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3394B-C4D2-47E8-8002-F92414549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7B026C-4CA4-43E5-8264-6AE99B404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60CC1-E2D5-424B-B8DD-6CC76846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4FDB56-E01A-4C90-B128-835894063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819E45-5AB4-4A01-A8B0-049E5840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6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D9EF5-6AAF-4E73-8F75-7B766DAA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C7B56-EC83-4FA9-B2B4-A1BAB6EE9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65C4E-998A-4ADE-8315-E3BEDF0F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65F36-8839-49DA-8CB2-3FF15222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E11961-459A-49E1-BD24-514E90F5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24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D596D-E6D7-4A22-9F50-003E7F0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BB547A-95DA-4A80-AB21-01A386B4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F39679-2991-4AFA-822C-E7447031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5F70CB-CFC9-4856-9DF1-AC29F0F8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8B1419-789D-4CE4-A26E-259A09C3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5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BCCCF-AA13-4A4A-8A28-115F0C60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387DE-E405-4F6C-9B45-D0753B2D8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4F2F67-AAAF-4D51-A6E8-E9AB52A9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16F66D-7319-4995-9B58-C4BA250D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1DD9E9-1EA8-4D4A-894A-9313A3F7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CDAA08-FECB-4D24-AA73-16A416C3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4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FED18-65B0-4CC5-96C8-FF3BF1FF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7CF73A-1C10-4DF3-A48D-B3167F49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6485AB-1969-4FB1-9F4D-7AC78D517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DAFCE3-473A-4F1A-AA88-023983717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9E7541-181C-4E3F-96AB-4487B2B22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5C9A085-1D9C-45BF-82D3-68FE167F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15DF00-B9B3-41F1-B288-07B4E4BF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960077-75FE-48FB-94BF-7B2E9316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24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C357E-C167-4997-BF15-64E5FBD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DC2E8D-F877-4DC6-BB29-7E52A1B8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BB9D3F-8F9D-4087-A741-C18DBE13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EB47E2-207C-4ED9-88CD-F3F52C66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5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ADDE71-C6FB-4773-AE30-EAFF1ABF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337052-02CE-497F-B002-CCCD9309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9E4119-CE4E-46FE-80AB-363010AA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60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08E4C-BDEF-4DBE-8E1E-3F205F86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FAD37-A118-4081-920F-8C1B1F59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3EA82E-E95E-4F1A-AE75-3F78FB3A0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1ACE5-1B2F-4861-8648-AA089C7D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875BB2-9950-4E70-97D2-203C0387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A3A49F-B62D-4766-92D1-EC897E00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09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356DD-03FB-4F3B-B4B2-EA6558B2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D3C82A-6EAA-490A-ABCF-3490D20C3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AFC077-0578-498F-A86E-482450883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B0E8E-A5B0-476C-B86F-41344C9F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7F5B1-C552-42EA-933B-5575FA8E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95237F-937E-4045-9EDA-23FB10F1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66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8A3D4-5979-4E3B-ACBB-E0575C9E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63CBAF-2C2D-42EA-A573-B30FE2D09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A5861-64ED-4567-93EF-33E37868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C615F5-6C8B-4085-BED3-794FBED4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72286-5AE0-45EA-8B61-7954C886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63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73E5C9-D171-40B7-8AB0-9B6E7D69D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E07507-1F7A-4CC0-9083-965A43FE6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6E13E-1069-44B4-B2A6-37124FB1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6CB8D-B556-474E-900E-96A47ED2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B3BCC3-F5C3-47CE-B411-17D8438D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04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B77304A-B6D7-4D66-9283-610D9042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341FD7-7BB9-46D1-A56A-7CAE800D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AA5C3-B149-4ECD-9095-9CF56C251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17A3D-65D3-406A-8976-B7D1B397F88D}" type="datetimeFigureOut">
              <a:rPr lang="fr-FR" smtClean="0"/>
              <a:t>12/10/2018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71251-8557-4592-9DF1-38D67263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A3E1E-0EC3-434D-AD1D-FD4D87FBE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ersis.com/carte-powerpoint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E124F19D-95EE-4A02-8EF0-27F53A4345B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7930" y="100930"/>
            <a:ext cx="7099883" cy="6656140"/>
            <a:chOff x="1536" y="0"/>
            <a:chExt cx="4608" cy="43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A9FE814A-6408-486F-B47C-AF9869652D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36" y="0"/>
              <a:ext cx="460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8" name="Group 205">
              <a:extLst>
                <a:ext uri="{FF2B5EF4-FFF2-40B4-BE49-F238E27FC236}">
                  <a16:creationId xmlns:a16="http://schemas.microsoft.com/office/drawing/2014/main" id="{2D479747-0366-4BCB-AD4B-217EFAFBF9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3" y="356"/>
              <a:ext cx="2594" cy="3330"/>
              <a:chOff x="3273" y="356"/>
              <a:chExt cx="2594" cy="3330"/>
            </a:xfrm>
          </p:grpSpPr>
          <p:sp>
            <p:nvSpPr>
              <p:cNvPr id="2533" name="Freeform 5">
                <a:extLst>
                  <a:ext uri="{FF2B5EF4-FFF2-40B4-BE49-F238E27FC236}">
                    <a16:creationId xmlns:a16="http://schemas.microsoft.com/office/drawing/2014/main" id="{D1699E6B-E52C-426A-B02D-B6920103A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3101"/>
                <a:ext cx="224" cy="164"/>
              </a:xfrm>
              <a:custGeom>
                <a:avLst/>
                <a:gdLst>
                  <a:gd name="T0" fmla="*/ 868 w 1565"/>
                  <a:gd name="T1" fmla="*/ 144 h 1144"/>
                  <a:gd name="T2" fmla="*/ 635 w 1565"/>
                  <a:gd name="T3" fmla="*/ 0 h 1144"/>
                  <a:gd name="T4" fmla="*/ 443 w 1565"/>
                  <a:gd name="T5" fmla="*/ 264 h 1144"/>
                  <a:gd name="T6" fmla="*/ 537 w 1565"/>
                  <a:gd name="T7" fmla="*/ 327 h 1144"/>
                  <a:gd name="T8" fmla="*/ 678 w 1565"/>
                  <a:gd name="T9" fmla="*/ 314 h 1144"/>
                  <a:gd name="T10" fmla="*/ 678 w 1565"/>
                  <a:gd name="T11" fmla="*/ 313 h 1144"/>
                  <a:gd name="T12" fmla="*/ 713 w 1565"/>
                  <a:gd name="T13" fmla="*/ 417 h 1144"/>
                  <a:gd name="T14" fmla="*/ 485 w 1565"/>
                  <a:gd name="T15" fmla="*/ 578 h 1144"/>
                  <a:gd name="T16" fmla="*/ 314 w 1565"/>
                  <a:gd name="T17" fmla="*/ 528 h 1144"/>
                  <a:gd name="T18" fmla="*/ 316 w 1565"/>
                  <a:gd name="T19" fmla="*/ 403 h 1144"/>
                  <a:gd name="T20" fmla="*/ 176 w 1565"/>
                  <a:gd name="T21" fmla="*/ 291 h 1144"/>
                  <a:gd name="T22" fmla="*/ 4 w 1565"/>
                  <a:gd name="T23" fmla="*/ 335 h 1144"/>
                  <a:gd name="T24" fmla="*/ 3 w 1565"/>
                  <a:gd name="T25" fmla="*/ 341 h 1144"/>
                  <a:gd name="T26" fmla="*/ 0 w 1565"/>
                  <a:gd name="T27" fmla="*/ 571 h 1144"/>
                  <a:gd name="T28" fmla="*/ 46 w 1565"/>
                  <a:gd name="T29" fmla="*/ 603 h 1144"/>
                  <a:gd name="T30" fmla="*/ 62 w 1565"/>
                  <a:gd name="T31" fmla="*/ 603 h 1144"/>
                  <a:gd name="T32" fmla="*/ 88 w 1565"/>
                  <a:gd name="T33" fmla="*/ 980 h 1144"/>
                  <a:gd name="T34" fmla="*/ 236 w 1565"/>
                  <a:gd name="T35" fmla="*/ 1144 h 1144"/>
                  <a:gd name="T36" fmla="*/ 322 w 1565"/>
                  <a:gd name="T37" fmla="*/ 1062 h 1144"/>
                  <a:gd name="T38" fmla="*/ 400 w 1565"/>
                  <a:gd name="T39" fmla="*/ 1109 h 1144"/>
                  <a:gd name="T40" fmla="*/ 447 w 1565"/>
                  <a:gd name="T41" fmla="*/ 1110 h 1144"/>
                  <a:gd name="T42" fmla="*/ 448 w 1565"/>
                  <a:gd name="T43" fmla="*/ 1031 h 1144"/>
                  <a:gd name="T44" fmla="*/ 402 w 1565"/>
                  <a:gd name="T45" fmla="*/ 968 h 1144"/>
                  <a:gd name="T46" fmla="*/ 403 w 1565"/>
                  <a:gd name="T47" fmla="*/ 922 h 1144"/>
                  <a:gd name="T48" fmla="*/ 466 w 1565"/>
                  <a:gd name="T49" fmla="*/ 875 h 1144"/>
                  <a:gd name="T50" fmla="*/ 560 w 1565"/>
                  <a:gd name="T51" fmla="*/ 908 h 1144"/>
                  <a:gd name="T52" fmla="*/ 623 w 1565"/>
                  <a:gd name="T53" fmla="*/ 830 h 1144"/>
                  <a:gd name="T54" fmla="*/ 624 w 1565"/>
                  <a:gd name="T55" fmla="*/ 784 h 1144"/>
                  <a:gd name="T56" fmla="*/ 655 w 1565"/>
                  <a:gd name="T57" fmla="*/ 769 h 1144"/>
                  <a:gd name="T58" fmla="*/ 685 w 1565"/>
                  <a:gd name="T59" fmla="*/ 894 h 1144"/>
                  <a:gd name="T60" fmla="*/ 889 w 1565"/>
                  <a:gd name="T61" fmla="*/ 896 h 1144"/>
                  <a:gd name="T62" fmla="*/ 889 w 1565"/>
                  <a:gd name="T63" fmla="*/ 834 h 1144"/>
                  <a:gd name="T64" fmla="*/ 1173 w 1565"/>
                  <a:gd name="T65" fmla="*/ 713 h 1144"/>
                  <a:gd name="T66" fmla="*/ 1330 w 1565"/>
                  <a:gd name="T67" fmla="*/ 699 h 1144"/>
                  <a:gd name="T68" fmla="*/ 1455 w 1565"/>
                  <a:gd name="T69" fmla="*/ 748 h 1144"/>
                  <a:gd name="T70" fmla="*/ 1565 w 1565"/>
                  <a:gd name="T71" fmla="*/ 734 h 1144"/>
                  <a:gd name="T72" fmla="*/ 1550 w 1565"/>
                  <a:gd name="T73" fmla="*/ 718 h 1144"/>
                  <a:gd name="T74" fmla="*/ 1332 w 1565"/>
                  <a:gd name="T75" fmla="*/ 589 h 1144"/>
                  <a:gd name="T76" fmla="*/ 1034 w 1565"/>
                  <a:gd name="T77" fmla="*/ 554 h 1144"/>
                  <a:gd name="T78" fmla="*/ 1038 w 1565"/>
                  <a:gd name="T79" fmla="*/ 288 h 1144"/>
                  <a:gd name="T80" fmla="*/ 911 w 1565"/>
                  <a:gd name="T81" fmla="*/ 396 h 1144"/>
                  <a:gd name="T82" fmla="*/ 834 w 1565"/>
                  <a:gd name="T83" fmla="*/ 331 h 1144"/>
                  <a:gd name="T84" fmla="*/ 730 w 1565"/>
                  <a:gd name="T85" fmla="*/ 405 h 1144"/>
                  <a:gd name="T86" fmla="*/ 695 w 1565"/>
                  <a:gd name="T87" fmla="*/ 299 h 1144"/>
                  <a:gd name="T88" fmla="*/ 868 w 1565"/>
                  <a:gd name="T89" fmla="*/ 144 h 1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65" h="1144">
                    <a:moveTo>
                      <a:pt x="868" y="144"/>
                    </a:moveTo>
                    <a:lnTo>
                      <a:pt x="635" y="0"/>
                    </a:lnTo>
                    <a:lnTo>
                      <a:pt x="443" y="264"/>
                    </a:lnTo>
                    <a:lnTo>
                      <a:pt x="537" y="327"/>
                    </a:lnTo>
                    <a:lnTo>
                      <a:pt x="678" y="314"/>
                    </a:lnTo>
                    <a:lnTo>
                      <a:pt x="678" y="313"/>
                    </a:lnTo>
                    <a:lnTo>
                      <a:pt x="713" y="417"/>
                    </a:lnTo>
                    <a:lnTo>
                      <a:pt x="485" y="578"/>
                    </a:lnTo>
                    <a:lnTo>
                      <a:pt x="314" y="528"/>
                    </a:lnTo>
                    <a:lnTo>
                      <a:pt x="316" y="403"/>
                    </a:lnTo>
                    <a:lnTo>
                      <a:pt x="176" y="291"/>
                    </a:lnTo>
                    <a:lnTo>
                      <a:pt x="4" y="335"/>
                    </a:lnTo>
                    <a:lnTo>
                      <a:pt x="3" y="341"/>
                    </a:lnTo>
                    <a:lnTo>
                      <a:pt x="0" y="571"/>
                    </a:lnTo>
                    <a:lnTo>
                      <a:pt x="46" y="603"/>
                    </a:lnTo>
                    <a:lnTo>
                      <a:pt x="62" y="603"/>
                    </a:lnTo>
                    <a:lnTo>
                      <a:pt x="88" y="980"/>
                    </a:lnTo>
                    <a:lnTo>
                      <a:pt x="236" y="1144"/>
                    </a:lnTo>
                    <a:lnTo>
                      <a:pt x="322" y="1062"/>
                    </a:lnTo>
                    <a:lnTo>
                      <a:pt x="400" y="1109"/>
                    </a:lnTo>
                    <a:lnTo>
                      <a:pt x="447" y="1110"/>
                    </a:lnTo>
                    <a:lnTo>
                      <a:pt x="448" y="1031"/>
                    </a:lnTo>
                    <a:lnTo>
                      <a:pt x="402" y="968"/>
                    </a:lnTo>
                    <a:lnTo>
                      <a:pt x="403" y="922"/>
                    </a:lnTo>
                    <a:lnTo>
                      <a:pt x="466" y="875"/>
                    </a:lnTo>
                    <a:lnTo>
                      <a:pt x="560" y="908"/>
                    </a:lnTo>
                    <a:lnTo>
                      <a:pt x="623" y="830"/>
                    </a:lnTo>
                    <a:lnTo>
                      <a:pt x="624" y="784"/>
                    </a:lnTo>
                    <a:lnTo>
                      <a:pt x="655" y="769"/>
                    </a:lnTo>
                    <a:lnTo>
                      <a:pt x="685" y="894"/>
                    </a:lnTo>
                    <a:lnTo>
                      <a:pt x="889" y="896"/>
                    </a:lnTo>
                    <a:lnTo>
                      <a:pt x="889" y="834"/>
                    </a:lnTo>
                    <a:lnTo>
                      <a:pt x="1173" y="713"/>
                    </a:lnTo>
                    <a:lnTo>
                      <a:pt x="1330" y="699"/>
                    </a:lnTo>
                    <a:lnTo>
                      <a:pt x="1455" y="748"/>
                    </a:lnTo>
                    <a:lnTo>
                      <a:pt x="1565" y="734"/>
                    </a:lnTo>
                    <a:lnTo>
                      <a:pt x="1550" y="718"/>
                    </a:lnTo>
                    <a:lnTo>
                      <a:pt x="1332" y="589"/>
                    </a:lnTo>
                    <a:lnTo>
                      <a:pt x="1034" y="554"/>
                    </a:lnTo>
                    <a:lnTo>
                      <a:pt x="1038" y="288"/>
                    </a:lnTo>
                    <a:lnTo>
                      <a:pt x="911" y="396"/>
                    </a:lnTo>
                    <a:lnTo>
                      <a:pt x="834" y="331"/>
                    </a:lnTo>
                    <a:lnTo>
                      <a:pt x="730" y="405"/>
                    </a:lnTo>
                    <a:lnTo>
                      <a:pt x="695" y="299"/>
                    </a:lnTo>
                    <a:lnTo>
                      <a:pt x="868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4" name="Freeform 6">
                <a:extLst>
                  <a:ext uri="{FF2B5EF4-FFF2-40B4-BE49-F238E27FC236}">
                    <a16:creationId xmlns:a16="http://schemas.microsoft.com/office/drawing/2014/main" id="{AEC075F2-3665-4763-96FE-02C88B17D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1003"/>
                <a:ext cx="139" cy="121"/>
              </a:xfrm>
              <a:custGeom>
                <a:avLst/>
                <a:gdLst>
                  <a:gd name="T0" fmla="*/ 551 w 970"/>
                  <a:gd name="T1" fmla="*/ 99 h 850"/>
                  <a:gd name="T2" fmla="*/ 411 w 970"/>
                  <a:gd name="T3" fmla="*/ 3 h 850"/>
                  <a:gd name="T4" fmla="*/ 191 w 970"/>
                  <a:gd name="T5" fmla="*/ 0 h 850"/>
                  <a:gd name="T6" fmla="*/ 96 w 970"/>
                  <a:gd name="T7" fmla="*/ 93 h 850"/>
                  <a:gd name="T8" fmla="*/ 33 w 970"/>
                  <a:gd name="T9" fmla="*/ 123 h 850"/>
                  <a:gd name="T10" fmla="*/ 16 w 970"/>
                  <a:gd name="T11" fmla="*/ 217 h 850"/>
                  <a:gd name="T12" fmla="*/ 0 w 970"/>
                  <a:gd name="T13" fmla="*/ 264 h 850"/>
                  <a:gd name="T14" fmla="*/ 43 w 970"/>
                  <a:gd name="T15" fmla="*/ 500 h 850"/>
                  <a:gd name="T16" fmla="*/ 137 w 970"/>
                  <a:gd name="T17" fmla="*/ 517 h 850"/>
                  <a:gd name="T18" fmla="*/ 168 w 970"/>
                  <a:gd name="T19" fmla="*/ 501 h 850"/>
                  <a:gd name="T20" fmla="*/ 246 w 970"/>
                  <a:gd name="T21" fmla="*/ 612 h 850"/>
                  <a:gd name="T22" fmla="*/ 259 w 970"/>
                  <a:gd name="T23" fmla="*/ 785 h 850"/>
                  <a:gd name="T24" fmla="*/ 274 w 970"/>
                  <a:gd name="T25" fmla="*/ 785 h 850"/>
                  <a:gd name="T26" fmla="*/ 385 w 970"/>
                  <a:gd name="T27" fmla="*/ 708 h 850"/>
                  <a:gd name="T28" fmla="*/ 431 w 970"/>
                  <a:gd name="T29" fmla="*/ 772 h 850"/>
                  <a:gd name="T30" fmla="*/ 461 w 970"/>
                  <a:gd name="T31" fmla="*/ 850 h 850"/>
                  <a:gd name="T32" fmla="*/ 588 w 970"/>
                  <a:gd name="T33" fmla="*/ 758 h 850"/>
                  <a:gd name="T34" fmla="*/ 702 w 970"/>
                  <a:gd name="T35" fmla="*/ 478 h 850"/>
                  <a:gd name="T36" fmla="*/ 827 w 970"/>
                  <a:gd name="T37" fmla="*/ 495 h 850"/>
                  <a:gd name="T38" fmla="*/ 970 w 970"/>
                  <a:gd name="T39" fmla="*/ 341 h 850"/>
                  <a:gd name="T40" fmla="*/ 970 w 970"/>
                  <a:gd name="T41" fmla="*/ 324 h 850"/>
                  <a:gd name="T42" fmla="*/ 862 w 970"/>
                  <a:gd name="T43" fmla="*/ 198 h 850"/>
                  <a:gd name="T44" fmla="*/ 692 w 970"/>
                  <a:gd name="T45" fmla="*/ 86 h 850"/>
                  <a:gd name="T46" fmla="*/ 551 w 970"/>
                  <a:gd name="T47" fmla="*/ 99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70" h="850">
                    <a:moveTo>
                      <a:pt x="551" y="99"/>
                    </a:moveTo>
                    <a:lnTo>
                      <a:pt x="411" y="3"/>
                    </a:lnTo>
                    <a:lnTo>
                      <a:pt x="191" y="0"/>
                    </a:lnTo>
                    <a:lnTo>
                      <a:pt x="96" y="93"/>
                    </a:lnTo>
                    <a:lnTo>
                      <a:pt x="33" y="123"/>
                    </a:lnTo>
                    <a:lnTo>
                      <a:pt x="16" y="217"/>
                    </a:lnTo>
                    <a:lnTo>
                      <a:pt x="0" y="264"/>
                    </a:lnTo>
                    <a:lnTo>
                      <a:pt x="43" y="500"/>
                    </a:lnTo>
                    <a:lnTo>
                      <a:pt x="137" y="517"/>
                    </a:lnTo>
                    <a:lnTo>
                      <a:pt x="168" y="501"/>
                    </a:lnTo>
                    <a:lnTo>
                      <a:pt x="246" y="612"/>
                    </a:lnTo>
                    <a:lnTo>
                      <a:pt x="259" y="785"/>
                    </a:lnTo>
                    <a:lnTo>
                      <a:pt x="274" y="785"/>
                    </a:lnTo>
                    <a:lnTo>
                      <a:pt x="385" y="708"/>
                    </a:lnTo>
                    <a:lnTo>
                      <a:pt x="431" y="772"/>
                    </a:lnTo>
                    <a:lnTo>
                      <a:pt x="461" y="850"/>
                    </a:lnTo>
                    <a:lnTo>
                      <a:pt x="588" y="758"/>
                    </a:lnTo>
                    <a:lnTo>
                      <a:pt x="702" y="478"/>
                    </a:lnTo>
                    <a:lnTo>
                      <a:pt x="827" y="495"/>
                    </a:lnTo>
                    <a:lnTo>
                      <a:pt x="970" y="341"/>
                    </a:lnTo>
                    <a:lnTo>
                      <a:pt x="970" y="324"/>
                    </a:lnTo>
                    <a:lnTo>
                      <a:pt x="862" y="198"/>
                    </a:lnTo>
                    <a:lnTo>
                      <a:pt x="692" y="86"/>
                    </a:lnTo>
                    <a:lnTo>
                      <a:pt x="55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5" name="Freeform 7">
                <a:extLst>
                  <a:ext uri="{FF2B5EF4-FFF2-40B4-BE49-F238E27FC236}">
                    <a16:creationId xmlns:a16="http://schemas.microsoft.com/office/drawing/2014/main" id="{EDF70380-6847-4FBE-9EEE-28D5BE350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5" y="1009"/>
                <a:ext cx="68" cy="114"/>
              </a:xfrm>
              <a:custGeom>
                <a:avLst/>
                <a:gdLst>
                  <a:gd name="T0" fmla="*/ 238 w 481"/>
                  <a:gd name="T1" fmla="*/ 175 h 800"/>
                  <a:gd name="T2" fmla="*/ 255 w 481"/>
                  <a:gd name="T3" fmla="*/ 81 h 800"/>
                  <a:gd name="T4" fmla="*/ 224 w 481"/>
                  <a:gd name="T5" fmla="*/ 81 h 800"/>
                  <a:gd name="T6" fmla="*/ 53 w 481"/>
                  <a:gd name="T7" fmla="*/ 0 h 800"/>
                  <a:gd name="T8" fmla="*/ 0 w 481"/>
                  <a:gd name="T9" fmla="*/ 375 h 800"/>
                  <a:gd name="T10" fmla="*/ 152 w 481"/>
                  <a:gd name="T11" fmla="*/ 723 h 800"/>
                  <a:gd name="T12" fmla="*/ 151 w 481"/>
                  <a:gd name="T13" fmla="*/ 800 h 800"/>
                  <a:gd name="T14" fmla="*/ 277 w 481"/>
                  <a:gd name="T15" fmla="*/ 740 h 800"/>
                  <a:gd name="T16" fmla="*/ 435 w 481"/>
                  <a:gd name="T17" fmla="*/ 711 h 800"/>
                  <a:gd name="T18" fmla="*/ 481 w 481"/>
                  <a:gd name="T19" fmla="*/ 743 h 800"/>
                  <a:gd name="T20" fmla="*/ 468 w 481"/>
                  <a:gd name="T21" fmla="*/ 570 h 800"/>
                  <a:gd name="T22" fmla="*/ 390 w 481"/>
                  <a:gd name="T23" fmla="*/ 459 h 800"/>
                  <a:gd name="T24" fmla="*/ 359 w 481"/>
                  <a:gd name="T25" fmla="*/ 475 h 800"/>
                  <a:gd name="T26" fmla="*/ 265 w 481"/>
                  <a:gd name="T27" fmla="*/ 458 h 800"/>
                  <a:gd name="T28" fmla="*/ 222 w 481"/>
                  <a:gd name="T29" fmla="*/ 222 h 800"/>
                  <a:gd name="T30" fmla="*/ 238 w 481"/>
                  <a:gd name="T31" fmla="*/ 175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1" h="800">
                    <a:moveTo>
                      <a:pt x="238" y="175"/>
                    </a:moveTo>
                    <a:lnTo>
                      <a:pt x="255" y="81"/>
                    </a:lnTo>
                    <a:lnTo>
                      <a:pt x="224" y="81"/>
                    </a:lnTo>
                    <a:lnTo>
                      <a:pt x="53" y="0"/>
                    </a:lnTo>
                    <a:lnTo>
                      <a:pt x="0" y="375"/>
                    </a:lnTo>
                    <a:lnTo>
                      <a:pt x="152" y="723"/>
                    </a:lnTo>
                    <a:lnTo>
                      <a:pt x="151" y="800"/>
                    </a:lnTo>
                    <a:lnTo>
                      <a:pt x="277" y="740"/>
                    </a:lnTo>
                    <a:lnTo>
                      <a:pt x="435" y="711"/>
                    </a:lnTo>
                    <a:lnTo>
                      <a:pt x="481" y="743"/>
                    </a:lnTo>
                    <a:lnTo>
                      <a:pt x="468" y="570"/>
                    </a:lnTo>
                    <a:lnTo>
                      <a:pt x="390" y="459"/>
                    </a:lnTo>
                    <a:lnTo>
                      <a:pt x="359" y="475"/>
                    </a:lnTo>
                    <a:lnTo>
                      <a:pt x="265" y="458"/>
                    </a:lnTo>
                    <a:lnTo>
                      <a:pt x="222" y="222"/>
                    </a:lnTo>
                    <a:lnTo>
                      <a:pt x="238" y="1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6" name="Freeform 8">
                <a:extLst>
                  <a:ext uri="{FF2B5EF4-FFF2-40B4-BE49-F238E27FC236}">
                    <a16:creationId xmlns:a16="http://schemas.microsoft.com/office/drawing/2014/main" id="{0B882E3C-C3DD-439B-B300-5DF014C1B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6" y="1111"/>
                <a:ext cx="54" cy="46"/>
              </a:xfrm>
              <a:custGeom>
                <a:avLst/>
                <a:gdLst>
                  <a:gd name="T0" fmla="*/ 129 w 378"/>
                  <a:gd name="T1" fmla="*/ 29 h 327"/>
                  <a:gd name="T2" fmla="*/ 3 w 378"/>
                  <a:gd name="T3" fmla="*/ 89 h 327"/>
                  <a:gd name="T4" fmla="*/ 0 w 378"/>
                  <a:gd name="T5" fmla="*/ 309 h 327"/>
                  <a:gd name="T6" fmla="*/ 157 w 378"/>
                  <a:gd name="T7" fmla="*/ 327 h 327"/>
                  <a:gd name="T8" fmla="*/ 314 w 378"/>
                  <a:gd name="T9" fmla="*/ 235 h 327"/>
                  <a:gd name="T10" fmla="*/ 378 w 378"/>
                  <a:gd name="T11" fmla="*/ 158 h 327"/>
                  <a:gd name="T12" fmla="*/ 333 w 378"/>
                  <a:gd name="T13" fmla="*/ 32 h 327"/>
                  <a:gd name="T14" fmla="*/ 287 w 378"/>
                  <a:gd name="T15" fmla="*/ 0 h 327"/>
                  <a:gd name="T16" fmla="*/ 129 w 378"/>
                  <a:gd name="T17" fmla="*/ 2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8" h="327">
                    <a:moveTo>
                      <a:pt x="129" y="29"/>
                    </a:moveTo>
                    <a:lnTo>
                      <a:pt x="3" y="89"/>
                    </a:lnTo>
                    <a:lnTo>
                      <a:pt x="0" y="309"/>
                    </a:lnTo>
                    <a:lnTo>
                      <a:pt x="157" y="327"/>
                    </a:lnTo>
                    <a:lnTo>
                      <a:pt x="314" y="235"/>
                    </a:lnTo>
                    <a:lnTo>
                      <a:pt x="378" y="158"/>
                    </a:lnTo>
                    <a:lnTo>
                      <a:pt x="333" y="32"/>
                    </a:lnTo>
                    <a:lnTo>
                      <a:pt x="287" y="0"/>
                    </a:lnTo>
                    <a:lnTo>
                      <a:pt x="129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7" name="Freeform 9">
                <a:extLst>
                  <a:ext uri="{FF2B5EF4-FFF2-40B4-BE49-F238E27FC236}">
                    <a16:creationId xmlns:a16="http://schemas.microsoft.com/office/drawing/2014/main" id="{306A5FBC-6763-4DE3-A7F1-5093F0351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" y="987"/>
                <a:ext cx="144" cy="145"/>
              </a:xfrm>
              <a:custGeom>
                <a:avLst/>
                <a:gdLst>
                  <a:gd name="T0" fmla="*/ 1012 w 1013"/>
                  <a:gd name="T1" fmla="*/ 952 h 1011"/>
                  <a:gd name="T2" fmla="*/ 1013 w 1013"/>
                  <a:gd name="T3" fmla="*/ 875 h 1011"/>
                  <a:gd name="T4" fmla="*/ 861 w 1013"/>
                  <a:gd name="T5" fmla="*/ 527 h 1011"/>
                  <a:gd name="T6" fmla="*/ 914 w 1013"/>
                  <a:gd name="T7" fmla="*/ 152 h 1011"/>
                  <a:gd name="T8" fmla="*/ 725 w 1013"/>
                  <a:gd name="T9" fmla="*/ 118 h 1011"/>
                  <a:gd name="T10" fmla="*/ 570 w 1013"/>
                  <a:gd name="T11" fmla="*/ 6 h 1011"/>
                  <a:gd name="T12" fmla="*/ 195 w 1013"/>
                  <a:gd name="T13" fmla="*/ 0 h 1011"/>
                  <a:gd name="T14" fmla="*/ 20 w 1013"/>
                  <a:gd name="T15" fmla="*/ 123 h 1011"/>
                  <a:gd name="T16" fmla="*/ 0 w 1013"/>
                  <a:gd name="T17" fmla="*/ 436 h 1011"/>
                  <a:gd name="T18" fmla="*/ 407 w 1013"/>
                  <a:gd name="T19" fmla="*/ 474 h 1011"/>
                  <a:gd name="T20" fmla="*/ 544 w 1013"/>
                  <a:gd name="T21" fmla="*/ 743 h 1011"/>
                  <a:gd name="T22" fmla="*/ 522 w 1013"/>
                  <a:gd name="T23" fmla="*/ 762 h 1011"/>
                  <a:gd name="T24" fmla="*/ 653 w 1013"/>
                  <a:gd name="T25" fmla="*/ 822 h 1011"/>
                  <a:gd name="T26" fmla="*/ 682 w 1013"/>
                  <a:gd name="T27" fmla="*/ 1011 h 1011"/>
                  <a:gd name="T28" fmla="*/ 792 w 1013"/>
                  <a:gd name="T29" fmla="*/ 980 h 1011"/>
                  <a:gd name="T30" fmla="*/ 824 w 1013"/>
                  <a:gd name="T31" fmla="*/ 919 h 1011"/>
                  <a:gd name="T32" fmla="*/ 1012 w 1013"/>
                  <a:gd name="T33" fmla="*/ 952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3" h="1011">
                    <a:moveTo>
                      <a:pt x="1012" y="952"/>
                    </a:moveTo>
                    <a:lnTo>
                      <a:pt x="1013" y="875"/>
                    </a:lnTo>
                    <a:lnTo>
                      <a:pt x="861" y="527"/>
                    </a:lnTo>
                    <a:lnTo>
                      <a:pt x="914" y="152"/>
                    </a:lnTo>
                    <a:lnTo>
                      <a:pt x="725" y="118"/>
                    </a:lnTo>
                    <a:lnTo>
                      <a:pt x="570" y="6"/>
                    </a:lnTo>
                    <a:lnTo>
                      <a:pt x="195" y="0"/>
                    </a:lnTo>
                    <a:lnTo>
                      <a:pt x="20" y="123"/>
                    </a:lnTo>
                    <a:lnTo>
                      <a:pt x="0" y="436"/>
                    </a:lnTo>
                    <a:lnTo>
                      <a:pt x="407" y="474"/>
                    </a:lnTo>
                    <a:lnTo>
                      <a:pt x="544" y="743"/>
                    </a:lnTo>
                    <a:lnTo>
                      <a:pt x="522" y="762"/>
                    </a:lnTo>
                    <a:lnTo>
                      <a:pt x="653" y="822"/>
                    </a:lnTo>
                    <a:lnTo>
                      <a:pt x="682" y="1011"/>
                    </a:lnTo>
                    <a:lnTo>
                      <a:pt x="792" y="980"/>
                    </a:lnTo>
                    <a:lnTo>
                      <a:pt x="824" y="919"/>
                    </a:lnTo>
                    <a:lnTo>
                      <a:pt x="1012" y="9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8" name="Freeform 10">
                <a:extLst>
                  <a:ext uri="{FF2B5EF4-FFF2-40B4-BE49-F238E27FC236}">
                    <a16:creationId xmlns:a16="http://schemas.microsoft.com/office/drawing/2014/main" id="{37D0D278-2534-42B0-8EB6-BAD52AB06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104"/>
                <a:ext cx="112" cy="139"/>
              </a:xfrm>
              <a:custGeom>
                <a:avLst/>
                <a:gdLst>
                  <a:gd name="T0" fmla="*/ 191 w 780"/>
                  <a:gd name="T1" fmla="*/ 77 h 975"/>
                  <a:gd name="T2" fmla="*/ 176 w 780"/>
                  <a:gd name="T3" fmla="*/ 77 h 975"/>
                  <a:gd name="T4" fmla="*/ 221 w 780"/>
                  <a:gd name="T5" fmla="*/ 203 h 975"/>
                  <a:gd name="T6" fmla="*/ 157 w 780"/>
                  <a:gd name="T7" fmla="*/ 280 h 975"/>
                  <a:gd name="T8" fmla="*/ 0 w 780"/>
                  <a:gd name="T9" fmla="*/ 372 h 975"/>
                  <a:gd name="T10" fmla="*/ 59 w 780"/>
                  <a:gd name="T11" fmla="*/ 593 h 975"/>
                  <a:gd name="T12" fmla="*/ 184 w 780"/>
                  <a:gd name="T13" fmla="*/ 594 h 975"/>
                  <a:gd name="T14" fmla="*/ 247 w 780"/>
                  <a:gd name="T15" fmla="*/ 532 h 975"/>
                  <a:gd name="T16" fmla="*/ 372 w 780"/>
                  <a:gd name="T17" fmla="*/ 565 h 975"/>
                  <a:gd name="T18" fmla="*/ 418 w 780"/>
                  <a:gd name="T19" fmla="*/ 691 h 975"/>
                  <a:gd name="T20" fmla="*/ 417 w 780"/>
                  <a:gd name="T21" fmla="*/ 770 h 975"/>
                  <a:gd name="T22" fmla="*/ 509 w 780"/>
                  <a:gd name="T23" fmla="*/ 897 h 975"/>
                  <a:gd name="T24" fmla="*/ 506 w 780"/>
                  <a:gd name="T25" fmla="*/ 903 h 975"/>
                  <a:gd name="T26" fmla="*/ 555 w 780"/>
                  <a:gd name="T27" fmla="*/ 975 h 975"/>
                  <a:gd name="T28" fmla="*/ 587 w 780"/>
                  <a:gd name="T29" fmla="*/ 960 h 975"/>
                  <a:gd name="T30" fmla="*/ 650 w 780"/>
                  <a:gd name="T31" fmla="*/ 835 h 975"/>
                  <a:gd name="T32" fmla="*/ 638 w 780"/>
                  <a:gd name="T33" fmla="*/ 647 h 975"/>
                  <a:gd name="T34" fmla="*/ 780 w 780"/>
                  <a:gd name="T35" fmla="*/ 571 h 975"/>
                  <a:gd name="T36" fmla="*/ 751 w 780"/>
                  <a:gd name="T37" fmla="*/ 429 h 975"/>
                  <a:gd name="T38" fmla="*/ 655 w 780"/>
                  <a:gd name="T39" fmla="*/ 491 h 975"/>
                  <a:gd name="T40" fmla="*/ 596 w 780"/>
                  <a:gd name="T41" fmla="*/ 286 h 975"/>
                  <a:gd name="T42" fmla="*/ 614 w 780"/>
                  <a:gd name="T43" fmla="*/ 114 h 975"/>
                  <a:gd name="T44" fmla="*/ 505 w 780"/>
                  <a:gd name="T45" fmla="*/ 50 h 975"/>
                  <a:gd name="T46" fmla="*/ 378 w 780"/>
                  <a:gd name="T47" fmla="*/ 142 h 975"/>
                  <a:gd name="T48" fmla="*/ 348 w 780"/>
                  <a:gd name="T49" fmla="*/ 64 h 975"/>
                  <a:gd name="T50" fmla="*/ 302 w 780"/>
                  <a:gd name="T51" fmla="*/ 0 h 975"/>
                  <a:gd name="T52" fmla="*/ 191 w 780"/>
                  <a:gd name="T53" fmla="*/ 77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0" h="975">
                    <a:moveTo>
                      <a:pt x="191" y="77"/>
                    </a:moveTo>
                    <a:lnTo>
                      <a:pt x="176" y="77"/>
                    </a:lnTo>
                    <a:lnTo>
                      <a:pt x="221" y="203"/>
                    </a:lnTo>
                    <a:lnTo>
                      <a:pt x="157" y="280"/>
                    </a:lnTo>
                    <a:lnTo>
                      <a:pt x="0" y="372"/>
                    </a:lnTo>
                    <a:lnTo>
                      <a:pt x="59" y="593"/>
                    </a:lnTo>
                    <a:lnTo>
                      <a:pt x="184" y="594"/>
                    </a:lnTo>
                    <a:lnTo>
                      <a:pt x="247" y="532"/>
                    </a:lnTo>
                    <a:lnTo>
                      <a:pt x="372" y="565"/>
                    </a:lnTo>
                    <a:lnTo>
                      <a:pt x="418" y="691"/>
                    </a:lnTo>
                    <a:lnTo>
                      <a:pt x="417" y="770"/>
                    </a:lnTo>
                    <a:lnTo>
                      <a:pt x="509" y="897"/>
                    </a:lnTo>
                    <a:lnTo>
                      <a:pt x="506" y="903"/>
                    </a:lnTo>
                    <a:lnTo>
                      <a:pt x="555" y="975"/>
                    </a:lnTo>
                    <a:lnTo>
                      <a:pt x="587" y="960"/>
                    </a:lnTo>
                    <a:lnTo>
                      <a:pt x="650" y="835"/>
                    </a:lnTo>
                    <a:lnTo>
                      <a:pt x="638" y="647"/>
                    </a:lnTo>
                    <a:lnTo>
                      <a:pt x="780" y="571"/>
                    </a:lnTo>
                    <a:lnTo>
                      <a:pt x="751" y="429"/>
                    </a:lnTo>
                    <a:lnTo>
                      <a:pt x="655" y="491"/>
                    </a:lnTo>
                    <a:lnTo>
                      <a:pt x="596" y="286"/>
                    </a:lnTo>
                    <a:lnTo>
                      <a:pt x="614" y="114"/>
                    </a:lnTo>
                    <a:lnTo>
                      <a:pt x="505" y="50"/>
                    </a:lnTo>
                    <a:lnTo>
                      <a:pt x="378" y="142"/>
                    </a:lnTo>
                    <a:lnTo>
                      <a:pt x="348" y="64"/>
                    </a:lnTo>
                    <a:lnTo>
                      <a:pt x="302" y="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9" name="Freeform 11">
                <a:extLst>
                  <a:ext uri="{FF2B5EF4-FFF2-40B4-BE49-F238E27FC236}">
                    <a16:creationId xmlns:a16="http://schemas.microsoft.com/office/drawing/2014/main" id="{1A2068B6-E54A-4DFA-9306-A350EEA42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" y="1052"/>
                <a:ext cx="121" cy="174"/>
              </a:xfrm>
              <a:custGeom>
                <a:avLst/>
                <a:gdLst>
                  <a:gd name="T0" fmla="*/ 445 w 846"/>
                  <a:gd name="T1" fmla="*/ 63 h 1221"/>
                  <a:gd name="T2" fmla="*/ 382 w 846"/>
                  <a:gd name="T3" fmla="*/ 0 h 1221"/>
                  <a:gd name="T4" fmla="*/ 239 w 846"/>
                  <a:gd name="T5" fmla="*/ 154 h 1221"/>
                  <a:gd name="T6" fmla="*/ 114 w 846"/>
                  <a:gd name="T7" fmla="*/ 137 h 1221"/>
                  <a:gd name="T8" fmla="*/ 0 w 846"/>
                  <a:gd name="T9" fmla="*/ 417 h 1221"/>
                  <a:gd name="T10" fmla="*/ 109 w 846"/>
                  <a:gd name="T11" fmla="*/ 481 h 1221"/>
                  <a:gd name="T12" fmla="*/ 91 w 846"/>
                  <a:gd name="T13" fmla="*/ 653 h 1221"/>
                  <a:gd name="T14" fmla="*/ 150 w 846"/>
                  <a:gd name="T15" fmla="*/ 858 h 1221"/>
                  <a:gd name="T16" fmla="*/ 246 w 846"/>
                  <a:gd name="T17" fmla="*/ 796 h 1221"/>
                  <a:gd name="T18" fmla="*/ 275 w 846"/>
                  <a:gd name="T19" fmla="*/ 938 h 1221"/>
                  <a:gd name="T20" fmla="*/ 133 w 846"/>
                  <a:gd name="T21" fmla="*/ 1014 h 1221"/>
                  <a:gd name="T22" fmla="*/ 145 w 846"/>
                  <a:gd name="T23" fmla="*/ 1202 h 1221"/>
                  <a:gd name="T24" fmla="*/ 365 w 846"/>
                  <a:gd name="T25" fmla="*/ 1221 h 1221"/>
                  <a:gd name="T26" fmla="*/ 524 w 846"/>
                  <a:gd name="T27" fmla="*/ 1082 h 1221"/>
                  <a:gd name="T28" fmla="*/ 572 w 846"/>
                  <a:gd name="T29" fmla="*/ 1021 h 1221"/>
                  <a:gd name="T30" fmla="*/ 796 w 846"/>
                  <a:gd name="T31" fmla="*/ 883 h 1221"/>
                  <a:gd name="T32" fmla="*/ 846 w 846"/>
                  <a:gd name="T33" fmla="*/ 742 h 1221"/>
                  <a:gd name="T34" fmla="*/ 783 w 846"/>
                  <a:gd name="T35" fmla="*/ 710 h 1221"/>
                  <a:gd name="T36" fmla="*/ 800 w 846"/>
                  <a:gd name="T37" fmla="*/ 601 h 1221"/>
                  <a:gd name="T38" fmla="*/ 738 w 846"/>
                  <a:gd name="T39" fmla="*/ 615 h 1221"/>
                  <a:gd name="T40" fmla="*/ 562 w 846"/>
                  <a:gd name="T41" fmla="*/ 582 h 1221"/>
                  <a:gd name="T42" fmla="*/ 657 w 846"/>
                  <a:gd name="T43" fmla="*/ 504 h 1221"/>
                  <a:gd name="T44" fmla="*/ 551 w 846"/>
                  <a:gd name="T45" fmla="*/ 268 h 1221"/>
                  <a:gd name="T46" fmla="*/ 411 w 846"/>
                  <a:gd name="T47" fmla="*/ 172 h 1221"/>
                  <a:gd name="T48" fmla="*/ 445 w 846"/>
                  <a:gd name="T49" fmla="*/ 63 h 1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46" h="1221">
                    <a:moveTo>
                      <a:pt x="445" y="63"/>
                    </a:moveTo>
                    <a:lnTo>
                      <a:pt x="382" y="0"/>
                    </a:lnTo>
                    <a:lnTo>
                      <a:pt x="239" y="154"/>
                    </a:lnTo>
                    <a:lnTo>
                      <a:pt x="114" y="137"/>
                    </a:lnTo>
                    <a:lnTo>
                      <a:pt x="0" y="417"/>
                    </a:lnTo>
                    <a:lnTo>
                      <a:pt x="109" y="481"/>
                    </a:lnTo>
                    <a:lnTo>
                      <a:pt x="91" y="653"/>
                    </a:lnTo>
                    <a:lnTo>
                      <a:pt x="150" y="858"/>
                    </a:lnTo>
                    <a:lnTo>
                      <a:pt x="246" y="796"/>
                    </a:lnTo>
                    <a:lnTo>
                      <a:pt x="275" y="938"/>
                    </a:lnTo>
                    <a:lnTo>
                      <a:pt x="133" y="1014"/>
                    </a:lnTo>
                    <a:lnTo>
                      <a:pt x="145" y="1202"/>
                    </a:lnTo>
                    <a:lnTo>
                      <a:pt x="365" y="1221"/>
                    </a:lnTo>
                    <a:lnTo>
                      <a:pt x="524" y="1082"/>
                    </a:lnTo>
                    <a:lnTo>
                      <a:pt x="572" y="1021"/>
                    </a:lnTo>
                    <a:lnTo>
                      <a:pt x="796" y="883"/>
                    </a:lnTo>
                    <a:lnTo>
                      <a:pt x="846" y="742"/>
                    </a:lnTo>
                    <a:lnTo>
                      <a:pt x="783" y="710"/>
                    </a:lnTo>
                    <a:lnTo>
                      <a:pt x="800" y="601"/>
                    </a:lnTo>
                    <a:lnTo>
                      <a:pt x="738" y="615"/>
                    </a:lnTo>
                    <a:lnTo>
                      <a:pt x="562" y="582"/>
                    </a:lnTo>
                    <a:lnTo>
                      <a:pt x="657" y="504"/>
                    </a:lnTo>
                    <a:lnTo>
                      <a:pt x="551" y="268"/>
                    </a:lnTo>
                    <a:lnTo>
                      <a:pt x="411" y="172"/>
                    </a:lnTo>
                    <a:lnTo>
                      <a:pt x="445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0" name="Freeform 12">
                <a:extLst>
                  <a:ext uri="{FF2B5EF4-FFF2-40B4-BE49-F238E27FC236}">
                    <a16:creationId xmlns:a16="http://schemas.microsoft.com/office/drawing/2014/main" id="{25D6A606-A056-4A15-B0FB-D47A8398A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2" y="1118"/>
                <a:ext cx="68" cy="76"/>
              </a:xfrm>
              <a:custGeom>
                <a:avLst/>
                <a:gdLst>
                  <a:gd name="T0" fmla="*/ 66 w 472"/>
                  <a:gd name="T1" fmla="*/ 26 h 530"/>
                  <a:gd name="T2" fmla="*/ 33 w 472"/>
                  <a:gd name="T3" fmla="*/ 136 h 530"/>
                  <a:gd name="T4" fmla="*/ 17 w 472"/>
                  <a:gd name="T5" fmla="*/ 136 h 530"/>
                  <a:gd name="T6" fmla="*/ 0 w 472"/>
                  <a:gd name="T7" fmla="*/ 245 h 530"/>
                  <a:gd name="T8" fmla="*/ 63 w 472"/>
                  <a:gd name="T9" fmla="*/ 277 h 530"/>
                  <a:gd name="T10" fmla="*/ 13 w 472"/>
                  <a:gd name="T11" fmla="*/ 418 h 530"/>
                  <a:gd name="T12" fmla="*/ 137 w 472"/>
                  <a:gd name="T13" fmla="*/ 498 h 530"/>
                  <a:gd name="T14" fmla="*/ 153 w 472"/>
                  <a:gd name="T15" fmla="*/ 530 h 530"/>
                  <a:gd name="T16" fmla="*/ 265 w 472"/>
                  <a:gd name="T17" fmla="*/ 359 h 530"/>
                  <a:gd name="T18" fmla="*/ 311 w 472"/>
                  <a:gd name="T19" fmla="*/ 406 h 530"/>
                  <a:gd name="T20" fmla="*/ 374 w 472"/>
                  <a:gd name="T21" fmla="*/ 392 h 530"/>
                  <a:gd name="T22" fmla="*/ 361 w 472"/>
                  <a:gd name="T23" fmla="*/ 219 h 530"/>
                  <a:gd name="T24" fmla="*/ 472 w 472"/>
                  <a:gd name="T25" fmla="*/ 127 h 530"/>
                  <a:gd name="T26" fmla="*/ 395 w 472"/>
                  <a:gd name="T27" fmla="*/ 0 h 530"/>
                  <a:gd name="T28" fmla="*/ 66 w 472"/>
                  <a:gd name="T29" fmla="*/ 26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2" h="530">
                    <a:moveTo>
                      <a:pt x="66" y="26"/>
                    </a:moveTo>
                    <a:lnTo>
                      <a:pt x="33" y="136"/>
                    </a:lnTo>
                    <a:lnTo>
                      <a:pt x="17" y="136"/>
                    </a:lnTo>
                    <a:lnTo>
                      <a:pt x="0" y="245"/>
                    </a:lnTo>
                    <a:lnTo>
                      <a:pt x="63" y="277"/>
                    </a:lnTo>
                    <a:lnTo>
                      <a:pt x="13" y="418"/>
                    </a:lnTo>
                    <a:lnTo>
                      <a:pt x="137" y="498"/>
                    </a:lnTo>
                    <a:lnTo>
                      <a:pt x="153" y="530"/>
                    </a:lnTo>
                    <a:lnTo>
                      <a:pt x="265" y="359"/>
                    </a:lnTo>
                    <a:lnTo>
                      <a:pt x="311" y="406"/>
                    </a:lnTo>
                    <a:lnTo>
                      <a:pt x="374" y="392"/>
                    </a:lnTo>
                    <a:lnTo>
                      <a:pt x="361" y="219"/>
                    </a:lnTo>
                    <a:lnTo>
                      <a:pt x="472" y="127"/>
                    </a:lnTo>
                    <a:lnTo>
                      <a:pt x="395" y="0"/>
                    </a:lnTo>
                    <a:lnTo>
                      <a:pt x="66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1" name="Freeform 13">
                <a:extLst>
                  <a:ext uri="{FF2B5EF4-FFF2-40B4-BE49-F238E27FC236}">
                    <a16:creationId xmlns:a16="http://schemas.microsoft.com/office/drawing/2014/main" id="{C8B3D7D9-2E0D-4992-AC18-09A26974E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" y="1127"/>
                <a:ext cx="209" cy="100"/>
              </a:xfrm>
              <a:custGeom>
                <a:avLst/>
                <a:gdLst>
                  <a:gd name="T0" fmla="*/ 949 w 1463"/>
                  <a:gd name="T1" fmla="*/ 29 h 706"/>
                  <a:gd name="T2" fmla="*/ 902 w 1463"/>
                  <a:gd name="T3" fmla="*/ 91 h 706"/>
                  <a:gd name="T4" fmla="*/ 430 w 1463"/>
                  <a:gd name="T5" fmla="*/ 115 h 706"/>
                  <a:gd name="T6" fmla="*/ 353 w 1463"/>
                  <a:gd name="T7" fmla="*/ 68 h 706"/>
                  <a:gd name="T8" fmla="*/ 242 w 1463"/>
                  <a:gd name="T9" fmla="*/ 160 h 706"/>
                  <a:gd name="T10" fmla="*/ 255 w 1463"/>
                  <a:gd name="T11" fmla="*/ 333 h 706"/>
                  <a:gd name="T12" fmla="*/ 192 w 1463"/>
                  <a:gd name="T13" fmla="*/ 347 h 706"/>
                  <a:gd name="T14" fmla="*/ 146 w 1463"/>
                  <a:gd name="T15" fmla="*/ 300 h 706"/>
                  <a:gd name="T16" fmla="*/ 34 w 1463"/>
                  <a:gd name="T17" fmla="*/ 471 h 706"/>
                  <a:gd name="T18" fmla="*/ 95 w 1463"/>
                  <a:gd name="T19" fmla="*/ 581 h 706"/>
                  <a:gd name="T20" fmla="*/ 0 w 1463"/>
                  <a:gd name="T21" fmla="*/ 658 h 706"/>
                  <a:gd name="T22" fmla="*/ 15 w 1463"/>
                  <a:gd name="T23" fmla="*/ 706 h 706"/>
                  <a:gd name="T24" fmla="*/ 109 w 1463"/>
                  <a:gd name="T25" fmla="*/ 691 h 706"/>
                  <a:gd name="T26" fmla="*/ 312 w 1463"/>
                  <a:gd name="T27" fmla="*/ 693 h 706"/>
                  <a:gd name="T28" fmla="*/ 411 w 1463"/>
                  <a:gd name="T29" fmla="*/ 382 h 706"/>
                  <a:gd name="T30" fmla="*/ 490 w 1463"/>
                  <a:gd name="T31" fmla="*/ 383 h 706"/>
                  <a:gd name="T32" fmla="*/ 597 w 1463"/>
                  <a:gd name="T33" fmla="*/ 510 h 706"/>
                  <a:gd name="T34" fmla="*/ 956 w 1463"/>
                  <a:gd name="T35" fmla="*/ 671 h 706"/>
                  <a:gd name="T36" fmla="*/ 1160 w 1463"/>
                  <a:gd name="T37" fmla="*/ 612 h 706"/>
                  <a:gd name="T38" fmla="*/ 1254 w 1463"/>
                  <a:gd name="T39" fmla="*/ 660 h 706"/>
                  <a:gd name="T40" fmla="*/ 1347 w 1463"/>
                  <a:gd name="T41" fmla="*/ 692 h 706"/>
                  <a:gd name="T42" fmla="*/ 1463 w 1463"/>
                  <a:gd name="T43" fmla="*/ 255 h 706"/>
                  <a:gd name="T44" fmla="*/ 1307 w 1463"/>
                  <a:gd name="T45" fmla="*/ 238 h 706"/>
                  <a:gd name="T46" fmla="*/ 1122 w 1463"/>
                  <a:gd name="T47" fmla="*/ 0 h 706"/>
                  <a:gd name="T48" fmla="*/ 949 w 1463"/>
                  <a:gd name="T49" fmla="*/ 29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63" h="706">
                    <a:moveTo>
                      <a:pt x="949" y="29"/>
                    </a:moveTo>
                    <a:lnTo>
                      <a:pt x="902" y="91"/>
                    </a:lnTo>
                    <a:lnTo>
                      <a:pt x="430" y="115"/>
                    </a:lnTo>
                    <a:lnTo>
                      <a:pt x="353" y="68"/>
                    </a:lnTo>
                    <a:lnTo>
                      <a:pt x="242" y="160"/>
                    </a:lnTo>
                    <a:lnTo>
                      <a:pt x="255" y="333"/>
                    </a:lnTo>
                    <a:lnTo>
                      <a:pt x="192" y="347"/>
                    </a:lnTo>
                    <a:lnTo>
                      <a:pt x="146" y="300"/>
                    </a:lnTo>
                    <a:lnTo>
                      <a:pt x="34" y="471"/>
                    </a:lnTo>
                    <a:lnTo>
                      <a:pt x="95" y="581"/>
                    </a:lnTo>
                    <a:lnTo>
                      <a:pt x="0" y="658"/>
                    </a:lnTo>
                    <a:lnTo>
                      <a:pt x="15" y="706"/>
                    </a:lnTo>
                    <a:lnTo>
                      <a:pt x="109" y="691"/>
                    </a:lnTo>
                    <a:lnTo>
                      <a:pt x="312" y="693"/>
                    </a:lnTo>
                    <a:lnTo>
                      <a:pt x="411" y="382"/>
                    </a:lnTo>
                    <a:lnTo>
                      <a:pt x="490" y="383"/>
                    </a:lnTo>
                    <a:lnTo>
                      <a:pt x="597" y="510"/>
                    </a:lnTo>
                    <a:lnTo>
                      <a:pt x="956" y="671"/>
                    </a:lnTo>
                    <a:lnTo>
                      <a:pt x="1160" y="612"/>
                    </a:lnTo>
                    <a:lnTo>
                      <a:pt x="1254" y="660"/>
                    </a:lnTo>
                    <a:lnTo>
                      <a:pt x="1347" y="692"/>
                    </a:lnTo>
                    <a:lnTo>
                      <a:pt x="1463" y="255"/>
                    </a:lnTo>
                    <a:lnTo>
                      <a:pt x="1307" y="238"/>
                    </a:lnTo>
                    <a:lnTo>
                      <a:pt x="1122" y="0"/>
                    </a:lnTo>
                    <a:lnTo>
                      <a:pt x="949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2" name="Freeform 14">
                <a:extLst>
                  <a:ext uri="{FF2B5EF4-FFF2-40B4-BE49-F238E27FC236}">
                    <a16:creationId xmlns:a16="http://schemas.microsoft.com/office/drawing/2014/main" id="{CA3AA55C-F4DC-4656-8359-23AA7BE60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1" y="1163"/>
                <a:ext cx="191" cy="154"/>
              </a:xfrm>
              <a:custGeom>
                <a:avLst/>
                <a:gdLst>
                  <a:gd name="T0" fmla="*/ 438 w 1335"/>
                  <a:gd name="T1" fmla="*/ 599 h 1075"/>
                  <a:gd name="T2" fmla="*/ 484 w 1335"/>
                  <a:gd name="T3" fmla="*/ 600 h 1075"/>
                  <a:gd name="T4" fmla="*/ 627 w 1335"/>
                  <a:gd name="T5" fmla="*/ 507 h 1075"/>
                  <a:gd name="T6" fmla="*/ 830 w 1335"/>
                  <a:gd name="T7" fmla="*/ 557 h 1075"/>
                  <a:gd name="T8" fmla="*/ 907 w 1335"/>
                  <a:gd name="T9" fmla="*/ 621 h 1075"/>
                  <a:gd name="T10" fmla="*/ 986 w 1335"/>
                  <a:gd name="T11" fmla="*/ 622 h 1075"/>
                  <a:gd name="T12" fmla="*/ 970 w 1335"/>
                  <a:gd name="T13" fmla="*/ 684 h 1075"/>
                  <a:gd name="T14" fmla="*/ 906 w 1335"/>
                  <a:gd name="T15" fmla="*/ 699 h 1075"/>
                  <a:gd name="T16" fmla="*/ 859 w 1335"/>
                  <a:gd name="T17" fmla="*/ 746 h 1075"/>
                  <a:gd name="T18" fmla="*/ 701 w 1335"/>
                  <a:gd name="T19" fmla="*/ 837 h 1075"/>
                  <a:gd name="T20" fmla="*/ 730 w 1335"/>
                  <a:gd name="T21" fmla="*/ 963 h 1075"/>
                  <a:gd name="T22" fmla="*/ 776 w 1335"/>
                  <a:gd name="T23" fmla="*/ 1027 h 1075"/>
                  <a:gd name="T24" fmla="*/ 854 w 1335"/>
                  <a:gd name="T25" fmla="*/ 1075 h 1075"/>
                  <a:gd name="T26" fmla="*/ 902 w 1335"/>
                  <a:gd name="T27" fmla="*/ 997 h 1075"/>
                  <a:gd name="T28" fmla="*/ 1190 w 1335"/>
                  <a:gd name="T29" fmla="*/ 672 h 1075"/>
                  <a:gd name="T30" fmla="*/ 1335 w 1335"/>
                  <a:gd name="T31" fmla="*/ 345 h 1075"/>
                  <a:gd name="T32" fmla="*/ 883 w 1335"/>
                  <a:gd name="T33" fmla="*/ 119 h 1075"/>
                  <a:gd name="T34" fmla="*/ 258 w 1335"/>
                  <a:gd name="T35" fmla="*/ 0 h 1075"/>
                  <a:gd name="T36" fmla="*/ 142 w 1335"/>
                  <a:gd name="T37" fmla="*/ 437 h 1075"/>
                  <a:gd name="T38" fmla="*/ 49 w 1335"/>
                  <a:gd name="T39" fmla="*/ 405 h 1075"/>
                  <a:gd name="T40" fmla="*/ 0 w 1335"/>
                  <a:gd name="T41" fmla="*/ 545 h 1075"/>
                  <a:gd name="T42" fmla="*/ 141 w 1335"/>
                  <a:gd name="T43" fmla="*/ 547 h 1075"/>
                  <a:gd name="T44" fmla="*/ 124 w 1335"/>
                  <a:gd name="T45" fmla="*/ 626 h 1075"/>
                  <a:gd name="T46" fmla="*/ 201 w 1335"/>
                  <a:gd name="T47" fmla="*/ 674 h 1075"/>
                  <a:gd name="T48" fmla="*/ 296 w 1335"/>
                  <a:gd name="T49" fmla="*/ 675 h 1075"/>
                  <a:gd name="T50" fmla="*/ 327 w 1335"/>
                  <a:gd name="T51" fmla="*/ 629 h 1075"/>
                  <a:gd name="T52" fmla="*/ 390 w 1335"/>
                  <a:gd name="T53" fmla="*/ 645 h 1075"/>
                  <a:gd name="T54" fmla="*/ 438 w 1335"/>
                  <a:gd name="T55" fmla="*/ 599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35" h="1075">
                    <a:moveTo>
                      <a:pt x="438" y="599"/>
                    </a:moveTo>
                    <a:lnTo>
                      <a:pt x="484" y="600"/>
                    </a:lnTo>
                    <a:lnTo>
                      <a:pt x="627" y="507"/>
                    </a:lnTo>
                    <a:lnTo>
                      <a:pt x="830" y="557"/>
                    </a:lnTo>
                    <a:lnTo>
                      <a:pt x="907" y="621"/>
                    </a:lnTo>
                    <a:lnTo>
                      <a:pt x="986" y="622"/>
                    </a:lnTo>
                    <a:lnTo>
                      <a:pt x="970" y="684"/>
                    </a:lnTo>
                    <a:lnTo>
                      <a:pt x="906" y="699"/>
                    </a:lnTo>
                    <a:lnTo>
                      <a:pt x="859" y="746"/>
                    </a:lnTo>
                    <a:lnTo>
                      <a:pt x="701" y="837"/>
                    </a:lnTo>
                    <a:lnTo>
                      <a:pt x="730" y="963"/>
                    </a:lnTo>
                    <a:lnTo>
                      <a:pt x="776" y="1027"/>
                    </a:lnTo>
                    <a:lnTo>
                      <a:pt x="854" y="1075"/>
                    </a:lnTo>
                    <a:lnTo>
                      <a:pt x="902" y="997"/>
                    </a:lnTo>
                    <a:lnTo>
                      <a:pt x="1190" y="672"/>
                    </a:lnTo>
                    <a:lnTo>
                      <a:pt x="1335" y="345"/>
                    </a:lnTo>
                    <a:lnTo>
                      <a:pt x="883" y="119"/>
                    </a:lnTo>
                    <a:lnTo>
                      <a:pt x="258" y="0"/>
                    </a:lnTo>
                    <a:lnTo>
                      <a:pt x="142" y="437"/>
                    </a:lnTo>
                    <a:lnTo>
                      <a:pt x="49" y="405"/>
                    </a:lnTo>
                    <a:lnTo>
                      <a:pt x="0" y="545"/>
                    </a:lnTo>
                    <a:lnTo>
                      <a:pt x="141" y="547"/>
                    </a:lnTo>
                    <a:lnTo>
                      <a:pt x="124" y="626"/>
                    </a:lnTo>
                    <a:lnTo>
                      <a:pt x="201" y="674"/>
                    </a:lnTo>
                    <a:lnTo>
                      <a:pt x="296" y="675"/>
                    </a:lnTo>
                    <a:lnTo>
                      <a:pt x="327" y="629"/>
                    </a:lnTo>
                    <a:lnTo>
                      <a:pt x="390" y="645"/>
                    </a:lnTo>
                    <a:lnTo>
                      <a:pt x="438" y="5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3" name="Freeform 15">
                <a:extLst>
                  <a:ext uri="{FF2B5EF4-FFF2-40B4-BE49-F238E27FC236}">
                    <a16:creationId xmlns:a16="http://schemas.microsoft.com/office/drawing/2014/main" id="{9BB41CD7-3542-47B5-ACF2-6D4119E07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235"/>
                <a:ext cx="103" cy="110"/>
              </a:xfrm>
              <a:custGeom>
                <a:avLst/>
                <a:gdLst>
                  <a:gd name="T0" fmla="*/ 221 w 723"/>
                  <a:gd name="T1" fmla="*/ 93 h 770"/>
                  <a:gd name="T2" fmla="*/ 175 w 723"/>
                  <a:gd name="T3" fmla="*/ 92 h 770"/>
                  <a:gd name="T4" fmla="*/ 127 w 723"/>
                  <a:gd name="T5" fmla="*/ 138 h 770"/>
                  <a:gd name="T6" fmla="*/ 64 w 723"/>
                  <a:gd name="T7" fmla="*/ 122 h 770"/>
                  <a:gd name="T8" fmla="*/ 33 w 723"/>
                  <a:gd name="T9" fmla="*/ 168 h 770"/>
                  <a:gd name="T10" fmla="*/ 79 w 723"/>
                  <a:gd name="T11" fmla="*/ 200 h 770"/>
                  <a:gd name="T12" fmla="*/ 1 w 723"/>
                  <a:gd name="T13" fmla="*/ 231 h 770"/>
                  <a:gd name="T14" fmla="*/ 0 w 723"/>
                  <a:gd name="T15" fmla="*/ 308 h 770"/>
                  <a:gd name="T16" fmla="*/ 46 w 723"/>
                  <a:gd name="T17" fmla="*/ 357 h 770"/>
                  <a:gd name="T18" fmla="*/ 29 w 723"/>
                  <a:gd name="T19" fmla="*/ 434 h 770"/>
                  <a:gd name="T20" fmla="*/ 90 w 723"/>
                  <a:gd name="T21" fmla="*/ 514 h 770"/>
                  <a:gd name="T22" fmla="*/ 27 w 723"/>
                  <a:gd name="T23" fmla="*/ 606 h 770"/>
                  <a:gd name="T24" fmla="*/ 213 w 723"/>
                  <a:gd name="T25" fmla="*/ 703 h 770"/>
                  <a:gd name="T26" fmla="*/ 292 w 723"/>
                  <a:gd name="T27" fmla="*/ 689 h 770"/>
                  <a:gd name="T28" fmla="*/ 369 w 723"/>
                  <a:gd name="T29" fmla="*/ 737 h 770"/>
                  <a:gd name="T30" fmla="*/ 478 w 723"/>
                  <a:gd name="T31" fmla="*/ 770 h 770"/>
                  <a:gd name="T32" fmla="*/ 591 w 723"/>
                  <a:gd name="T33" fmla="*/ 568 h 770"/>
                  <a:gd name="T34" fmla="*/ 513 w 723"/>
                  <a:gd name="T35" fmla="*/ 520 h 770"/>
                  <a:gd name="T36" fmla="*/ 467 w 723"/>
                  <a:gd name="T37" fmla="*/ 456 h 770"/>
                  <a:gd name="T38" fmla="*/ 438 w 723"/>
                  <a:gd name="T39" fmla="*/ 330 h 770"/>
                  <a:gd name="T40" fmla="*/ 596 w 723"/>
                  <a:gd name="T41" fmla="*/ 239 h 770"/>
                  <a:gd name="T42" fmla="*/ 643 w 723"/>
                  <a:gd name="T43" fmla="*/ 192 h 770"/>
                  <a:gd name="T44" fmla="*/ 707 w 723"/>
                  <a:gd name="T45" fmla="*/ 177 h 770"/>
                  <a:gd name="T46" fmla="*/ 723 w 723"/>
                  <a:gd name="T47" fmla="*/ 115 h 770"/>
                  <a:gd name="T48" fmla="*/ 644 w 723"/>
                  <a:gd name="T49" fmla="*/ 114 h 770"/>
                  <a:gd name="T50" fmla="*/ 567 w 723"/>
                  <a:gd name="T51" fmla="*/ 50 h 770"/>
                  <a:gd name="T52" fmla="*/ 364 w 723"/>
                  <a:gd name="T53" fmla="*/ 0 h 770"/>
                  <a:gd name="T54" fmla="*/ 221 w 723"/>
                  <a:gd name="T55" fmla="*/ 93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3" h="770">
                    <a:moveTo>
                      <a:pt x="221" y="93"/>
                    </a:moveTo>
                    <a:lnTo>
                      <a:pt x="175" y="92"/>
                    </a:lnTo>
                    <a:lnTo>
                      <a:pt x="127" y="138"/>
                    </a:lnTo>
                    <a:lnTo>
                      <a:pt x="64" y="122"/>
                    </a:lnTo>
                    <a:lnTo>
                      <a:pt x="33" y="168"/>
                    </a:lnTo>
                    <a:lnTo>
                      <a:pt x="79" y="200"/>
                    </a:lnTo>
                    <a:lnTo>
                      <a:pt x="1" y="231"/>
                    </a:lnTo>
                    <a:lnTo>
                      <a:pt x="0" y="308"/>
                    </a:lnTo>
                    <a:lnTo>
                      <a:pt x="46" y="357"/>
                    </a:lnTo>
                    <a:lnTo>
                      <a:pt x="29" y="434"/>
                    </a:lnTo>
                    <a:lnTo>
                      <a:pt x="90" y="514"/>
                    </a:lnTo>
                    <a:lnTo>
                      <a:pt x="27" y="606"/>
                    </a:lnTo>
                    <a:lnTo>
                      <a:pt x="213" y="703"/>
                    </a:lnTo>
                    <a:lnTo>
                      <a:pt x="292" y="689"/>
                    </a:lnTo>
                    <a:lnTo>
                      <a:pt x="369" y="737"/>
                    </a:lnTo>
                    <a:lnTo>
                      <a:pt x="478" y="770"/>
                    </a:lnTo>
                    <a:lnTo>
                      <a:pt x="591" y="568"/>
                    </a:lnTo>
                    <a:lnTo>
                      <a:pt x="513" y="520"/>
                    </a:lnTo>
                    <a:lnTo>
                      <a:pt x="467" y="456"/>
                    </a:lnTo>
                    <a:lnTo>
                      <a:pt x="438" y="330"/>
                    </a:lnTo>
                    <a:lnTo>
                      <a:pt x="596" y="239"/>
                    </a:lnTo>
                    <a:lnTo>
                      <a:pt x="643" y="192"/>
                    </a:lnTo>
                    <a:lnTo>
                      <a:pt x="707" y="177"/>
                    </a:lnTo>
                    <a:lnTo>
                      <a:pt x="723" y="115"/>
                    </a:lnTo>
                    <a:lnTo>
                      <a:pt x="644" y="114"/>
                    </a:lnTo>
                    <a:lnTo>
                      <a:pt x="567" y="50"/>
                    </a:lnTo>
                    <a:lnTo>
                      <a:pt x="364" y="0"/>
                    </a:lnTo>
                    <a:lnTo>
                      <a:pt x="221" y="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4" name="Freeform 16">
                <a:extLst>
                  <a:ext uri="{FF2B5EF4-FFF2-40B4-BE49-F238E27FC236}">
                    <a16:creationId xmlns:a16="http://schemas.microsoft.com/office/drawing/2014/main" id="{D1D5DEA1-9F64-4080-B6AE-17BA6E581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9" y="1334"/>
                <a:ext cx="38" cy="27"/>
              </a:xfrm>
              <a:custGeom>
                <a:avLst/>
                <a:gdLst>
                  <a:gd name="T0" fmla="*/ 158 w 267"/>
                  <a:gd name="T1" fmla="*/ 48 h 189"/>
                  <a:gd name="T2" fmla="*/ 81 w 267"/>
                  <a:gd name="T3" fmla="*/ 0 h 189"/>
                  <a:gd name="T4" fmla="*/ 1 w 267"/>
                  <a:gd name="T5" fmla="*/ 77 h 189"/>
                  <a:gd name="T6" fmla="*/ 0 w 267"/>
                  <a:gd name="T7" fmla="*/ 140 h 189"/>
                  <a:gd name="T8" fmla="*/ 110 w 267"/>
                  <a:gd name="T9" fmla="*/ 126 h 189"/>
                  <a:gd name="T10" fmla="*/ 173 w 267"/>
                  <a:gd name="T11" fmla="*/ 173 h 189"/>
                  <a:gd name="T12" fmla="*/ 188 w 267"/>
                  <a:gd name="T13" fmla="*/ 189 h 189"/>
                  <a:gd name="T14" fmla="*/ 267 w 267"/>
                  <a:gd name="T15" fmla="*/ 81 h 189"/>
                  <a:gd name="T16" fmla="*/ 158 w 267"/>
                  <a:gd name="T17" fmla="*/ 4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189">
                    <a:moveTo>
                      <a:pt x="158" y="48"/>
                    </a:moveTo>
                    <a:lnTo>
                      <a:pt x="81" y="0"/>
                    </a:lnTo>
                    <a:lnTo>
                      <a:pt x="1" y="77"/>
                    </a:lnTo>
                    <a:lnTo>
                      <a:pt x="0" y="140"/>
                    </a:lnTo>
                    <a:lnTo>
                      <a:pt x="110" y="126"/>
                    </a:lnTo>
                    <a:lnTo>
                      <a:pt x="173" y="173"/>
                    </a:lnTo>
                    <a:lnTo>
                      <a:pt x="188" y="189"/>
                    </a:lnTo>
                    <a:lnTo>
                      <a:pt x="267" y="81"/>
                    </a:lnTo>
                    <a:lnTo>
                      <a:pt x="158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5" name="Freeform 17">
                <a:extLst>
                  <a:ext uri="{FF2B5EF4-FFF2-40B4-BE49-F238E27FC236}">
                    <a16:creationId xmlns:a16="http://schemas.microsoft.com/office/drawing/2014/main" id="{80C4BC42-E14B-4E6F-AF2A-C5D5132D2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4" y="1317"/>
                <a:ext cx="77" cy="97"/>
              </a:xfrm>
              <a:custGeom>
                <a:avLst/>
                <a:gdLst>
                  <a:gd name="T0" fmla="*/ 453 w 534"/>
                  <a:gd name="T1" fmla="*/ 255 h 678"/>
                  <a:gd name="T2" fmla="*/ 454 w 534"/>
                  <a:gd name="T3" fmla="*/ 192 h 678"/>
                  <a:gd name="T4" fmla="*/ 534 w 534"/>
                  <a:gd name="T5" fmla="*/ 115 h 678"/>
                  <a:gd name="T6" fmla="*/ 455 w 534"/>
                  <a:gd name="T7" fmla="*/ 129 h 678"/>
                  <a:gd name="T8" fmla="*/ 269 w 534"/>
                  <a:gd name="T9" fmla="*/ 32 h 678"/>
                  <a:gd name="T10" fmla="*/ 159 w 534"/>
                  <a:gd name="T11" fmla="*/ 0 h 678"/>
                  <a:gd name="T12" fmla="*/ 64 w 534"/>
                  <a:gd name="T13" fmla="*/ 62 h 678"/>
                  <a:gd name="T14" fmla="*/ 0 w 534"/>
                  <a:gd name="T15" fmla="*/ 170 h 678"/>
                  <a:gd name="T16" fmla="*/ 109 w 534"/>
                  <a:gd name="T17" fmla="*/ 250 h 678"/>
                  <a:gd name="T18" fmla="*/ 123 w 534"/>
                  <a:gd name="T19" fmla="*/ 360 h 678"/>
                  <a:gd name="T20" fmla="*/ 217 w 534"/>
                  <a:gd name="T21" fmla="*/ 377 h 678"/>
                  <a:gd name="T22" fmla="*/ 215 w 534"/>
                  <a:gd name="T23" fmla="*/ 534 h 678"/>
                  <a:gd name="T24" fmla="*/ 244 w 534"/>
                  <a:gd name="T25" fmla="*/ 644 h 678"/>
                  <a:gd name="T26" fmla="*/ 447 w 534"/>
                  <a:gd name="T27" fmla="*/ 678 h 678"/>
                  <a:gd name="T28" fmla="*/ 450 w 534"/>
                  <a:gd name="T29" fmla="*/ 490 h 678"/>
                  <a:gd name="T30" fmla="*/ 372 w 534"/>
                  <a:gd name="T31" fmla="*/ 489 h 678"/>
                  <a:gd name="T32" fmla="*/ 389 w 534"/>
                  <a:gd name="T33" fmla="*/ 411 h 678"/>
                  <a:gd name="T34" fmla="*/ 451 w 534"/>
                  <a:gd name="T35" fmla="*/ 396 h 678"/>
                  <a:gd name="T36" fmla="*/ 453 w 534"/>
                  <a:gd name="T37" fmla="*/ 255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4" h="678">
                    <a:moveTo>
                      <a:pt x="453" y="255"/>
                    </a:moveTo>
                    <a:lnTo>
                      <a:pt x="454" y="192"/>
                    </a:lnTo>
                    <a:lnTo>
                      <a:pt x="534" y="115"/>
                    </a:lnTo>
                    <a:lnTo>
                      <a:pt x="455" y="129"/>
                    </a:lnTo>
                    <a:lnTo>
                      <a:pt x="269" y="32"/>
                    </a:lnTo>
                    <a:lnTo>
                      <a:pt x="159" y="0"/>
                    </a:lnTo>
                    <a:lnTo>
                      <a:pt x="64" y="62"/>
                    </a:lnTo>
                    <a:lnTo>
                      <a:pt x="0" y="170"/>
                    </a:lnTo>
                    <a:lnTo>
                      <a:pt x="109" y="250"/>
                    </a:lnTo>
                    <a:lnTo>
                      <a:pt x="123" y="360"/>
                    </a:lnTo>
                    <a:lnTo>
                      <a:pt x="217" y="377"/>
                    </a:lnTo>
                    <a:lnTo>
                      <a:pt x="215" y="534"/>
                    </a:lnTo>
                    <a:lnTo>
                      <a:pt x="244" y="644"/>
                    </a:lnTo>
                    <a:lnTo>
                      <a:pt x="447" y="678"/>
                    </a:lnTo>
                    <a:lnTo>
                      <a:pt x="450" y="490"/>
                    </a:lnTo>
                    <a:lnTo>
                      <a:pt x="372" y="489"/>
                    </a:lnTo>
                    <a:lnTo>
                      <a:pt x="389" y="411"/>
                    </a:lnTo>
                    <a:lnTo>
                      <a:pt x="451" y="396"/>
                    </a:lnTo>
                    <a:lnTo>
                      <a:pt x="453" y="2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6" name="Freeform 18">
                <a:extLst>
                  <a:ext uri="{FF2B5EF4-FFF2-40B4-BE49-F238E27FC236}">
                    <a16:creationId xmlns:a16="http://schemas.microsoft.com/office/drawing/2014/main" id="{D7EF04CF-7A7B-40BC-A6C7-D1AA29664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9" y="1352"/>
                <a:ext cx="25" cy="29"/>
              </a:xfrm>
              <a:custGeom>
                <a:avLst/>
                <a:gdLst>
                  <a:gd name="T0" fmla="*/ 112 w 175"/>
                  <a:gd name="T1" fmla="*/ 0 h 203"/>
                  <a:gd name="T2" fmla="*/ 2 w 175"/>
                  <a:gd name="T3" fmla="*/ 14 h 203"/>
                  <a:gd name="T4" fmla="*/ 0 w 175"/>
                  <a:gd name="T5" fmla="*/ 155 h 203"/>
                  <a:gd name="T6" fmla="*/ 94 w 175"/>
                  <a:gd name="T7" fmla="*/ 203 h 203"/>
                  <a:gd name="T8" fmla="*/ 95 w 175"/>
                  <a:gd name="T9" fmla="*/ 110 h 203"/>
                  <a:gd name="T10" fmla="*/ 126 w 175"/>
                  <a:gd name="T11" fmla="*/ 110 h 203"/>
                  <a:gd name="T12" fmla="*/ 127 w 175"/>
                  <a:gd name="T13" fmla="*/ 47 h 203"/>
                  <a:gd name="T14" fmla="*/ 175 w 175"/>
                  <a:gd name="T15" fmla="*/ 47 h 203"/>
                  <a:gd name="T16" fmla="*/ 112 w 175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03">
                    <a:moveTo>
                      <a:pt x="112" y="0"/>
                    </a:moveTo>
                    <a:lnTo>
                      <a:pt x="2" y="14"/>
                    </a:lnTo>
                    <a:lnTo>
                      <a:pt x="0" y="155"/>
                    </a:lnTo>
                    <a:lnTo>
                      <a:pt x="94" y="203"/>
                    </a:lnTo>
                    <a:lnTo>
                      <a:pt x="95" y="110"/>
                    </a:lnTo>
                    <a:lnTo>
                      <a:pt x="126" y="110"/>
                    </a:lnTo>
                    <a:lnTo>
                      <a:pt x="127" y="47"/>
                    </a:lnTo>
                    <a:lnTo>
                      <a:pt x="175" y="47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7" name="Freeform 19">
                <a:extLst>
                  <a:ext uri="{FF2B5EF4-FFF2-40B4-BE49-F238E27FC236}">
                    <a16:creationId xmlns:a16="http://schemas.microsoft.com/office/drawing/2014/main" id="{D50166C0-677B-48F7-8D23-AAD4383BB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" y="1359"/>
                <a:ext cx="38" cy="67"/>
              </a:xfrm>
              <a:custGeom>
                <a:avLst/>
                <a:gdLst>
                  <a:gd name="T0" fmla="*/ 253 w 269"/>
                  <a:gd name="T1" fmla="*/ 48 h 470"/>
                  <a:gd name="T2" fmla="*/ 269 w 269"/>
                  <a:gd name="T3" fmla="*/ 16 h 470"/>
                  <a:gd name="T4" fmla="*/ 254 w 269"/>
                  <a:gd name="T5" fmla="*/ 0 h 470"/>
                  <a:gd name="T6" fmla="*/ 206 w 269"/>
                  <a:gd name="T7" fmla="*/ 0 h 470"/>
                  <a:gd name="T8" fmla="*/ 205 w 269"/>
                  <a:gd name="T9" fmla="*/ 63 h 470"/>
                  <a:gd name="T10" fmla="*/ 174 w 269"/>
                  <a:gd name="T11" fmla="*/ 63 h 470"/>
                  <a:gd name="T12" fmla="*/ 173 w 269"/>
                  <a:gd name="T13" fmla="*/ 156 h 470"/>
                  <a:gd name="T14" fmla="*/ 79 w 269"/>
                  <a:gd name="T15" fmla="*/ 108 h 470"/>
                  <a:gd name="T16" fmla="*/ 17 w 269"/>
                  <a:gd name="T17" fmla="*/ 123 h 470"/>
                  <a:gd name="T18" fmla="*/ 0 w 269"/>
                  <a:gd name="T19" fmla="*/ 201 h 470"/>
                  <a:gd name="T20" fmla="*/ 78 w 269"/>
                  <a:gd name="T21" fmla="*/ 202 h 470"/>
                  <a:gd name="T22" fmla="*/ 75 w 269"/>
                  <a:gd name="T23" fmla="*/ 390 h 470"/>
                  <a:gd name="T24" fmla="*/ 75 w 269"/>
                  <a:gd name="T25" fmla="*/ 437 h 470"/>
                  <a:gd name="T26" fmla="*/ 200 w 269"/>
                  <a:gd name="T27" fmla="*/ 470 h 470"/>
                  <a:gd name="T28" fmla="*/ 253 w 269"/>
                  <a:gd name="T29" fmla="*/ 48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9" h="470">
                    <a:moveTo>
                      <a:pt x="253" y="48"/>
                    </a:moveTo>
                    <a:lnTo>
                      <a:pt x="269" y="16"/>
                    </a:lnTo>
                    <a:lnTo>
                      <a:pt x="254" y="0"/>
                    </a:lnTo>
                    <a:lnTo>
                      <a:pt x="206" y="0"/>
                    </a:lnTo>
                    <a:lnTo>
                      <a:pt x="205" y="63"/>
                    </a:lnTo>
                    <a:lnTo>
                      <a:pt x="174" y="63"/>
                    </a:lnTo>
                    <a:lnTo>
                      <a:pt x="173" y="156"/>
                    </a:lnTo>
                    <a:lnTo>
                      <a:pt x="79" y="108"/>
                    </a:lnTo>
                    <a:lnTo>
                      <a:pt x="17" y="123"/>
                    </a:lnTo>
                    <a:lnTo>
                      <a:pt x="0" y="201"/>
                    </a:lnTo>
                    <a:lnTo>
                      <a:pt x="78" y="202"/>
                    </a:lnTo>
                    <a:lnTo>
                      <a:pt x="75" y="390"/>
                    </a:lnTo>
                    <a:lnTo>
                      <a:pt x="75" y="437"/>
                    </a:lnTo>
                    <a:lnTo>
                      <a:pt x="200" y="470"/>
                    </a:lnTo>
                    <a:lnTo>
                      <a:pt x="253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8" name="Freeform 20">
                <a:extLst>
                  <a:ext uri="{FF2B5EF4-FFF2-40B4-BE49-F238E27FC236}">
                    <a16:creationId xmlns:a16="http://schemas.microsoft.com/office/drawing/2014/main" id="{6208604E-8E29-4634-9E41-38759F093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" y="1409"/>
                <a:ext cx="157" cy="150"/>
              </a:xfrm>
              <a:custGeom>
                <a:avLst/>
                <a:gdLst>
                  <a:gd name="T0" fmla="*/ 1103 w 1103"/>
                  <a:gd name="T1" fmla="*/ 114 h 1050"/>
                  <a:gd name="T2" fmla="*/ 978 w 1103"/>
                  <a:gd name="T3" fmla="*/ 81 h 1050"/>
                  <a:gd name="T4" fmla="*/ 978 w 1103"/>
                  <a:gd name="T5" fmla="*/ 34 h 1050"/>
                  <a:gd name="T6" fmla="*/ 775 w 1103"/>
                  <a:gd name="T7" fmla="*/ 0 h 1050"/>
                  <a:gd name="T8" fmla="*/ 744 w 1103"/>
                  <a:gd name="T9" fmla="*/ 46 h 1050"/>
                  <a:gd name="T10" fmla="*/ 758 w 1103"/>
                  <a:gd name="T11" fmla="*/ 156 h 1050"/>
                  <a:gd name="T12" fmla="*/ 677 w 1103"/>
                  <a:gd name="T13" fmla="*/ 281 h 1050"/>
                  <a:gd name="T14" fmla="*/ 583 w 1103"/>
                  <a:gd name="T15" fmla="*/ 295 h 1050"/>
                  <a:gd name="T16" fmla="*/ 584 w 1103"/>
                  <a:gd name="T17" fmla="*/ 201 h 1050"/>
                  <a:gd name="T18" fmla="*/ 475 w 1103"/>
                  <a:gd name="T19" fmla="*/ 168 h 1050"/>
                  <a:gd name="T20" fmla="*/ 396 w 1103"/>
                  <a:gd name="T21" fmla="*/ 198 h 1050"/>
                  <a:gd name="T22" fmla="*/ 224 w 1103"/>
                  <a:gd name="T23" fmla="*/ 195 h 1050"/>
                  <a:gd name="T24" fmla="*/ 175 w 1103"/>
                  <a:gd name="T25" fmla="*/ 305 h 1050"/>
                  <a:gd name="T26" fmla="*/ 65 w 1103"/>
                  <a:gd name="T27" fmla="*/ 382 h 1050"/>
                  <a:gd name="T28" fmla="*/ 1 w 1103"/>
                  <a:gd name="T29" fmla="*/ 443 h 1050"/>
                  <a:gd name="T30" fmla="*/ 0 w 1103"/>
                  <a:gd name="T31" fmla="*/ 522 h 1050"/>
                  <a:gd name="T32" fmla="*/ 46 w 1103"/>
                  <a:gd name="T33" fmla="*/ 523 h 1050"/>
                  <a:gd name="T34" fmla="*/ 404 w 1103"/>
                  <a:gd name="T35" fmla="*/ 762 h 1050"/>
                  <a:gd name="T36" fmla="*/ 559 w 1103"/>
                  <a:gd name="T37" fmla="*/ 843 h 1050"/>
                  <a:gd name="T38" fmla="*/ 590 w 1103"/>
                  <a:gd name="T39" fmla="*/ 859 h 1050"/>
                  <a:gd name="T40" fmla="*/ 621 w 1103"/>
                  <a:gd name="T41" fmla="*/ 954 h 1050"/>
                  <a:gd name="T42" fmla="*/ 838 w 1103"/>
                  <a:gd name="T43" fmla="*/ 1050 h 1050"/>
                  <a:gd name="T44" fmla="*/ 1099 w 1103"/>
                  <a:gd name="T45" fmla="*/ 397 h 1050"/>
                  <a:gd name="T46" fmla="*/ 1103 w 1103"/>
                  <a:gd name="T47" fmla="*/ 114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3" h="1050">
                    <a:moveTo>
                      <a:pt x="1103" y="114"/>
                    </a:moveTo>
                    <a:lnTo>
                      <a:pt x="978" y="81"/>
                    </a:lnTo>
                    <a:lnTo>
                      <a:pt x="978" y="34"/>
                    </a:lnTo>
                    <a:lnTo>
                      <a:pt x="775" y="0"/>
                    </a:lnTo>
                    <a:lnTo>
                      <a:pt x="744" y="46"/>
                    </a:lnTo>
                    <a:lnTo>
                      <a:pt x="758" y="156"/>
                    </a:lnTo>
                    <a:lnTo>
                      <a:pt x="677" y="281"/>
                    </a:lnTo>
                    <a:lnTo>
                      <a:pt x="583" y="295"/>
                    </a:lnTo>
                    <a:lnTo>
                      <a:pt x="584" y="201"/>
                    </a:lnTo>
                    <a:lnTo>
                      <a:pt x="475" y="168"/>
                    </a:lnTo>
                    <a:lnTo>
                      <a:pt x="396" y="198"/>
                    </a:lnTo>
                    <a:lnTo>
                      <a:pt x="224" y="195"/>
                    </a:lnTo>
                    <a:lnTo>
                      <a:pt x="175" y="305"/>
                    </a:lnTo>
                    <a:lnTo>
                      <a:pt x="65" y="382"/>
                    </a:lnTo>
                    <a:lnTo>
                      <a:pt x="1" y="443"/>
                    </a:lnTo>
                    <a:lnTo>
                      <a:pt x="0" y="522"/>
                    </a:lnTo>
                    <a:lnTo>
                      <a:pt x="46" y="523"/>
                    </a:lnTo>
                    <a:lnTo>
                      <a:pt x="404" y="762"/>
                    </a:lnTo>
                    <a:lnTo>
                      <a:pt x="559" y="843"/>
                    </a:lnTo>
                    <a:lnTo>
                      <a:pt x="590" y="859"/>
                    </a:lnTo>
                    <a:lnTo>
                      <a:pt x="621" y="954"/>
                    </a:lnTo>
                    <a:lnTo>
                      <a:pt x="838" y="1050"/>
                    </a:lnTo>
                    <a:lnTo>
                      <a:pt x="1099" y="397"/>
                    </a:lnTo>
                    <a:lnTo>
                      <a:pt x="1103" y="1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9" name="Freeform 21">
                <a:extLst>
                  <a:ext uri="{FF2B5EF4-FFF2-40B4-BE49-F238E27FC236}">
                    <a16:creationId xmlns:a16="http://schemas.microsoft.com/office/drawing/2014/main" id="{B7E2C724-1E15-469F-9006-CF4D5E34C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1" y="1181"/>
                <a:ext cx="181" cy="167"/>
              </a:xfrm>
              <a:custGeom>
                <a:avLst/>
                <a:gdLst>
                  <a:gd name="T0" fmla="*/ 866 w 1264"/>
                  <a:gd name="T1" fmla="*/ 230 h 1168"/>
                  <a:gd name="T2" fmla="*/ 662 w 1264"/>
                  <a:gd name="T3" fmla="*/ 289 h 1168"/>
                  <a:gd name="T4" fmla="*/ 303 w 1264"/>
                  <a:gd name="T5" fmla="*/ 128 h 1168"/>
                  <a:gd name="T6" fmla="*/ 196 w 1264"/>
                  <a:gd name="T7" fmla="*/ 1 h 1168"/>
                  <a:gd name="T8" fmla="*/ 117 w 1264"/>
                  <a:gd name="T9" fmla="*/ 0 h 1168"/>
                  <a:gd name="T10" fmla="*/ 18 w 1264"/>
                  <a:gd name="T11" fmla="*/ 311 h 1168"/>
                  <a:gd name="T12" fmla="*/ 0 w 1264"/>
                  <a:gd name="T13" fmla="*/ 515 h 1168"/>
                  <a:gd name="T14" fmla="*/ 576 w 1264"/>
                  <a:gd name="T15" fmla="*/ 806 h 1168"/>
                  <a:gd name="T16" fmla="*/ 447 w 1264"/>
                  <a:gd name="T17" fmla="*/ 1055 h 1168"/>
                  <a:gd name="T18" fmla="*/ 515 w 1264"/>
                  <a:gd name="T19" fmla="*/ 1114 h 1168"/>
                  <a:gd name="T20" fmla="*/ 555 w 1264"/>
                  <a:gd name="T21" fmla="*/ 1151 h 1168"/>
                  <a:gd name="T22" fmla="*/ 571 w 1264"/>
                  <a:gd name="T23" fmla="*/ 1151 h 1168"/>
                  <a:gd name="T24" fmla="*/ 712 w 1264"/>
                  <a:gd name="T25" fmla="*/ 1168 h 1168"/>
                  <a:gd name="T26" fmla="*/ 775 w 1264"/>
                  <a:gd name="T27" fmla="*/ 1137 h 1168"/>
                  <a:gd name="T28" fmla="*/ 932 w 1264"/>
                  <a:gd name="T29" fmla="*/ 1124 h 1168"/>
                  <a:gd name="T30" fmla="*/ 996 w 1264"/>
                  <a:gd name="T31" fmla="*/ 1016 h 1168"/>
                  <a:gd name="T32" fmla="*/ 1091 w 1264"/>
                  <a:gd name="T33" fmla="*/ 954 h 1168"/>
                  <a:gd name="T34" fmla="*/ 1201 w 1264"/>
                  <a:gd name="T35" fmla="*/ 986 h 1168"/>
                  <a:gd name="T36" fmla="*/ 1264 w 1264"/>
                  <a:gd name="T37" fmla="*/ 894 h 1168"/>
                  <a:gd name="T38" fmla="*/ 1203 w 1264"/>
                  <a:gd name="T39" fmla="*/ 814 h 1168"/>
                  <a:gd name="T40" fmla="*/ 1220 w 1264"/>
                  <a:gd name="T41" fmla="*/ 737 h 1168"/>
                  <a:gd name="T42" fmla="*/ 1174 w 1264"/>
                  <a:gd name="T43" fmla="*/ 688 h 1168"/>
                  <a:gd name="T44" fmla="*/ 1175 w 1264"/>
                  <a:gd name="T45" fmla="*/ 611 h 1168"/>
                  <a:gd name="T46" fmla="*/ 1253 w 1264"/>
                  <a:gd name="T47" fmla="*/ 580 h 1168"/>
                  <a:gd name="T48" fmla="*/ 1207 w 1264"/>
                  <a:gd name="T49" fmla="*/ 548 h 1168"/>
                  <a:gd name="T50" fmla="*/ 1112 w 1264"/>
                  <a:gd name="T51" fmla="*/ 547 h 1168"/>
                  <a:gd name="T52" fmla="*/ 1035 w 1264"/>
                  <a:gd name="T53" fmla="*/ 499 h 1168"/>
                  <a:gd name="T54" fmla="*/ 1052 w 1264"/>
                  <a:gd name="T55" fmla="*/ 420 h 1168"/>
                  <a:gd name="T56" fmla="*/ 911 w 1264"/>
                  <a:gd name="T57" fmla="*/ 418 h 1168"/>
                  <a:gd name="T58" fmla="*/ 960 w 1264"/>
                  <a:gd name="T59" fmla="*/ 278 h 1168"/>
                  <a:gd name="T60" fmla="*/ 866 w 1264"/>
                  <a:gd name="T61" fmla="*/ 23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4" h="1168">
                    <a:moveTo>
                      <a:pt x="866" y="230"/>
                    </a:moveTo>
                    <a:lnTo>
                      <a:pt x="662" y="289"/>
                    </a:lnTo>
                    <a:lnTo>
                      <a:pt x="303" y="128"/>
                    </a:lnTo>
                    <a:lnTo>
                      <a:pt x="196" y="1"/>
                    </a:lnTo>
                    <a:lnTo>
                      <a:pt x="117" y="0"/>
                    </a:lnTo>
                    <a:lnTo>
                      <a:pt x="18" y="311"/>
                    </a:lnTo>
                    <a:lnTo>
                      <a:pt x="0" y="515"/>
                    </a:lnTo>
                    <a:lnTo>
                      <a:pt x="576" y="806"/>
                    </a:lnTo>
                    <a:lnTo>
                      <a:pt x="447" y="1055"/>
                    </a:lnTo>
                    <a:lnTo>
                      <a:pt x="515" y="1114"/>
                    </a:lnTo>
                    <a:lnTo>
                      <a:pt x="555" y="1151"/>
                    </a:lnTo>
                    <a:lnTo>
                      <a:pt x="571" y="1151"/>
                    </a:lnTo>
                    <a:lnTo>
                      <a:pt x="712" y="1168"/>
                    </a:lnTo>
                    <a:lnTo>
                      <a:pt x="775" y="1137"/>
                    </a:lnTo>
                    <a:lnTo>
                      <a:pt x="932" y="1124"/>
                    </a:lnTo>
                    <a:lnTo>
                      <a:pt x="996" y="1016"/>
                    </a:lnTo>
                    <a:lnTo>
                      <a:pt x="1091" y="954"/>
                    </a:lnTo>
                    <a:lnTo>
                      <a:pt x="1201" y="986"/>
                    </a:lnTo>
                    <a:lnTo>
                      <a:pt x="1264" y="894"/>
                    </a:lnTo>
                    <a:lnTo>
                      <a:pt x="1203" y="814"/>
                    </a:lnTo>
                    <a:lnTo>
                      <a:pt x="1220" y="737"/>
                    </a:lnTo>
                    <a:lnTo>
                      <a:pt x="1174" y="688"/>
                    </a:lnTo>
                    <a:lnTo>
                      <a:pt x="1175" y="611"/>
                    </a:lnTo>
                    <a:lnTo>
                      <a:pt x="1253" y="580"/>
                    </a:lnTo>
                    <a:lnTo>
                      <a:pt x="1207" y="548"/>
                    </a:lnTo>
                    <a:lnTo>
                      <a:pt x="1112" y="547"/>
                    </a:lnTo>
                    <a:lnTo>
                      <a:pt x="1035" y="499"/>
                    </a:lnTo>
                    <a:lnTo>
                      <a:pt x="1052" y="420"/>
                    </a:lnTo>
                    <a:lnTo>
                      <a:pt x="911" y="418"/>
                    </a:lnTo>
                    <a:lnTo>
                      <a:pt x="960" y="278"/>
                    </a:lnTo>
                    <a:lnTo>
                      <a:pt x="866" y="2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0" name="Freeform 22">
                <a:extLst>
                  <a:ext uri="{FF2B5EF4-FFF2-40B4-BE49-F238E27FC236}">
                    <a16:creationId xmlns:a16="http://schemas.microsoft.com/office/drawing/2014/main" id="{E5BA48E2-22DC-4763-9124-0646F1E94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2" y="1178"/>
                <a:ext cx="262" cy="223"/>
              </a:xfrm>
              <a:custGeom>
                <a:avLst/>
                <a:gdLst>
                  <a:gd name="T0" fmla="*/ 1058 w 1833"/>
                  <a:gd name="T1" fmla="*/ 222 h 1560"/>
                  <a:gd name="T2" fmla="*/ 997 w 1833"/>
                  <a:gd name="T3" fmla="*/ 112 h 1560"/>
                  <a:gd name="T4" fmla="*/ 981 w 1833"/>
                  <a:gd name="T5" fmla="*/ 80 h 1560"/>
                  <a:gd name="T6" fmla="*/ 857 w 1833"/>
                  <a:gd name="T7" fmla="*/ 0 h 1560"/>
                  <a:gd name="T8" fmla="*/ 633 w 1833"/>
                  <a:gd name="T9" fmla="*/ 138 h 1560"/>
                  <a:gd name="T10" fmla="*/ 585 w 1833"/>
                  <a:gd name="T11" fmla="*/ 199 h 1560"/>
                  <a:gd name="T12" fmla="*/ 426 w 1833"/>
                  <a:gd name="T13" fmla="*/ 338 h 1560"/>
                  <a:gd name="T14" fmla="*/ 206 w 1833"/>
                  <a:gd name="T15" fmla="*/ 319 h 1560"/>
                  <a:gd name="T16" fmla="*/ 143 w 1833"/>
                  <a:gd name="T17" fmla="*/ 444 h 1560"/>
                  <a:gd name="T18" fmla="*/ 111 w 1833"/>
                  <a:gd name="T19" fmla="*/ 459 h 1560"/>
                  <a:gd name="T20" fmla="*/ 62 w 1833"/>
                  <a:gd name="T21" fmla="*/ 387 h 1560"/>
                  <a:gd name="T22" fmla="*/ 0 w 1833"/>
                  <a:gd name="T23" fmla="*/ 552 h 1560"/>
                  <a:gd name="T24" fmla="*/ 12 w 1833"/>
                  <a:gd name="T25" fmla="*/ 772 h 1560"/>
                  <a:gd name="T26" fmla="*/ 47 w 1833"/>
                  <a:gd name="T27" fmla="*/ 807 h 1560"/>
                  <a:gd name="T28" fmla="*/ 67 w 1833"/>
                  <a:gd name="T29" fmla="*/ 828 h 1560"/>
                  <a:gd name="T30" fmla="*/ 74 w 1833"/>
                  <a:gd name="T31" fmla="*/ 835 h 1560"/>
                  <a:gd name="T32" fmla="*/ 261 w 1833"/>
                  <a:gd name="T33" fmla="*/ 932 h 1560"/>
                  <a:gd name="T34" fmla="*/ 1261 w 1833"/>
                  <a:gd name="T35" fmla="*/ 1338 h 1560"/>
                  <a:gd name="T36" fmla="*/ 1494 w 1833"/>
                  <a:gd name="T37" fmla="*/ 1560 h 1560"/>
                  <a:gd name="T38" fmla="*/ 1557 w 1833"/>
                  <a:gd name="T39" fmla="*/ 1499 h 1560"/>
                  <a:gd name="T40" fmla="*/ 1636 w 1833"/>
                  <a:gd name="T41" fmla="*/ 1500 h 1560"/>
                  <a:gd name="T42" fmla="*/ 1828 w 1833"/>
                  <a:gd name="T43" fmla="*/ 1189 h 1560"/>
                  <a:gd name="T44" fmla="*/ 1772 w 1833"/>
                  <a:gd name="T45" fmla="*/ 1137 h 1560"/>
                  <a:gd name="T46" fmla="*/ 1704 w 1833"/>
                  <a:gd name="T47" fmla="*/ 1078 h 1560"/>
                  <a:gd name="T48" fmla="*/ 1833 w 1833"/>
                  <a:gd name="T49" fmla="*/ 829 h 1560"/>
                  <a:gd name="T50" fmla="*/ 1257 w 1833"/>
                  <a:gd name="T51" fmla="*/ 538 h 1560"/>
                  <a:gd name="T52" fmla="*/ 1275 w 1833"/>
                  <a:gd name="T53" fmla="*/ 334 h 1560"/>
                  <a:gd name="T54" fmla="*/ 1072 w 1833"/>
                  <a:gd name="T55" fmla="*/ 332 h 1560"/>
                  <a:gd name="T56" fmla="*/ 978 w 1833"/>
                  <a:gd name="T57" fmla="*/ 347 h 1560"/>
                  <a:gd name="T58" fmla="*/ 963 w 1833"/>
                  <a:gd name="T59" fmla="*/ 299 h 1560"/>
                  <a:gd name="T60" fmla="*/ 1058 w 1833"/>
                  <a:gd name="T61" fmla="*/ 222 h 1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33" h="1560">
                    <a:moveTo>
                      <a:pt x="1058" y="222"/>
                    </a:moveTo>
                    <a:lnTo>
                      <a:pt x="997" y="112"/>
                    </a:lnTo>
                    <a:lnTo>
                      <a:pt x="981" y="80"/>
                    </a:lnTo>
                    <a:lnTo>
                      <a:pt x="857" y="0"/>
                    </a:lnTo>
                    <a:lnTo>
                      <a:pt x="633" y="138"/>
                    </a:lnTo>
                    <a:lnTo>
                      <a:pt x="585" y="199"/>
                    </a:lnTo>
                    <a:lnTo>
                      <a:pt x="426" y="338"/>
                    </a:lnTo>
                    <a:lnTo>
                      <a:pt x="206" y="319"/>
                    </a:lnTo>
                    <a:lnTo>
                      <a:pt x="143" y="444"/>
                    </a:lnTo>
                    <a:lnTo>
                      <a:pt x="111" y="459"/>
                    </a:lnTo>
                    <a:lnTo>
                      <a:pt x="62" y="387"/>
                    </a:lnTo>
                    <a:lnTo>
                      <a:pt x="0" y="552"/>
                    </a:lnTo>
                    <a:lnTo>
                      <a:pt x="12" y="772"/>
                    </a:lnTo>
                    <a:lnTo>
                      <a:pt x="47" y="807"/>
                    </a:lnTo>
                    <a:lnTo>
                      <a:pt x="67" y="828"/>
                    </a:lnTo>
                    <a:lnTo>
                      <a:pt x="74" y="835"/>
                    </a:lnTo>
                    <a:lnTo>
                      <a:pt x="261" y="932"/>
                    </a:lnTo>
                    <a:lnTo>
                      <a:pt x="1261" y="1338"/>
                    </a:lnTo>
                    <a:lnTo>
                      <a:pt x="1494" y="1560"/>
                    </a:lnTo>
                    <a:lnTo>
                      <a:pt x="1557" y="1499"/>
                    </a:lnTo>
                    <a:lnTo>
                      <a:pt x="1636" y="1500"/>
                    </a:lnTo>
                    <a:lnTo>
                      <a:pt x="1828" y="1189"/>
                    </a:lnTo>
                    <a:lnTo>
                      <a:pt x="1772" y="1137"/>
                    </a:lnTo>
                    <a:lnTo>
                      <a:pt x="1704" y="1078"/>
                    </a:lnTo>
                    <a:lnTo>
                      <a:pt x="1833" y="829"/>
                    </a:lnTo>
                    <a:lnTo>
                      <a:pt x="1257" y="538"/>
                    </a:lnTo>
                    <a:lnTo>
                      <a:pt x="1275" y="334"/>
                    </a:lnTo>
                    <a:lnTo>
                      <a:pt x="1072" y="332"/>
                    </a:lnTo>
                    <a:lnTo>
                      <a:pt x="978" y="347"/>
                    </a:lnTo>
                    <a:lnTo>
                      <a:pt x="963" y="299"/>
                    </a:lnTo>
                    <a:lnTo>
                      <a:pt x="1058" y="2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1" name="Freeform 23">
                <a:extLst>
                  <a:ext uri="{FF2B5EF4-FFF2-40B4-BE49-F238E27FC236}">
                    <a16:creationId xmlns:a16="http://schemas.microsoft.com/office/drawing/2014/main" id="{137FBDD8-0315-46CF-BE3C-3D31D32E7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5" y="1342"/>
                <a:ext cx="134" cy="144"/>
              </a:xfrm>
              <a:custGeom>
                <a:avLst/>
                <a:gdLst>
                  <a:gd name="T0" fmla="*/ 63 w 939"/>
                  <a:gd name="T1" fmla="*/ 352 h 1010"/>
                  <a:gd name="T2" fmla="*/ 0 w 939"/>
                  <a:gd name="T3" fmla="*/ 413 h 1010"/>
                  <a:gd name="T4" fmla="*/ 38 w 939"/>
                  <a:gd name="T5" fmla="*/ 1010 h 1010"/>
                  <a:gd name="T6" fmla="*/ 164 w 939"/>
                  <a:gd name="T7" fmla="*/ 996 h 1010"/>
                  <a:gd name="T8" fmla="*/ 165 w 939"/>
                  <a:gd name="T9" fmla="*/ 917 h 1010"/>
                  <a:gd name="T10" fmla="*/ 229 w 939"/>
                  <a:gd name="T11" fmla="*/ 856 h 1010"/>
                  <a:gd name="T12" fmla="*/ 339 w 939"/>
                  <a:gd name="T13" fmla="*/ 779 h 1010"/>
                  <a:gd name="T14" fmla="*/ 388 w 939"/>
                  <a:gd name="T15" fmla="*/ 669 h 1010"/>
                  <a:gd name="T16" fmla="*/ 560 w 939"/>
                  <a:gd name="T17" fmla="*/ 672 h 1010"/>
                  <a:gd name="T18" fmla="*/ 639 w 939"/>
                  <a:gd name="T19" fmla="*/ 642 h 1010"/>
                  <a:gd name="T20" fmla="*/ 748 w 939"/>
                  <a:gd name="T21" fmla="*/ 675 h 1010"/>
                  <a:gd name="T22" fmla="*/ 747 w 939"/>
                  <a:gd name="T23" fmla="*/ 769 h 1010"/>
                  <a:gd name="T24" fmla="*/ 841 w 939"/>
                  <a:gd name="T25" fmla="*/ 755 h 1010"/>
                  <a:gd name="T26" fmla="*/ 922 w 939"/>
                  <a:gd name="T27" fmla="*/ 630 h 1010"/>
                  <a:gd name="T28" fmla="*/ 908 w 939"/>
                  <a:gd name="T29" fmla="*/ 520 h 1010"/>
                  <a:gd name="T30" fmla="*/ 939 w 939"/>
                  <a:gd name="T31" fmla="*/ 474 h 1010"/>
                  <a:gd name="T32" fmla="*/ 910 w 939"/>
                  <a:gd name="T33" fmla="*/ 364 h 1010"/>
                  <a:gd name="T34" fmla="*/ 912 w 939"/>
                  <a:gd name="T35" fmla="*/ 207 h 1010"/>
                  <a:gd name="T36" fmla="*/ 818 w 939"/>
                  <a:gd name="T37" fmla="*/ 190 h 1010"/>
                  <a:gd name="T38" fmla="*/ 804 w 939"/>
                  <a:gd name="T39" fmla="*/ 80 h 1010"/>
                  <a:gd name="T40" fmla="*/ 695 w 939"/>
                  <a:gd name="T41" fmla="*/ 0 h 1010"/>
                  <a:gd name="T42" fmla="*/ 538 w 939"/>
                  <a:gd name="T43" fmla="*/ 13 h 1010"/>
                  <a:gd name="T44" fmla="*/ 475 w 939"/>
                  <a:gd name="T45" fmla="*/ 44 h 1010"/>
                  <a:gd name="T46" fmla="*/ 334 w 939"/>
                  <a:gd name="T47" fmla="*/ 27 h 1010"/>
                  <a:gd name="T48" fmla="*/ 318 w 939"/>
                  <a:gd name="T49" fmla="*/ 27 h 1010"/>
                  <a:gd name="T50" fmla="*/ 334 w 939"/>
                  <a:gd name="T51" fmla="*/ 42 h 1010"/>
                  <a:gd name="T52" fmla="*/ 142 w 939"/>
                  <a:gd name="T53" fmla="*/ 353 h 1010"/>
                  <a:gd name="T54" fmla="*/ 63 w 939"/>
                  <a:gd name="T55" fmla="*/ 352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39" h="1010">
                    <a:moveTo>
                      <a:pt x="63" y="352"/>
                    </a:moveTo>
                    <a:lnTo>
                      <a:pt x="0" y="413"/>
                    </a:lnTo>
                    <a:lnTo>
                      <a:pt x="38" y="1010"/>
                    </a:lnTo>
                    <a:lnTo>
                      <a:pt x="164" y="996"/>
                    </a:lnTo>
                    <a:lnTo>
                      <a:pt x="165" y="917"/>
                    </a:lnTo>
                    <a:lnTo>
                      <a:pt x="229" y="856"/>
                    </a:lnTo>
                    <a:lnTo>
                      <a:pt x="339" y="779"/>
                    </a:lnTo>
                    <a:lnTo>
                      <a:pt x="388" y="669"/>
                    </a:lnTo>
                    <a:lnTo>
                      <a:pt x="560" y="672"/>
                    </a:lnTo>
                    <a:lnTo>
                      <a:pt x="639" y="642"/>
                    </a:lnTo>
                    <a:lnTo>
                      <a:pt x="748" y="675"/>
                    </a:lnTo>
                    <a:lnTo>
                      <a:pt x="747" y="769"/>
                    </a:lnTo>
                    <a:lnTo>
                      <a:pt x="841" y="755"/>
                    </a:lnTo>
                    <a:lnTo>
                      <a:pt x="922" y="630"/>
                    </a:lnTo>
                    <a:lnTo>
                      <a:pt x="908" y="520"/>
                    </a:lnTo>
                    <a:lnTo>
                      <a:pt x="939" y="474"/>
                    </a:lnTo>
                    <a:lnTo>
                      <a:pt x="910" y="364"/>
                    </a:lnTo>
                    <a:lnTo>
                      <a:pt x="912" y="207"/>
                    </a:lnTo>
                    <a:lnTo>
                      <a:pt x="818" y="190"/>
                    </a:lnTo>
                    <a:lnTo>
                      <a:pt x="804" y="80"/>
                    </a:lnTo>
                    <a:lnTo>
                      <a:pt x="695" y="0"/>
                    </a:lnTo>
                    <a:lnTo>
                      <a:pt x="538" y="13"/>
                    </a:lnTo>
                    <a:lnTo>
                      <a:pt x="475" y="44"/>
                    </a:lnTo>
                    <a:lnTo>
                      <a:pt x="334" y="27"/>
                    </a:lnTo>
                    <a:lnTo>
                      <a:pt x="318" y="27"/>
                    </a:lnTo>
                    <a:lnTo>
                      <a:pt x="334" y="42"/>
                    </a:lnTo>
                    <a:lnTo>
                      <a:pt x="142" y="353"/>
                    </a:lnTo>
                    <a:lnTo>
                      <a:pt x="63" y="3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2" name="Freeform 24">
                <a:extLst>
                  <a:ext uri="{FF2B5EF4-FFF2-40B4-BE49-F238E27FC236}">
                    <a16:creationId xmlns:a16="http://schemas.microsoft.com/office/drawing/2014/main" id="{29133BA1-3914-4086-B59D-578B33C32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0" y="1311"/>
                <a:ext cx="255" cy="150"/>
              </a:xfrm>
              <a:custGeom>
                <a:avLst/>
                <a:gdLst>
                  <a:gd name="T0" fmla="*/ 1788 w 1788"/>
                  <a:gd name="T1" fmla="*/ 628 h 1049"/>
                  <a:gd name="T2" fmla="*/ 1555 w 1788"/>
                  <a:gd name="T3" fmla="*/ 406 h 1049"/>
                  <a:gd name="T4" fmla="*/ 555 w 1788"/>
                  <a:gd name="T5" fmla="*/ 0 h 1049"/>
                  <a:gd name="T6" fmla="*/ 490 w 1788"/>
                  <a:gd name="T7" fmla="*/ 109 h 1049"/>
                  <a:gd name="T8" fmla="*/ 445 w 1788"/>
                  <a:gd name="T9" fmla="*/ 45 h 1049"/>
                  <a:gd name="T10" fmla="*/ 364 w 1788"/>
                  <a:gd name="T11" fmla="*/ 138 h 1049"/>
                  <a:gd name="T12" fmla="*/ 286 w 1788"/>
                  <a:gd name="T13" fmla="*/ 168 h 1049"/>
                  <a:gd name="T14" fmla="*/ 206 w 1788"/>
                  <a:gd name="T15" fmla="*/ 246 h 1049"/>
                  <a:gd name="T16" fmla="*/ 175 w 1788"/>
                  <a:gd name="T17" fmla="*/ 246 h 1049"/>
                  <a:gd name="T18" fmla="*/ 176 w 1788"/>
                  <a:gd name="T19" fmla="*/ 182 h 1049"/>
                  <a:gd name="T20" fmla="*/ 129 w 1788"/>
                  <a:gd name="T21" fmla="*/ 182 h 1049"/>
                  <a:gd name="T22" fmla="*/ 144 w 1788"/>
                  <a:gd name="T23" fmla="*/ 261 h 1049"/>
                  <a:gd name="T24" fmla="*/ 159 w 1788"/>
                  <a:gd name="T25" fmla="*/ 292 h 1049"/>
                  <a:gd name="T26" fmla="*/ 79 w 1788"/>
                  <a:gd name="T27" fmla="*/ 353 h 1049"/>
                  <a:gd name="T28" fmla="*/ 126 w 1788"/>
                  <a:gd name="T29" fmla="*/ 433 h 1049"/>
                  <a:gd name="T30" fmla="*/ 16 w 1788"/>
                  <a:gd name="T31" fmla="*/ 415 h 1049"/>
                  <a:gd name="T32" fmla="*/ 0 w 1788"/>
                  <a:gd name="T33" fmla="*/ 446 h 1049"/>
                  <a:gd name="T34" fmla="*/ 14 w 1788"/>
                  <a:gd name="T35" fmla="*/ 572 h 1049"/>
                  <a:gd name="T36" fmla="*/ 139 w 1788"/>
                  <a:gd name="T37" fmla="*/ 589 h 1049"/>
                  <a:gd name="T38" fmla="*/ 232 w 1788"/>
                  <a:gd name="T39" fmla="*/ 654 h 1049"/>
                  <a:gd name="T40" fmla="*/ 324 w 1788"/>
                  <a:gd name="T41" fmla="*/ 827 h 1049"/>
                  <a:gd name="T42" fmla="*/ 275 w 1788"/>
                  <a:gd name="T43" fmla="*/ 983 h 1049"/>
                  <a:gd name="T44" fmla="*/ 400 w 1788"/>
                  <a:gd name="T45" fmla="*/ 1001 h 1049"/>
                  <a:gd name="T46" fmla="*/ 509 w 1788"/>
                  <a:gd name="T47" fmla="*/ 1049 h 1049"/>
                  <a:gd name="T48" fmla="*/ 776 w 1788"/>
                  <a:gd name="T49" fmla="*/ 990 h 1049"/>
                  <a:gd name="T50" fmla="*/ 951 w 1788"/>
                  <a:gd name="T51" fmla="*/ 867 h 1049"/>
                  <a:gd name="T52" fmla="*/ 1078 w 1788"/>
                  <a:gd name="T53" fmla="*/ 963 h 1049"/>
                  <a:gd name="T54" fmla="*/ 1279 w 1788"/>
                  <a:gd name="T55" fmla="*/ 946 h 1049"/>
                  <a:gd name="T56" fmla="*/ 1391 w 1788"/>
                  <a:gd name="T57" fmla="*/ 937 h 1049"/>
                  <a:gd name="T58" fmla="*/ 1788 w 1788"/>
                  <a:gd name="T59" fmla="*/ 628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88" h="1049">
                    <a:moveTo>
                      <a:pt x="1788" y="628"/>
                    </a:moveTo>
                    <a:lnTo>
                      <a:pt x="1555" y="406"/>
                    </a:lnTo>
                    <a:lnTo>
                      <a:pt x="555" y="0"/>
                    </a:lnTo>
                    <a:lnTo>
                      <a:pt x="490" y="109"/>
                    </a:lnTo>
                    <a:lnTo>
                      <a:pt x="445" y="45"/>
                    </a:lnTo>
                    <a:lnTo>
                      <a:pt x="364" y="138"/>
                    </a:lnTo>
                    <a:lnTo>
                      <a:pt x="286" y="168"/>
                    </a:lnTo>
                    <a:lnTo>
                      <a:pt x="206" y="246"/>
                    </a:lnTo>
                    <a:lnTo>
                      <a:pt x="175" y="246"/>
                    </a:lnTo>
                    <a:lnTo>
                      <a:pt x="176" y="182"/>
                    </a:lnTo>
                    <a:lnTo>
                      <a:pt x="129" y="182"/>
                    </a:lnTo>
                    <a:lnTo>
                      <a:pt x="144" y="261"/>
                    </a:lnTo>
                    <a:lnTo>
                      <a:pt x="159" y="292"/>
                    </a:lnTo>
                    <a:lnTo>
                      <a:pt x="79" y="353"/>
                    </a:lnTo>
                    <a:lnTo>
                      <a:pt x="126" y="433"/>
                    </a:lnTo>
                    <a:lnTo>
                      <a:pt x="16" y="415"/>
                    </a:lnTo>
                    <a:lnTo>
                      <a:pt x="0" y="446"/>
                    </a:lnTo>
                    <a:lnTo>
                      <a:pt x="14" y="572"/>
                    </a:lnTo>
                    <a:lnTo>
                      <a:pt x="139" y="589"/>
                    </a:lnTo>
                    <a:lnTo>
                      <a:pt x="232" y="654"/>
                    </a:lnTo>
                    <a:lnTo>
                      <a:pt x="324" y="827"/>
                    </a:lnTo>
                    <a:lnTo>
                      <a:pt x="275" y="983"/>
                    </a:lnTo>
                    <a:lnTo>
                      <a:pt x="400" y="1001"/>
                    </a:lnTo>
                    <a:lnTo>
                      <a:pt x="509" y="1049"/>
                    </a:lnTo>
                    <a:lnTo>
                      <a:pt x="776" y="990"/>
                    </a:lnTo>
                    <a:lnTo>
                      <a:pt x="951" y="867"/>
                    </a:lnTo>
                    <a:lnTo>
                      <a:pt x="1078" y="963"/>
                    </a:lnTo>
                    <a:lnTo>
                      <a:pt x="1279" y="946"/>
                    </a:lnTo>
                    <a:lnTo>
                      <a:pt x="1391" y="937"/>
                    </a:lnTo>
                    <a:lnTo>
                      <a:pt x="1788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3" name="Freeform 25">
                <a:extLst>
                  <a:ext uri="{FF2B5EF4-FFF2-40B4-BE49-F238E27FC236}">
                    <a16:creationId xmlns:a16="http://schemas.microsoft.com/office/drawing/2014/main" id="{3F85214D-7A4C-46A1-96C4-E7746FD0D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1155"/>
                <a:ext cx="113" cy="102"/>
              </a:xfrm>
              <a:custGeom>
                <a:avLst/>
                <a:gdLst>
                  <a:gd name="T0" fmla="*/ 657 w 794"/>
                  <a:gd name="T1" fmla="*/ 211 h 714"/>
                  <a:gd name="T2" fmla="*/ 532 w 794"/>
                  <a:gd name="T3" fmla="*/ 178 h 714"/>
                  <a:gd name="T4" fmla="*/ 469 w 794"/>
                  <a:gd name="T5" fmla="*/ 240 h 714"/>
                  <a:gd name="T6" fmla="*/ 344 w 794"/>
                  <a:gd name="T7" fmla="*/ 239 h 714"/>
                  <a:gd name="T8" fmla="*/ 285 w 794"/>
                  <a:gd name="T9" fmla="*/ 18 h 714"/>
                  <a:gd name="T10" fmla="*/ 128 w 794"/>
                  <a:gd name="T11" fmla="*/ 0 h 714"/>
                  <a:gd name="T12" fmla="*/ 110 w 794"/>
                  <a:gd name="T13" fmla="*/ 93 h 714"/>
                  <a:gd name="T14" fmla="*/ 0 w 794"/>
                  <a:gd name="T15" fmla="*/ 171 h 714"/>
                  <a:gd name="T16" fmla="*/ 107 w 794"/>
                  <a:gd name="T17" fmla="*/ 313 h 714"/>
                  <a:gd name="T18" fmla="*/ 216 w 794"/>
                  <a:gd name="T19" fmla="*/ 378 h 714"/>
                  <a:gd name="T20" fmla="*/ 262 w 794"/>
                  <a:gd name="T21" fmla="*/ 503 h 714"/>
                  <a:gd name="T22" fmla="*/ 729 w 794"/>
                  <a:gd name="T23" fmla="*/ 714 h 714"/>
                  <a:gd name="T24" fmla="*/ 791 w 794"/>
                  <a:gd name="T25" fmla="*/ 549 h 714"/>
                  <a:gd name="T26" fmla="*/ 794 w 794"/>
                  <a:gd name="T27" fmla="*/ 543 h 714"/>
                  <a:gd name="T28" fmla="*/ 702 w 794"/>
                  <a:gd name="T29" fmla="*/ 416 h 714"/>
                  <a:gd name="T30" fmla="*/ 703 w 794"/>
                  <a:gd name="T31" fmla="*/ 337 h 714"/>
                  <a:gd name="T32" fmla="*/ 657 w 794"/>
                  <a:gd name="T33" fmla="*/ 211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4" h="714">
                    <a:moveTo>
                      <a:pt x="657" y="211"/>
                    </a:moveTo>
                    <a:lnTo>
                      <a:pt x="532" y="178"/>
                    </a:lnTo>
                    <a:lnTo>
                      <a:pt x="469" y="240"/>
                    </a:lnTo>
                    <a:lnTo>
                      <a:pt x="344" y="239"/>
                    </a:lnTo>
                    <a:lnTo>
                      <a:pt x="285" y="18"/>
                    </a:lnTo>
                    <a:lnTo>
                      <a:pt x="128" y="0"/>
                    </a:lnTo>
                    <a:lnTo>
                      <a:pt x="110" y="93"/>
                    </a:lnTo>
                    <a:lnTo>
                      <a:pt x="0" y="171"/>
                    </a:lnTo>
                    <a:lnTo>
                      <a:pt x="107" y="313"/>
                    </a:lnTo>
                    <a:lnTo>
                      <a:pt x="216" y="378"/>
                    </a:lnTo>
                    <a:lnTo>
                      <a:pt x="262" y="503"/>
                    </a:lnTo>
                    <a:lnTo>
                      <a:pt x="729" y="714"/>
                    </a:lnTo>
                    <a:lnTo>
                      <a:pt x="791" y="549"/>
                    </a:lnTo>
                    <a:lnTo>
                      <a:pt x="794" y="543"/>
                    </a:lnTo>
                    <a:lnTo>
                      <a:pt x="702" y="416"/>
                    </a:lnTo>
                    <a:lnTo>
                      <a:pt x="703" y="337"/>
                    </a:lnTo>
                    <a:lnTo>
                      <a:pt x="657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4" name="Freeform 26">
                <a:extLst>
                  <a:ext uri="{FF2B5EF4-FFF2-40B4-BE49-F238E27FC236}">
                    <a16:creationId xmlns:a16="http://schemas.microsoft.com/office/drawing/2014/main" id="{F0482F78-FB46-44B2-8D76-2A24F0DAF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4" y="1096"/>
                <a:ext cx="176" cy="238"/>
              </a:xfrm>
              <a:custGeom>
                <a:avLst/>
                <a:gdLst>
                  <a:gd name="T0" fmla="*/ 664 w 1235"/>
                  <a:gd name="T1" fmla="*/ 788 h 1666"/>
                  <a:gd name="T2" fmla="*/ 555 w 1235"/>
                  <a:gd name="T3" fmla="*/ 723 h 1666"/>
                  <a:gd name="T4" fmla="*/ 448 w 1235"/>
                  <a:gd name="T5" fmla="*/ 581 h 1666"/>
                  <a:gd name="T6" fmla="*/ 558 w 1235"/>
                  <a:gd name="T7" fmla="*/ 503 h 1666"/>
                  <a:gd name="T8" fmla="*/ 576 w 1235"/>
                  <a:gd name="T9" fmla="*/ 410 h 1666"/>
                  <a:gd name="T10" fmla="*/ 579 w 1235"/>
                  <a:gd name="T11" fmla="*/ 190 h 1666"/>
                  <a:gd name="T12" fmla="*/ 391 w 1235"/>
                  <a:gd name="T13" fmla="*/ 157 h 1666"/>
                  <a:gd name="T14" fmla="*/ 359 w 1235"/>
                  <a:gd name="T15" fmla="*/ 218 h 1666"/>
                  <a:gd name="T16" fmla="*/ 249 w 1235"/>
                  <a:gd name="T17" fmla="*/ 249 h 1666"/>
                  <a:gd name="T18" fmla="*/ 220 w 1235"/>
                  <a:gd name="T19" fmla="*/ 60 h 1666"/>
                  <a:gd name="T20" fmla="*/ 89 w 1235"/>
                  <a:gd name="T21" fmla="*/ 0 h 1666"/>
                  <a:gd name="T22" fmla="*/ 0 w 1235"/>
                  <a:gd name="T23" fmla="*/ 72 h 1666"/>
                  <a:gd name="T24" fmla="*/ 88 w 1235"/>
                  <a:gd name="T25" fmla="*/ 513 h 1666"/>
                  <a:gd name="T26" fmla="*/ 229 w 1235"/>
                  <a:gd name="T27" fmla="*/ 531 h 1666"/>
                  <a:gd name="T28" fmla="*/ 228 w 1235"/>
                  <a:gd name="T29" fmla="*/ 624 h 1666"/>
                  <a:gd name="T30" fmla="*/ 228 w 1235"/>
                  <a:gd name="T31" fmla="*/ 640 h 1666"/>
                  <a:gd name="T32" fmla="*/ 271 w 1235"/>
                  <a:gd name="T33" fmla="*/ 876 h 1666"/>
                  <a:gd name="T34" fmla="*/ 159 w 1235"/>
                  <a:gd name="T35" fmla="*/ 1031 h 1666"/>
                  <a:gd name="T36" fmla="*/ 140 w 1235"/>
                  <a:gd name="T37" fmla="*/ 1235 h 1666"/>
                  <a:gd name="T38" fmla="*/ 146 w 1235"/>
                  <a:gd name="T39" fmla="*/ 1235 h 1666"/>
                  <a:gd name="T40" fmla="*/ 439 w 1235"/>
                  <a:gd name="T41" fmla="*/ 1255 h 1666"/>
                  <a:gd name="T42" fmla="*/ 440 w 1235"/>
                  <a:gd name="T43" fmla="*/ 1191 h 1666"/>
                  <a:gd name="T44" fmla="*/ 471 w 1235"/>
                  <a:gd name="T45" fmla="*/ 1145 h 1666"/>
                  <a:gd name="T46" fmla="*/ 534 w 1235"/>
                  <a:gd name="T47" fmla="*/ 1146 h 1666"/>
                  <a:gd name="T48" fmla="*/ 533 w 1235"/>
                  <a:gd name="T49" fmla="*/ 1225 h 1666"/>
                  <a:gd name="T50" fmla="*/ 611 w 1235"/>
                  <a:gd name="T51" fmla="*/ 1272 h 1666"/>
                  <a:gd name="T52" fmla="*/ 593 w 1235"/>
                  <a:gd name="T53" fmla="*/ 1413 h 1666"/>
                  <a:gd name="T54" fmla="*/ 639 w 1235"/>
                  <a:gd name="T55" fmla="*/ 1477 h 1666"/>
                  <a:gd name="T56" fmla="*/ 718 w 1235"/>
                  <a:gd name="T57" fmla="*/ 1478 h 1666"/>
                  <a:gd name="T58" fmla="*/ 731 w 1235"/>
                  <a:gd name="T59" fmla="*/ 1666 h 1666"/>
                  <a:gd name="T60" fmla="*/ 872 w 1235"/>
                  <a:gd name="T61" fmla="*/ 1656 h 1666"/>
                  <a:gd name="T62" fmla="*/ 903 w 1235"/>
                  <a:gd name="T63" fmla="*/ 1653 h 1666"/>
                  <a:gd name="T64" fmla="*/ 905 w 1235"/>
                  <a:gd name="T65" fmla="*/ 1528 h 1666"/>
                  <a:gd name="T66" fmla="*/ 828 w 1235"/>
                  <a:gd name="T67" fmla="*/ 1417 h 1666"/>
                  <a:gd name="T68" fmla="*/ 797 w 1235"/>
                  <a:gd name="T69" fmla="*/ 1401 h 1666"/>
                  <a:gd name="T70" fmla="*/ 877 w 1235"/>
                  <a:gd name="T71" fmla="*/ 1323 h 1666"/>
                  <a:gd name="T72" fmla="*/ 892 w 1235"/>
                  <a:gd name="T73" fmla="*/ 1355 h 1666"/>
                  <a:gd name="T74" fmla="*/ 860 w 1235"/>
                  <a:gd name="T75" fmla="*/ 1386 h 1666"/>
                  <a:gd name="T76" fmla="*/ 952 w 1235"/>
                  <a:gd name="T77" fmla="*/ 1465 h 1666"/>
                  <a:gd name="T78" fmla="*/ 1127 w 1235"/>
                  <a:gd name="T79" fmla="*/ 1390 h 1666"/>
                  <a:gd name="T80" fmla="*/ 1157 w 1235"/>
                  <a:gd name="T81" fmla="*/ 1437 h 1666"/>
                  <a:gd name="T82" fmla="*/ 1235 w 1235"/>
                  <a:gd name="T83" fmla="*/ 1391 h 1666"/>
                  <a:gd name="T84" fmla="*/ 1224 w 1235"/>
                  <a:gd name="T85" fmla="*/ 1379 h 1666"/>
                  <a:gd name="T86" fmla="*/ 1189 w 1235"/>
                  <a:gd name="T87" fmla="*/ 1344 h 1666"/>
                  <a:gd name="T88" fmla="*/ 1177 w 1235"/>
                  <a:gd name="T89" fmla="*/ 1124 h 1666"/>
                  <a:gd name="T90" fmla="*/ 710 w 1235"/>
                  <a:gd name="T91" fmla="*/ 913 h 1666"/>
                  <a:gd name="T92" fmla="*/ 664 w 1235"/>
                  <a:gd name="T93" fmla="*/ 788 h 1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35" h="1666">
                    <a:moveTo>
                      <a:pt x="664" y="788"/>
                    </a:moveTo>
                    <a:lnTo>
                      <a:pt x="555" y="723"/>
                    </a:lnTo>
                    <a:lnTo>
                      <a:pt x="448" y="581"/>
                    </a:lnTo>
                    <a:lnTo>
                      <a:pt x="558" y="503"/>
                    </a:lnTo>
                    <a:lnTo>
                      <a:pt x="576" y="410"/>
                    </a:lnTo>
                    <a:lnTo>
                      <a:pt x="579" y="190"/>
                    </a:lnTo>
                    <a:lnTo>
                      <a:pt x="391" y="157"/>
                    </a:lnTo>
                    <a:lnTo>
                      <a:pt x="359" y="218"/>
                    </a:lnTo>
                    <a:lnTo>
                      <a:pt x="249" y="249"/>
                    </a:lnTo>
                    <a:lnTo>
                      <a:pt x="220" y="60"/>
                    </a:lnTo>
                    <a:lnTo>
                      <a:pt x="89" y="0"/>
                    </a:lnTo>
                    <a:lnTo>
                      <a:pt x="0" y="72"/>
                    </a:lnTo>
                    <a:lnTo>
                      <a:pt x="88" y="513"/>
                    </a:lnTo>
                    <a:lnTo>
                      <a:pt x="229" y="531"/>
                    </a:lnTo>
                    <a:lnTo>
                      <a:pt x="228" y="624"/>
                    </a:lnTo>
                    <a:lnTo>
                      <a:pt x="228" y="640"/>
                    </a:lnTo>
                    <a:lnTo>
                      <a:pt x="271" y="876"/>
                    </a:lnTo>
                    <a:lnTo>
                      <a:pt x="159" y="1031"/>
                    </a:lnTo>
                    <a:lnTo>
                      <a:pt x="140" y="1235"/>
                    </a:lnTo>
                    <a:lnTo>
                      <a:pt x="146" y="1235"/>
                    </a:lnTo>
                    <a:lnTo>
                      <a:pt x="439" y="1255"/>
                    </a:lnTo>
                    <a:lnTo>
                      <a:pt x="440" y="1191"/>
                    </a:lnTo>
                    <a:lnTo>
                      <a:pt x="471" y="1145"/>
                    </a:lnTo>
                    <a:lnTo>
                      <a:pt x="534" y="1146"/>
                    </a:lnTo>
                    <a:lnTo>
                      <a:pt x="533" y="1225"/>
                    </a:lnTo>
                    <a:lnTo>
                      <a:pt x="611" y="1272"/>
                    </a:lnTo>
                    <a:lnTo>
                      <a:pt x="593" y="1413"/>
                    </a:lnTo>
                    <a:lnTo>
                      <a:pt x="639" y="1477"/>
                    </a:lnTo>
                    <a:lnTo>
                      <a:pt x="718" y="1478"/>
                    </a:lnTo>
                    <a:lnTo>
                      <a:pt x="731" y="1666"/>
                    </a:lnTo>
                    <a:lnTo>
                      <a:pt x="872" y="1656"/>
                    </a:lnTo>
                    <a:lnTo>
                      <a:pt x="903" y="1653"/>
                    </a:lnTo>
                    <a:lnTo>
                      <a:pt x="905" y="1528"/>
                    </a:lnTo>
                    <a:lnTo>
                      <a:pt x="828" y="1417"/>
                    </a:lnTo>
                    <a:lnTo>
                      <a:pt x="797" y="1401"/>
                    </a:lnTo>
                    <a:lnTo>
                      <a:pt x="877" y="1323"/>
                    </a:lnTo>
                    <a:lnTo>
                      <a:pt x="892" y="1355"/>
                    </a:lnTo>
                    <a:lnTo>
                      <a:pt x="860" y="1386"/>
                    </a:lnTo>
                    <a:lnTo>
                      <a:pt x="952" y="1465"/>
                    </a:lnTo>
                    <a:lnTo>
                      <a:pt x="1127" y="1390"/>
                    </a:lnTo>
                    <a:lnTo>
                      <a:pt x="1157" y="1437"/>
                    </a:lnTo>
                    <a:lnTo>
                      <a:pt x="1235" y="1391"/>
                    </a:lnTo>
                    <a:lnTo>
                      <a:pt x="1224" y="1379"/>
                    </a:lnTo>
                    <a:lnTo>
                      <a:pt x="1189" y="1344"/>
                    </a:lnTo>
                    <a:lnTo>
                      <a:pt x="1177" y="1124"/>
                    </a:lnTo>
                    <a:lnTo>
                      <a:pt x="710" y="913"/>
                    </a:lnTo>
                    <a:lnTo>
                      <a:pt x="664" y="7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5" name="Freeform 27">
                <a:extLst>
                  <a:ext uri="{FF2B5EF4-FFF2-40B4-BE49-F238E27FC236}">
                    <a16:creationId xmlns:a16="http://schemas.microsoft.com/office/drawing/2014/main" id="{2DDE85E0-3B13-427B-94CA-0A026FD08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1260"/>
                <a:ext cx="165" cy="220"/>
              </a:xfrm>
              <a:custGeom>
                <a:avLst/>
                <a:gdLst>
                  <a:gd name="T0" fmla="*/ 560 w 1156"/>
                  <a:gd name="T1" fmla="*/ 127 h 1539"/>
                  <a:gd name="T2" fmla="*/ 482 w 1156"/>
                  <a:gd name="T3" fmla="*/ 80 h 1539"/>
                  <a:gd name="T4" fmla="*/ 483 w 1156"/>
                  <a:gd name="T5" fmla="*/ 1 h 1539"/>
                  <a:gd name="T6" fmla="*/ 420 w 1156"/>
                  <a:gd name="T7" fmla="*/ 0 h 1539"/>
                  <a:gd name="T8" fmla="*/ 389 w 1156"/>
                  <a:gd name="T9" fmla="*/ 46 h 1539"/>
                  <a:gd name="T10" fmla="*/ 388 w 1156"/>
                  <a:gd name="T11" fmla="*/ 110 h 1539"/>
                  <a:gd name="T12" fmla="*/ 95 w 1156"/>
                  <a:gd name="T13" fmla="*/ 90 h 1539"/>
                  <a:gd name="T14" fmla="*/ 68 w 1156"/>
                  <a:gd name="T15" fmla="*/ 513 h 1539"/>
                  <a:gd name="T16" fmla="*/ 143 w 1156"/>
                  <a:gd name="T17" fmla="*/ 765 h 1539"/>
                  <a:gd name="T18" fmla="*/ 0 w 1156"/>
                  <a:gd name="T19" fmla="*/ 935 h 1539"/>
                  <a:gd name="T20" fmla="*/ 123 w 1156"/>
                  <a:gd name="T21" fmla="*/ 1124 h 1539"/>
                  <a:gd name="T22" fmla="*/ 389 w 1156"/>
                  <a:gd name="T23" fmla="*/ 1112 h 1539"/>
                  <a:gd name="T24" fmla="*/ 633 w 1156"/>
                  <a:gd name="T25" fmla="*/ 1539 h 1539"/>
                  <a:gd name="T26" fmla="*/ 901 w 1156"/>
                  <a:gd name="T27" fmla="*/ 1480 h 1539"/>
                  <a:gd name="T28" fmla="*/ 1013 w 1156"/>
                  <a:gd name="T29" fmla="*/ 1325 h 1539"/>
                  <a:gd name="T30" fmla="*/ 1107 w 1156"/>
                  <a:gd name="T31" fmla="*/ 1342 h 1539"/>
                  <a:gd name="T32" fmla="*/ 1156 w 1156"/>
                  <a:gd name="T33" fmla="*/ 1186 h 1539"/>
                  <a:gd name="T34" fmla="*/ 1064 w 1156"/>
                  <a:gd name="T35" fmla="*/ 1013 h 1539"/>
                  <a:gd name="T36" fmla="*/ 971 w 1156"/>
                  <a:gd name="T37" fmla="*/ 948 h 1539"/>
                  <a:gd name="T38" fmla="*/ 846 w 1156"/>
                  <a:gd name="T39" fmla="*/ 931 h 1539"/>
                  <a:gd name="T40" fmla="*/ 832 w 1156"/>
                  <a:gd name="T41" fmla="*/ 805 h 1539"/>
                  <a:gd name="T42" fmla="*/ 848 w 1156"/>
                  <a:gd name="T43" fmla="*/ 774 h 1539"/>
                  <a:gd name="T44" fmla="*/ 849 w 1156"/>
                  <a:gd name="T45" fmla="*/ 711 h 1539"/>
                  <a:gd name="T46" fmla="*/ 786 w 1156"/>
                  <a:gd name="T47" fmla="*/ 710 h 1539"/>
                  <a:gd name="T48" fmla="*/ 709 w 1156"/>
                  <a:gd name="T49" fmla="*/ 616 h 1539"/>
                  <a:gd name="T50" fmla="*/ 680 w 1156"/>
                  <a:gd name="T51" fmla="*/ 521 h 1539"/>
                  <a:gd name="T52" fmla="*/ 667 w 1156"/>
                  <a:gd name="T53" fmla="*/ 333 h 1539"/>
                  <a:gd name="T54" fmla="*/ 588 w 1156"/>
                  <a:gd name="T55" fmla="*/ 332 h 1539"/>
                  <a:gd name="T56" fmla="*/ 542 w 1156"/>
                  <a:gd name="T57" fmla="*/ 268 h 1539"/>
                  <a:gd name="T58" fmla="*/ 560 w 1156"/>
                  <a:gd name="T59" fmla="*/ 127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56" h="1539">
                    <a:moveTo>
                      <a:pt x="560" y="127"/>
                    </a:moveTo>
                    <a:lnTo>
                      <a:pt x="482" y="80"/>
                    </a:lnTo>
                    <a:lnTo>
                      <a:pt x="483" y="1"/>
                    </a:lnTo>
                    <a:lnTo>
                      <a:pt x="420" y="0"/>
                    </a:lnTo>
                    <a:lnTo>
                      <a:pt x="389" y="46"/>
                    </a:lnTo>
                    <a:lnTo>
                      <a:pt x="388" y="110"/>
                    </a:lnTo>
                    <a:lnTo>
                      <a:pt x="95" y="90"/>
                    </a:lnTo>
                    <a:lnTo>
                      <a:pt x="68" y="513"/>
                    </a:lnTo>
                    <a:lnTo>
                      <a:pt x="143" y="765"/>
                    </a:lnTo>
                    <a:lnTo>
                      <a:pt x="0" y="935"/>
                    </a:lnTo>
                    <a:lnTo>
                      <a:pt x="123" y="1124"/>
                    </a:lnTo>
                    <a:lnTo>
                      <a:pt x="389" y="1112"/>
                    </a:lnTo>
                    <a:lnTo>
                      <a:pt x="633" y="1539"/>
                    </a:lnTo>
                    <a:lnTo>
                      <a:pt x="901" y="1480"/>
                    </a:lnTo>
                    <a:lnTo>
                      <a:pt x="1013" y="1325"/>
                    </a:lnTo>
                    <a:lnTo>
                      <a:pt x="1107" y="1342"/>
                    </a:lnTo>
                    <a:lnTo>
                      <a:pt x="1156" y="1186"/>
                    </a:lnTo>
                    <a:lnTo>
                      <a:pt x="1064" y="1013"/>
                    </a:lnTo>
                    <a:lnTo>
                      <a:pt x="971" y="948"/>
                    </a:lnTo>
                    <a:lnTo>
                      <a:pt x="846" y="931"/>
                    </a:lnTo>
                    <a:lnTo>
                      <a:pt x="832" y="805"/>
                    </a:lnTo>
                    <a:lnTo>
                      <a:pt x="848" y="774"/>
                    </a:lnTo>
                    <a:lnTo>
                      <a:pt x="849" y="711"/>
                    </a:lnTo>
                    <a:lnTo>
                      <a:pt x="786" y="710"/>
                    </a:lnTo>
                    <a:lnTo>
                      <a:pt x="709" y="616"/>
                    </a:lnTo>
                    <a:lnTo>
                      <a:pt x="680" y="521"/>
                    </a:lnTo>
                    <a:lnTo>
                      <a:pt x="667" y="333"/>
                    </a:lnTo>
                    <a:lnTo>
                      <a:pt x="588" y="332"/>
                    </a:lnTo>
                    <a:lnTo>
                      <a:pt x="542" y="268"/>
                    </a:lnTo>
                    <a:lnTo>
                      <a:pt x="560" y="1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6" name="Freeform 28">
                <a:extLst>
                  <a:ext uri="{FF2B5EF4-FFF2-40B4-BE49-F238E27FC236}">
                    <a16:creationId xmlns:a16="http://schemas.microsoft.com/office/drawing/2014/main" id="{18DE77A5-9DE8-4811-BBDF-8D4102B33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" y="1285"/>
                <a:ext cx="92" cy="65"/>
              </a:xfrm>
              <a:custGeom>
                <a:avLst/>
                <a:gdLst>
                  <a:gd name="T0" fmla="*/ 447 w 641"/>
                  <a:gd name="T1" fmla="*/ 77 h 457"/>
                  <a:gd name="T2" fmla="*/ 438 w 641"/>
                  <a:gd name="T3" fmla="*/ 68 h 457"/>
                  <a:gd name="T4" fmla="*/ 360 w 641"/>
                  <a:gd name="T5" fmla="*/ 114 h 457"/>
                  <a:gd name="T6" fmla="*/ 330 w 641"/>
                  <a:gd name="T7" fmla="*/ 67 h 457"/>
                  <a:gd name="T8" fmla="*/ 155 w 641"/>
                  <a:gd name="T9" fmla="*/ 142 h 457"/>
                  <a:gd name="T10" fmla="*/ 63 w 641"/>
                  <a:gd name="T11" fmla="*/ 63 h 457"/>
                  <a:gd name="T12" fmla="*/ 95 w 641"/>
                  <a:gd name="T13" fmla="*/ 32 h 457"/>
                  <a:gd name="T14" fmla="*/ 80 w 641"/>
                  <a:gd name="T15" fmla="*/ 0 h 457"/>
                  <a:gd name="T16" fmla="*/ 0 w 641"/>
                  <a:gd name="T17" fmla="*/ 78 h 457"/>
                  <a:gd name="T18" fmla="*/ 31 w 641"/>
                  <a:gd name="T19" fmla="*/ 94 h 457"/>
                  <a:gd name="T20" fmla="*/ 108 w 641"/>
                  <a:gd name="T21" fmla="*/ 205 h 457"/>
                  <a:gd name="T22" fmla="*/ 106 w 641"/>
                  <a:gd name="T23" fmla="*/ 330 h 457"/>
                  <a:gd name="T24" fmla="*/ 75 w 641"/>
                  <a:gd name="T25" fmla="*/ 333 h 457"/>
                  <a:gd name="T26" fmla="*/ 74 w 641"/>
                  <a:gd name="T27" fmla="*/ 361 h 457"/>
                  <a:gd name="T28" fmla="*/ 168 w 641"/>
                  <a:gd name="T29" fmla="*/ 362 h 457"/>
                  <a:gd name="T30" fmla="*/ 183 w 641"/>
                  <a:gd name="T31" fmla="*/ 393 h 457"/>
                  <a:gd name="T32" fmla="*/ 167 w 641"/>
                  <a:gd name="T33" fmla="*/ 409 h 457"/>
                  <a:gd name="T34" fmla="*/ 182 w 641"/>
                  <a:gd name="T35" fmla="*/ 457 h 457"/>
                  <a:gd name="T36" fmla="*/ 230 w 641"/>
                  <a:gd name="T37" fmla="*/ 442 h 457"/>
                  <a:gd name="T38" fmla="*/ 215 w 641"/>
                  <a:gd name="T39" fmla="*/ 363 h 457"/>
                  <a:gd name="T40" fmla="*/ 262 w 641"/>
                  <a:gd name="T41" fmla="*/ 363 h 457"/>
                  <a:gd name="T42" fmla="*/ 261 w 641"/>
                  <a:gd name="T43" fmla="*/ 427 h 457"/>
                  <a:gd name="T44" fmla="*/ 292 w 641"/>
                  <a:gd name="T45" fmla="*/ 427 h 457"/>
                  <a:gd name="T46" fmla="*/ 372 w 641"/>
                  <a:gd name="T47" fmla="*/ 349 h 457"/>
                  <a:gd name="T48" fmla="*/ 450 w 641"/>
                  <a:gd name="T49" fmla="*/ 319 h 457"/>
                  <a:gd name="T50" fmla="*/ 531 w 641"/>
                  <a:gd name="T51" fmla="*/ 226 h 457"/>
                  <a:gd name="T52" fmla="*/ 576 w 641"/>
                  <a:gd name="T53" fmla="*/ 290 h 457"/>
                  <a:gd name="T54" fmla="*/ 641 w 641"/>
                  <a:gd name="T55" fmla="*/ 181 h 457"/>
                  <a:gd name="T56" fmla="*/ 454 w 641"/>
                  <a:gd name="T57" fmla="*/ 84 h 457"/>
                  <a:gd name="T58" fmla="*/ 447 w 641"/>
                  <a:gd name="T59" fmla="*/ 77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41" h="457">
                    <a:moveTo>
                      <a:pt x="447" y="77"/>
                    </a:moveTo>
                    <a:lnTo>
                      <a:pt x="438" y="68"/>
                    </a:lnTo>
                    <a:lnTo>
                      <a:pt x="360" y="114"/>
                    </a:lnTo>
                    <a:lnTo>
                      <a:pt x="330" y="67"/>
                    </a:lnTo>
                    <a:lnTo>
                      <a:pt x="155" y="142"/>
                    </a:lnTo>
                    <a:lnTo>
                      <a:pt x="63" y="63"/>
                    </a:lnTo>
                    <a:lnTo>
                      <a:pt x="95" y="32"/>
                    </a:lnTo>
                    <a:lnTo>
                      <a:pt x="80" y="0"/>
                    </a:lnTo>
                    <a:lnTo>
                      <a:pt x="0" y="78"/>
                    </a:lnTo>
                    <a:lnTo>
                      <a:pt x="31" y="94"/>
                    </a:lnTo>
                    <a:lnTo>
                      <a:pt x="108" y="205"/>
                    </a:lnTo>
                    <a:lnTo>
                      <a:pt x="106" y="330"/>
                    </a:lnTo>
                    <a:lnTo>
                      <a:pt x="75" y="333"/>
                    </a:lnTo>
                    <a:lnTo>
                      <a:pt x="74" y="361"/>
                    </a:lnTo>
                    <a:lnTo>
                      <a:pt x="168" y="362"/>
                    </a:lnTo>
                    <a:lnTo>
                      <a:pt x="183" y="393"/>
                    </a:lnTo>
                    <a:lnTo>
                      <a:pt x="167" y="409"/>
                    </a:lnTo>
                    <a:lnTo>
                      <a:pt x="182" y="457"/>
                    </a:lnTo>
                    <a:lnTo>
                      <a:pt x="230" y="442"/>
                    </a:lnTo>
                    <a:lnTo>
                      <a:pt x="215" y="363"/>
                    </a:lnTo>
                    <a:lnTo>
                      <a:pt x="262" y="363"/>
                    </a:lnTo>
                    <a:lnTo>
                      <a:pt x="261" y="427"/>
                    </a:lnTo>
                    <a:lnTo>
                      <a:pt x="292" y="427"/>
                    </a:lnTo>
                    <a:lnTo>
                      <a:pt x="372" y="349"/>
                    </a:lnTo>
                    <a:lnTo>
                      <a:pt x="450" y="319"/>
                    </a:lnTo>
                    <a:lnTo>
                      <a:pt x="531" y="226"/>
                    </a:lnTo>
                    <a:lnTo>
                      <a:pt x="576" y="290"/>
                    </a:lnTo>
                    <a:lnTo>
                      <a:pt x="641" y="181"/>
                    </a:lnTo>
                    <a:lnTo>
                      <a:pt x="454" y="84"/>
                    </a:lnTo>
                    <a:lnTo>
                      <a:pt x="447" y="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7" name="Freeform 29">
                <a:extLst>
                  <a:ext uri="{FF2B5EF4-FFF2-40B4-BE49-F238E27FC236}">
                    <a16:creationId xmlns:a16="http://schemas.microsoft.com/office/drawing/2014/main" id="{B97F7B5E-F9FF-4DDE-898C-736C531CF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333"/>
                <a:ext cx="44" cy="40"/>
              </a:xfrm>
              <a:custGeom>
                <a:avLst/>
                <a:gdLst>
                  <a:gd name="T0" fmla="*/ 233 w 311"/>
                  <a:gd name="T1" fmla="*/ 76 h 281"/>
                  <a:gd name="T2" fmla="*/ 249 w 311"/>
                  <a:gd name="T3" fmla="*/ 60 h 281"/>
                  <a:gd name="T4" fmla="*/ 234 w 311"/>
                  <a:gd name="T5" fmla="*/ 29 h 281"/>
                  <a:gd name="T6" fmla="*/ 140 w 311"/>
                  <a:gd name="T7" fmla="*/ 28 h 281"/>
                  <a:gd name="T8" fmla="*/ 141 w 311"/>
                  <a:gd name="T9" fmla="*/ 0 h 281"/>
                  <a:gd name="T10" fmla="*/ 0 w 311"/>
                  <a:gd name="T11" fmla="*/ 10 h 281"/>
                  <a:gd name="T12" fmla="*/ 29 w 311"/>
                  <a:gd name="T13" fmla="*/ 105 h 281"/>
                  <a:gd name="T14" fmla="*/ 106 w 311"/>
                  <a:gd name="T15" fmla="*/ 199 h 281"/>
                  <a:gd name="T16" fmla="*/ 169 w 311"/>
                  <a:gd name="T17" fmla="*/ 200 h 281"/>
                  <a:gd name="T18" fmla="*/ 168 w 311"/>
                  <a:gd name="T19" fmla="*/ 263 h 281"/>
                  <a:gd name="T20" fmla="*/ 278 w 311"/>
                  <a:gd name="T21" fmla="*/ 281 h 281"/>
                  <a:gd name="T22" fmla="*/ 231 w 311"/>
                  <a:gd name="T23" fmla="*/ 201 h 281"/>
                  <a:gd name="T24" fmla="*/ 311 w 311"/>
                  <a:gd name="T25" fmla="*/ 140 h 281"/>
                  <a:gd name="T26" fmla="*/ 296 w 311"/>
                  <a:gd name="T27" fmla="*/ 109 h 281"/>
                  <a:gd name="T28" fmla="*/ 248 w 311"/>
                  <a:gd name="T29" fmla="*/ 124 h 281"/>
                  <a:gd name="T30" fmla="*/ 233 w 311"/>
                  <a:gd name="T31" fmla="*/ 76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1" h="281">
                    <a:moveTo>
                      <a:pt x="233" y="76"/>
                    </a:moveTo>
                    <a:lnTo>
                      <a:pt x="249" y="60"/>
                    </a:lnTo>
                    <a:lnTo>
                      <a:pt x="234" y="29"/>
                    </a:lnTo>
                    <a:lnTo>
                      <a:pt x="140" y="28"/>
                    </a:lnTo>
                    <a:lnTo>
                      <a:pt x="141" y="0"/>
                    </a:lnTo>
                    <a:lnTo>
                      <a:pt x="0" y="10"/>
                    </a:lnTo>
                    <a:lnTo>
                      <a:pt x="29" y="105"/>
                    </a:lnTo>
                    <a:lnTo>
                      <a:pt x="106" y="199"/>
                    </a:lnTo>
                    <a:lnTo>
                      <a:pt x="169" y="200"/>
                    </a:lnTo>
                    <a:lnTo>
                      <a:pt x="168" y="263"/>
                    </a:lnTo>
                    <a:lnTo>
                      <a:pt x="278" y="281"/>
                    </a:lnTo>
                    <a:lnTo>
                      <a:pt x="231" y="201"/>
                    </a:lnTo>
                    <a:lnTo>
                      <a:pt x="311" y="140"/>
                    </a:lnTo>
                    <a:lnTo>
                      <a:pt x="296" y="109"/>
                    </a:lnTo>
                    <a:lnTo>
                      <a:pt x="248" y="124"/>
                    </a:lnTo>
                    <a:lnTo>
                      <a:pt x="233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8" name="Freeform 30">
                <a:extLst>
                  <a:ext uri="{FF2B5EF4-FFF2-40B4-BE49-F238E27FC236}">
                    <a16:creationId xmlns:a16="http://schemas.microsoft.com/office/drawing/2014/main" id="{71652E84-E39B-44FE-A029-668D6EC4B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5" y="1435"/>
                <a:ext cx="149" cy="208"/>
              </a:xfrm>
              <a:custGeom>
                <a:avLst/>
                <a:gdLst>
                  <a:gd name="T0" fmla="*/ 833 w 1047"/>
                  <a:gd name="T1" fmla="*/ 96 h 1459"/>
                  <a:gd name="T2" fmla="*/ 706 w 1047"/>
                  <a:gd name="T3" fmla="*/ 0 h 1459"/>
                  <a:gd name="T4" fmla="*/ 531 w 1047"/>
                  <a:gd name="T5" fmla="*/ 123 h 1459"/>
                  <a:gd name="T6" fmla="*/ 264 w 1047"/>
                  <a:gd name="T7" fmla="*/ 182 h 1459"/>
                  <a:gd name="T8" fmla="*/ 167 w 1047"/>
                  <a:gd name="T9" fmla="*/ 400 h 1459"/>
                  <a:gd name="T10" fmla="*/ 195 w 1047"/>
                  <a:gd name="T11" fmla="*/ 621 h 1459"/>
                  <a:gd name="T12" fmla="*/ 84 w 1047"/>
                  <a:gd name="T13" fmla="*/ 697 h 1459"/>
                  <a:gd name="T14" fmla="*/ 128 w 1047"/>
                  <a:gd name="T15" fmla="*/ 948 h 1459"/>
                  <a:gd name="T16" fmla="*/ 2 w 1047"/>
                  <a:gd name="T17" fmla="*/ 978 h 1459"/>
                  <a:gd name="T18" fmla="*/ 0 w 1047"/>
                  <a:gd name="T19" fmla="*/ 1103 h 1459"/>
                  <a:gd name="T20" fmla="*/ 218 w 1047"/>
                  <a:gd name="T21" fmla="*/ 1185 h 1459"/>
                  <a:gd name="T22" fmla="*/ 122 w 1047"/>
                  <a:gd name="T23" fmla="*/ 1277 h 1459"/>
                  <a:gd name="T24" fmla="*/ 120 w 1047"/>
                  <a:gd name="T25" fmla="*/ 1447 h 1459"/>
                  <a:gd name="T26" fmla="*/ 282 w 1047"/>
                  <a:gd name="T27" fmla="*/ 1459 h 1459"/>
                  <a:gd name="T28" fmla="*/ 533 w 1047"/>
                  <a:gd name="T29" fmla="*/ 1033 h 1459"/>
                  <a:gd name="T30" fmla="*/ 659 w 1047"/>
                  <a:gd name="T31" fmla="*/ 1018 h 1459"/>
                  <a:gd name="T32" fmla="*/ 693 w 1047"/>
                  <a:gd name="T33" fmla="*/ 910 h 1459"/>
                  <a:gd name="T34" fmla="*/ 709 w 1047"/>
                  <a:gd name="T35" fmla="*/ 878 h 1459"/>
                  <a:gd name="T36" fmla="*/ 590 w 1047"/>
                  <a:gd name="T37" fmla="*/ 391 h 1459"/>
                  <a:gd name="T38" fmla="*/ 829 w 1047"/>
                  <a:gd name="T39" fmla="*/ 394 h 1459"/>
                  <a:gd name="T40" fmla="*/ 905 w 1047"/>
                  <a:gd name="T41" fmla="*/ 489 h 1459"/>
                  <a:gd name="T42" fmla="*/ 1047 w 1047"/>
                  <a:gd name="T43" fmla="*/ 413 h 1459"/>
                  <a:gd name="T44" fmla="*/ 1003 w 1047"/>
                  <a:gd name="T45" fmla="*/ 255 h 1459"/>
                  <a:gd name="T46" fmla="*/ 1034 w 1047"/>
                  <a:gd name="T47" fmla="*/ 79 h 1459"/>
                  <a:gd name="T48" fmla="*/ 833 w 1047"/>
                  <a:gd name="T49" fmla="*/ 96 h 1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7" h="1459">
                    <a:moveTo>
                      <a:pt x="833" y="96"/>
                    </a:moveTo>
                    <a:lnTo>
                      <a:pt x="706" y="0"/>
                    </a:lnTo>
                    <a:lnTo>
                      <a:pt x="531" y="123"/>
                    </a:lnTo>
                    <a:lnTo>
                      <a:pt x="264" y="182"/>
                    </a:lnTo>
                    <a:lnTo>
                      <a:pt x="167" y="400"/>
                    </a:lnTo>
                    <a:lnTo>
                      <a:pt x="195" y="621"/>
                    </a:lnTo>
                    <a:lnTo>
                      <a:pt x="84" y="697"/>
                    </a:lnTo>
                    <a:lnTo>
                      <a:pt x="128" y="948"/>
                    </a:lnTo>
                    <a:lnTo>
                      <a:pt x="2" y="978"/>
                    </a:lnTo>
                    <a:lnTo>
                      <a:pt x="0" y="1103"/>
                    </a:lnTo>
                    <a:lnTo>
                      <a:pt x="218" y="1185"/>
                    </a:lnTo>
                    <a:lnTo>
                      <a:pt x="122" y="1277"/>
                    </a:lnTo>
                    <a:lnTo>
                      <a:pt x="120" y="1447"/>
                    </a:lnTo>
                    <a:lnTo>
                      <a:pt x="282" y="1459"/>
                    </a:lnTo>
                    <a:lnTo>
                      <a:pt x="533" y="1033"/>
                    </a:lnTo>
                    <a:lnTo>
                      <a:pt x="659" y="1018"/>
                    </a:lnTo>
                    <a:lnTo>
                      <a:pt x="693" y="910"/>
                    </a:lnTo>
                    <a:lnTo>
                      <a:pt x="709" y="878"/>
                    </a:lnTo>
                    <a:lnTo>
                      <a:pt x="590" y="391"/>
                    </a:lnTo>
                    <a:lnTo>
                      <a:pt x="829" y="394"/>
                    </a:lnTo>
                    <a:lnTo>
                      <a:pt x="905" y="489"/>
                    </a:lnTo>
                    <a:lnTo>
                      <a:pt x="1047" y="413"/>
                    </a:lnTo>
                    <a:lnTo>
                      <a:pt x="1003" y="255"/>
                    </a:lnTo>
                    <a:lnTo>
                      <a:pt x="1034" y="79"/>
                    </a:lnTo>
                    <a:lnTo>
                      <a:pt x="833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9" name="Freeform 31">
                <a:extLst>
                  <a:ext uri="{FF2B5EF4-FFF2-40B4-BE49-F238E27FC236}">
                    <a16:creationId xmlns:a16="http://schemas.microsoft.com/office/drawing/2014/main" id="{33B922BB-05EB-4EE6-9452-B90378304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9" y="1401"/>
                <a:ext cx="166" cy="190"/>
              </a:xfrm>
              <a:custGeom>
                <a:avLst/>
                <a:gdLst>
                  <a:gd name="T0" fmla="*/ 119 w 1163"/>
                  <a:gd name="T1" fmla="*/ 1117 h 1332"/>
                  <a:gd name="T2" fmla="*/ 103 w 1163"/>
                  <a:gd name="T3" fmla="*/ 1149 h 1332"/>
                  <a:gd name="T4" fmla="*/ 402 w 1163"/>
                  <a:gd name="T5" fmla="*/ 1246 h 1332"/>
                  <a:gd name="T6" fmla="*/ 731 w 1163"/>
                  <a:gd name="T7" fmla="*/ 1204 h 1332"/>
                  <a:gd name="T8" fmla="*/ 871 w 1163"/>
                  <a:gd name="T9" fmla="*/ 1332 h 1332"/>
                  <a:gd name="T10" fmla="*/ 1161 w 1163"/>
                  <a:gd name="T11" fmla="*/ 771 h 1332"/>
                  <a:gd name="T12" fmla="*/ 1163 w 1163"/>
                  <a:gd name="T13" fmla="*/ 584 h 1332"/>
                  <a:gd name="T14" fmla="*/ 1117 w 1163"/>
                  <a:gd name="T15" fmla="*/ 583 h 1332"/>
                  <a:gd name="T16" fmla="*/ 991 w 1163"/>
                  <a:gd name="T17" fmla="*/ 597 h 1332"/>
                  <a:gd name="T18" fmla="*/ 953 w 1163"/>
                  <a:gd name="T19" fmla="*/ 0 h 1332"/>
                  <a:gd name="T20" fmla="*/ 556 w 1163"/>
                  <a:gd name="T21" fmla="*/ 309 h 1332"/>
                  <a:gd name="T22" fmla="*/ 444 w 1163"/>
                  <a:gd name="T23" fmla="*/ 318 h 1332"/>
                  <a:gd name="T24" fmla="*/ 413 w 1163"/>
                  <a:gd name="T25" fmla="*/ 494 h 1332"/>
                  <a:gd name="T26" fmla="*/ 457 w 1163"/>
                  <a:gd name="T27" fmla="*/ 652 h 1332"/>
                  <a:gd name="T28" fmla="*/ 315 w 1163"/>
                  <a:gd name="T29" fmla="*/ 728 h 1332"/>
                  <a:gd name="T30" fmla="*/ 239 w 1163"/>
                  <a:gd name="T31" fmla="*/ 633 h 1332"/>
                  <a:gd name="T32" fmla="*/ 0 w 1163"/>
                  <a:gd name="T33" fmla="*/ 630 h 1332"/>
                  <a:gd name="T34" fmla="*/ 119 w 1163"/>
                  <a:gd name="T35" fmla="*/ 1117 h 1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63" h="1332">
                    <a:moveTo>
                      <a:pt x="119" y="1117"/>
                    </a:moveTo>
                    <a:lnTo>
                      <a:pt x="103" y="1149"/>
                    </a:lnTo>
                    <a:lnTo>
                      <a:pt x="402" y="1246"/>
                    </a:lnTo>
                    <a:lnTo>
                      <a:pt x="731" y="1204"/>
                    </a:lnTo>
                    <a:lnTo>
                      <a:pt x="871" y="1332"/>
                    </a:lnTo>
                    <a:lnTo>
                      <a:pt x="1161" y="771"/>
                    </a:lnTo>
                    <a:lnTo>
                      <a:pt x="1163" y="584"/>
                    </a:lnTo>
                    <a:lnTo>
                      <a:pt x="1117" y="583"/>
                    </a:lnTo>
                    <a:lnTo>
                      <a:pt x="991" y="597"/>
                    </a:lnTo>
                    <a:lnTo>
                      <a:pt x="953" y="0"/>
                    </a:lnTo>
                    <a:lnTo>
                      <a:pt x="556" y="309"/>
                    </a:lnTo>
                    <a:lnTo>
                      <a:pt x="444" y="318"/>
                    </a:lnTo>
                    <a:lnTo>
                      <a:pt x="413" y="494"/>
                    </a:lnTo>
                    <a:lnTo>
                      <a:pt x="457" y="652"/>
                    </a:lnTo>
                    <a:lnTo>
                      <a:pt x="315" y="728"/>
                    </a:lnTo>
                    <a:lnTo>
                      <a:pt x="239" y="633"/>
                    </a:lnTo>
                    <a:lnTo>
                      <a:pt x="0" y="630"/>
                    </a:lnTo>
                    <a:lnTo>
                      <a:pt x="119" y="11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0" name="Freeform 32">
                <a:extLst>
                  <a:ext uri="{FF2B5EF4-FFF2-40B4-BE49-F238E27FC236}">
                    <a16:creationId xmlns:a16="http://schemas.microsoft.com/office/drawing/2014/main" id="{598D3EE0-3CCC-4CAB-8979-4C1C67A5B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1419"/>
                <a:ext cx="255" cy="224"/>
              </a:xfrm>
              <a:custGeom>
                <a:avLst/>
                <a:gdLst>
                  <a:gd name="T0" fmla="*/ 1555 w 1789"/>
                  <a:gd name="T1" fmla="*/ 230 h 1570"/>
                  <a:gd name="T2" fmla="*/ 1461 w 1789"/>
                  <a:gd name="T3" fmla="*/ 213 h 1570"/>
                  <a:gd name="T4" fmla="*/ 1349 w 1789"/>
                  <a:gd name="T5" fmla="*/ 368 h 1570"/>
                  <a:gd name="T6" fmla="*/ 1081 w 1789"/>
                  <a:gd name="T7" fmla="*/ 427 h 1570"/>
                  <a:gd name="T8" fmla="*/ 837 w 1789"/>
                  <a:gd name="T9" fmla="*/ 0 h 1570"/>
                  <a:gd name="T10" fmla="*/ 571 w 1789"/>
                  <a:gd name="T11" fmla="*/ 12 h 1570"/>
                  <a:gd name="T12" fmla="*/ 2 w 1789"/>
                  <a:gd name="T13" fmla="*/ 302 h 1570"/>
                  <a:gd name="T14" fmla="*/ 0 w 1789"/>
                  <a:gd name="T15" fmla="*/ 427 h 1570"/>
                  <a:gd name="T16" fmla="*/ 125 w 1789"/>
                  <a:gd name="T17" fmla="*/ 429 h 1570"/>
                  <a:gd name="T18" fmla="*/ 296 w 1789"/>
                  <a:gd name="T19" fmla="*/ 589 h 1570"/>
                  <a:gd name="T20" fmla="*/ 543 w 1789"/>
                  <a:gd name="T21" fmla="*/ 811 h 1570"/>
                  <a:gd name="T22" fmla="*/ 413 w 1789"/>
                  <a:gd name="T23" fmla="*/ 1155 h 1570"/>
                  <a:gd name="T24" fmla="*/ 924 w 1789"/>
                  <a:gd name="T25" fmla="*/ 1570 h 1570"/>
                  <a:gd name="T26" fmla="*/ 1250 w 1789"/>
                  <a:gd name="T27" fmla="*/ 1456 h 1570"/>
                  <a:gd name="T28" fmla="*/ 1294 w 1789"/>
                  <a:gd name="T29" fmla="*/ 1440 h 1570"/>
                  <a:gd name="T30" fmla="*/ 1397 w 1789"/>
                  <a:gd name="T31" fmla="*/ 1403 h 1570"/>
                  <a:gd name="T32" fmla="*/ 1426 w 1789"/>
                  <a:gd name="T33" fmla="*/ 1544 h 1570"/>
                  <a:gd name="T34" fmla="*/ 1645 w 1789"/>
                  <a:gd name="T35" fmla="*/ 1561 h 1570"/>
                  <a:gd name="T36" fmla="*/ 1647 w 1789"/>
                  <a:gd name="T37" fmla="*/ 1391 h 1570"/>
                  <a:gd name="T38" fmla="*/ 1743 w 1789"/>
                  <a:gd name="T39" fmla="*/ 1299 h 1570"/>
                  <a:gd name="T40" fmla="*/ 1525 w 1789"/>
                  <a:gd name="T41" fmla="*/ 1217 h 1570"/>
                  <a:gd name="T42" fmla="*/ 1527 w 1789"/>
                  <a:gd name="T43" fmla="*/ 1092 h 1570"/>
                  <a:gd name="T44" fmla="*/ 1653 w 1789"/>
                  <a:gd name="T45" fmla="*/ 1062 h 1570"/>
                  <a:gd name="T46" fmla="*/ 1609 w 1789"/>
                  <a:gd name="T47" fmla="*/ 811 h 1570"/>
                  <a:gd name="T48" fmla="*/ 1720 w 1789"/>
                  <a:gd name="T49" fmla="*/ 735 h 1570"/>
                  <a:gd name="T50" fmla="*/ 1692 w 1789"/>
                  <a:gd name="T51" fmla="*/ 514 h 1570"/>
                  <a:gd name="T52" fmla="*/ 1789 w 1789"/>
                  <a:gd name="T53" fmla="*/ 296 h 1570"/>
                  <a:gd name="T54" fmla="*/ 1680 w 1789"/>
                  <a:gd name="T55" fmla="*/ 248 h 1570"/>
                  <a:gd name="T56" fmla="*/ 1555 w 1789"/>
                  <a:gd name="T57" fmla="*/ 230 h 1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89" h="1570">
                    <a:moveTo>
                      <a:pt x="1555" y="230"/>
                    </a:moveTo>
                    <a:lnTo>
                      <a:pt x="1461" y="213"/>
                    </a:lnTo>
                    <a:lnTo>
                      <a:pt x="1349" y="368"/>
                    </a:lnTo>
                    <a:lnTo>
                      <a:pt x="1081" y="427"/>
                    </a:lnTo>
                    <a:lnTo>
                      <a:pt x="837" y="0"/>
                    </a:lnTo>
                    <a:lnTo>
                      <a:pt x="571" y="12"/>
                    </a:lnTo>
                    <a:lnTo>
                      <a:pt x="2" y="302"/>
                    </a:lnTo>
                    <a:lnTo>
                      <a:pt x="0" y="427"/>
                    </a:lnTo>
                    <a:lnTo>
                      <a:pt x="125" y="429"/>
                    </a:lnTo>
                    <a:lnTo>
                      <a:pt x="296" y="589"/>
                    </a:lnTo>
                    <a:lnTo>
                      <a:pt x="543" y="811"/>
                    </a:lnTo>
                    <a:lnTo>
                      <a:pt x="413" y="1155"/>
                    </a:lnTo>
                    <a:lnTo>
                      <a:pt x="924" y="1570"/>
                    </a:lnTo>
                    <a:lnTo>
                      <a:pt x="1250" y="1456"/>
                    </a:lnTo>
                    <a:lnTo>
                      <a:pt x="1294" y="1440"/>
                    </a:lnTo>
                    <a:lnTo>
                      <a:pt x="1397" y="1403"/>
                    </a:lnTo>
                    <a:lnTo>
                      <a:pt x="1426" y="1544"/>
                    </a:lnTo>
                    <a:lnTo>
                      <a:pt x="1645" y="1561"/>
                    </a:lnTo>
                    <a:lnTo>
                      <a:pt x="1647" y="1391"/>
                    </a:lnTo>
                    <a:lnTo>
                      <a:pt x="1743" y="1299"/>
                    </a:lnTo>
                    <a:lnTo>
                      <a:pt x="1525" y="1217"/>
                    </a:lnTo>
                    <a:lnTo>
                      <a:pt x="1527" y="1092"/>
                    </a:lnTo>
                    <a:lnTo>
                      <a:pt x="1653" y="1062"/>
                    </a:lnTo>
                    <a:lnTo>
                      <a:pt x="1609" y="811"/>
                    </a:lnTo>
                    <a:lnTo>
                      <a:pt x="1720" y="735"/>
                    </a:lnTo>
                    <a:lnTo>
                      <a:pt x="1692" y="514"/>
                    </a:lnTo>
                    <a:lnTo>
                      <a:pt x="1789" y="296"/>
                    </a:lnTo>
                    <a:lnTo>
                      <a:pt x="1680" y="248"/>
                    </a:lnTo>
                    <a:lnTo>
                      <a:pt x="1555" y="2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1" name="Freeform 33">
                <a:extLst>
                  <a:ext uri="{FF2B5EF4-FFF2-40B4-BE49-F238E27FC236}">
                    <a16:creationId xmlns:a16="http://schemas.microsoft.com/office/drawing/2014/main" id="{CA2A76C9-932B-4D98-9A2C-DBD1C16C9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" y="1619"/>
                <a:ext cx="221" cy="251"/>
              </a:xfrm>
              <a:custGeom>
                <a:avLst/>
                <a:gdLst>
                  <a:gd name="T0" fmla="*/ 238 w 1552"/>
                  <a:gd name="T1" fmla="*/ 141 h 1758"/>
                  <a:gd name="T2" fmla="*/ 209 w 1552"/>
                  <a:gd name="T3" fmla="*/ 0 h 1758"/>
                  <a:gd name="T4" fmla="*/ 106 w 1552"/>
                  <a:gd name="T5" fmla="*/ 37 h 1758"/>
                  <a:gd name="T6" fmla="*/ 83 w 1552"/>
                  <a:gd name="T7" fmla="*/ 46 h 1758"/>
                  <a:gd name="T8" fmla="*/ 49 w 1552"/>
                  <a:gd name="T9" fmla="*/ 171 h 1758"/>
                  <a:gd name="T10" fmla="*/ 65 w 1552"/>
                  <a:gd name="T11" fmla="*/ 249 h 1758"/>
                  <a:gd name="T12" fmla="*/ 16 w 1552"/>
                  <a:gd name="T13" fmla="*/ 296 h 1758"/>
                  <a:gd name="T14" fmla="*/ 0 w 1552"/>
                  <a:gd name="T15" fmla="*/ 327 h 1758"/>
                  <a:gd name="T16" fmla="*/ 79 w 1552"/>
                  <a:gd name="T17" fmla="*/ 328 h 1758"/>
                  <a:gd name="T18" fmla="*/ 203 w 1552"/>
                  <a:gd name="T19" fmla="*/ 424 h 1758"/>
                  <a:gd name="T20" fmla="*/ 202 w 1552"/>
                  <a:gd name="T21" fmla="*/ 486 h 1758"/>
                  <a:gd name="T22" fmla="*/ 170 w 1552"/>
                  <a:gd name="T23" fmla="*/ 517 h 1758"/>
                  <a:gd name="T24" fmla="*/ 185 w 1552"/>
                  <a:gd name="T25" fmla="*/ 580 h 1758"/>
                  <a:gd name="T26" fmla="*/ 342 w 1552"/>
                  <a:gd name="T27" fmla="*/ 598 h 1758"/>
                  <a:gd name="T28" fmla="*/ 342 w 1552"/>
                  <a:gd name="T29" fmla="*/ 629 h 1758"/>
                  <a:gd name="T30" fmla="*/ 294 w 1552"/>
                  <a:gd name="T31" fmla="*/ 629 h 1758"/>
                  <a:gd name="T32" fmla="*/ 323 w 1552"/>
                  <a:gd name="T33" fmla="*/ 801 h 1758"/>
                  <a:gd name="T34" fmla="*/ 386 w 1552"/>
                  <a:gd name="T35" fmla="*/ 755 h 1758"/>
                  <a:gd name="T36" fmla="*/ 464 w 1552"/>
                  <a:gd name="T37" fmla="*/ 851 h 1758"/>
                  <a:gd name="T38" fmla="*/ 431 w 1552"/>
                  <a:gd name="T39" fmla="*/ 913 h 1758"/>
                  <a:gd name="T40" fmla="*/ 446 w 1552"/>
                  <a:gd name="T41" fmla="*/ 976 h 1758"/>
                  <a:gd name="T42" fmla="*/ 444 w 1552"/>
                  <a:gd name="T43" fmla="*/ 1054 h 1758"/>
                  <a:gd name="T44" fmla="*/ 398 w 1552"/>
                  <a:gd name="T45" fmla="*/ 1069 h 1758"/>
                  <a:gd name="T46" fmla="*/ 350 w 1552"/>
                  <a:gd name="T47" fmla="*/ 1116 h 1758"/>
                  <a:gd name="T48" fmla="*/ 396 w 1552"/>
                  <a:gd name="T49" fmla="*/ 1194 h 1758"/>
                  <a:gd name="T50" fmla="*/ 410 w 1552"/>
                  <a:gd name="T51" fmla="*/ 1273 h 1758"/>
                  <a:gd name="T52" fmla="*/ 333 w 1552"/>
                  <a:gd name="T53" fmla="*/ 1224 h 1758"/>
                  <a:gd name="T54" fmla="*/ 255 w 1552"/>
                  <a:gd name="T55" fmla="*/ 1208 h 1758"/>
                  <a:gd name="T56" fmla="*/ 192 w 1552"/>
                  <a:gd name="T57" fmla="*/ 1255 h 1758"/>
                  <a:gd name="T58" fmla="*/ 127 w 1552"/>
                  <a:gd name="T59" fmla="*/ 1378 h 1758"/>
                  <a:gd name="T60" fmla="*/ 126 w 1552"/>
                  <a:gd name="T61" fmla="*/ 1441 h 1758"/>
                  <a:gd name="T62" fmla="*/ 188 w 1552"/>
                  <a:gd name="T63" fmla="*/ 1473 h 1758"/>
                  <a:gd name="T64" fmla="*/ 218 w 1552"/>
                  <a:gd name="T65" fmla="*/ 1615 h 1758"/>
                  <a:gd name="T66" fmla="*/ 249 w 1552"/>
                  <a:gd name="T67" fmla="*/ 1631 h 1758"/>
                  <a:gd name="T68" fmla="*/ 263 w 1552"/>
                  <a:gd name="T69" fmla="*/ 1710 h 1758"/>
                  <a:gd name="T70" fmla="*/ 341 w 1552"/>
                  <a:gd name="T71" fmla="*/ 1758 h 1758"/>
                  <a:gd name="T72" fmla="*/ 514 w 1552"/>
                  <a:gd name="T73" fmla="*/ 1605 h 1758"/>
                  <a:gd name="T74" fmla="*/ 690 w 1552"/>
                  <a:gd name="T75" fmla="*/ 1449 h 1758"/>
                  <a:gd name="T76" fmla="*/ 1164 w 1552"/>
                  <a:gd name="T77" fmla="*/ 1456 h 1758"/>
                  <a:gd name="T78" fmla="*/ 1197 w 1552"/>
                  <a:gd name="T79" fmla="*/ 1269 h 1758"/>
                  <a:gd name="T80" fmla="*/ 1542 w 1552"/>
                  <a:gd name="T81" fmla="*/ 1241 h 1758"/>
                  <a:gd name="T82" fmla="*/ 1363 w 1552"/>
                  <a:gd name="T83" fmla="*/ 659 h 1758"/>
                  <a:gd name="T84" fmla="*/ 1552 w 1552"/>
                  <a:gd name="T85" fmla="*/ 568 h 1758"/>
                  <a:gd name="T86" fmla="*/ 1552 w 1552"/>
                  <a:gd name="T87" fmla="*/ 505 h 1758"/>
                  <a:gd name="T88" fmla="*/ 1150 w 1552"/>
                  <a:gd name="T89" fmla="*/ 202 h 1758"/>
                  <a:gd name="T90" fmla="*/ 926 w 1552"/>
                  <a:gd name="T91" fmla="*/ 293 h 1758"/>
                  <a:gd name="T92" fmla="*/ 771 w 1552"/>
                  <a:gd name="T93" fmla="*/ 181 h 1758"/>
                  <a:gd name="T94" fmla="*/ 619 w 1552"/>
                  <a:gd name="T95" fmla="*/ 170 h 1758"/>
                  <a:gd name="T96" fmla="*/ 457 w 1552"/>
                  <a:gd name="T97" fmla="*/ 158 h 1758"/>
                  <a:gd name="T98" fmla="*/ 238 w 1552"/>
                  <a:gd name="T99" fmla="*/ 141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52" h="1758">
                    <a:moveTo>
                      <a:pt x="238" y="141"/>
                    </a:moveTo>
                    <a:lnTo>
                      <a:pt x="209" y="0"/>
                    </a:lnTo>
                    <a:lnTo>
                      <a:pt x="106" y="37"/>
                    </a:lnTo>
                    <a:lnTo>
                      <a:pt x="83" y="46"/>
                    </a:lnTo>
                    <a:lnTo>
                      <a:pt x="49" y="171"/>
                    </a:lnTo>
                    <a:lnTo>
                      <a:pt x="65" y="249"/>
                    </a:lnTo>
                    <a:lnTo>
                      <a:pt x="16" y="296"/>
                    </a:lnTo>
                    <a:lnTo>
                      <a:pt x="0" y="327"/>
                    </a:lnTo>
                    <a:lnTo>
                      <a:pt x="79" y="328"/>
                    </a:lnTo>
                    <a:lnTo>
                      <a:pt x="203" y="424"/>
                    </a:lnTo>
                    <a:lnTo>
                      <a:pt x="202" y="486"/>
                    </a:lnTo>
                    <a:lnTo>
                      <a:pt x="170" y="517"/>
                    </a:lnTo>
                    <a:lnTo>
                      <a:pt x="185" y="580"/>
                    </a:lnTo>
                    <a:lnTo>
                      <a:pt x="342" y="598"/>
                    </a:lnTo>
                    <a:lnTo>
                      <a:pt x="342" y="629"/>
                    </a:lnTo>
                    <a:lnTo>
                      <a:pt x="294" y="629"/>
                    </a:lnTo>
                    <a:lnTo>
                      <a:pt x="323" y="801"/>
                    </a:lnTo>
                    <a:lnTo>
                      <a:pt x="386" y="755"/>
                    </a:lnTo>
                    <a:lnTo>
                      <a:pt x="464" y="851"/>
                    </a:lnTo>
                    <a:lnTo>
                      <a:pt x="431" y="913"/>
                    </a:lnTo>
                    <a:lnTo>
                      <a:pt x="446" y="976"/>
                    </a:lnTo>
                    <a:lnTo>
                      <a:pt x="444" y="1054"/>
                    </a:lnTo>
                    <a:lnTo>
                      <a:pt x="398" y="1069"/>
                    </a:lnTo>
                    <a:lnTo>
                      <a:pt x="350" y="1116"/>
                    </a:lnTo>
                    <a:lnTo>
                      <a:pt x="396" y="1194"/>
                    </a:lnTo>
                    <a:lnTo>
                      <a:pt x="410" y="1273"/>
                    </a:lnTo>
                    <a:lnTo>
                      <a:pt x="333" y="1224"/>
                    </a:lnTo>
                    <a:lnTo>
                      <a:pt x="255" y="1208"/>
                    </a:lnTo>
                    <a:lnTo>
                      <a:pt x="192" y="1255"/>
                    </a:lnTo>
                    <a:lnTo>
                      <a:pt x="127" y="1378"/>
                    </a:lnTo>
                    <a:lnTo>
                      <a:pt x="126" y="1441"/>
                    </a:lnTo>
                    <a:lnTo>
                      <a:pt x="188" y="1473"/>
                    </a:lnTo>
                    <a:lnTo>
                      <a:pt x="218" y="1615"/>
                    </a:lnTo>
                    <a:lnTo>
                      <a:pt x="249" y="1631"/>
                    </a:lnTo>
                    <a:lnTo>
                      <a:pt x="263" y="1710"/>
                    </a:lnTo>
                    <a:lnTo>
                      <a:pt x="341" y="1758"/>
                    </a:lnTo>
                    <a:lnTo>
                      <a:pt x="514" y="1605"/>
                    </a:lnTo>
                    <a:lnTo>
                      <a:pt x="690" y="1449"/>
                    </a:lnTo>
                    <a:lnTo>
                      <a:pt x="1164" y="1456"/>
                    </a:lnTo>
                    <a:lnTo>
                      <a:pt x="1197" y="1269"/>
                    </a:lnTo>
                    <a:lnTo>
                      <a:pt x="1542" y="1241"/>
                    </a:lnTo>
                    <a:lnTo>
                      <a:pt x="1363" y="659"/>
                    </a:lnTo>
                    <a:lnTo>
                      <a:pt x="1552" y="568"/>
                    </a:lnTo>
                    <a:lnTo>
                      <a:pt x="1552" y="505"/>
                    </a:lnTo>
                    <a:lnTo>
                      <a:pt x="1150" y="202"/>
                    </a:lnTo>
                    <a:lnTo>
                      <a:pt x="926" y="293"/>
                    </a:lnTo>
                    <a:lnTo>
                      <a:pt x="771" y="181"/>
                    </a:lnTo>
                    <a:lnTo>
                      <a:pt x="619" y="170"/>
                    </a:lnTo>
                    <a:lnTo>
                      <a:pt x="457" y="158"/>
                    </a:lnTo>
                    <a:lnTo>
                      <a:pt x="238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2" name="Freeform 34">
                <a:extLst>
                  <a:ext uri="{FF2B5EF4-FFF2-40B4-BE49-F238E27FC236}">
                    <a16:creationId xmlns:a16="http://schemas.microsoft.com/office/drawing/2014/main" id="{BD00C244-817F-4500-AAAE-13DDAE577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8" y="1626"/>
                <a:ext cx="245" cy="307"/>
              </a:xfrm>
              <a:custGeom>
                <a:avLst/>
                <a:gdLst>
                  <a:gd name="T0" fmla="*/ 1334 w 1715"/>
                  <a:gd name="T1" fmla="*/ 0 h 2153"/>
                  <a:gd name="T2" fmla="*/ 1313 w 1715"/>
                  <a:gd name="T3" fmla="*/ 7 h 2153"/>
                  <a:gd name="T4" fmla="*/ 987 w 1715"/>
                  <a:gd name="T5" fmla="*/ 121 h 2153"/>
                  <a:gd name="T6" fmla="*/ 905 w 1715"/>
                  <a:gd name="T7" fmla="*/ 401 h 2153"/>
                  <a:gd name="T8" fmla="*/ 780 w 1715"/>
                  <a:gd name="T9" fmla="*/ 415 h 2153"/>
                  <a:gd name="T10" fmla="*/ 622 w 1715"/>
                  <a:gd name="T11" fmla="*/ 506 h 2153"/>
                  <a:gd name="T12" fmla="*/ 584 w 1715"/>
                  <a:gd name="T13" fmla="*/ 898 h 2153"/>
                  <a:gd name="T14" fmla="*/ 380 w 1715"/>
                  <a:gd name="T15" fmla="*/ 989 h 2153"/>
                  <a:gd name="T16" fmla="*/ 35 w 1715"/>
                  <a:gd name="T17" fmla="*/ 938 h 2153"/>
                  <a:gd name="T18" fmla="*/ 0 w 1715"/>
                  <a:gd name="T19" fmla="*/ 1187 h 2153"/>
                  <a:gd name="T20" fmla="*/ 220 w 1715"/>
                  <a:gd name="T21" fmla="*/ 1238 h 2153"/>
                  <a:gd name="T22" fmla="*/ 249 w 1715"/>
                  <a:gd name="T23" fmla="*/ 1364 h 2153"/>
                  <a:gd name="T24" fmla="*/ 26 w 1715"/>
                  <a:gd name="T25" fmla="*/ 1595 h 2153"/>
                  <a:gd name="T26" fmla="*/ 196 w 1715"/>
                  <a:gd name="T27" fmla="*/ 1739 h 2153"/>
                  <a:gd name="T28" fmla="*/ 301 w 1715"/>
                  <a:gd name="T29" fmla="*/ 2117 h 2153"/>
                  <a:gd name="T30" fmla="*/ 692 w 1715"/>
                  <a:gd name="T31" fmla="*/ 2153 h 2153"/>
                  <a:gd name="T32" fmla="*/ 1102 w 1715"/>
                  <a:gd name="T33" fmla="*/ 1971 h 2153"/>
                  <a:gd name="T34" fmla="*/ 1213 w 1715"/>
                  <a:gd name="T35" fmla="*/ 1911 h 2153"/>
                  <a:gd name="T36" fmla="*/ 1338 w 1715"/>
                  <a:gd name="T37" fmla="*/ 1943 h 2153"/>
                  <a:gd name="T38" fmla="*/ 1592 w 1715"/>
                  <a:gd name="T39" fmla="*/ 1712 h 2153"/>
                  <a:gd name="T40" fmla="*/ 1514 w 1715"/>
                  <a:gd name="T41" fmla="*/ 1664 h 2153"/>
                  <a:gd name="T42" fmla="*/ 1500 w 1715"/>
                  <a:gd name="T43" fmla="*/ 1585 h 2153"/>
                  <a:gd name="T44" fmla="*/ 1469 w 1715"/>
                  <a:gd name="T45" fmla="*/ 1569 h 2153"/>
                  <a:gd name="T46" fmla="*/ 1439 w 1715"/>
                  <a:gd name="T47" fmla="*/ 1427 h 2153"/>
                  <a:gd name="T48" fmla="*/ 1377 w 1715"/>
                  <a:gd name="T49" fmla="*/ 1395 h 2153"/>
                  <a:gd name="T50" fmla="*/ 1378 w 1715"/>
                  <a:gd name="T51" fmla="*/ 1332 h 2153"/>
                  <a:gd name="T52" fmla="*/ 1443 w 1715"/>
                  <a:gd name="T53" fmla="*/ 1209 h 2153"/>
                  <a:gd name="T54" fmla="*/ 1506 w 1715"/>
                  <a:gd name="T55" fmla="*/ 1162 h 2153"/>
                  <a:gd name="T56" fmla="*/ 1584 w 1715"/>
                  <a:gd name="T57" fmla="*/ 1178 h 2153"/>
                  <a:gd name="T58" fmla="*/ 1661 w 1715"/>
                  <a:gd name="T59" fmla="*/ 1227 h 2153"/>
                  <a:gd name="T60" fmla="*/ 1647 w 1715"/>
                  <a:gd name="T61" fmla="*/ 1148 h 2153"/>
                  <a:gd name="T62" fmla="*/ 1601 w 1715"/>
                  <a:gd name="T63" fmla="*/ 1070 h 2153"/>
                  <a:gd name="T64" fmla="*/ 1649 w 1715"/>
                  <a:gd name="T65" fmla="*/ 1023 h 2153"/>
                  <a:gd name="T66" fmla="*/ 1695 w 1715"/>
                  <a:gd name="T67" fmla="*/ 1008 h 2153"/>
                  <a:gd name="T68" fmla="*/ 1697 w 1715"/>
                  <a:gd name="T69" fmla="*/ 930 h 2153"/>
                  <a:gd name="T70" fmla="*/ 1682 w 1715"/>
                  <a:gd name="T71" fmla="*/ 867 h 2153"/>
                  <a:gd name="T72" fmla="*/ 1715 w 1715"/>
                  <a:gd name="T73" fmla="*/ 805 h 2153"/>
                  <a:gd name="T74" fmla="*/ 1637 w 1715"/>
                  <a:gd name="T75" fmla="*/ 709 h 2153"/>
                  <a:gd name="T76" fmla="*/ 1574 w 1715"/>
                  <a:gd name="T77" fmla="*/ 755 h 2153"/>
                  <a:gd name="T78" fmla="*/ 1545 w 1715"/>
                  <a:gd name="T79" fmla="*/ 583 h 2153"/>
                  <a:gd name="T80" fmla="*/ 1593 w 1715"/>
                  <a:gd name="T81" fmla="*/ 583 h 2153"/>
                  <a:gd name="T82" fmla="*/ 1593 w 1715"/>
                  <a:gd name="T83" fmla="*/ 552 h 2153"/>
                  <a:gd name="T84" fmla="*/ 1436 w 1715"/>
                  <a:gd name="T85" fmla="*/ 534 h 2153"/>
                  <a:gd name="T86" fmla="*/ 1421 w 1715"/>
                  <a:gd name="T87" fmla="*/ 471 h 2153"/>
                  <a:gd name="T88" fmla="*/ 1453 w 1715"/>
                  <a:gd name="T89" fmla="*/ 440 h 2153"/>
                  <a:gd name="T90" fmla="*/ 1454 w 1715"/>
                  <a:gd name="T91" fmla="*/ 378 h 2153"/>
                  <a:gd name="T92" fmla="*/ 1330 w 1715"/>
                  <a:gd name="T93" fmla="*/ 282 h 2153"/>
                  <a:gd name="T94" fmla="*/ 1251 w 1715"/>
                  <a:gd name="T95" fmla="*/ 281 h 2153"/>
                  <a:gd name="T96" fmla="*/ 1267 w 1715"/>
                  <a:gd name="T97" fmla="*/ 250 h 2153"/>
                  <a:gd name="T98" fmla="*/ 1316 w 1715"/>
                  <a:gd name="T99" fmla="*/ 203 h 2153"/>
                  <a:gd name="T100" fmla="*/ 1300 w 1715"/>
                  <a:gd name="T101" fmla="*/ 125 h 2153"/>
                  <a:gd name="T102" fmla="*/ 1334 w 1715"/>
                  <a:gd name="T103" fmla="*/ 0 h 2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15" h="2153">
                    <a:moveTo>
                      <a:pt x="1334" y="0"/>
                    </a:moveTo>
                    <a:lnTo>
                      <a:pt x="1313" y="7"/>
                    </a:lnTo>
                    <a:lnTo>
                      <a:pt x="987" y="121"/>
                    </a:lnTo>
                    <a:lnTo>
                      <a:pt x="905" y="401"/>
                    </a:lnTo>
                    <a:lnTo>
                      <a:pt x="780" y="415"/>
                    </a:lnTo>
                    <a:lnTo>
                      <a:pt x="622" y="506"/>
                    </a:lnTo>
                    <a:lnTo>
                      <a:pt x="584" y="898"/>
                    </a:lnTo>
                    <a:lnTo>
                      <a:pt x="380" y="989"/>
                    </a:lnTo>
                    <a:lnTo>
                      <a:pt x="35" y="938"/>
                    </a:lnTo>
                    <a:lnTo>
                      <a:pt x="0" y="1187"/>
                    </a:lnTo>
                    <a:lnTo>
                      <a:pt x="220" y="1238"/>
                    </a:lnTo>
                    <a:lnTo>
                      <a:pt x="249" y="1364"/>
                    </a:lnTo>
                    <a:lnTo>
                      <a:pt x="26" y="1595"/>
                    </a:lnTo>
                    <a:lnTo>
                      <a:pt x="196" y="1739"/>
                    </a:lnTo>
                    <a:lnTo>
                      <a:pt x="301" y="2117"/>
                    </a:lnTo>
                    <a:lnTo>
                      <a:pt x="692" y="2153"/>
                    </a:lnTo>
                    <a:lnTo>
                      <a:pt x="1102" y="1971"/>
                    </a:lnTo>
                    <a:lnTo>
                      <a:pt x="1213" y="1911"/>
                    </a:lnTo>
                    <a:lnTo>
                      <a:pt x="1338" y="1943"/>
                    </a:lnTo>
                    <a:lnTo>
                      <a:pt x="1592" y="1712"/>
                    </a:lnTo>
                    <a:lnTo>
                      <a:pt x="1514" y="1664"/>
                    </a:lnTo>
                    <a:lnTo>
                      <a:pt x="1500" y="1585"/>
                    </a:lnTo>
                    <a:lnTo>
                      <a:pt x="1469" y="1569"/>
                    </a:lnTo>
                    <a:lnTo>
                      <a:pt x="1439" y="1427"/>
                    </a:lnTo>
                    <a:lnTo>
                      <a:pt x="1377" y="1395"/>
                    </a:lnTo>
                    <a:lnTo>
                      <a:pt x="1378" y="1332"/>
                    </a:lnTo>
                    <a:lnTo>
                      <a:pt x="1443" y="1209"/>
                    </a:lnTo>
                    <a:lnTo>
                      <a:pt x="1506" y="1162"/>
                    </a:lnTo>
                    <a:lnTo>
                      <a:pt x="1584" y="1178"/>
                    </a:lnTo>
                    <a:lnTo>
                      <a:pt x="1661" y="1227"/>
                    </a:lnTo>
                    <a:lnTo>
                      <a:pt x="1647" y="1148"/>
                    </a:lnTo>
                    <a:lnTo>
                      <a:pt x="1601" y="1070"/>
                    </a:lnTo>
                    <a:lnTo>
                      <a:pt x="1649" y="1023"/>
                    </a:lnTo>
                    <a:lnTo>
                      <a:pt x="1695" y="1008"/>
                    </a:lnTo>
                    <a:lnTo>
                      <a:pt x="1697" y="930"/>
                    </a:lnTo>
                    <a:lnTo>
                      <a:pt x="1682" y="867"/>
                    </a:lnTo>
                    <a:lnTo>
                      <a:pt x="1715" y="805"/>
                    </a:lnTo>
                    <a:lnTo>
                      <a:pt x="1637" y="709"/>
                    </a:lnTo>
                    <a:lnTo>
                      <a:pt x="1574" y="755"/>
                    </a:lnTo>
                    <a:lnTo>
                      <a:pt x="1545" y="583"/>
                    </a:lnTo>
                    <a:lnTo>
                      <a:pt x="1593" y="583"/>
                    </a:lnTo>
                    <a:lnTo>
                      <a:pt x="1593" y="552"/>
                    </a:lnTo>
                    <a:lnTo>
                      <a:pt x="1436" y="534"/>
                    </a:lnTo>
                    <a:lnTo>
                      <a:pt x="1421" y="471"/>
                    </a:lnTo>
                    <a:lnTo>
                      <a:pt x="1453" y="440"/>
                    </a:lnTo>
                    <a:lnTo>
                      <a:pt x="1454" y="378"/>
                    </a:lnTo>
                    <a:lnTo>
                      <a:pt x="1330" y="282"/>
                    </a:lnTo>
                    <a:lnTo>
                      <a:pt x="1251" y="281"/>
                    </a:lnTo>
                    <a:lnTo>
                      <a:pt x="1267" y="250"/>
                    </a:lnTo>
                    <a:lnTo>
                      <a:pt x="1316" y="203"/>
                    </a:lnTo>
                    <a:lnTo>
                      <a:pt x="1300" y="125"/>
                    </a:lnTo>
                    <a:lnTo>
                      <a:pt x="133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3" name="Freeform 35">
                <a:extLst>
                  <a:ext uri="{FF2B5EF4-FFF2-40B4-BE49-F238E27FC236}">
                    <a16:creationId xmlns:a16="http://schemas.microsoft.com/office/drawing/2014/main" id="{D9AAB8C0-2276-47A2-8D9E-48E8B67A2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5" y="1565"/>
                <a:ext cx="168" cy="126"/>
              </a:xfrm>
              <a:custGeom>
                <a:avLst/>
                <a:gdLst>
                  <a:gd name="T0" fmla="*/ 0 w 1179"/>
                  <a:gd name="T1" fmla="*/ 549 h 884"/>
                  <a:gd name="T2" fmla="*/ 152 w 1179"/>
                  <a:gd name="T3" fmla="*/ 560 h 884"/>
                  <a:gd name="T4" fmla="*/ 307 w 1179"/>
                  <a:gd name="T5" fmla="*/ 672 h 884"/>
                  <a:gd name="T6" fmla="*/ 531 w 1179"/>
                  <a:gd name="T7" fmla="*/ 581 h 884"/>
                  <a:gd name="T8" fmla="*/ 933 w 1179"/>
                  <a:gd name="T9" fmla="*/ 884 h 884"/>
                  <a:gd name="T10" fmla="*/ 1061 w 1179"/>
                  <a:gd name="T11" fmla="*/ 745 h 884"/>
                  <a:gd name="T12" fmla="*/ 1049 w 1179"/>
                  <a:gd name="T13" fmla="*/ 478 h 884"/>
                  <a:gd name="T14" fmla="*/ 1098 w 1179"/>
                  <a:gd name="T15" fmla="*/ 354 h 884"/>
                  <a:gd name="T16" fmla="*/ 1179 w 1179"/>
                  <a:gd name="T17" fmla="*/ 183 h 884"/>
                  <a:gd name="T18" fmla="*/ 1039 w 1179"/>
                  <a:gd name="T19" fmla="*/ 55 h 884"/>
                  <a:gd name="T20" fmla="*/ 710 w 1179"/>
                  <a:gd name="T21" fmla="*/ 97 h 884"/>
                  <a:gd name="T22" fmla="*/ 411 w 1179"/>
                  <a:gd name="T23" fmla="*/ 0 h 884"/>
                  <a:gd name="T24" fmla="*/ 377 w 1179"/>
                  <a:gd name="T25" fmla="*/ 108 h 884"/>
                  <a:gd name="T26" fmla="*/ 251 w 1179"/>
                  <a:gd name="T27" fmla="*/ 123 h 884"/>
                  <a:gd name="T28" fmla="*/ 0 w 1179"/>
                  <a:gd name="T29" fmla="*/ 549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9" h="884">
                    <a:moveTo>
                      <a:pt x="0" y="549"/>
                    </a:moveTo>
                    <a:lnTo>
                      <a:pt x="152" y="560"/>
                    </a:lnTo>
                    <a:lnTo>
                      <a:pt x="307" y="672"/>
                    </a:lnTo>
                    <a:lnTo>
                      <a:pt x="531" y="581"/>
                    </a:lnTo>
                    <a:lnTo>
                      <a:pt x="933" y="884"/>
                    </a:lnTo>
                    <a:lnTo>
                      <a:pt x="1061" y="745"/>
                    </a:lnTo>
                    <a:lnTo>
                      <a:pt x="1049" y="478"/>
                    </a:lnTo>
                    <a:lnTo>
                      <a:pt x="1098" y="354"/>
                    </a:lnTo>
                    <a:lnTo>
                      <a:pt x="1179" y="183"/>
                    </a:lnTo>
                    <a:lnTo>
                      <a:pt x="1039" y="55"/>
                    </a:lnTo>
                    <a:lnTo>
                      <a:pt x="710" y="97"/>
                    </a:lnTo>
                    <a:lnTo>
                      <a:pt x="411" y="0"/>
                    </a:lnTo>
                    <a:lnTo>
                      <a:pt x="377" y="108"/>
                    </a:lnTo>
                    <a:lnTo>
                      <a:pt x="251" y="123"/>
                    </a:lnTo>
                    <a:lnTo>
                      <a:pt x="0" y="5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4" name="Freeform 36">
                <a:extLst>
                  <a:ext uri="{FF2B5EF4-FFF2-40B4-BE49-F238E27FC236}">
                    <a16:creationId xmlns:a16="http://schemas.microsoft.com/office/drawing/2014/main" id="{4C199A65-138D-443B-8E3B-2888D1EDE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2" y="1484"/>
                <a:ext cx="126" cy="173"/>
              </a:xfrm>
              <a:custGeom>
                <a:avLst/>
                <a:gdLst>
                  <a:gd name="T0" fmla="*/ 728 w 886"/>
                  <a:gd name="T1" fmla="*/ 412 h 1207"/>
                  <a:gd name="T2" fmla="*/ 745 w 886"/>
                  <a:gd name="T3" fmla="*/ 365 h 1207"/>
                  <a:gd name="T4" fmla="*/ 886 w 886"/>
                  <a:gd name="T5" fmla="*/ 320 h 1207"/>
                  <a:gd name="T6" fmla="*/ 731 w 886"/>
                  <a:gd name="T7" fmla="*/ 239 h 1207"/>
                  <a:gd name="T8" fmla="*/ 373 w 886"/>
                  <a:gd name="T9" fmla="*/ 0 h 1207"/>
                  <a:gd name="T10" fmla="*/ 371 w 886"/>
                  <a:gd name="T11" fmla="*/ 187 h 1207"/>
                  <a:gd name="T12" fmla="*/ 81 w 886"/>
                  <a:gd name="T13" fmla="*/ 748 h 1207"/>
                  <a:gd name="T14" fmla="*/ 0 w 886"/>
                  <a:gd name="T15" fmla="*/ 919 h 1207"/>
                  <a:gd name="T16" fmla="*/ 16 w 886"/>
                  <a:gd name="T17" fmla="*/ 919 h 1207"/>
                  <a:gd name="T18" fmla="*/ 154 w 886"/>
                  <a:gd name="T19" fmla="*/ 1156 h 1207"/>
                  <a:gd name="T20" fmla="*/ 357 w 886"/>
                  <a:gd name="T21" fmla="*/ 1159 h 1207"/>
                  <a:gd name="T22" fmla="*/ 435 w 886"/>
                  <a:gd name="T23" fmla="*/ 1207 h 1207"/>
                  <a:gd name="T24" fmla="*/ 703 w 886"/>
                  <a:gd name="T25" fmla="*/ 1117 h 1207"/>
                  <a:gd name="T26" fmla="*/ 722 w 886"/>
                  <a:gd name="T27" fmla="*/ 835 h 1207"/>
                  <a:gd name="T28" fmla="*/ 740 w 886"/>
                  <a:gd name="T29" fmla="*/ 726 h 1207"/>
                  <a:gd name="T30" fmla="*/ 662 w 886"/>
                  <a:gd name="T31" fmla="*/ 678 h 1207"/>
                  <a:gd name="T32" fmla="*/ 743 w 886"/>
                  <a:gd name="T33" fmla="*/ 490 h 1207"/>
                  <a:gd name="T34" fmla="*/ 728 w 886"/>
                  <a:gd name="T35" fmla="*/ 412 h 1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1207">
                    <a:moveTo>
                      <a:pt x="728" y="412"/>
                    </a:moveTo>
                    <a:lnTo>
                      <a:pt x="745" y="365"/>
                    </a:lnTo>
                    <a:lnTo>
                      <a:pt x="886" y="320"/>
                    </a:lnTo>
                    <a:lnTo>
                      <a:pt x="731" y="239"/>
                    </a:lnTo>
                    <a:lnTo>
                      <a:pt x="373" y="0"/>
                    </a:lnTo>
                    <a:lnTo>
                      <a:pt x="371" y="187"/>
                    </a:lnTo>
                    <a:lnTo>
                      <a:pt x="81" y="748"/>
                    </a:lnTo>
                    <a:lnTo>
                      <a:pt x="0" y="919"/>
                    </a:lnTo>
                    <a:lnTo>
                      <a:pt x="16" y="919"/>
                    </a:lnTo>
                    <a:lnTo>
                      <a:pt x="154" y="1156"/>
                    </a:lnTo>
                    <a:lnTo>
                      <a:pt x="357" y="1159"/>
                    </a:lnTo>
                    <a:lnTo>
                      <a:pt x="435" y="1207"/>
                    </a:lnTo>
                    <a:lnTo>
                      <a:pt x="703" y="1117"/>
                    </a:lnTo>
                    <a:lnTo>
                      <a:pt x="722" y="835"/>
                    </a:lnTo>
                    <a:lnTo>
                      <a:pt x="740" y="726"/>
                    </a:lnTo>
                    <a:lnTo>
                      <a:pt x="662" y="678"/>
                    </a:lnTo>
                    <a:lnTo>
                      <a:pt x="743" y="490"/>
                    </a:lnTo>
                    <a:lnTo>
                      <a:pt x="728" y="4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5" name="Freeform 37">
                <a:extLst>
                  <a:ext uri="{FF2B5EF4-FFF2-40B4-BE49-F238E27FC236}">
                    <a16:creationId xmlns:a16="http://schemas.microsoft.com/office/drawing/2014/main" id="{A0E5F59B-975F-4459-8C78-7391AEA0A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" y="1530"/>
                <a:ext cx="89" cy="113"/>
              </a:xfrm>
              <a:custGeom>
                <a:avLst/>
                <a:gdLst>
                  <a:gd name="T0" fmla="*/ 83 w 623"/>
                  <a:gd name="T1" fmla="*/ 45 h 789"/>
                  <a:gd name="T2" fmla="*/ 66 w 623"/>
                  <a:gd name="T3" fmla="*/ 92 h 789"/>
                  <a:gd name="T4" fmla="*/ 81 w 623"/>
                  <a:gd name="T5" fmla="*/ 170 h 789"/>
                  <a:gd name="T6" fmla="*/ 0 w 623"/>
                  <a:gd name="T7" fmla="*/ 358 h 789"/>
                  <a:gd name="T8" fmla="*/ 78 w 623"/>
                  <a:gd name="T9" fmla="*/ 406 h 789"/>
                  <a:gd name="T10" fmla="*/ 60 w 623"/>
                  <a:gd name="T11" fmla="*/ 515 h 789"/>
                  <a:gd name="T12" fmla="*/ 279 w 623"/>
                  <a:gd name="T13" fmla="*/ 596 h 789"/>
                  <a:gd name="T14" fmla="*/ 278 w 623"/>
                  <a:gd name="T15" fmla="*/ 675 h 789"/>
                  <a:gd name="T16" fmla="*/ 356 w 623"/>
                  <a:gd name="T17" fmla="*/ 692 h 789"/>
                  <a:gd name="T18" fmla="*/ 370 w 623"/>
                  <a:gd name="T19" fmla="*/ 771 h 789"/>
                  <a:gd name="T20" fmla="*/ 574 w 623"/>
                  <a:gd name="T21" fmla="*/ 789 h 789"/>
                  <a:gd name="T22" fmla="*/ 623 w 623"/>
                  <a:gd name="T23" fmla="*/ 617 h 789"/>
                  <a:gd name="T24" fmla="*/ 471 w 623"/>
                  <a:gd name="T25" fmla="*/ 332 h 789"/>
                  <a:gd name="T26" fmla="*/ 503 w 623"/>
                  <a:gd name="T27" fmla="*/ 207 h 789"/>
                  <a:gd name="T28" fmla="*/ 286 w 623"/>
                  <a:gd name="T29" fmla="*/ 111 h 789"/>
                  <a:gd name="T30" fmla="*/ 255 w 623"/>
                  <a:gd name="T31" fmla="*/ 16 h 789"/>
                  <a:gd name="T32" fmla="*/ 224 w 623"/>
                  <a:gd name="T33" fmla="*/ 0 h 789"/>
                  <a:gd name="T34" fmla="*/ 83 w 623"/>
                  <a:gd name="T35" fmla="*/ 45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3" h="789">
                    <a:moveTo>
                      <a:pt x="83" y="45"/>
                    </a:moveTo>
                    <a:lnTo>
                      <a:pt x="66" y="92"/>
                    </a:lnTo>
                    <a:lnTo>
                      <a:pt x="81" y="170"/>
                    </a:lnTo>
                    <a:lnTo>
                      <a:pt x="0" y="358"/>
                    </a:lnTo>
                    <a:lnTo>
                      <a:pt x="78" y="406"/>
                    </a:lnTo>
                    <a:lnTo>
                      <a:pt x="60" y="515"/>
                    </a:lnTo>
                    <a:lnTo>
                      <a:pt x="279" y="596"/>
                    </a:lnTo>
                    <a:lnTo>
                      <a:pt x="278" y="675"/>
                    </a:lnTo>
                    <a:lnTo>
                      <a:pt x="356" y="692"/>
                    </a:lnTo>
                    <a:lnTo>
                      <a:pt x="370" y="771"/>
                    </a:lnTo>
                    <a:lnTo>
                      <a:pt x="574" y="789"/>
                    </a:lnTo>
                    <a:lnTo>
                      <a:pt x="623" y="617"/>
                    </a:lnTo>
                    <a:lnTo>
                      <a:pt x="471" y="332"/>
                    </a:lnTo>
                    <a:lnTo>
                      <a:pt x="503" y="207"/>
                    </a:lnTo>
                    <a:lnTo>
                      <a:pt x="286" y="111"/>
                    </a:lnTo>
                    <a:lnTo>
                      <a:pt x="255" y="16"/>
                    </a:lnTo>
                    <a:lnTo>
                      <a:pt x="224" y="0"/>
                    </a:lnTo>
                    <a:lnTo>
                      <a:pt x="83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6" name="Freeform 38">
                <a:extLst>
                  <a:ext uri="{FF2B5EF4-FFF2-40B4-BE49-F238E27FC236}">
                    <a16:creationId xmlns:a16="http://schemas.microsoft.com/office/drawing/2014/main" id="{BD6554A3-BBE6-4721-9767-22B85E339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1603"/>
                <a:ext cx="200" cy="139"/>
              </a:xfrm>
              <a:custGeom>
                <a:avLst/>
                <a:gdLst>
                  <a:gd name="T0" fmla="*/ 181 w 1401"/>
                  <a:gd name="T1" fmla="*/ 84 h 968"/>
                  <a:gd name="T2" fmla="*/ 165 w 1401"/>
                  <a:gd name="T3" fmla="*/ 84 h 968"/>
                  <a:gd name="T4" fmla="*/ 116 w 1401"/>
                  <a:gd name="T5" fmla="*/ 208 h 968"/>
                  <a:gd name="T6" fmla="*/ 128 w 1401"/>
                  <a:gd name="T7" fmla="*/ 475 h 968"/>
                  <a:gd name="T8" fmla="*/ 0 w 1401"/>
                  <a:gd name="T9" fmla="*/ 614 h 968"/>
                  <a:gd name="T10" fmla="*/ 0 w 1401"/>
                  <a:gd name="T11" fmla="*/ 677 h 968"/>
                  <a:gd name="T12" fmla="*/ 295 w 1401"/>
                  <a:gd name="T13" fmla="*/ 900 h 968"/>
                  <a:gd name="T14" fmla="*/ 342 w 1401"/>
                  <a:gd name="T15" fmla="*/ 870 h 968"/>
                  <a:gd name="T16" fmla="*/ 608 w 1401"/>
                  <a:gd name="T17" fmla="*/ 905 h 968"/>
                  <a:gd name="T18" fmla="*/ 623 w 1401"/>
                  <a:gd name="T19" fmla="*/ 968 h 968"/>
                  <a:gd name="T20" fmla="*/ 670 w 1401"/>
                  <a:gd name="T21" fmla="*/ 937 h 968"/>
                  <a:gd name="T22" fmla="*/ 625 w 1401"/>
                  <a:gd name="T23" fmla="*/ 812 h 968"/>
                  <a:gd name="T24" fmla="*/ 627 w 1401"/>
                  <a:gd name="T25" fmla="*/ 686 h 968"/>
                  <a:gd name="T26" fmla="*/ 737 w 1401"/>
                  <a:gd name="T27" fmla="*/ 703 h 968"/>
                  <a:gd name="T28" fmla="*/ 785 w 1401"/>
                  <a:gd name="T29" fmla="*/ 563 h 968"/>
                  <a:gd name="T30" fmla="*/ 895 w 1401"/>
                  <a:gd name="T31" fmla="*/ 533 h 968"/>
                  <a:gd name="T32" fmla="*/ 1178 w 1401"/>
                  <a:gd name="T33" fmla="*/ 537 h 968"/>
                  <a:gd name="T34" fmla="*/ 1194 w 1401"/>
                  <a:gd name="T35" fmla="*/ 490 h 968"/>
                  <a:gd name="T36" fmla="*/ 1351 w 1401"/>
                  <a:gd name="T37" fmla="*/ 477 h 968"/>
                  <a:gd name="T38" fmla="*/ 1401 w 1401"/>
                  <a:gd name="T39" fmla="*/ 274 h 968"/>
                  <a:gd name="T40" fmla="*/ 1197 w 1401"/>
                  <a:gd name="T41" fmla="*/ 256 h 968"/>
                  <a:gd name="T42" fmla="*/ 1183 w 1401"/>
                  <a:gd name="T43" fmla="*/ 177 h 968"/>
                  <a:gd name="T44" fmla="*/ 1105 w 1401"/>
                  <a:gd name="T45" fmla="*/ 160 h 968"/>
                  <a:gd name="T46" fmla="*/ 1106 w 1401"/>
                  <a:gd name="T47" fmla="*/ 81 h 968"/>
                  <a:gd name="T48" fmla="*/ 887 w 1401"/>
                  <a:gd name="T49" fmla="*/ 0 h 968"/>
                  <a:gd name="T50" fmla="*/ 868 w 1401"/>
                  <a:gd name="T51" fmla="*/ 282 h 968"/>
                  <a:gd name="T52" fmla="*/ 600 w 1401"/>
                  <a:gd name="T53" fmla="*/ 372 h 968"/>
                  <a:gd name="T54" fmla="*/ 522 w 1401"/>
                  <a:gd name="T55" fmla="*/ 324 h 968"/>
                  <a:gd name="T56" fmla="*/ 319 w 1401"/>
                  <a:gd name="T57" fmla="*/ 321 h 968"/>
                  <a:gd name="T58" fmla="*/ 181 w 1401"/>
                  <a:gd name="T59" fmla="*/ 84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1" h="968">
                    <a:moveTo>
                      <a:pt x="181" y="84"/>
                    </a:moveTo>
                    <a:lnTo>
                      <a:pt x="165" y="84"/>
                    </a:lnTo>
                    <a:lnTo>
                      <a:pt x="116" y="208"/>
                    </a:lnTo>
                    <a:lnTo>
                      <a:pt x="128" y="475"/>
                    </a:lnTo>
                    <a:lnTo>
                      <a:pt x="0" y="614"/>
                    </a:lnTo>
                    <a:lnTo>
                      <a:pt x="0" y="677"/>
                    </a:lnTo>
                    <a:lnTo>
                      <a:pt x="295" y="900"/>
                    </a:lnTo>
                    <a:lnTo>
                      <a:pt x="342" y="870"/>
                    </a:lnTo>
                    <a:lnTo>
                      <a:pt x="608" y="905"/>
                    </a:lnTo>
                    <a:lnTo>
                      <a:pt x="623" y="968"/>
                    </a:lnTo>
                    <a:lnTo>
                      <a:pt x="670" y="937"/>
                    </a:lnTo>
                    <a:lnTo>
                      <a:pt x="625" y="812"/>
                    </a:lnTo>
                    <a:lnTo>
                      <a:pt x="627" y="686"/>
                    </a:lnTo>
                    <a:lnTo>
                      <a:pt x="737" y="703"/>
                    </a:lnTo>
                    <a:lnTo>
                      <a:pt x="785" y="563"/>
                    </a:lnTo>
                    <a:lnTo>
                      <a:pt x="895" y="533"/>
                    </a:lnTo>
                    <a:lnTo>
                      <a:pt x="1178" y="537"/>
                    </a:lnTo>
                    <a:lnTo>
                      <a:pt x="1194" y="490"/>
                    </a:lnTo>
                    <a:lnTo>
                      <a:pt x="1351" y="477"/>
                    </a:lnTo>
                    <a:lnTo>
                      <a:pt x="1401" y="274"/>
                    </a:lnTo>
                    <a:lnTo>
                      <a:pt x="1197" y="256"/>
                    </a:lnTo>
                    <a:lnTo>
                      <a:pt x="1183" y="177"/>
                    </a:lnTo>
                    <a:lnTo>
                      <a:pt x="1105" y="160"/>
                    </a:lnTo>
                    <a:lnTo>
                      <a:pt x="1106" y="81"/>
                    </a:lnTo>
                    <a:lnTo>
                      <a:pt x="887" y="0"/>
                    </a:lnTo>
                    <a:lnTo>
                      <a:pt x="868" y="282"/>
                    </a:lnTo>
                    <a:lnTo>
                      <a:pt x="600" y="372"/>
                    </a:lnTo>
                    <a:lnTo>
                      <a:pt x="522" y="324"/>
                    </a:lnTo>
                    <a:lnTo>
                      <a:pt x="319" y="321"/>
                    </a:lnTo>
                    <a:lnTo>
                      <a:pt x="181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7" name="Freeform 39">
                <a:extLst>
                  <a:ext uri="{FF2B5EF4-FFF2-40B4-BE49-F238E27FC236}">
                    <a16:creationId xmlns:a16="http://schemas.microsoft.com/office/drawing/2014/main" id="{49E5A905-BAB7-470A-AE82-AB647F1FC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8" y="1672"/>
                <a:ext cx="109" cy="104"/>
              </a:xfrm>
              <a:custGeom>
                <a:avLst/>
                <a:gdLst>
                  <a:gd name="T0" fmla="*/ 160 w 766"/>
                  <a:gd name="T1" fmla="*/ 86 h 732"/>
                  <a:gd name="T2" fmla="*/ 112 w 766"/>
                  <a:gd name="T3" fmla="*/ 226 h 732"/>
                  <a:gd name="T4" fmla="*/ 2 w 766"/>
                  <a:gd name="T5" fmla="*/ 209 h 732"/>
                  <a:gd name="T6" fmla="*/ 0 w 766"/>
                  <a:gd name="T7" fmla="*/ 335 h 732"/>
                  <a:gd name="T8" fmla="*/ 16 w 766"/>
                  <a:gd name="T9" fmla="*/ 335 h 732"/>
                  <a:gd name="T10" fmla="*/ 94 w 766"/>
                  <a:gd name="T11" fmla="*/ 352 h 732"/>
                  <a:gd name="T12" fmla="*/ 157 w 766"/>
                  <a:gd name="T13" fmla="*/ 289 h 732"/>
                  <a:gd name="T14" fmla="*/ 313 w 766"/>
                  <a:gd name="T15" fmla="*/ 339 h 732"/>
                  <a:gd name="T16" fmla="*/ 425 w 766"/>
                  <a:gd name="T17" fmla="*/ 215 h 732"/>
                  <a:gd name="T18" fmla="*/ 488 w 766"/>
                  <a:gd name="T19" fmla="*/ 216 h 732"/>
                  <a:gd name="T20" fmla="*/ 563 w 766"/>
                  <a:gd name="T21" fmla="*/ 389 h 732"/>
                  <a:gd name="T22" fmla="*/ 438 w 766"/>
                  <a:gd name="T23" fmla="*/ 419 h 732"/>
                  <a:gd name="T24" fmla="*/ 279 w 766"/>
                  <a:gd name="T25" fmla="*/ 526 h 732"/>
                  <a:gd name="T26" fmla="*/ 324 w 766"/>
                  <a:gd name="T27" fmla="*/ 652 h 732"/>
                  <a:gd name="T28" fmla="*/ 464 w 766"/>
                  <a:gd name="T29" fmla="*/ 732 h 732"/>
                  <a:gd name="T30" fmla="*/ 751 w 766"/>
                  <a:gd name="T31" fmla="*/ 486 h 732"/>
                  <a:gd name="T32" fmla="*/ 766 w 766"/>
                  <a:gd name="T33" fmla="*/ 487 h 732"/>
                  <a:gd name="T34" fmla="*/ 735 w 766"/>
                  <a:gd name="T35" fmla="*/ 454 h 732"/>
                  <a:gd name="T36" fmla="*/ 704 w 766"/>
                  <a:gd name="T37" fmla="*/ 407 h 732"/>
                  <a:gd name="T38" fmla="*/ 753 w 766"/>
                  <a:gd name="T39" fmla="*/ 313 h 732"/>
                  <a:gd name="T40" fmla="*/ 723 w 766"/>
                  <a:gd name="T41" fmla="*/ 204 h 732"/>
                  <a:gd name="T42" fmla="*/ 726 w 766"/>
                  <a:gd name="T43" fmla="*/ 0 h 732"/>
                  <a:gd name="T44" fmla="*/ 569 w 766"/>
                  <a:gd name="T45" fmla="*/ 13 h 732"/>
                  <a:gd name="T46" fmla="*/ 553 w 766"/>
                  <a:gd name="T47" fmla="*/ 60 h 732"/>
                  <a:gd name="T48" fmla="*/ 270 w 766"/>
                  <a:gd name="T49" fmla="*/ 56 h 732"/>
                  <a:gd name="T50" fmla="*/ 160 w 766"/>
                  <a:gd name="T51" fmla="*/ 86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66" h="732">
                    <a:moveTo>
                      <a:pt x="160" y="86"/>
                    </a:moveTo>
                    <a:lnTo>
                      <a:pt x="112" y="226"/>
                    </a:lnTo>
                    <a:lnTo>
                      <a:pt x="2" y="209"/>
                    </a:lnTo>
                    <a:lnTo>
                      <a:pt x="0" y="335"/>
                    </a:lnTo>
                    <a:lnTo>
                      <a:pt x="16" y="335"/>
                    </a:lnTo>
                    <a:lnTo>
                      <a:pt x="94" y="352"/>
                    </a:lnTo>
                    <a:lnTo>
                      <a:pt x="157" y="289"/>
                    </a:lnTo>
                    <a:lnTo>
                      <a:pt x="313" y="339"/>
                    </a:lnTo>
                    <a:lnTo>
                      <a:pt x="425" y="215"/>
                    </a:lnTo>
                    <a:lnTo>
                      <a:pt x="488" y="216"/>
                    </a:lnTo>
                    <a:lnTo>
                      <a:pt x="563" y="389"/>
                    </a:lnTo>
                    <a:lnTo>
                      <a:pt x="438" y="419"/>
                    </a:lnTo>
                    <a:lnTo>
                      <a:pt x="279" y="526"/>
                    </a:lnTo>
                    <a:lnTo>
                      <a:pt x="324" y="652"/>
                    </a:lnTo>
                    <a:lnTo>
                      <a:pt x="464" y="732"/>
                    </a:lnTo>
                    <a:lnTo>
                      <a:pt x="751" y="486"/>
                    </a:lnTo>
                    <a:lnTo>
                      <a:pt x="766" y="487"/>
                    </a:lnTo>
                    <a:lnTo>
                      <a:pt x="735" y="454"/>
                    </a:lnTo>
                    <a:lnTo>
                      <a:pt x="704" y="407"/>
                    </a:lnTo>
                    <a:lnTo>
                      <a:pt x="753" y="313"/>
                    </a:lnTo>
                    <a:lnTo>
                      <a:pt x="723" y="204"/>
                    </a:lnTo>
                    <a:lnTo>
                      <a:pt x="726" y="0"/>
                    </a:lnTo>
                    <a:lnTo>
                      <a:pt x="569" y="13"/>
                    </a:lnTo>
                    <a:lnTo>
                      <a:pt x="553" y="60"/>
                    </a:lnTo>
                    <a:lnTo>
                      <a:pt x="270" y="56"/>
                    </a:lnTo>
                    <a:lnTo>
                      <a:pt x="16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8" name="Freeform 40">
                <a:extLst>
                  <a:ext uri="{FF2B5EF4-FFF2-40B4-BE49-F238E27FC236}">
                    <a16:creationId xmlns:a16="http://schemas.microsoft.com/office/drawing/2014/main" id="{A24D99C2-9394-4309-AD92-B67012245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8" y="1702"/>
                <a:ext cx="80" cy="45"/>
              </a:xfrm>
              <a:custGeom>
                <a:avLst/>
                <a:gdLst>
                  <a:gd name="T0" fmla="*/ 488 w 563"/>
                  <a:gd name="T1" fmla="*/ 1 h 311"/>
                  <a:gd name="T2" fmla="*/ 425 w 563"/>
                  <a:gd name="T3" fmla="*/ 0 h 311"/>
                  <a:gd name="T4" fmla="*/ 313 w 563"/>
                  <a:gd name="T5" fmla="*/ 124 h 311"/>
                  <a:gd name="T6" fmla="*/ 157 w 563"/>
                  <a:gd name="T7" fmla="*/ 74 h 311"/>
                  <a:gd name="T8" fmla="*/ 94 w 563"/>
                  <a:gd name="T9" fmla="*/ 137 h 311"/>
                  <a:gd name="T10" fmla="*/ 16 w 563"/>
                  <a:gd name="T11" fmla="*/ 120 h 311"/>
                  <a:gd name="T12" fmla="*/ 0 w 563"/>
                  <a:gd name="T13" fmla="*/ 120 h 311"/>
                  <a:gd name="T14" fmla="*/ 45 w 563"/>
                  <a:gd name="T15" fmla="*/ 245 h 311"/>
                  <a:gd name="T16" fmla="*/ 124 w 563"/>
                  <a:gd name="T17" fmla="*/ 263 h 311"/>
                  <a:gd name="T18" fmla="*/ 124 w 563"/>
                  <a:gd name="T19" fmla="*/ 199 h 311"/>
                  <a:gd name="T20" fmla="*/ 187 w 563"/>
                  <a:gd name="T21" fmla="*/ 169 h 311"/>
                  <a:gd name="T22" fmla="*/ 219 w 563"/>
                  <a:gd name="T23" fmla="*/ 216 h 311"/>
                  <a:gd name="T24" fmla="*/ 202 w 563"/>
                  <a:gd name="T25" fmla="*/ 279 h 311"/>
                  <a:gd name="T26" fmla="*/ 279 w 563"/>
                  <a:gd name="T27" fmla="*/ 311 h 311"/>
                  <a:gd name="T28" fmla="*/ 438 w 563"/>
                  <a:gd name="T29" fmla="*/ 204 h 311"/>
                  <a:gd name="T30" fmla="*/ 563 w 563"/>
                  <a:gd name="T31" fmla="*/ 174 h 311"/>
                  <a:gd name="T32" fmla="*/ 488 w 563"/>
                  <a:gd name="T33" fmla="*/ 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3" h="311">
                    <a:moveTo>
                      <a:pt x="488" y="1"/>
                    </a:moveTo>
                    <a:lnTo>
                      <a:pt x="425" y="0"/>
                    </a:lnTo>
                    <a:lnTo>
                      <a:pt x="313" y="124"/>
                    </a:lnTo>
                    <a:lnTo>
                      <a:pt x="157" y="74"/>
                    </a:lnTo>
                    <a:lnTo>
                      <a:pt x="94" y="137"/>
                    </a:lnTo>
                    <a:lnTo>
                      <a:pt x="16" y="120"/>
                    </a:lnTo>
                    <a:lnTo>
                      <a:pt x="0" y="120"/>
                    </a:lnTo>
                    <a:lnTo>
                      <a:pt x="45" y="245"/>
                    </a:lnTo>
                    <a:lnTo>
                      <a:pt x="124" y="263"/>
                    </a:lnTo>
                    <a:lnTo>
                      <a:pt x="124" y="199"/>
                    </a:lnTo>
                    <a:lnTo>
                      <a:pt x="187" y="169"/>
                    </a:lnTo>
                    <a:lnTo>
                      <a:pt x="219" y="216"/>
                    </a:lnTo>
                    <a:lnTo>
                      <a:pt x="202" y="279"/>
                    </a:lnTo>
                    <a:lnTo>
                      <a:pt x="279" y="311"/>
                    </a:lnTo>
                    <a:lnTo>
                      <a:pt x="438" y="204"/>
                    </a:lnTo>
                    <a:lnTo>
                      <a:pt x="563" y="174"/>
                    </a:lnTo>
                    <a:lnTo>
                      <a:pt x="48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9" name="Freeform 41">
                <a:extLst>
                  <a:ext uri="{FF2B5EF4-FFF2-40B4-BE49-F238E27FC236}">
                    <a16:creationId xmlns:a16="http://schemas.microsoft.com/office/drawing/2014/main" id="{9EB4FF87-BDFA-4C2B-A72D-BC79B7E18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1726"/>
                <a:ext cx="172" cy="119"/>
              </a:xfrm>
              <a:custGeom>
                <a:avLst/>
                <a:gdLst>
                  <a:gd name="T0" fmla="*/ 1081 w 1203"/>
                  <a:gd name="T1" fmla="*/ 102 h 832"/>
                  <a:gd name="T2" fmla="*/ 794 w 1203"/>
                  <a:gd name="T3" fmla="*/ 348 h 832"/>
                  <a:gd name="T4" fmla="*/ 654 w 1203"/>
                  <a:gd name="T5" fmla="*/ 268 h 832"/>
                  <a:gd name="T6" fmla="*/ 609 w 1203"/>
                  <a:gd name="T7" fmla="*/ 142 h 832"/>
                  <a:gd name="T8" fmla="*/ 532 w 1203"/>
                  <a:gd name="T9" fmla="*/ 110 h 832"/>
                  <a:gd name="T10" fmla="*/ 549 w 1203"/>
                  <a:gd name="T11" fmla="*/ 47 h 832"/>
                  <a:gd name="T12" fmla="*/ 517 w 1203"/>
                  <a:gd name="T13" fmla="*/ 0 h 832"/>
                  <a:gd name="T14" fmla="*/ 454 w 1203"/>
                  <a:gd name="T15" fmla="*/ 30 h 832"/>
                  <a:gd name="T16" fmla="*/ 454 w 1203"/>
                  <a:gd name="T17" fmla="*/ 94 h 832"/>
                  <a:gd name="T18" fmla="*/ 375 w 1203"/>
                  <a:gd name="T19" fmla="*/ 76 h 832"/>
                  <a:gd name="T20" fmla="*/ 328 w 1203"/>
                  <a:gd name="T21" fmla="*/ 107 h 832"/>
                  <a:gd name="T22" fmla="*/ 313 w 1203"/>
                  <a:gd name="T23" fmla="*/ 44 h 832"/>
                  <a:gd name="T24" fmla="*/ 47 w 1203"/>
                  <a:gd name="T25" fmla="*/ 9 h 832"/>
                  <a:gd name="T26" fmla="*/ 0 w 1203"/>
                  <a:gd name="T27" fmla="*/ 39 h 832"/>
                  <a:gd name="T28" fmla="*/ 77 w 1203"/>
                  <a:gd name="T29" fmla="*/ 104 h 832"/>
                  <a:gd name="T30" fmla="*/ 121 w 1203"/>
                  <a:gd name="T31" fmla="*/ 354 h 832"/>
                  <a:gd name="T32" fmla="*/ 305 w 1203"/>
                  <a:gd name="T33" fmla="*/ 656 h 832"/>
                  <a:gd name="T34" fmla="*/ 382 w 1203"/>
                  <a:gd name="T35" fmla="*/ 672 h 832"/>
                  <a:gd name="T36" fmla="*/ 428 w 1203"/>
                  <a:gd name="T37" fmla="*/ 814 h 832"/>
                  <a:gd name="T38" fmla="*/ 584 w 1203"/>
                  <a:gd name="T39" fmla="*/ 832 h 832"/>
                  <a:gd name="T40" fmla="*/ 788 w 1203"/>
                  <a:gd name="T41" fmla="*/ 788 h 832"/>
                  <a:gd name="T42" fmla="*/ 916 w 1203"/>
                  <a:gd name="T43" fmla="*/ 616 h 832"/>
                  <a:gd name="T44" fmla="*/ 1059 w 1203"/>
                  <a:gd name="T45" fmla="*/ 494 h 832"/>
                  <a:gd name="T46" fmla="*/ 1203 w 1203"/>
                  <a:gd name="T47" fmla="*/ 245 h 832"/>
                  <a:gd name="T48" fmla="*/ 1096 w 1203"/>
                  <a:gd name="T49" fmla="*/ 103 h 832"/>
                  <a:gd name="T50" fmla="*/ 1081 w 1203"/>
                  <a:gd name="T51" fmla="*/ 102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03" h="832">
                    <a:moveTo>
                      <a:pt x="1081" y="102"/>
                    </a:moveTo>
                    <a:lnTo>
                      <a:pt x="794" y="348"/>
                    </a:lnTo>
                    <a:lnTo>
                      <a:pt x="654" y="268"/>
                    </a:lnTo>
                    <a:lnTo>
                      <a:pt x="609" y="142"/>
                    </a:lnTo>
                    <a:lnTo>
                      <a:pt x="532" y="110"/>
                    </a:lnTo>
                    <a:lnTo>
                      <a:pt x="549" y="47"/>
                    </a:lnTo>
                    <a:lnTo>
                      <a:pt x="517" y="0"/>
                    </a:lnTo>
                    <a:lnTo>
                      <a:pt x="454" y="30"/>
                    </a:lnTo>
                    <a:lnTo>
                      <a:pt x="454" y="94"/>
                    </a:lnTo>
                    <a:lnTo>
                      <a:pt x="375" y="76"/>
                    </a:lnTo>
                    <a:lnTo>
                      <a:pt x="328" y="107"/>
                    </a:lnTo>
                    <a:lnTo>
                      <a:pt x="313" y="44"/>
                    </a:lnTo>
                    <a:lnTo>
                      <a:pt x="47" y="9"/>
                    </a:lnTo>
                    <a:lnTo>
                      <a:pt x="0" y="39"/>
                    </a:lnTo>
                    <a:lnTo>
                      <a:pt x="77" y="104"/>
                    </a:lnTo>
                    <a:lnTo>
                      <a:pt x="121" y="354"/>
                    </a:lnTo>
                    <a:lnTo>
                      <a:pt x="305" y="656"/>
                    </a:lnTo>
                    <a:lnTo>
                      <a:pt x="382" y="672"/>
                    </a:lnTo>
                    <a:lnTo>
                      <a:pt x="428" y="814"/>
                    </a:lnTo>
                    <a:lnTo>
                      <a:pt x="584" y="832"/>
                    </a:lnTo>
                    <a:lnTo>
                      <a:pt x="788" y="788"/>
                    </a:lnTo>
                    <a:lnTo>
                      <a:pt x="916" y="616"/>
                    </a:lnTo>
                    <a:lnTo>
                      <a:pt x="1059" y="494"/>
                    </a:lnTo>
                    <a:lnTo>
                      <a:pt x="1203" y="245"/>
                    </a:lnTo>
                    <a:lnTo>
                      <a:pt x="1096" y="103"/>
                    </a:lnTo>
                    <a:lnTo>
                      <a:pt x="1081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0" name="Freeform 42">
                <a:extLst>
                  <a:ext uri="{FF2B5EF4-FFF2-40B4-BE49-F238E27FC236}">
                    <a16:creationId xmlns:a16="http://schemas.microsoft.com/office/drawing/2014/main" id="{A67F084B-6C0A-4413-B8FB-5C286E421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" y="1732"/>
                <a:ext cx="120" cy="157"/>
              </a:xfrm>
              <a:custGeom>
                <a:avLst/>
                <a:gdLst>
                  <a:gd name="T0" fmla="*/ 683 w 839"/>
                  <a:gd name="T1" fmla="*/ 775 h 1100"/>
                  <a:gd name="T2" fmla="*/ 637 w 839"/>
                  <a:gd name="T3" fmla="*/ 633 h 1100"/>
                  <a:gd name="T4" fmla="*/ 560 w 839"/>
                  <a:gd name="T5" fmla="*/ 617 h 1100"/>
                  <a:gd name="T6" fmla="*/ 376 w 839"/>
                  <a:gd name="T7" fmla="*/ 315 h 1100"/>
                  <a:gd name="T8" fmla="*/ 332 w 839"/>
                  <a:gd name="T9" fmla="*/ 65 h 1100"/>
                  <a:gd name="T10" fmla="*/ 255 w 839"/>
                  <a:gd name="T11" fmla="*/ 0 h 1100"/>
                  <a:gd name="T12" fmla="*/ 252 w 839"/>
                  <a:gd name="T13" fmla="*/ 2 h 1100"/>
                  <a:gd name="T14" fmla="*/ 144 w 839"/>
                  <a:gd name="T15" fmla="*/ 62 h 1100"/>
                  <a:gd name="T16" fmla="*/ 159 w 839"/>
                  <a:gd name="T17" fmla="*/ 156 h 1100"/>
                  <a:gd name="T18" fmla="*/ 17 w 839"/>
                  <a:gd name="T19" fmla="*/ 169 h 1100"/>
                  <a:gd name="T20" fmla="*/ 16 w 839"/>
                  <a:gd name="T21" fmla="*/ 264 h 1100"/>
                  <a:gd name="T22" fmla="*/ 0 w 839"/>
                  <a:gd name="T23" fmla="*/ 310 h 1100"/>
                  <a:gd name="T24" fmla="*/ 76 w 839"/>
                  <a:gd name="T25" fmla="*/ 406 h 1100"/>
                  <a:gd name="T26" fmla="*/ 60 w 839"/>
                  <a:gd name="T27" fmla="*/ 452 h 1100"/>
                  <a:gd name="T28" fmla="*/ 91 w 839"/>
                  <a:gd name="T29" fmla="*/ 452 h 1100"/>
                  <a:gd name="T30" fmla="*/ 199 w 839"/>
                  <a:gd name="T31" fmla="*/ 564 h 1100"/>
                  <a:gd name="T32" fmla="*/ 135 w 839"/>
                  <a:gd name="T33" fmla="*/ 704 h 1100"/>
                  <a:gd name="T34" fmla="*/ 275 w 839"/>
                  <a:gd name="T35" fmla="*/ 816 h 1100"/>
                  <a:gd name="T36" fmla="*/ 178 w 839"/>
                  <a:gd name="T37" fmla="*/ 971 h 1100"/>
                  <a:gd name="T38" fmla="*/ 398 w 839"/>
                  <a:gd name="T39" fmla="*/ 1006 h 1100"/>
                  <a:gd name="T40" fmla="*/ 412 w 839"/>
                  <a:gd name="T41" fmla="*/ 1100 h 1100"/>
                  <a:gd name="T42" fmla="*/ 602 w 839"/>
                  <a:gd name="T43" fmla="*/ 930 h 1100"/>
                  <a:gd name="T44" fmla="*/ 839 w 839"/>
                  <a:gd name="T45" fmla="*/ 793 h 1100"/>
                  <a:gd name="T46" fmla="*/ 683 w 839"/>
                  <a:gd name="T47" fmla="*/ 775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9" h="1100">
                    <a:moveTo>
                      <a:pt x="683" y="775"/>
                    </a:moveTo>
                    <a:lnTo>
                      <a:pt x="637" y="633"/>
                    </a:lnTo>
                    <a:lnTo>
                      <a:pt x="560" y="617"/>
                    </a:lnTo>
                    <a:lnTo>
                      <a:pt x="376" y="315"/>
                    </a:lnTo>
                    <a:lnTo>
                      <a:pt x="332" y="65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144" y="62"/>
                    </a:lnTo>
                    <a:lnTo>
                      <a:pt x="159" y="156"/>
                    </a:lnTo>
                    <a:lnTo>
                      <a:pt x="17" y="169"/>
                    </a:lnTo>
                    <a:lnTo>
                      <a:pt x="16" y="264"/>
                    </a:lnTo>
                    <a:lnTo>
                      <a:pt x="0" y="310"/>
                    </a:lnTo>
                    <a:lnTo>
                      <a:pt x="76" y="406"/>
                    </a:lnTo>
                    <a:lnTo>
                      <a:pt x="60" y="452"/>
                    </a:lnTo>
                    <a:lnTo>
                      <a:pt x="91" y="452"/>
                    </a:lnTo>
                    <a:lnTo>
                      <a:pt x="199" y="564"/>
                    </a:lnTo>
                    <a:lnTo>
                      <a:pt x="135" y="704"/>
                    </a:lnTo>
                    <a:lnTo>
                      <a:pt x="275" y="816"/>
                    </a:lnTo>
                    <a:lnTo>
                      <a:pt x="178" y="971"/>
                    </a:lnTo>
                    <a:lnTo>
                      <a:pt x="398" y="1006"/>
                    </a:lnTo>
                    <a:lnTo>
                      <a:pt x="412" y="1100"/>
                    </a:lnTo>
                    <a:lnTo>
                      <a:pt x="602" y="930"/>
                    </a:lnTo>
                    <a:lnTo>
                      <a:pt x="839" y="793"/>
                    </a:lnTo>
                    <a:lnTo>
                      <a:pt x="683" y="7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1" name="Freeform 43">
                <a:extLst>
                  <a:ext uri="{FF2B5EF4-FFF2-40B4-BE49-F238E27FC236}">
                    <a16:creationId xmlns:a16="http://schemas.microsoft.com/office/drawing/2014/main" id="{8DE14609-F06E-495B-877D-9843BF3E0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1" y="1700"/>
                <a:ext cx="69" cy="97"/>
              </a:xfrm>
              <a:custGeom>
                <a:avLst/>
                <a:gdLst>
                  <a:gd name="T0" fmla="*/ 481 w 484"/>
                  <a:gd name="T1" fmla="*/ 225 h 675"/>
                  <a:gd name="T2" fmla="*/ 484 w 484"/>
                  <a:gd name="T3" fmla="*/ 223 h 675"/>
                  <a:gd name="T4" fmla="*/ 189 w 484"/>
                  <a:gd name="T5" fmla="*/ 0 h 675"/>
                  <a:gd name="T6" fmla="*/ 0 w 484"/>
                  <a:gd name="T7" fmla="*/ 91 h 675"/>
                  <a:gd name="T8" fmla="*/ 179 w 484"/>
                  <a:gd name="T9" fmla="*/ 673 h 675"/>
                  <a:gd name="T10" fmla="*/ 289 w 484"/>
                  <a:gd name="T11" fmla="*/ 675 h 675"/>
                  <a:gd name="T12" fmla="*/ 305 w 484"/>
                  <a:gd name="T13" fmla="*/ 629 h 675"/>
                  <a:gd name="T14" fmla="*/ 229 w 484"/>
                  <a:gd name="T15" fmla="*/ 533 h 675"/>
                  <a:gd name="T16" fmla="*/ 245 w 484"/>
                  <a:gd name="T17" fmla="*/ 487 h 675"/>
                  <a:gd name="T18" fmla="*/ 246 w 484"/>
                  <a:gd name="T19" fmla="*/ 392 h 675"/>
                  <a:gd name="T20" fmla="*/ 388 w 484"/>
                  <a:gd name="T21" fmla="*/ 379 h 675"/>
                  <a:gd name="T22" fmla="*/ 373 w 484"/>
                  <a:gd name="T23" fmla="*/ 285 h 675"/>
                  <a:gd name="T24" fmla="*/ 481 w 484"/>
                  <a:gd name="T25" fmla="*/ 225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4" h="675">
                    <a:moveTo>
                      <a:pt x="481" y="225"/>
                    </a:moveTo>
                    <a:lnTo>
                      <a:pt x="484" y="223"/>
                    </a:lnTo>
                    <a:lnTo>
                      <a:pt x="189" y="0"/>
                    </a:lnTo>
                    <a:lnTo>
                      <a:pt x="0" y="91"/>
                    </a:lnTo>
                    <a:lnTo>
                      <a:pt x="179" y="673"/>
                    </a:lnTo>
                    <a:lnTo>
                      <a:pt x="289" y="675"/>
                    </a:lnTo>
                    <a:lnTo>
                      <a:pt x="305" y="629"/>
                    </a:lnTo>
                    <a:lnTo>
                      <a:pt x="229" y="533"/>
                    </a:lnTo>
                    <a:lnTo>
                      <a:pt x="245" y="487"/>
                    </a:lnTo>
                    <a:lnTo>
                      <a:pt x="246" y="392"/>
                    </a:lnTo>
                    <a:lnTo>
                      <a:pt x="388" y="379"/>
                    </a:lnTo>
                    <a:lnTo>
                      <a:pt x="373" y="285"/>
                    </a:lnTo>
                    <a:lnTo>
                      <a:pt x="481" y="2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2" name="Freeform 44">
                <a:extLst>
                  <a:ext uri="{FF2B5EF4-FFF2-40B4-BE49-F238E27FC236}">
                    <a16:creationId xmlns:a16="http://schemas.microsoft.com/office/drawing/2014/main" id="{53673ABC-D488-408D-BBF0-959F0329F3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1" y="1796"/>
                <a:ext cx="222" cy="168"/>
              </a:xfrm>
              <a:custGeom>
                <a:avLst/>
                <a:gdLst>
                  <a:gd name="T0" fmla="*/ 931 w 1553"/>
                  <a:gd name="T1" fmla="*/ 249 h 1174"/>
                  <a:gd name="T2" fmla="*/ 1104 w 1553"/>
                  <a:gd name="T3" fmla="*/ 220 h 1174"/>
                  <a:gd name="T4" fmla="*/ 1091 w 1553"/>
                  <a:gd name="T5" fmla="*/ 0 h 1174"/>
                  <a:gd name="T6" fmla="*/ 746 w 1553"/>
                  <a:gd name="T7" fmla="*/ 28 h 1174"/>
                  <a:gd name="T8" fmla="*/ 713 w 1553"/>
                  <a:gd name="T9" fmla="*/ 215 h 1174"/>
                  <a:gd name="T10" fmla="*/ 239 w 1553"/>
                  <a:gd name="T11" fmla="*/ 208 h 1174"/>
                  <a:gd name="T12" fmla="*/ 63 w 1553"/>
                  <a:gd name="T13" fmla="*/ 364 h 1174"/>
                  <a:gd name="T14" fmla="*/ 0 w 1553"/>
                  <a:gd name="T15" fmla="*/ 425 h 1174"/>
                  <a:gd name="T16" fmla="*/ 109 w 1553"/>
                  <a:gd name="T17" fmla="*/ 535 h 1174"/>
                  <a:gd name="T18" fmla="*/ 152 w 1553"/>
                  <a:gd name="T19" fmla="*/ 912 h 1174"/>
                  <a:gd name="T20" fmla="*/ 385 w 1553"/>
                  <a:gd name="T21" fmla="*/ 931 h 1174"/>
                  <a:gd name="T22" fmla="*/ 466 w 1553"/>
                  <a:gd name="T23" fmla="*/ 807 h 1174"/>
                  <a:gd name="T24" fmla="*/ 671 w 1553"/>
                  <a:gd name="T25" fmla="*/ 873 h 1174"/>
                  <a:gd name="T26" fmla="*/ 842 w 1553"/>
                  <a:gd name="T27" fmla="*/ 1016 h 1174"/>
                  <a:gd name="T28" fmla="*/ 999 w 1553"/>
                  <a:gd name="T29" fmla="*/ 1018 h 1174"/>
                  <a:gd name="T30" fmla="*/ 1169 w 1553"/>
                  <a:gd name="T31" fmla="*/ 1174 h 1174"/>
                  <a:gd name="T32" fmla="*/ 1296 w 1553"/>
                  <a:gd name="T33" fmla="*/ 1038 h 1174"/>
                  <a:gd name="T34" fmla="*/ 1329 w 1553"/>
                  <a:gd name="T35" fmla="*/ 913 h 1174"/>
                  <a:gd name="T36" fmla="*/ 1553 w 1553"/>
                  <a:gd name="T37" fmla="*/ 650 h 1174"/>
                  <a:gd name="T38" fmla="*/ 1539 w 1553"/>
                  <a:gd name="T39" fmla="*/ 556 h 1174"/>
                  <a:gd name="T40" fmla="*/ 1319 w 1553"/>
                  <a:gd name="T41" fmla="*/ 521 h 1174"/>
                  <a:gd name="T42" fmla="*/ 1146 w 1553"/>
                  <a:gd name="T43" fmla="*/ 582 h 1174"/>
                  <a:gd name="T44" fmla="*/ 813 w 1553"/>
                  <a:gd name="T45" fmla="*/ 827 h 1174"/>
                  <a:gd name="T46" fmla="*/ 772 w 1553"/>
                  <a:gd name="T47" fmla="*/ 420 h 1174"/>
                  <a:gd name="T48" fmla="*/ 931 w 1553"/>
                  <a:gd name="T49" fmla="*/ 249 h 1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53" h="1174">
                    <a:moveTo>
                      <a:pt x="931" y="249"/>
                    </a:moveTo>
                    <a:lnTo>
                      <a:pt x="1104" y="220"/>
                    </a:lnTo>
                    <a:lnTo>
                      <a:pt x="1091" y="0"/>
                    </a:lnTo>
                    <a:lnTo>
                      <a:pt x="746" y="28"/>
                    </a:lnTo>
                    <a:lnTo>
                      <a:pt x="713" y="215"/>
                    </a:lnTo>
                    <a:lnTo>
                      <a:pt x="239" y="208"/>
                    </a:lnTo>
                    <a:lnTo>
                      <a:pt x="63" y="364"/>
                    </a:lnTo>
                    <a:lnTo>
                      <a:pt x="0" y="425"/>
                    </a:lnTo>
                    <a:lnTo>
                      <a:pt x="109" y="535"/>
                    </a:lnTo>
                    <a:lnTo>
                      <a:pt x="152" y="912"/>
                    </a:lnTo>
                    <a:lnTo>
                      <a:pt x="385" y="931"/>
                    </a:lnTo>
                    <a:lnTo>
                      <a:pt x="466" y="807"/>
                    </a:lnTo>
                    <a:lnTo>
                      <a:pt x="671" y="873"/>
                    </a:lnTo>
                    <a:lnTo>
                      <a:pt x="842" y="1016"/>
                    </a:lnTo>
                    <a:lnTo>
                      <a:pt x="999" y="1018"/>
                    </a:lnTo>
                    <a:lnTo>
                      <a:pt x="1169" y="1174"/>
                    </a:lnTo>
                    <a:lnTo>
                      <a:pt x="1296" y="1038"/>
                    </a:lnTo>
                    <a:lnTo>
                      <a:pt x="1329" y="913"/>
                    </a:lnTo>
                    <a:lnTo>
                      <a:pt x="1553" y="650"/>
                    </a:lnTo>
                    <a:lnTo>
                      <a:pt x="1539" y="556"/>
                    </a:lnTo>
                    <a:lnTo>
                      <a:pt x="1319" y="521"/>
                    </a:lnTo>
                    <a:lnTo>
                      <a:pt x="1146" y="582"/>
                    </a:lnTo>
                    <a:lnTo>
                      <a:pt x="813" y="827"/>
                    </a:lnTo>
                    <a:lnTo>
                      <a:pt x="772" y="420"/>
                    </a:lnTo>
                    <a:lnTo>
                      <a:pt x="931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3" name="Freeform 45">
                <a:extLst>
                  <a:ext uri="{FF2B5EF4-FFF2-40B4-BE49-F238E27FC236}">
                    <a16:creationId xmlns:a16="http://schemas.microsoft.com/office/drawing/2014/main" id="{03D95D10-1C98-42B8-9FE1-B00269D3D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" y="1796"/>
                <a:ext cx="92" cy="118"/>
              </a:xfrm>
              <a:custGeom>
                <a:avLst/>
                <a:gdLst>
                  <a:gd name="T0" fmla="*/ 332 w 644"/>
                  <a:gd name="T1" fmla="*/ 220 h 827"/>
                  <a:gd name="T2" fmla="*/ 159 w 644"/>
                  <a:gd name="T3" fmla="*/ 249 h 827"/>
                  <a:gd name="T4" fmla="*/ 0 w 644"/>
                  <a:gd name="T5" fmla="*/ 420 h 827"/>
                  <a:gd name="T6" fmla="*/ 41 w 644"/>
                  <a:gd name="T7" fmla="*/ 827 h 827"/>
                  <a:gd name="T8" fmla="*/ 374 w 644"/>
                  <a:gd name="T9" fmla="*/ 582 h 827"/>
                  <a:gd name="T10" fmla="*/ 547 w 644"/>
                  <a:gd name="T11" fmla="*/ 521 h 827"/>
                  <a:gd name="T12" fmla="*/ 644 w 644"/>
                  <a:gd name="T13" fmla="*/ 366 h 827"/>
                  <a:gd name="T14" fmla="*/ 504 w 644"/>
                  <a:gd name="T15" fmla="*/ 254 h 827"/>
                  <a:gd name="T16" fmla="*/ 568 w 644"/>
                  <a:gd name="T17" fmla="*/ 114 h 827"/>
                  <a:gd name="T18" fmla="*/ 460 w 644"/>
                  <a:gd name="T19" fmla="*/ 2 h 827"/>
                  <a:gd name="T20" fmla="*/ 429 w 644"/>
                  <a:gd name="T21" fmla="*/ 2 h 827"/>
                  <a:gd name="T22" fmla="*/ 319 w 644"/>
                  <a:gd name="T23" fmla="*/ 0 h 827"/>
                  <a:gd name="T24" fmla="*/ 332 w 644"/>
                  <a:gd name="T25" fmla="*/ 220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4" h="827">
                    <a:moveTo>
                      <a:pt x="332" y="220"/>
                    </a:moveTo>
                    <a:lnTo>
                      <a:pt x="159" y="249"/>
                    </a:lnTo>
                    <a:lnTo>
                      <a:pt x="0" y="420"/>
                    </a:lnTo>
                    <a:lnTo>
                      <a:pt x="41" y="827"/>
                    </a:lnTo>
                    <a:lnTo>
                      <a:pt x="374" y="582"/>
                    </a:lnTo>
                    <a:lnTo>
                      <a:pt x="547" y="521"/>
                    </a:lnTo>
                    <a:lnTo>
                      <a:pt x="644" y="366"/>
                    </a:lnTo>
                    <a:lnTo>
                      <a:pt x="504" y="254"/>
                    </a:lnTo>
                    <a:lnTo>
                      <a:pt x="568" y="114"/>
                    </a:lnTo>
                    <a:lnTo>
                      <a:pt x="460" y="2"/>
                    </a:lnTo>
                    <a:lnTo>
                      <a:pt x="429" y="2"/>
                    </a:lnTo>
                    <a:lnTo>
                      <a:pt x="319" y="0"/>
                    </a:lnTo>
                    <a:lnTo>
                      <a:pt x="332" y="2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4" name="Freeform 46">
                <a:extLst>
                  <a:ext uri="{FF2B5EF4-FFF2-40B4-BE49-F238E27FC236}">
                    <a16:creationId xmlns:a16="http://schemas.microsoft.com/office/drawing/2014/main" id="{0AB4013F-1AEC-4AAA-B037-542866B00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" y="1912"/>
                <a:ext cx="243" cy="307"/>
              </a:xfrm>
              <a:custGeom>
                <a:avLst/>
                <a:gdLst>
                  <a:gd name="T0" fmla="*/ 1704 w 1704"/>
                  <a:gd name="T1" fmla="*/ 367 h 2152"/>
                  <a:gd name="T2" fmla="*/ 1534 w 1704"/>
                  <a:gd name="T3" fmla="*/ 211 h 2152"/>
                  <a:gd name="T4" fmla="*/ 1377 w 1704"/>
                  <a:gd name="T5" fmla="*/ 209 h 2152"/>
                  <a:gd name="T6" fmla="*/ 1206 w 1704"/>
                  <a:gd name="T7" fmla="*/ 66 h 2152"/>
                  <a:gd name="T8" fmla="*/ 1001 w 1704"/>
                  <a:gd name="T9" fmla="*/ 0 h 2152"/>
                  <a:gd name="T10" fmla="*/ 920 w 1704"/>
                  <a:gd name="T11" fmla="*/ 124 h 2152"/>
                  <a:gd name="T12" fmla="*/ 687 w 1704"/>
                  <a:gd name="T13" fmla="*/ 105 h 2152"/>
                  <a:gd name="T14" fmla="*/ 700 w 1704"/>
                  <a:gd name="T15" fmla="*/ 228 h 2152"/>
                  <a:gd name="T16" fmla="*/ 571 w 1704"/>
                  <a:gd name="T17" fmla="*/ 461 h 2152"/>
                  <a:gd name="T18" fmla="*/ 724 w 1704"/>
                  <a:gd name="T19" fmla="*/ 761 h 2152"/>
                  <a:gd name="T20" fmla="*/ 344 w 1704"/>
                  <a:gd name="T21" fmla="*/ 975 h 2152"/>
                  <a:gd name="T22" fmla="*/ 283 w 1704"/>
                  <a:gd name="T23" fmla="*/ 896 h 2152"/>
                  <a:gd name="T24" fmla="*/ 378 w 1704"/>
                  <a:gd name="T25" fmla="*/ 803 h 2152"/>
                  <a:gd name="T26" fmla="*/ 193 w 1704"/>
                  <a:gd name="T27" fmla="*/ 582 h 2152"/>
                  <a:gd name="T28" fmla="*/ 51 w 1704"/>
                  <a:gd name="T29" fmla="*/ 673 h 2152"/>
                  <a:gd name="T30" fmla="*/ 64 w 1704"/>
                  <a:gd name="T31" fmla="*/ 814 h 2152"/>
                  <a:gd name="T32" fmla="*/ 0 w 1704"/>
                  <a:gd name="T33" fmla="*/ 892 h 2152"/>
                  <a:gd name="T34" fmla="*/ 92 w 1704"/>
                  <a:gd name="T35" fmla="*/ 1065 h 2152"/>
                  <a:gd name="T36" fmla="*/ 182 w 1704"/>
                  <a:gd name="T37" fmla="*/ 1380 h 2152"/>
                  <a:gd name="T38" fmla="*/ 276 w 1704"/>
                  <a:gd name="T39" fmla="*/ 1398 h 2152"/>
                  <a:gd name="T40" fmla="*/ 508 w 1704"/>
                  <a:gd name="T41" fmla="*/ 1573 h 2152"/>
                  <a:gd name="T42" fmla="*/ 348 w 1704"/>
                  <a:gd name="T43" fmla="*/ 1790 h 2152"/>
                  <a:gd name="T44" fmla="*/ 377 w 1704"/>
                  <a:gd name="T45" fmla="*/ 1963 h 2152"/>
                  <a:gd name="T46" fmla="*/ 313 w 1704"/>
                  <a:gd name="T47" fmla="*/ 2071 h 2152"/>
                  <a:gd name="T48" fmla="*/ 438 w 1704"/>
                  <a:gd name="T49" fmla="*/ 2152 h 2152"/>
                  <a:gd name="T50" fmla="*/ 995 w 1704"/>
                  <a:gd name="T51" fmla="*/ 1517 h 2152"/>
                  <a:gd name="T52" fmla="*/ 965 w 1704"/>
                  <a:gd name="T53" fmla="*/ 1439 h 2152"/>
                  <a:gd name="T54" fmla="*/ 1013 w 1704"/>
                  <a:gd name="T55" fmla="*/ 1360 h 2152"/>
                  <a:gd name="T56" fmla="*/ 1000 w 1704"/>
                  <a:gd name="T57" fmla="*/ 1141 h 2152"/>
                  <a:gd name="T58" fmla="*/ 1132 w 1704"/>
                  <a:gd name="T59" fmla="*/ 908 h 2152"/>
                  <a:gd name="T60" fmla="*/ 1226 w 1704"/>
                  <a:gd name="T61" fmla="*/ 894 h 2152"/>
                  <a:gd name="T62" fmla="*/ 1513 w 1704"/>
                  <a:gd name="T63" fmla="*/ 631 h 2152"/>
                  <a:gd name="T64" fmla="*/ 1561 w 1704"/>
                  <a:gd name="T65" fmla="*/ 522 h 2152"/>
                  <a:gd name="T66" fmla="*/ 1704 w 1704"/>
                  <a:gd name="T67" fmla="*/ 367 h 2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04" h="2152">
                    <a:moveTo>
                      <a:pt x="1704" y="367"/>
                    </a:moveTo>
                    <a:lnTo>
                      <a:pt x="1534" y="211"/>
                    </a:lnTo>
                    <a:lnTo>
                      <a:pt x="1377" y="209"/>
                    </a:lnTo>
                    <a:lnTo>
                      <a:pt x="1206" y="66"/>
                    </a:lnTo>
                    <a:lnTo>
                      <a:pt x="1001" y="0"/>
                    </a:lnTo>
                    <a:lnTo>
                      <a:pt x="920" y="124"/>
                    </a:lnTo>
                    <a:lnTo>
                      <a:pt x="687" y="105"/>
                    </a:lnTo>
                    <a:lnTo>
                      <a:pt x="700" y="228"/>
                    </a:lnTo>
                    <a:lnTo>
                      <a:pt x="571" y="461"/>
                    </a:lnTo>
                    <a:lnTo>
                      <a:pt x="724" y="761"/>
                    </a:lnTo>
                    <a:lnTo>
                      <a:pt x="344" y="975"/>
                    </a:lnTo>
                    <a:lnTo>
                      <a:pt x="283" y="896"/>
                    </a:lnTo>
                    <a:lnTo>
                      <a:pt x="378" y="803"/>
                    </a:lnTo>
                    <a:lnTo>
                      <a:pt x="193" y="582"/>
                    </a:lnTo>
                    <a:lnTo>
                      <a:pt x="51" y="673"/>
                    </a:lnTo>
                    <a:lnTo>
                      <a:pt x="64" y="814"/>
                    </a:lnTo>
                    <a:lnTo>
                      <a:pt x="0" y="892"/>
                    </a:lnTo>
                    <a:lnTo>
                      <a:pt x="92" y="1065"/>
                    </a:lnTo>
                    <a:lnTo>
                      <a:pt x="182" y="1380"/>
                    </a:lnTo>
                    <a:lnTo>
                      <a:pt x="276" y="1398"/>
                    </a:lnTo>
                    <a:lnTo>
                      <a:pt x="508" y="1573"/>
                    </a:lnTo>
                    <a:lnTo>
                      <a:pt x="348" y="1790"/>
                    </a:lnTo>
                    <a:lnTo>
                      <a:pt x="377" y="1963"/>
                    </a:lnTo>
                    <a:lnTo>
                      <a:pt x="313" y="2071"/>
                    </a:lnTo>
                    <a:lnTo>
                      <a:pt x="438" y="2152"/>
                    </a:lnTo>
                    <a:lnTo>
                      <a:pt x="995" y="1517"/>
                    </a:lnTo>
                    <a:lnTo>
                      <a:pt x="965" y="1439"/>
                    </a:lnTo>
                    <a:lnTo>
                      <a:pt x="1013" y="1360"/>
                    </a:lnTo>
                    <a:lnTo>
                      <a:pt x="1000" y="1141"/>
                    </a:lnTo>
                    <a:lnTo>
                      <a:pt x="1132" y="908"/>
                    </a:lnTo>
                    <a:lnTo>
                      <a:pt x="1226" y="894"/>
                    </a:lnTo>
                    <a:lnTo>
                      <a:pt x="1513" y="631"/>
                    </a:lnTo>
                    <a:lnTo>
                      <a:pt x="1561" y="522"/>
                    </a:lnTo>
                    <a:lnTo>
                      <a:pt x="1704" y="3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5" name="Freeform 47">
                <a:extLst>
                  <a:ext uri="{FF2B5EF4-FFF2-40B4-BE49-F238E27FC236}">
                    <a16:creationId xmlns:a16="http://schemas.microsoft.com/office/drawing/2014/main" id="{6A1D176F-F2BC-4A8B-AF31-4D6C1D677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" y="1848"/>
                <a:ext cx="113" cy="203"/>
              </a:xfrm>
              <a:custGeom>
                <a:avLst/>
                <a:gdLst>
                  <a:gd name="T0" fmla="*/ 236 w 789"/>
                  <a:gd name="T1" fmla="*/ 384 h 1418"/>
                  <a:gd name="T2" fmla="*/ 111 w 789"/>
                  <a:gd name="T3" fmla="*/ 352 h 1418"/>
                  <a:gd name="T4" fmla="*/ 0 w 789"/>
                  <a:gd name="T5" fmla="*/ 412 h 1418"/>
                  <a:gd name="T6" fmla="*/ 293 w 789"/>
                  <a:gd name="T7" fmla="*/ 774 h 1418"/>
                  <a:gd name="T8" fmla="*/ 229 w 789"/>
                  <a:gd name="T9" fmla="*/ 851 h 1418"/>
                  <a:gd name="T10" fmla="*/ 290 w 789"/>
                  <a:gd name="T11" fmla="*/ 946 h 1418"/>
                  <a:gd name="T12" fmla="*/ 258 w 789"/>
                  <a:gd name="T13" fmla="*/ 1025 h 1418"/>
                  <a:gd name="T14" fmla="*/ 443 w 789"/>
                  <a:gd name="T15" fmla="*/ 1246 h 1418"/>
                  <a:gd name="T16" fmla="*/ 348 w 789"/>
                  <a:gd name="T17" fmla="*/ 1339 h 1418"/>
                  <a:gd name="T18" fmla="*/ 409 w 789"/>
                  <a:gd name="T19" fmla="*/ 1418 h 1418"/>
                  <a:gd name="T20" fmla="*/ 789 w 789"/>
                  <a:gd name="T21" fmla="*/ 1204 h 1418"/>
                  <a:gd name="T22" fmla="*/ 636 w 789"/>
                  <a:gd name="T23" fmla="*/ 904 h 1418"/>
                  <a:gd name="T24" fmla="*/ 765 w 789"/>
                  <a:gd name="T25" fmla="*/ 671 h 1418"/>
                  <a:gd name="T26" fmla="*/ 752 w 789"/>
                  <a:gd name="T27" fmla="*/ 548 h 1418"/>
                  <a:gd name="T28" fmla="*/ 709 w 789"/>
                  <a:gd name="T29" fmla="*/ 171 h 1418"/>
                  <a:gd name="T30" fmla="*/ 600 w 789"/>
                  <a:gd name="T31" fmla="*/ 61 h 1418"/>
                  <a:gd name="T32" fmla="*/ 663 w 789"/>
                  <a:gd name="T33" fmla="*/ 0 h 1418"/>
                  <a:gd name="T34" fmla="*/ 490 w 789"/>
                  <a:gd name="T35" fmla="*/ 153 h 1418"/>
                  <a:gd name="T36" fmla="*/ 236 w 789"/>
                  <a:gd name="T37" fmla="*/ 384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89" h="1418">
                    <a:moveTo>
                      <a:pt x="236" y="384"/>
                    </a:moveTo>
                    <a:lnTo>
                      <a:pt x="111" y="352"/>
                    </a:lnTo>
                    <a:lnTo>
                      <a:pt x="0" y="412"/>
                    </a:lnTo>
                    <a:lnTo>
                      <a:pt x="293" y="774"/>
                    </a:lnTo>
                    <a:lnTo>
                      <a:pt x="229" y="851"/>
                    </a:lnTo>
                    <a:lnTo>
                      <a:pt x="290" y="946"/>
                    </a:lnTo>
                    <a:lnTo>
                      <a:pt x="258" y="1025"/>
                    </a:lnTo>
                    <a:lnTo>
                      <a:pt x="443" y="1246"/>
                    </a:lnTo>
                    <a:lnTo>
                      <a:pt x="348" y="1339"/>
                    </a:lnTo>
                    <a:lnTo>
                      <a:pt x="409" y="1418"/>
                    </a:lnTo>
                    <a:lnTo>
                      <a:pt x="789" y="1204"/>
                    </a:lnTo>
                    <a:lnTo>
                      <a:pt x="636" y="904"/>
                    </a:lnTo>
                    <a:lnTo>
                      <a:pt x="765" y="671"/>
                    </a:lnTo>
                    <a:lnTo>
                      <a:pt x="752" y="548"/>
                    </a:lnTo>
                    <a:lnTo>
                      <a:pt x="709" y="171"/>
                    </a:lnTo>
                    <a:lnTo>
                      <a:pt x="600" y="61"/>
                    </a:lnTo>
                    <a:lnTo>
                      <a:pt x="663" y="0"/>
                    </a:lnTo>
                    <a:lnTo>
                      <a:pt x="490" y="153"/>
                    </a:lnTo>
                    <a:lnTo>
                      <a:pt x="23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6" name="Freeform 48">
                <a:extLst>
                  <a:ext uri="{FF2B5EF4-FFF2-40B4-BE49-F238E27FC236}">
                    <a16:creationId xmlns:a16="http://schemas.microsoft.com/office/drawing/2014/main" id="{D93F2574-EB3D-4BE4-AAF1-221E8DE81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7" y="1907"/>
                <a:ext cx="100" cy="132"/>
              </a:xfrm>
              <a:custGeom>
                <a:avLst/>
                <a:gdLst>
                  <a:gd name="T0" fmla="*/ 639 w 703"/>
                  <a:gd name="T1" fmla="*/ 439 h 923"/>
                  <a:gd name="T2" fmla="*/ 703 w 703"/>
                  <a:gd name="T3" fmla="*/ 362 h 923"/>
                  <a:gd name="T4" fmla="*/ 410 w 703"/>
                  <a:gd name="T5" fmla="*/ 0 h 923"/>
                  <a:gd name="T6" fmla="*/ 0 w 703"/>
                  <a:gd name="T7" fmla="*/ 182 h 923"/>
                  <a:gd name="T8" fmla="*/ 92 w 703"/>
                  <a:gd name="T9" fmla="*/ 369 h 923"/>
                  <a:gd name="T10" fmla="*/ 154 w 703"/>
                  <a:gd name="T11" fmla="*/ 370 h 923"/>
                  <a:gd name="T12" fmla="*/ 230 w 703"/>
                  <a:gd name="T13" fmla="*/ 559 h 923"/>
                  <a:gd name="T14" fmla="*/ 101 w 703"/>
                  <a:gd name="T15" fmla="*/ 823 h 923"/>
                  <a:gd name="T16" fmla="*/ 475 w 703"/>
                  <a:gd name="T17" fmla="*/ 923 h 923"/>
                  <a:gd name="T18" fmla="*/ 539 w 703"/>
                  <a:gd name="T19" fmla="*/ 845 h 923"/>
                  <a:gd name="T20" fmla="*/ 526 w 703"/>
                  <a:gd name="T21" fmla="*/ 704 h 923"/>
                  <a:gd name="T22" fmla="*/ 668 w 703"/>
                  <a:gd name="T23" fmla="*/ 613 h 923"/>
                  <a:gd name="T24" fmla="*/ 700 w 703"/>
                  <a:gd name="T25" fmla="*/ 534 h 923"/>
                  <a:gd name="T26" fmla="*/ 639 w 703"/>
                  <a:gd name="T27" fmla="*/ 439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3" h="923">
                    <a:moveTo>
                      <a:pt x="639" y="439"/>
                    </a:moveTo>
                    <a:lnTo>
                      <a:pt x="703" y="362"/>
                    </a:lnTo>
                    <a:lnTo>
                      <a:pt x="410" y="0"/>
                    </a:lnTo>
                    <a:lnTo>
                      <a:pt x="0" y="182"/>
                    </a:lnTo>
                    <a:lnTo>
                      <a:pt x="92" y="369"/>
                    </a:lnTo>
                    <a:lnTo>
                      <a:pt x="154" y="370"/>
                    </a:lnTo>
                    <a:lnTo>
                      <a:pt x="230" y="559"/>
                    </a:lnTo>
                    <a:lnTo>
                      <a:pt x="101" y="823"/>
                    </a:lnTo>
                    <a:lnTo>
                      <a:pt x="475" y="923"/>
                    </a:lnTo>
                    <a:lnTo>
                      <a:pt x="539" y="845"/>
                    </a:lnTo>
                    <a:lnTo>
                      <a:pt x="526" y="704"/>
                    </a:lnTo>
                    <a:lnTo>
                      <a:pt x="668" y="613"/>
                    </a:lnTo>
                    <a:lnTo>
                      <a:pt x="700" y="534"/>
                    </a:lnTo>
                    <a:lnTo>
                      <a:pt x="639" y="4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7" name="Freeform 49">
                <a:extLst>
                  <a:ext uri="{FF2B5EF4-FFF2-40B4-BE49-F238E27FC236}">
                    <a16:creationId xmlns:a16="http://schemas.microsoft.com/office/drawing/2014/main" id="{247BF16A-33C4-4384-BDB8-83B48AD0B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1928"/>
                <a:ext cx="215" cy="194"/>
              </a:xfrm>
              <a:custGeom>
                <a:avLst/>
                <a:gdLst>
                  <a:gd name="T0" fmla="*/ 1409 w 1499"/>
                  <a:gd name="T1" fmla="*/ 950 h 1355"/>
                  <a:gd name="T2" fmla="*/ 1317 w 1499"/>
                  <a:gd name="T3" fmla="*/ 777 h 1355"/>
                  <a:gd name="T4" fmla="*/ 943 w 1499"/>
                  <a:gd name="T5" fmla="*/ 677 h 1355"/>
                  <a:gd name="T6" fmla="*/ 1072 w 1499"/>
                  <a:gd name="T7" fmla="*/ 413 h 1355"/>
                  <a:gd name="T8" fmla="*/ 996 w 1499"/>
                  <a:gd name="T9" fmla="*/ 224 h 1355"/>
                  <a:gd name="T10" fmla="*/ 934 w 1499"/>
                  <a:gd name="T11" fmla="*/ 223 h 1355"/>
                  <a:gd name="T12" fmla="*/ 842 w 1499"/>
                  <a:gd name="T13" fmla="*/ 36 h 1355"/>
                  <a:gd name="T14" fmla="*/ 451 w 1499"/>
                  <a:gd name="T15" fmla="*/ 0 h 1355"/>
                  <a:gd name="T16" fmla="*/ 466 w 1499"/>
                  <a:gd name="T17" fmla="*/ 31 h 1355"/>
                  <a:gd name="T18" fmla="*/ 383 w 1499"/>
                  <a:gd name="T19" fmla="*/ 403 h 1355"/>
                  <a:gd name="T20" fmla="*/ 192 w 1499"/>
                  <a:gd name="T21" fmla="*/ 557 h 1355"/>
                  <a:gd name="T22" fmla="*/ 49 w 1499"/>
                  <a:gd name="T23" fmla="*/ 680 h 1355"/>
                  <a:gd name="T24" fmla="*/ 111 w 1499"/>
                  <a:gd name="T25" fmla="*/ 776 h 1355"/>
                  <a:gd name="T26" fmla="*/ 0 w 1499"/>
                  <a:gd name="T27" fmla="*/ 884 h 1355"/>
                  <a:gd name="T28" fmla="*/ 13 w 1499"/>
                  <a:gd name="T29" fmla="*/ 1056 h 1355"/>
                  <a:gd name="T30" fmla="*/ 324 w 1499"/>
                  <a:gd name="T31" fmla="*/ 1171 h 1355"/>
                  <a:gd name="T32" fmla="*/ 656 w 1499"/>
                  <a:gd name="T33" fmla="*/ 1019 h 1355"/>
                  <a:gd name="T34" fmla="*/ 953 w 1499"/>
                  <a:gd name="T35" fmla="*/ 1085 h 1355"/>
                  <a:gd name="T36" fmla="*/ 982 w 1499"/>
                  <a:gd name="T37" fmla="*/ 1195 h 1355"/>
                  <a:gd name="T38" fmla="*/ 1184 w 1499"/>
                  <a:gd name="T39" fmla="*/ 1355 h 1355"/>
                  <a:gd name="T40" fmla="*/ 1359 w 1499"/>
                  <a:gd name="T41" fmla="*/ 1201 h 1355"/>
                  <a:gd name="T42" fmla="*/ 1420 w 1499"/>
                  <a:gd name="T43" fmla="*/ 1279 h 1355"/>
                  <a:gd name="T44" fmla="*/ 1499 w 1499"/>
                  <a:gd name="T45" fmla="*/ 1265 h 1355"/>
                  <a:gd name="T46" fmla="*/ 1409 w 1499"/>
                  <a:gd name="T47" fmla="*/ 950 h 1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99" h="1355">
                    <a:moveTo>
                      <a:pt x="1409" y="950"/>
                    </a:moveTo>
                    <a:lnTo>
                      <a:pt x="1317" y="777"/>
                    </a:lnTo>
                    <a:lnTo>
                      <a:pt x="943" y="677"/>
                    </a:lnTo>
                    <a:lnTo>
                      <a:pt x="1072" y="413"/>
                    </a:lnTo>
                    <a:lnTo>
                      <a:pt x="996" y="224"/>
                    </a:lnTo>
                    <a:lnTo>
                      <a:pt x="934" y="223"/>
                    </a:lnTo>
                    <a:lnTo>
                      <a:pt x="842" y="36"/>
                    </a:lnTo>
                    <a:lnTo>
                      <a:pt x="451" y="0"/>
                    </a:lnTo>
                    <a:lnTo>
                      <a:pt x="466" y="31"/>
                    </a:lnTo>
                    <a:lnTo>
                      <a:pt x="383" y="403"/>
                    </a:lnTo>
                    <a:lnTo>
                      <a:pt x="192" y="557"/>
                    </a:lnTo>
                    <a:lnTo>
                      <a:pt x="49" y="680"/>
                    </a:lnTo>
                    <a:lnTo>
                      <a:pt x="111" y="776"/>
                    </a:lnTo>
                    <a:lnTo>
                      <a:pt x="0" y="884"/>
                    </a:lnTo>
                    <a:lnTo>
                      <a:pt x="13" y="1056"/>
                    </a:lnTo>
                    <a:lnTo>
                      <a:pt x="324" y="1171"/>
                    </a:lnTo>
                    <a:lnTo>
                      <a:pt x="656" y="1019"/>
                    </a:lnTo>
                    <a:lnTo>
                      <a:pt x="953" y="1085"/>
                    </a:lnTo>
                    <a:lnTo>
                      <a:pt x="982" y="1195"/>
                    </a:lnTo>
                    <a:lnTo>
                      <a:pt x="1184" y="1355"/>
                    </a:lnTo>
                    <a:lnTo>
                      <a:pt x="1359" y="1201"/>
                    </a:lnTo>
                    <a:lnTo>
                      <a:pt x="1420" y="1279"/>
                    </a:lnTo>
                    <a:lnTo>
                      <a:pt x="1499" y="1265"/>
                    </a:lnTo>
                    <a:lnTo>
                      <a:pt x="1409" y="9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8" name="Freeform 50">
                <a:extLst>
                  <a:ext uri="{FF2B5EF4-FFF2-40B4-BE49-F238E27FC236}">
                    <a16:creationId xmlns:a16="http://schemas.microsoft.com/office/drawing/2014/main" id="{69A69AE2-06B2-46FB-AF66-4CE22E7FE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" y="2100"/>
                <a:ext cx="146" cy="250"/>
              </a:xfrm>
              <a:custGeom>
                <a:avLst/>
                <a:gdLst>
                  <a:gd name="T0" fmla="*/ 616 w 1021"/>
                  <a:gd name="T1" fmla="*/ 78 h 1754"/>
                  <a:gd name="T2" fmla="*/ 555 w 1021"/>
                  <a:gd name="T3" fmla="*/ 0 h 1754"/>
                  <a:gd name="T4" fmla="*/ 380 w 1021"/>
                  <a:gd name="T5" fmla="*/ 154 h 1754"/>
                  <a:gd name="T6" fmla="*/ 284 w 1021"/>
                  <a:gd name="T7" fmla="*/ 278 h 1754"/>
                  <a:gd name="T8" fmla="*/ 264 w 1021"/>
                  <a:gd name="T9" fmla="*/ 639 h 1754"/>
                  <a:gd name="T10" fmla="*/ 57 w 1021"/>
                  <a:gd name="T11" fmla="*/ 792 h 1754"/>
                  <a:gd name="T12" fmla="*/ 145 w 1021"/>
                  <a:gd name="T13" fmla="*/ 1232 h 1754"/>
                  <a:gd name="T14" fmla="*/ 50 w 1021"/>
                  <a:gd name="T15" fmla="*/ 1325 h 1754"/>
                  <a:gd name="T16" fmla="*/ 0 w 1021"/>
                  <a:gd name="T17" fmla="*/ 1559 h 1754"/>
                  <a:gd name="T18" fmla="*/ 217 w 1021"/>
                  <a:gd name="T19" fmla="*/ 1672 h 1754"/>
                  <a:gd name="T20" fmla="*/ 232 w 1021"/>
                  <a:gd name="T21" fmla="*/ 1751 h 1754"/>
                  <a:gd name="T22" fmla="*/ 451 w 1021"/>
                  <a:gd name="T23" fmla="*/ 1754 h 1754"/>
                  <a:gd name="T24" fmla="*/ 482 w 1021"/>
                  <a:gd name="T25" fmla="*/ 1754 h 1754"/>
                  <a:gd name="T26" fmla="*/ 896 w 1021"/>
                  <a:gd name="T27" fmla="*/ 1322 h 1754"/>
                  <a:gd name="T28" fmla="*/ 837 w 1021"/>
                  <a:gd name="T29" fmla="*/ 1132 h 1754"/>
                  <a:gd name="T30" fmla="*/ 995 w 1021"/>
                  <a:gd name="T31" fmla="*/ 978 h 1754"/>
                  <a:gd name="T32" fmla="*/ 951 w 1021"/>
                  <a:gd name="T33" fmla="*/ 836 h 1754"/>
                  <a:gd name="T34" fmla="*/ 826 w 1021"/>
                  <a:gd name="T35" fmla="*/ 755 h 1754"/>
                  <a:gd name="T36" fmla="*/ 890 w 1021"/>
                  <a:gd name="T37" fmla="*/ 647 h 1754"/>
                  <a:gd name="T38" fmla="*/ 861 w 1021"/>
                  <a:gd name="T39" fmla="*/ 474 h 1754"/>
                  <a:gd name="T40" fmla="*/ 1021 w 1021"/>
                  <a:gd name="T41" fmla="*/ 257 h 1754"/>
                  <a:gd name="T42" fmla="*/ 789 w 1021"/>
                  <a:gd name="T43" fmla="*/ 82 h 1754"/>
                  <a:gd name="T44" fmla="*/ 695 w 1021"/>
                  <a:gd name="T45" fmla="*/ 64 h 1754"/>
                  <a:gd name="T46" fmla="*/ 616 w 1021"/>
                  <a:gd name="T47" fmla="*/ 78 h 1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1" h="1754">
                    <a:moveTo>
                      <a:pt x="616" y="78"/>
                    </a:moveTo>
                    <a:lnTo>
                      <a:pt x="555" y="0"/>
                    </a:lnTo>
                    <a:lnTo>
                      <a:pt x="380" y="154"/>
                    </a:lnTo>
                    <a:lnTo>
                      <a:pt x="284" y="278"/>
                    </a:lnTo>
                    <a:lnTo>
                      <a:pt x="264" y="639"/>
                    </a:lnTo>
                    <a:lnTo>
                      <a:pt x="57" y="792"/>
                    </a:lnTo>
                    <a:lnTo>
                      <a:pt x="145" y="1232"/>
                    </a:lnTo>
                    <a:lnTo>
                      <a:pt x="50" y="1325"/>
                    </a:lnTo>
                    <a:lnTo>
                      <a:pt x="0" y="1559"/>
                    </a:lnTo>
                    <a:lnTo>
                      <a:pt x="217" y="1672"/>
                    </a:lnTo>
                    <a:lnTo>
                      <a:pt x="232" y="1751"/>
                    </a:lnTo>
                    <a:lnTo>
                      <a:pt x="451" y="1754"/>
                    </a:lnTo>
                    <a:lnTo>
                      <a:pt x="482" y="1754"/>
                    </a:lnTo>
                    <a:lnTo>
                      <a:pt x="896" y="1322"/>
                    </a:lnTo>
                    <a:lnTo>
                      <a:pt x="837" y="1132"/>
                    </a:lnTo>
                    <a:lnTo>
                      <a:pt x="995" y="978"/>
                    </a:lnTo>
                    <a:lnTo>
                      <a:pt x="951" y="836"/>
                    </a:lnTo>
                    <a:lnTo>
                      <a:pt x="826" y="755"/>
                    </a:lnTo>
                    <a:lnTo>
                      <a:pt x="890" y="647"/>
                    </a:lnTo>
                    <a:lnTo>
                      <a:pt x="861" y="474"/>
                    </a:lnTo>
                    <a:lnTo>
                      <a:pt x="1021" y="257"/>
                    </a:lnTo>
                    <a:lnTo>
                      <a:pt x="789" y="82"/>
                    </a:lnTo>
                    <a:lnTo>
                      <a:pt x="695" y="64"/>
                    </a:lnTo>
                    <a:lnTo>
                      <a:pt x="616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9" name="Freeform 51">
                <a:extLst>
                  <a:ext uri="{FF2B5EF4-FFF2-40B4-BE49-F238E27FC236}">
                    <a16:creationId xmlns:a16="http://schemas.microsoft.com/office/drawing/2014/main" id="{3208B3B1-1EC6-45C8-85BA-81F578356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" y="2286"/>
                <a:ext cx="173" cy="106"/>
              </a:xfrm>
              <a:custGeom>
                <a:avLst/>
                <a:gdLst>
                  <a:gd name="T0" fmla="*/ 1074 w 1211"/>
                  <a:gd name="T1" fmla="*/ 52 h 740"/>
                  <a:gd name="T2" fmla="*/ 792 w 1211"/>
                  <a:gd name="T3" fmla="*/ 0 h 740"/>
                  <a:gd name="T4" fmla="*/ 526 w 1211"/>
                  <a:gd name="T5" fmla="*/ 29 h 740"/>
                  <a:gd name="T6" fmla="*/ 333 w 1211"/>
                  <a:gd name="T7" fmla="*/ 135 h 740"/>
                  <a:gd name="T8" fmla="*/ 238 w 1211"/>
                  <a:gd name="T9" fmla="*/ 166 h 740"/>
                  <a:gd name="T10" fmla="*/ 208 w 1211"/>
                  <a:gd name="T11" fmla="*/ 133 h 740"/>
                  <a:gd name="T12" fmla="*/ 81 w 1211"/>
                  <a:gd name="T13" fmla="*/ 210 h 740"/>
                  <a:gd name="T14" fmla="*/ 16 w 1211"/>
                  <a:gd name="T15" fmla="*/ 319 h 740"/>
                  <a:gd name="T16" fmla="*/ 0 w 1211"/>
                  <a:gd name="T17" fmla="*/ 412 h 740"/>
                  <a:gd name="T18" fmla="*/ 47 w 1211"/>
                  <a:gd name="T19" fmla="*/ 445 h 740"/>
                  <a:gd name="T20" fmla="*/ 93 w 1211"/>
                  <a:gd name="T21" fmla="*/ 461 h 740"/>
                  <a:gd name="T22" fmla="*/ 156 w 1211"/>
                  <a:gd name="T23" fmla="*/ 431 h 740"/>
                  <a:gd name="T24" fmla="*/ 219 w 1211"/>
                  <a:gd name="T25" fmla="*/ 432 h 740"/>
                  <a:gd name="T26" fmla="*/ 265 w 1211"/>
                  <a:gd name="T27" fmla="*/ 510 h 740"/>
                  <a:gd name="T28" fmla="*/ 442 w 1211"/>
                  <a:gd name="T29" fmla="*/ 435 h 740"/>
                  <a:gd name="T30" fmla="*/ 474 w 1211"/>
                  <a:gd name="T31" fmla="*/ 372 h 740"/>
                  <a:gd name="T32" fmla="*/ 521 w 1211"/>
                  <a:gd name="T33" fmla="*/ 389 h 740"/>
                  <a:gd name="T34" fmla="*/ 535 w 1211"/>
                  <a:gd name="T35" fmla="*/ 483 h 740"/>
                  <a:gd name="T36" fmla="*/ 629 w 1211"/>
                  <a:gd name="T37" fmla="*/ 500 h 740"/>
                  <a:gd name="T38" fmla="*/ 660 w 1211"/>
                  <a:gd name="T39" fmla="*/ 532 h 740"/>
                  <a:gd name="T40" fmla="*/ 674 w 1211"/>
                  <a:gd name="T41" fmla="*/ 626 h 740"/>
                  <a:gd name="T42" fmla="*/ 752 w 1211"/>
                  <a:gd name="T43" fmla="*/ 674 h 740"/>
                  <a:gd name="T44" fmla="*/ 784 w 1211"/>
                  <a:gd name="T45" fmla="*/ 597 h 740"/>
                  <a:gd name="T46" fmla="*/ 909 w 1211"/>
                  <a:gd name="T47" fmla="*/ 614 h 740"/>
                  <a:gd name="T48" fmla="*/ 939 w 1211"/>
                  <a:gd name="T49" fmla="*/ 692 h 740"/>
                  <a:gd name="T50" fmla="*/ 986 w 1211"/>
                  <a:gd name="T51" fmla="*/ 740 h 740"/>
                  <a:gd name="T52" fmla="*/ 1033 w 1211"/>
                  <a:gd name="T53" fmla="*/ 710 h 740"/>
                  <a:gd name="T54" fmla="*/ 1144 w 1211"/>
                  <a:gd name="T55" fmla="*/ 679 h 740"/>
                  <a:gd name="T56" fmla="*/ 1211 w 1211"/>
                  <a:gd name="T57" fmla="*/ 336 h 740"/>
                  <a:gd name="T58" fmla="*/ 1056 w 1211"/>
                  <a:gd name="T59" fmla="*/ 193 h 740"/>
                  <a:gd name="T60" fmla="*/ 1074 w 1211"/>
                  <a:gd name="T61" fmla="*/ 52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11" h="740">
                    <a:moveTo>
                      <a:pt x="1074" y="52"/>
                    </a:moveTo>
                    <a:lnTo>
                      <a:pt x="792" y="0"/>
                    </a:lnTo>
                    <a:lnTo>
                      <a:pt x="526" y="29"/>
                    </a:lnTo>
                    <a:lnTo>
                      <a:pt x="333" y="135"/>
                    </a:lnTo>
                    <a:lnTo>
                      <a:pt x="238" y="166"/>
                    </a:lnTo>
                    <a:lnTo>
                      <a:pt x="208" y="133"/>
                    </a:lnTo>
                    <a:lnTo>
                      <a:pt x="81" y="210"/>
                    </a:lnTo>
                    <a:lnTo>
                      <a:pt x="16" y="319"/>
                    </a:lnTo>
                    <a:lnTo>
                      <a:pt x="0" y="412"/>
                    </a:lnTo>
                    <a:lnTo>
                      <a:pt x="47" y="445"/>
                    </a:lnTo>
                    <a:lnTo>
                      <a:pt x="93" y="461"/>
                    </a:lnTo>
                    <a:lnTo>
                      <a:pt x="156" y="431"/>
                    </a:lnTo>
                    <a:lnTo>
                      <a:pt x="219" y="432"/>
                    </a:lnTo>
                    <a:lnTo>
                      <a:pt x="265" y="510"/>
                    </a:lnTo>
                    <a:lnTo>
                      <a:pt x="442" y="435"/>
                    </a:lnTo>
                    <a:lnTo>
                      <a:pt x="474" y="372"/>
                    </a:lnTo>
                    <a:lnTo>
                      <a:pt x="521" y="389"/>
                    </a:lnTo>
                    <a:lnTo>
                      <a:pt x="535" y="483"/>
                    </a:lnTo>
                    <a:lnTo>
                      <a:pt x="629" y="500"/>
                    </a:lnTo>
                    <a:lnTo>
                      <a:pt x="660" y="532"/>
                    </a:lnTo>
                    <a:lnTo>
                      <a:pt x="674" y="626"/>
                    </a:lnTo>
                    <a:lnTo>
                      <a:pt x="752" y="674"/>
                    </a:lnTo>
                    <a:lnTo>
                      <a:pt x="784" y="597"/>
                    </a:lnTo>
                    <a:lnTo>
                      <a:pt x="909" y="614"/>
                    </a:lnTo>
                    <a:lnTo>
                      <a:pt x="939" y="692"/>
                    </a:lnTo>
                    <a:lnTo>
                      <a:pt x="986" y="740"/>
                    </a:lnTo>
                    <a:lnTo>
                      <a:pt x="1033" y="710"/>
                    </a:lnTo>
                    <a:lnTo>
                      <a:pt x="1144" y="679"/>
                    </a:lnTo>
                    <a:lnTo>
                      <a:pt x="1211" y="336"/>
                    </a:lnTo>
                    <a:lnTo>
                      <a:pt x="1056" y="193"/>
                    </a:lnTo>
                    <a:lnTo>
                      <a:pt x="1074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0" name="Freeform 52">
                <a:extLst>
                  <a:ext uri="{FF2B5EF4-FFF2-40B4-BE49-F238E27FC236}">
                    <a16:creationId xmlns:a16="http://schemas.microsoft.com/office/drawing/2014/main" id="{283C07BD-2D96-4016-9383-FF5FA65E0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" y="2371"/>
                <a:ext cx="161" cy="182"/>
              </a:xfrm>
              <a:custGeom>
                <a:avLst/>
                <a:gdLst>
                  <a:gd name="T0" fmla="*/ 507 w 1127"/>
                  <a:gd name="T1" fmla="*/ 143 h 1272"/>
                  <a:gd name="T2" fmla="*/ 460 w 1127"/>
                  <a:gd name="T3" fmla="*/ 95 h 1272"/>
                  <a:gd name="T4" fmla="*/ 430 w 1127"/>
                  <a:gd name="T5" fmla="*/ 17 h 1272"/>
                  <a:gd name="T6" fmla="*/ 305 w 1127"/>
                  <a:gd name="T7" fmla="*/ 0 h 1272"/>
                  <a:gd name="T8" fmla="*/ 273 w 1127"/>
                  <a:gd name="T9" fmla="*/ 77 h 1272"/>
                  <a:gd name="T10" fmla="*/ 195 w 1127"/>
                  <a:gd name="T11" fmla="*/ 29 h 1272"/>
                  <a:gd name="T12" fmla="*/ 116 w 1127"/>
                  <a:gd name="T13" fmla="*/ 90 h 1272"/>
                  <a:gd name="T14" fmla="*/ 38 w 1127"/>
                  <a:gd name="T15" fmla="*/ 74 h 1272"/>
                  <a:gd name="T16" fmla="*/ 37 w 1127"/>
                  <a:gd name="T17" fmla="*/ 137 h 1272"/>
                  <a:gd name="T18" fmla="*/ 82 w 1127"/>
                  <a:gd name="T19" fmla="*/ 215 h 1272"/>
                  <a:gd name="T20" fmla="*/ 176 w 1127"/>
                  <a:gd name="T21" fmla="*/ 249 h 1272"/>
                  <a:gd name="T22" fmla="*/ 175 w 1127"/>
                  <a:gd name="T23" fmla="*/ 327 h 1272"/>
                  <a:gd name="T24" fmla="*/ 113 w 1127"/>
                  <a:gd name="T25" fmla="*/ 341 h 1272"/>
                  <a:gd name="T26" fmla="*/ 110 w 1127"/>
                  <a:gd name="T27" fmla="*/ 498 h 1272"/>
                  <a:gd name="T28" fmla="*/ 0 w 1127"/>
                  <a:gd name="T29" fmla="*/ 559 h 1272"/>
                  <a:gd name="T30" fmla="*/ 109 w 1127"/>
                  <a:gd name="T31" fmla="*/ 623 h 1272"/>
                  <a:gd name="T32" fmla="*/ 156 w 1127"/>
                  <a:gd name="T33" fmla="*/ 593 h 1272"/>
                  <a:gd name="T34" fmla="*/ 201 w 1127"/>
                  <a:gd name="T35" fmla="*/ 688 h 1272"/>
                  <a:gd name="T36" fmla="*/ 106 w 1127"/>
                  <a:gd name="T37" fmla="*/ 796 h 1272"/>
                  <a:gd name="T38" fmla="*/ 291 w 1127"/>
                  <a:gd name="T39" fmla="*/ 1033 h 1272"/>
                  <a:gd name="T40" fmla="*/ 446 w 1127"/>
                  <a:gd name="T41" fmla="*/ 1099 h 1272"/>
                  <a:gd name="T42" fmla="*/ 538 w 1127"/>
                  <a:gd name="T43" fmla="*/ 1272 h 1272"/>
                  <a:gd name="T44" fmla="*/ 697 w 1127"/>
                  <a:gd name="T45" fmla="*/ 1118 h 1272"/>
                  <a:gd name="T46" fmla="*/ 699 w 1127"/>
                  <a:gd name="T47" fmla="*/ 977 h 1272"/>
                  <a:gd name="T48" fmla="*/ 934 w 1127"/>
                  <a:gd name="T49" fmla="*/ 980 h 1272"/>
                  <a:gd name="T50" fmla="*/ 1127 w 1127"/>
                  <a:gd name="T51" fmla="*/ 606 h 1272"/>
                  <a:gd name="T52" fmla="*/ 927 w 1127"/>
                  <a:gd name="T53" fmla="*/ 385 h 1272"/>
                  <a:gd name="T54" fmla="*/ 817 w 1127"/>
                  <a:gd name="T55" fmla="*/ 414 h 1272"/>
                  <a:gd name="T56" fmla="*/ 739 w 1127"/>
                  <a:gd name="T57" fmla="*/ 334 h 1272"/>
                  <a:gd name="T58" fmla="*/ 789 w 1127"/>
                  <a:gd name="T59" fmla="*/ 179 h 1272"/>
                  <a:gd name="T60" fmla="*/ 649 w 1127"/>
                  <a:gd name="T61" fmla="*/ 130 h 1272"/>
                  <a:gd name="T62" fmla="*/ 665 w 1127"/>
                  <a:gd name="T63" fmla="*/ 82 h 1272"/>
                  <a:gd name="T64" fmla="*/ 554 w 1127"/>
                  <a:gd name="T65" fmla="*/ 113 h 1272"/>
                  <a:gd name="T66" fmla="*/ 507 w 1127"/>
                  <a:gd name="T67" fmla="*/ 143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7" h="1272">
                    <a:moveTo>
                      <a:pt x="507" y="143"/>
                    </a:moveTo>
                    <a:lnTo>
                      <a:pt x="460" y="95"/>
                    </a:lnTo>
                    <a:lnTo>
                      <a:pt x="430" y="17"/>
                    </a:lnTo>
                    <a:lnTo>
                      <a:pt x="305" y="0"/>
                    </a:lnTo>
                    <a:lnTo>
                      <a:pt x="273" y="77"/>
                    </a:lnTo>
                    <a:lnTo>
                      <a:pt x="195" y="29"/>
                    </a:lnTo>
                    <a:lnTo>
                      <a:pt x="116" y="90"/>
                    </a:lnTo>
                    <a:lnTo>
                      <a:pt x="38" y="74"/>
                    </a:lnTo>
                    <a:lnTo>
                      <a:pt x="37" y="137"/>
                    </a:lnTo>
                    <a:lnTo>
                      <a:pt x="82" y="215"/>
                    </a:lnTo>
                    <a:lnTo>
                      <a:pt x="176" y="249"/>
                    </a:lnTo>
                    <a:lnTo>
                      <a:pt x="175" y="327"/>
                    </a:lnTo>
                    <a:lnTo>
                      <a:pt x="113" y="341"/>
                    </a:lnTo>
                    <a:lnTo>
                      <a:pt x="110" y="498"/>
                    </a:lnTo>
                    <a:lnTo>
                      <a:pt x="0" y="559"/>
                    </a:lnTo>
                    <a:lnTo>
                      <a:pt x="109" y="623"/>
                    </a:lnTo>
                    <a:lnTo>
                      <a:pt x="156" y="593"/>
                    </a:lnTo>
                    <a:lnTo>
                      <a:pt x="201" y="688"/>
                    </a:lnTo>
                    <a:lnTo>
                      <a:pt x="106" y="796"/>
                    </a:lnTo>
                    <a:lnTo>
                      <a:pt x="291" y="1033"/>
                    </a:lnTo>
                    <a:lnTo>
                      <a:pt x="446" y="1099"/>
                    </a:lnTo>
                    <a:lnTo>
                      <a:pt x="538" y="1272"/>
                    </a:lnTo>
                    <a:lnTo>
                      <a:pt x="697" y="1118"/>
                    </a:lnTo>
                    <a:lnTo>
                      <a:pt x="699" y="977"/>
                    </a:lnTo>
                    <a:lnTo>
                      <a:pt x="934" y="980"/>
                    </a:lnTo>
                    <a:lnTo>
                      <a:pt x="1127" y="606"/>
                    </a:lnTo>
                    <a:lnTo>
                      <a:pt x="927" y="385"/>
                    </a:lnTo>
                    <a:lnTo>
                      <a:pt x="817" y="414"/>
                    </a:lnTo>
                    <a:lnTo>
                      <a:pt x="739" y="334"/>
                    </a:lnTo>
                    <a:lnTo>
                      <a:pt x="789" y="179"/>
                    </a:lnTo>
                    <a:lnTo>
                      <a:pt x="649" y="130"/>
                    </a:lnTo>
                    <a:lnTo>
                      <a:pt x="665" y="82"/>
                    </a:lnTo>
                    <a:lnTo>
                      <a:pt x="554" y="113"/>
                    </a:lnTo>
                    <a:lnTo>
                      <a:pt x="507" y="1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1" name="Freeform 53">
                <a:extLst>
                  <a:ext uri="{FF2B5EF4-FFF2-40B4-BE49-F238E27FC236}">
                    <a16:creationId xmlns:a16="http://schemas.microsoft.com/office/drawing/2014/main" id="{B9C8E916-CD9F-4408-945C-CFE8D7642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" y="2485"/>
                <a:ext cx="238" cy="269"/>
              </a:xfrm>
              <a:custGeom>
                <a:avLst/>
                <a:gdLst>
                  <a:gd name="T0" fmla="*/ 933 w 1671"/>
                  <a:gd name="T1" fmla="*/ 322 h 1883"/>
                  <a:gd name="T2" fmla="*/ 774 w 1671"/>
                  <a:gd name="T3" fmla="*/ 476 h 1883"/>
                  <a:gd name="T4" fmla="*/ 682 w 1671"/>
                  <a:gd name="T5" fmla="*/ 303 h 1883"/>
                  <a:gd name="T6" fmla="*/ 527 w 1671"/>
                  <a:gd name="T7" fmla="*/ 237 h 1883"/>
                  <a:gd name="T8" fmla="*/ 342 w 1671"/>
                  <a:gd name="T9" fmla="*/ 0 h 1883"/>
                  <a:gd name="T10" fmla="*/ 32 w 1671"/>
                  <a:gd name="T11" fmla="*/ 638 h 1883"/>
                  <a:gd name="T12" fmla="*/ 0 w 1671"/>
                  <a:gd name="T13" fmla="*/ 653 h 1883"/>
                  <a:gd name="T14" fmla="*/ 188 w 1671"/>
                  <a:gd name="T15" fmla="*/ 876 h 1883"/>
                  <a:gd name="T16" fmla="*/ 137 w 1671"/>
                  <a:gd name="T17" fmla="*/ 985 h 1883"/>
                  <a:gd name="T18" fmla="*/ 202 w 1671"/>
                  <a:gd name="T19" fmla="*/ 1079 h 1883"/>
                  <a:gd name="T20" fmla="*/ 116 w 1671"/>
                  <a:gd name="T21" fmla="*/ 1344 h 1883"/>
                  <a:gd name="T22" fmla="*/ 244 w 1671"/>
                  <a:gd name="T23" fmla="*/ 1409 h 1883"/>
                  <a:gd name="T24" fmla="*/ 196 w 1671"/>
                  <a:gd name="T25" fmla="*/ 1486 h 1883"/>
                  <a:gd name="T26" fmla="*/ 225 w 1671"/>
                  <a:gd name="T27" fmla="*/ 1628 h 1883"/>
                  <a:gd name="T28" fmla="*/ 503 w 1671"/>
                  <a:gd name="T29" fmla="*/ 1883 h 1883"/>
                  <a:gd name="T30" fmla="*/ 645 w 1671"/>
                  <a:gd name="T31" fmla="*/ 1869 h 1883"/>
                  <a:gd name="T32" fmla="*/ 676 w 1671"/>
                  <a:gd name="T33" fmla="*/ 1823 h 1883"/>
                  <a:gd name="T34" fmla="*/ 802 w 1671"/>
                  <a:gd name="T35" fmla="*/ 1825 h 1883"/>
                  <a:gd name="T36" fmla="*/ 818 w 1671"/>
                  <a:gd name="T37" fmla="*/ 1777 h 1883"/>
                  <a:gd name="T38" fmla="*/ 897 w 1671"/>
                  <a:gd name="T39" fmla="*/ 1747 h 1883"/>
                  <a:gd name="T40" fmla="*/ 930 w 1671"/>
                  <a:gd name="T41" fmla="*/ 1654 h 1883"/>
                  <a:gd name="T42" fmla="*/ 1058 w 1671"/>
                  <a:gd name="T43" fmla="*/ 1436 h 1883"/>
                  <a:gd name="T44" fmla="*/ 1231 w 1671"/>
                  <a:gd name="T45" fmla="*/ 1377 h 1883"/>
                  <a:gd name="T46" fmla="*/ 1262 w 1671"/>
                  <a:gd name="T47" fmla="*/ 1393 h 1883"/>
                  <a:gd name="T48" fmla="*/ 1276 w 1671"/>
                  <a:gd name="T49" fmla="*/ 1486 h 1883"/>
                  <a:gd name="T50" fmla="*/ 1417 w 1671"/>
                  <a:gd name="T51" fmla="*/ 1504 h 1883"/>
                  <a:gd name="T52" fmla="*/ 1514 w 1671"/>
                  <a:gd name="T53" fmla="*/ 1333 h 1883"/>
                  <a:gd name="T54" fmla="*/ 1671 w 1671"/>
                  <a:gd name="T55" fmla="*/ 1319 h 1883"/>
                  <a:gd name="T56" fmla="*/ 1609 w 1671"/>
                  <a:gd name="T57" fmla="*/ 1256 h 1883"/>
                  <a:gd name="T58" fmla="*/ 1594 w 1671"/>
                  <a:gd name="T59" fmla="*/ 1256 h 1883"/>
                  <a:gd name="T60" fmla="*/ 1346 w 1671"/>
                  <a:gd name="T61" fmla="*/ 1033 h 1883"/>
                  <a:gd name="T62" fmla="*/ 1256 w 1671"/>
                  <a:gd name="T63" fmla="*/ 734 h 1883"/>
                  <a:gd name="T64" fmla="*/ 991 w 1671"/>
                  <a:gd name="T65" fmla="*/ 620 h 1883"/>
                  <a:gd name="T66" fmla="*/ 933 w 1671"/>
                  <a:gd name="T67" fmla="*/ 322 h 1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71" h="1883">
                    <a:moveTo>
                      <a:pt x="933" y="322"/>
                    </a:moveTo>
                    <a:lnTo>
                      <a:pt x="774" y="476"/>
                    </a:lnTo>
                    <a:lnTo>
                      <a:pt x="682" y="303"/>
                    </a:lnTo>
                    <a:lnTo>
                      <a:pt x="527" y="237"/>
                    </a:lnTo>
                    <a:lnTo>
                      <a:pt x="342" y="0"/>
                    </a:lnTo>
                    <a:lnTo>
                      <a:pt x="32" y="638"/>
                    </a:lnTo>
                    <a:lnTo>
                      <a:pt x="0" y="653"/>
                    </a:lnTo>
                    <a:lnTo>
                      <a:pt x="188" y="876"/>
                    </a:lnTo>
                    <a:lnTo>
                      <a:pt x="137" y="985"/>
                    </a:lnTo>
                    <a:lnTo>
                      <a:pt x="202" y="1079"/>
                    </a:lnTo>
                    <a:lnTo>
                      <a:pt x="116" y="1344"/>
                    </a:lnTo>
                    <a:lnTo>
                      <a:pt x="244" y="1409"/>
                    </a:lnTo>
                    <a:lnTo>
                      <a:pt x="196" y="1486"/>
                    </a:lnTo>
                    <a:lnTo>
                      <a:pt x="225" y="1628"/>
                    </a:lnTo>
                    <a:lnTo>
                      <a:pt x="503" y="1883"/>
                    </a:lnTo>
                    <a:lnTo>
                      <a:pt x="645" y="1869"/>
                    </a:lnTo>
                    <a:lnTo>
                      <a:pt x="676" y="1823"/>
                    </a:lnTo>
                    <a:lnTo>
                      <a:pt x="802" y="1825"/>
                    </a:lnTo>
                    <a:lnTo>
                      <a:pt x="818" y="1777"/>
                    </a:lnTo>
                    <a:lnTo>
                      <a:pt x="897" y="1747"/>
                    </a:lnTo>
                    <a:lnTo>
                      <a:pt x="930" y="1654"/>
                    </a:lnTo>
                    <a:lnTo>
                      <a:pt x="1058" y="1436"/>
                    </a:lnTo>
                    <a:lnTo>
                      <a:pt x="1231" y="1377"/>
                    </a:lnTo>
                    <a:lnTo>
                      <a:pt x="1262" y="1393"/>
                    </a:lnTo>
                    <a:lnTo>
                      <a:pt x="1276" y="1486"/>
                    </a:lnTo>
                    <a:lnTo>
                      <a:pt x="1417" y="1504"/>
                    </a:lnTo>
                    <a:lnTo>
                      <a:pt x="1514" y="1333"/>
                    </a:lnTo>
                    <a:lnTo>
                      <a:pt x="1671" y="1319"/>
                    </a:lnTo>
                    <a:lnTo>
                      <a:pt x="1609" y="1256"/>
                    </a:lnTo>
                    <a:lnTo>
                      <a:pt x="1594" y="1256"/>
                    </a:lnTo>
                    <a:lnTo>
                      <a:pt x="1346" y="1033"/>
                    </a:lnTo>
                    <a:lnTo>
                      <a:pt x="1256" y="734"/>
                    </a:lnTo>
                    <a:lnTo>
                      <a:pt x="991" y="620"/>
                    </a:lnTo>
                    <a:lnTo>
                      <a:pt x="933" y="3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2" name="Freeform 54">
                <a:extLst>
                  <a:ext uri="{FF2B5EF4-FFF2-40B4-BE49-F238E27FC236}">
                    <a16:creationId xmlns:a16="http://schemas.microsoft.com/office/drawing/2014/main" id="{586B0BCE-6B7E-43D6-91A1-8066E3356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4" y="2339"/>
                <a:ext cx="151" cy="141"/>
              </a:xfrm>
              <a:custGeom>
                <a:avLst/>
                <a:gdLst>
                  <a:gd name="T0" fmla="*/ 857 w 1057"/>
                  <a:gd name="T1" fmla="*/ 0 h 985"/>
                  <a:gd name="T2" fmla="*/ 825 w 1057"/>
                  <a:gd name="T3" fmla="*/ 63 h 985"/>
                  <a:gd name="T4" fmla="*/ 648 w 1057"/>
                  <a:gd name="T5" fmla="*/ 138 h 985"/>
                  <a:gd name="T6" fmla="*/ 630 w 1057"/>
                  <a:gd name="T7" fmla="*/ 310 h 985"/>
                  <a:gd name="T8" fmla="*/ 457 w 1057"/>
                  <a:gd name="T9" fmla="*/ 371 h 985"/>
                  <a:gd name="T10" fmla="*/ 411 w 1057"/>
                  <a:gd name="T11" fmla="*/ 323 h 985"/>
                  <a:gd name="T12" fmla="*/ 347 w 1057"/>
                  <a:gd name="T13" fmla="*/ 385 h 985"/>
                  <a:gd name="T14" fmla="*/ 266 w 1057"/>
                  <a:gd name="T15" fmla="*/ 525 h 985"/>
                  <a:gd name="T16" fmla="*/ 171 w 1057"/>
                  <a:gd name="T17" fmla="*/ 618 h 985"/>
                  <a:gd name="T18" fmla="*/ 124 w 1057"/>
                  <a:gd name="T19" fmla="*/ 554 h 985"/>
                  <a:gd name="T20" fmla="*/ 0 w 1057"/>
                  <a:gd name="T21" fmla="*/ 584 h 985"/>
                  <a:gd name="T22" fmla="*/ 28 w 1057"/>
                  <a:gd name="T23" fmla="*/ 773 h 985"/>
                  <a:gd name="T24" fmla="*/ 106 w 1057"/>
                  <a:gd name="T25" fmla="*/ 789 h 985"/>
                  <a:gd name="T26" fmla="*/ 152 w 1057"/>
                  <a:gd name="T27" fmla="*/ 852 h 985"/>
                  <a:gd name="T28" fmla="*/ 215 w 1057"/>
                  <a:gd name="T29" fmla="*/ 838 h 985"/>
                  <a:gd name="T30" fmla="*/ 343 w 1057"/>
                  <a:gd name="T31" fmla="*/ 652 h 985"/>
                  <a:gd name="T32" fmla="*/ 390 w 1057"/>
                  <a:gd name="T33" fmla="*/ 621 h 985"/>
                  <a:gd name="T34" fmla="*/ 467 w 1057"/>
                  <a:gd name="T35" fmla="*/ 716 h 985"/>
                  <a:gd name="T36" fmla="*/ 530 w 1057"/>
                  <a:gd name="T37" fmla="*/ 701 h 985"/>
                  <a:gd name="T38" fmla="*/ 623 w 1057"/>
                  <a:gd name="T39" fmla="*/ 781 h 985"/>
                  <a:gd name="T40" fmla="*/ 622 w 1057"/>
                  <a:gd name="T41" fmla="*/ 843 h 985"/>
                  <a:gd name="T42" fmla="*/ 636 w 1057"/>
                  <a:gd name="T43" fmla="*/ 953 h 985"/>
                  <a:gd name="T44" fmla="*/ 652 w 1057"/>
                  <a:gd name="T45" fmla="*/ 954 h 985"/>
                  <a:gd name="T46" fmla="*/ 651 w 1057"/>
                  <a:gd name="T47" fmla="*/ 985 h 985"/>
                  <a:gd name="T48" fmla="*/ 762 w 1057"/>
                  <a:gd name="T49" fmla="*/ 971 h 985"/>
                  <a:gd name="T50" fmla="*/ 778 w 1057"/>
                  <a:gd name="T51" fmla="*/ 893 h 985"/>
                  <a:gd name="T52" fmla="*/ 862 w 1057"/>
                  <a:gd name="T53" fmla="*/ 784 h 985"/>
                  <a:gd name="T54" fmla="*/ 972 w 1057"/>
                  <a:gd name="T55" fmla="*/ 723 h 985"/>
                  <a:gd name="T56" fmla="*/ 975 w 1057"/>
                  <a:gd name="T57" fmla="*/ 566 h 985"/>
                  <a:gd name="T58" fmla="*/ 1037 w 1057"/>
                  <a:gd name="T59" fmla="*/ 552 h 985"/>
                  <a:gd name="T60" fmla="*/ 1038 w 1057"/>
                  <a:gd name="T61" fmla="*/ 474 h 985"/>
                  <a:gd name="T62" fmla="*/ 944 w 1057"/>
                  <a:gd name="T63" fmla="*/ 440 h 985"/>
                  <a:gd name="T64" fmla="*/ 899 w 1057"/>
                  <a:gd name="T65" fmla="*/ 362 h 985"/>
                  <a:gd name="T66" fmla="*/ 900 w 1057"/>
                  <a:gd name="T67" fmla="*/ 299 h 985"/>
                  <a:gd name="T68" fmla="*/ 978 w 1057"/>
                  <a:gd name="T69" fmla="*/ 315 h 985"/>
                  <a:gd name="T70" fmla="*/ 1057 w 1057"/>
                  <a:gd name="T71" fmla="*/ 254 h 985"/>
                  <a:gd name="T72" fmla="*/ 1043 w 1057"/>
                  <a:gd name="T73" fmla="*/ 160 h 985"/>
                  <a:gd name="T74" fmla="*/ 1012 w 1057"/>
                  <a:gd name="T75" fmla="*/ 128 h 985"/>
                  <a:gd name="T76" fmla="*/ 918 w 1057"/>
                  <a:gd name="T77" fmla="*/ 111 h 985"/>
                  <a:gd name="T78" fmla="*/ 904 w 1057"/>
                  <a:gd name="T79" fmla="*/ 17 h 985"/>
                  <a:gd name="T80" fmla="*/ 857 w 1057"/>
                  <a:gd name="T81" fmla="*/ 0 h 9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57" h="985">
                    <a:moveTo>
                      <a:pt x="857" y="0"/>
                    </a:moveTo>
                    <a:lnTo>
                      <a:pt x="825" y="63"/>
                    </a:lnTo>
                    <a:lnTo>
                      <a:pt x="648" y="138"/>
                    </a:lnTo>
                    <a:lnTo>
                      <a:pt x="630" y="310"/>
                    </a:lnTo>
                    <a:lnTo>
                      <a:pt x="457" y="371"/>
                    </a:lnTo>
                    <a:lnTo>
                      <a:pt x="411" y="323"/>
                    </a:lnTo>
                    <a:lnTo>
                      <a:pt x="347" y="385"/>
                    </a:lnTo>
                    <a:lnTo>
                      <a:pt x="266" y="525"/>
                    </a:lnTo>
                    <a:lnTo>
                      <a:pt x="171" y="618"/>
                    </a:lnTo>
                    <a:lnTo>
                      <a:pt x="124" y="554"/>
                    </a:lnTo>
                    <a:lnTo>
                      <a:pt x="0" y="584"/>
                    </a:lnTo>
                    <a:lnTo>
                      <a:pt x="28" y="773"/>
                    </a:lnTo>
                    <a:lnTo>
                      <a:pt x="106" y="789"/>
                    </a:lnTo>
                    <a:lnTo>
                      <a:pt x="152" y="852"/>
                    </a:lnTo>
                    <a:lnTo>
                      <a:pt x="215" y="838"/>
                    </a:lnTo>
                    <a:lnTo>
                      <a:pt x="343" y="652"/>
                    </a:lnTo>
                    <a:lnTo>
                      <a:pt x="390" y="621"/>
                    </a:lnTo>
                    <a:lnTo>
                      <a:pt x="467" y="716"/>
                    </a:lnTo>
                    <a:lnTo>
                      <a:pt x="530" y="701"/>
                    </a:lnTo>
                    <a:lnTo>
                      <a:pt x="623" y="781"/>
                    </a:lnTo>
                    <a:lnTo>
                      <a:pt x="622" y="843"/>
                    </a:lnTo>
                    <a:lnTo>
                      <a:pt x="636" y="953"/>
                    </a:lnTo>
                    <a:lnTo>
                      <a:pt x="652" y="954"/>
                    </a:lnTo>
                    <a:lnTo>
                      <a:pt x="651" y="985"/>
                    </a:lnTo>
                    <a:lnTo>
                      <a:pt x="762" y="971"/>
                    </a:lnTo>
                    <a:lnTo>
                      <a:pt x="778" y="893"/>
                    </a:lnTo>
                    <a:lnTo>
                      <a:pt x="862" y="784"/>
                    </a:lnTo>
                    <a:lnTo>
                      <a:pt x="972" y="723"/>
                    </a:lnTo>
                    <a:lnTo>
                      <a:pt x="975" y="566"/>
                    </a:lnTo>
                    <a:lnTo>
                      <a:pt x="1037" y="552"/>
                    </a:lnTo>
                    <a:lnTo>
                      <a:pt x="1038" y="474"/>
                    </a:lnTo>
                    <a:lnTo>
                      <a:pt x="944" y="440"/>
                    </a:lnTo>
                    <a:lnTo>
                      <a:pt x="899" y="362"/>
                    </a:lnTo>
                    <a:lnTo>
                      <a:pt x="900" y="299"/>
                    </a:lnTo>
                    <a:lnTo>
                      <a:pt x="978" y="315"/>
                    </a:lnTo>
                    <a:lnTo>
                      <a:pt x="1057" y="254"/>
                    </a:lnTo>
                    <a:lnTo>
                      <a:pt x="1043" y="160"/>
                    </a:lnTo>
                    <a:lnTo>
                      <a:pt x="1012" y="128"/>
                    </a:lnTo>
                    <a:lnTo>
                      <a:pt x="918" y="111"/>
                    </a:lnTo>
                    <a:lnTo>
                      <a:pt x="904" y="17"/>
                    </a:lnTo>
                    <a:lnTo>
                      <a:pt x="8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3" name="Freeform 55">
                <a:extLst>
                  <a:ext uri="{FF2B5EF4-FFF2-40B4-BE49-F238E27FC236}">
                    <a16:creationId xmlns:a16="http://schemas.microsoft.com/office/drawing/2014/main" id="{CC02B885-6A7A-4FFD-B667-0A6E42767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3" y="2347"/>
                <a:ext cx="144" cy="140"/>
              </a:xfrm>
              <a:custGeom>
                <a:avLst/>
                <a:gdLst>
                  <a:gd name="T0" fmla="*/ 900 w 1009"/>
                  <a:gd name="T1" fmla="*/ 0 h 975"/>
                  <a:gd name="T2" fmla="*/ 837 w 1009"/>
                  <a:gd name="T3" fmla="*/ 30 h 975"/>
                  <a:gd name="T4" fmla="*/ 852 w 1009"/>
                  <a:gd name="T5" fmla="*/ 108 h 975"/>
                  <a:gd name="T6" fmla="*/ 709 w 1009"/>
                  <a:gd name="T7" fmla="*/ 247 h 975"/>
                  <a:gd name="T8" fmla="*/ 520 w 1009"/>
                  <a:gd name="T9" fmla="*/ 308 h 975"/>
                  <a:gd name="T10" fmla="*/ 364 w 1009"/>
                  <a:gd name="T11" fmla="*/ 306 h 975"/>
                  <a:gd name="T12" fmla="*/ 142 w 1009"/>
                  <a:gd name="T13" fmla="*/ 444 h 975"/>
                  <a:gd name="T14" fmla="*/ 0 w 1009"/>
                  <a:gd name="T15" fmla="*/ 504 h 975"/>
                  <a:gd name="T16" fmla="*/ 40 w 1009"/>
                  <a:gd name="T17" fmla="*/ 975 h 975"/>
                  <a:gd name="T18" fmla="*/ 136 w 1009"/>
                  <a:gd name="T19" fmla="*/ 882 h 975"/>
                  <a:gd name="T20" fmla="*/ 213 w 1009"/>
                  <a:gd name="T21" fmla="*/ 930 h 975"/>
                  <a:gd name="T22" fmla="*/ 308 w 1009"/>
                  <a:gd name="T23" fmla="*/ 838 h 975"/>
                  <a:gd name="T24" fmla="*/ 310 w 1009"/>
                  <a:gd name="T25" fmla="*/ 728 h 975"/>
                  <a:gd name="T26" fmla="*/ 389 w 1009"/>
                  <a:gd name="T27" fmla="*/ 714 h 975"/>
                  <a:gd name="T28" fmla="*/ 361 w 1009"/>
                  <a:gd name="T29" fmla="*/ 525 h 975"/>
                  <a:gd name="T30" fmla="*/ 485 w 1009"/>
                  <a:gd name="T31" fmla="*/ 495 h 975"/>
                  <a:gd name="T32" fmla="*/ 532 w 1009"/>
                  <a:gd name="T33" fmla="*/ 559 h 975"/>
                  <a:gd name="T34" fmla="*/ 627 w 1009"/>
                  <a:gd name="T35" fmla="*/ 466 h 975"/>
                  <a:gd name="T36" fmla="*/ 708 w 1009"/>
                  <a:gd name="T37" fmla="*/ 326 h 975"/>
                  <a:gd name="T38" fmla="*/ 772 w 1009"/>
                  <a:gd name="T39" fmla="*/ 264 h 975"/>
                  <a:gd name="T40" fmla="*/ 818 w 1009"/>
                  <a:gd name="T41" fmla="*/ 312 h 975"/>
                  <a:gd name="T42" fmla="*/ 991 w 1009"/>
                  <a:gd name="T43" fmla="*/ 251 h 975"/>
                  <a:gd name="T44" fmla="*/ 1009 w 1009"/>
                  <a:gd name="T45" fmla="*/ 79 h 975"/>
                  <a:gd name="T46" fmla="*/ 963 w 1009"/>
                  <a:gd name="T47" fmla="*/ 1 h 975"/>
                  <a:gd name="T48" fmla="*/ 900 w 1009"/>
                  <a:gd name="T49" fmla="*/ 0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9" h="975">
                    <a:moveTo>
                      <a:pt x="900" y="0"/>
                    </a:moveTo>
                    <a:lnTo>
                      <a:pt x="837" y="30"/>
                    </a:lnTo>
                    <a:lnTo>
                      <a:pt x="852" y="108"/>
                    </a:lnTo>
                    <a:lnTo>
                      <a:pt x="709" y="247"/>
                    </a:lnTo>
                    <a:lnTo>
                      <a:pt x="520" y="308"/>
                    </a:lnTo>
                    <a:lnTo>
                      <a:pt x="364" y="306"/>
                    </a:lnTo>
                    <a:lnTo>
                      <a:pt x="142" y="444"/>
                    </a:lnTo>
                    <a:lnTo>
                      <a:pt x="0" y="504"/>
                    </a:lnTo>
                    <a:lnTo>
                      <a:pt x="40" y="975"/>
                    </a:lnTo>
                    <a:lnTo>
                      <a:pt x="136" y="882"/>
                    </a:lnTo>
                    <a:lnTo>
                      <a:pt x="213" y="930"/>
                    </a:lnTo>
                    <a:lnTo>
                      <a:pt x="308" y="838"/>
                    </a:lnTo>
                    <a:lnTo>
                      <a:pt x="310" y="728"/>
                    </a:lnTo>
                    <a:lnTo>
                      <a:pt x="389" y="714"/>
                    </a:lnTo>
                    <a:lnTo>
                      <a:pt x="361" y="525"/>
                    </a:lnTo>
                    <a:lnTo>
                      <a:pt x="485" y="495"/>
                    </a:lnTo>
                    <a:lnTo>
                      <a:pt x="532" y="559"/>
                    </a:lnTo>
                    <a:lnTo>
                      <a:pt x="627" y="466"/>
                    </a:lnTo>
                    <a:lnTo>
                      <a:pt x="708" y="326"/>
                    </a:lnTo>
                    <a:lnTo>
                      <a:pt x="772" y="264"/>
                    </a:lnTo>
                    <a:lnTo>
                      <a:pt x="818" y="312"/>
                    </a:lnTo>
                    <a:lnTo>
                      <a:pt x="991" y="251"/>
                    </a:lnTo>
                    <a:lnTo>
                      <a:pt x="1009" y="79"/>
                    </a:lnTo>
                    <a:lnTo>
                      <a:pt x="963" y="1"/>
                    </a:lnTo>
                    <a:lnTo>
                      <a:pt x="9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4" name="Freeform 56">
                <a:extLst>
                  <a:ext uri="{FF2B5EF4-FFF2-40B4-BE49-F238E27FC236}">
                    <a16:creationId xmlns:a16="http://schemas.microsoft.com/office/drawing/2014/main" id="{41CBC7DC-FE82-4C24-9B81-3A9BC1E78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2288"/>
                <a:ext cx="144" cy="326"/>
              </a:xfrm>
              <a:custGeom>
                <a:avLst/>
                <a:gdLst>
                  <a:gd name="T0" fmla="*/ 997 w 1009"/>
                  <a:gd name="T1" fmla="*/ 79 h 2276"/>
                  <a:gd name="T2" fmla="*/ 904 w 1009"/>
                  <a:gd name="T3" fmla="*/ 0 h 2276"/>
                  <a:gd name="T4" fmla="*/ 490 w 1009"/>
                  <a:gd name="T5" fmla="*/ 432 h 2276"/>
                  <a:gd name="T6" fmla="*/ 459 w 1009"/>
                  <a:gd name="T7" fmla="*/ 432 h 2276"/>
                  <a:gd name="T8" fmla="*/ 474 w 1009"/>
                  <a:gd name="T9" fmla="*/ 479 h 2276"/>
                  <a:gd name="T10" fmla="*/ 332 w 1009"/>
                  <a:gd name="T11" fmla="*/ 556 h 2276"/>
                  <a:gd name="T12" fmla="*/ 331 w 1009"/>
                  <a:gd name="T13" fmla="*/ 618 h 2276"/>
                  <a:gd name="T14" fmla="*/ 253 w 1009"/>
                  <a:gd name="T15" fmla="*/ 617 h 2276"/>
                  <a:gd name="T16" fmla="*/ 253 w 1009"/>
                  <a:gd name="T17" fmla="*/ 679 h 2276"/>
                  <a:gd name="T18" fmla="*/ 329 w 1009"/>
                  <a:gd name="T19" fmla="*/ 743 h 2276"/>
                  <a:gd name="T20" fmla="*/ 280 w 1009"/>
                  <a:gd name="T21" fmla="*/ 978 h 2276"/>
                  <a:gd name="T22" fmla="*/ 382 w 1009"/>
                  <a:gd name="T23" fmla="*/ 1465 h 2276"/>
                  <a:gd name="T24" fmla="*/ 364 w 1009"/>
                  <a:gd name="T25" fmla="*/ 1574 h 2276"/>
                  <a:gd name="T26" fmla="*/ 363 w 1009"/>
                  <a:gd name="T27" fmla="*/ 1684 h 2276"/>
                  <a:gd name="T28" fmla="*/ 268 w 1009"/>
                  <a:gd name="T29" fmla="*/ 1776 h 2276"/>
                  <a:gd name="T30" fmla="*/ 221 w 1009"/>
                  <a:gd name="T31" fmla="*/ 1729 h 2276"/>
                  <a:gd name="T32" fmla="*/ 143 w 1009"/>
                  <a:gd name="T33" fmla="*/ 1744 h 2276"/>
                  <a:gd name="T34" fmla="*/ 142 w 1009"/>
                  <a:gd name="T35" fmla="*/ 1822 h 2276"/>
                  <a:gd name="T36" fmla="*/ 33 w 1009"/>
                  <a:gd name="T37" fmla="*/ 1790 h 2276"/>
                  <a:gd name="T38" fmla="*/ 0 w 1009"/>
                  <a:gd name="T39" fmla="*/ 1930 h 2276"/>
                  <a:gd name="T40" fmla="*/ 90 w 1009"/>
                  <a:gd name="T41" fmla="*/ 2135 h 2276"/>
                  <a:gd name="T42" fmla="*/ 45 w 1009"/>
                  <a:gd name="T43" fmla="*/ 2178 h 2276"/>
                  <a:gd name="T44" fmla="*/ 43 w 1009"/>
                  <a:gd name="T45" fmla="*/ 2181 h 2276"/>
                  <a:gd name="T46" fmla="*/ 89 w 1009"/>
                  <a:gd name="T47" fmla="*/ 2239 h 2276"/>
                  <a:gd name="T48" fmla="*/ 120 w 1009"/>
                  <a:gd name="T49" fmla="*/ 2276 h 2276"/>
                  <a:gd name="T50" fmla="*/ 249 w 1009"/>
                  <a:gd name="T51" fmla="*/ 2012 h 2276"/>
                  <a:gd name="T52" fmla="*/ 358 w 1009"/>
                  <a:gd name="T53" fmla="*/ 2013 h 2276"/>
                  <a:gd name="T54" fmla="*/ 477 w 1009"/>
                  <a:gd name="T55" fmla="*/ 1404 h 2276"/>
                  <a:gd name="T56" fmla="*/ 477 w 1009"/>
                  <a:gd name="T57" fmla="*/ 1388 h 2276"/>
                  <a:gd name="T58" fmla="*/ 437 w 1009"/>
                  <a:gd name="T59" fmla="*/ 917 h 2276"/>
                  <a:gd name="T60" fmla="*/ 579 w 1009"/>
                  <a:gd name="T61" fmla="*/ 857 h 2276"/>
                  <a:gd name="T62" fmla="*/ 801 w 1009"/>
                  <a:gd name="T63" fmla="*/ 719 h 2276"/>
                  <a:gd name="T64" fmla="*/ 738 w 1009"/>
                  <a:gd name="T65" fmla="*/ 670 h 2276"/>
                  <a:gd name="T66" fmla="*/ 724 w 1009"/>
                  <a:gd name="T67" fmla="*/ 561 h 2276"/>
                  <a:gd name="T68" fmla="*/ 945 w 1009"/>
                  <a:gd name="T69" fmla="*/ 485 h 2276"/>
                  <a:gd name="T70" fmla="*/ 1009 w 1009"/>
                  <a:gd name="T71" fmla="*/ 361 h 2276"/>
                  <a:gd name="T72" fmla="*/ 997 w 1009"/>
                  <a:gd name="T73" fmla="*/ 79 h 2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09" h="2276">
                    <a:moveTo>
                      <a:pt x="997" y="79"/>
                    </a:moveTo>
                    <a:lnTo>
                      <a:pt x="904" y="0"/>
                    </a:lnTo>
                    <a:lnTo>
                      <a:pt x="490" y="432"/>
                    </a:lnTo>
                    <a:lnTo>
                      <a:pt x="459" y="432"/>
                    </a:lnTo>
                    <a:lnTo>
                      <a:pt x="474" y="479"/>
                    </a:lnTo>
                    <a:lnTo>
                      <a:pt x="332" y="556"/>
                    </a:lnTo>
                    <a:lnTo>
                      <a:pt x="331" y="618"/>
                    </a:lnTo>
                    <a:lnTo>
                      <a:pt x="253" y="617"/>
                    </a:lnTo>
                    <a:lnTo>
                      <a:pt x="253" y="679"/>
                    </a:lnTo>
                    <a:lnTo>
                      <a:pt x="329" y="743"/>
                    </a:lnTo>
                    <a:lnTo>
                      <a:pt x="280" y="978"/>
                    </a:lnTo>
                    <a:lnTo>
                      <a:pt x="382" y="1465"/>
                    </a:lnTo>
                    <a:lnTo>
                      <a:pt x="364" y="1574"/>
                    </a:lnTo>
                    <a:lnTo>
                      <a:pt x="363" y="1684"/>
                    </a:lnTo>
                    <a:lnTo>
                      <a:pt x="268" y="1776"/>
                    </a:lnTo>
                    <a:lnTo>
                      <a:pt x="221" y="1729"/>
                    </a:lnTo>
                    <a:lnTo>
                      <a:pt x="143" y="1744"/>
                    </a:lnTo>
                    <a:lnTo>
                      <a:pt x="142" y="1822"/>
                    </a:lnTo>
                    <a:lnTo>
                      <a:pt x="33" y="1790"/>
                    </a:lnTo>
                    <a:lnTo>
                      <a:pt x="0" y="1930"/>
                    </a:lnTo>
                    <a:lnTo>
                      <a:pt x="90" y="2135"/>
                    </a:lnTo>
                    <a:lnTo>
                      <a:pt x="45" y="2178"/>
                    </a:lnTo>
                    <a:lnTo>
                      <a:pt x="43" y="2181"/>
                    </a:lnTo>
                    <a:lnTo>
                      <a:pt x="89" y="2239"/>
                    </a:lnTo>
                    <a:lnTo>
                      <a:pt x="120" y="2276"/>
                    </a:lnTo>
                    <a:lnTo>
                      <a:pt x="249" y="2012"/>
                    </a:lnTo>
                    <a:lnTo>
                      <a:pt x="358" y="2013"/>
                    </a:lnTo>
                    <a:lnTo>
                      <a:pt x="477" y="1404"/>
                    </a:lnTo>
                    <a:lnTo>
                      <a:pt x="477" y="1388"/>
                    </a:lnTo>
                    <a:lnTo>
                      <a:pt x="437" y="917"/>
                    </a:lnTo>
                    <a:lnTo>
                      <a:pt x="579" y="857"/>
                    </a:lnTo>
                    <a:lnTo>
                      <a:pt x="801" y="719"/>
                    </a:lnTo>
                    <a:lnTo>
                      <a:pt x="738" y="670"/>
                    </a:lnTo>
                    <a:lnTo>
                      <a:pt x="724" y="561"/>
                    </a:lnTo>
                    <a:lnTo>
                      <a:pt x="945" y="485"/>
                    </a:lnTo>
                    <a:lnTo>
                      <a:pt x="1009" y="361"/>
                    </a:lnTo>
                    <a:lnTo>
                      <a:pt x="997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5" name="Freeform 57">
                <a:extLst>
                  <a:ext uri="{FF2B5EF4-FFF2-40B4-BE49-F238E27FC236}">
                    <a16:creationId xmlns:a16="http://schemas.microsoft.com/office/drawing/2014/main" id="{FFBBE62B-BEFC-43EB-8FE9-89E953D20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7" y="2322"/>
                <a:ext cx="161" cy="278"/>
              </a:xfrm>
              <a:custGeom>
                <a:avLst/>
                <a:gdLst>
                  <a:gd name="T0" fmla="*/ 984 w 1126"/>
                  <a:gd name="T1" fmla="*/ 319 h 1941"/>
                  <a:gd name="T2" fmla="*/ 1126 w 1126"/>
                  <a:gd name="T3" fmla="*/ 242 h 1941"/>
                  <a:gd name="T4" fmla="*/ 1111 w 1126"/>
                  <a:gd name="T5" fmla="*/ 195 h 1941"/>
                  <a:gd name="T6" fmla="*/ 892 w 1126"/>
                  <a:gd name="T7" fmla="*/ 192 h 1941"/>
                  <a:gd name="T8" fmla="*/ 877 w 1126"/>
                  <a:gd name="T9" fmla="*/ 113 h 1941"/>
                  <a:gd name="T10" fmla="*/ 660 w 1126"/>
                  <a:gd name="T11" fmla="*/ 0 h 1941"/>
                  <a:gd name="T12" fmla="*/ 500 w 1126"/>
                  <a:gd name="T13" fmla="*/ 202 h 1941"/>
                  <a:gd name="T14" fmla="*/ 208 w 1126"/>
                  <a:gd name="T15" fmla="*/ 840 h 1941"/>
                  <a:gd name="T16" fmla="*/ 99 w 1126"/>
                  <a:gd name="T17" fmla="*/ 901 h 1941"/>
                  <a:gd name="T18" fmla="*/ 82 w 1126"/>
                  <a:gd name="T19" fmla="*/ 1011 h 1941"/>
                  <a:gd name="T20" fmla="*/ 2 w 1126"/>
                  <a:gd name="T21" fmla="*/ 1072 h 1941"/>
                  <a:gd name="T22" fmla="*/ 1 w 1126"/>
                  <a:gd name="T23" fmla="*/ 1103 h 1941"/>
                  <a:gd name="T24" fmla="*/ 0 w 1126"/>
                  <a:gd name="T25" fmla="*/ 1182 h 1941"/>
                  <a:gd name="T26" fmla="*/ 95 w 1126"/>
                  <a:gd name="T27" fmla="*/ 1152 h 1941"/>
                  <a:gd name="T28" fmla="*/ 452 w 1126"/>
                  <a:gd name="T29" fmla="*/ 1361 h 1941"/>
                  <a:gd name="T30" fmla="*/ 435 w 1126"/>
                  <a:gd name="T31" fmla="*/ 1470 h 1941"/>
                  <a:gd name="T32" fmla="*/ 340 w 1126"/>
                  <a:gd name="T33" fmla="*/ 1531 h 1941"/>
                  <a:gd name="T34" fmla="*/ 355 w 1126"/>
                  <a:gd name="T35" fmla="*/ 1550 h 1941"/>
                  <a:gd name="T36" fmla="*/ 697 w 1126"/>
                  <a:gd name="T37" fmla="*/ 1941 h 1941"/>
                  <a:gd name="T38" fmla="*/ 742 w 1126"/>
                  <a:gd name="T39" fmla="*/ 1898 h 1941"/>
                  <a:gd name="T40" fmla="*/ 652 w 1126"/>
                  <a:gd name="T41" fmla="*/ 1693 h 1941"/>
                  <a:gd name="T42" fmla="*/ 685 w 1126"/>
                  <a:gd name="T43" fmla="*/ 1553 h 1941"/>
                  <a:gd name="T44" fmla="*/ 794 w 1126"/>
                  <a:gd name="T45" fmla="*/ 1585 h 1941"/>
                  <a:gd name="T46" fmla="*/ 795 w 1126"/>
                  <a:gd name="T47" fmla="*/ 1507 h 1941"/>
                  <a:gd name="T48" fmla="*/ 873 w 1126"/>
                  <a:gd name="T49" fmla="*/ 1492 h 1941"/>
                  <a:gd name="T50" fmla="*/ 920 w 1126"/>
                  <a:gd name="T51" fmla="*/ 1539 h 1941"/>
                  <a:gd name="T52" fmla="*/ 1015 w 1126"/>
                  <a:gd name="T53" fmla="*/ 1447 h 1941"/>
                  <a:gd name="T54" fmla="*/ 1016 w 1126"/>
                  <a:gd name="T55" fmla="*/ 1337 h 1941"/>
                  <a:gd name="T56" fmla="*/ 1034 w 1126"/>
                  <a:gd name="T57" fmla="*/ 1228 h 1941"/>
                  <a:gd name="T58" fmla="*/ 932 w 1126"/>
                  <a:gd name="T59" fmla="*/ 741 h 1941"/>
                  <a:gd name="T60" fmla="*/ 981 w 1126"/>
                  <a:gd name="T61" fmla="*/ 506 h 1941"/>
                  <a:gd name="T62" fmla="*/ 905 w 1126"/>
                  <a:gd name="T63" fmla="*/ 442 h 1941"/>
                  <a:gd name="T64" fmla="*/ 905 w 1126"/>
                  <a:gd name="T65" fmla="*/ 380 h 1941"/>
                  <a:gd name="T66" fmla="*/ 983 w 1126"/>
                  <a:gd name="T67" fmla="*/ 381 h 1941"/>
                  <a:gd name="T68" fmla="*/ 984 w 1126"/>
                  <a:gd name="T69" fmla="*/ 319 h 1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26" h="1941">
                    <a:moveTo>
                      <a:pt x="984" y="319"/>
                    </a:moveTo>
                    <a:lnTo>
                      <a:pt x="1126" y="242"/>
                    </a:lnTo>
                    <a:lnTo>
                      <a:pt x="1111" y="195"/>
                    </a:lnTo>
                    <a:lnTo>
                      <a:pt x="892" y="192"/>
                    </a:lnTo>
                    <a:lnTo>
                      <a:pt x="877" y="113"/>
                    </a:lnTo>
                    <a:lnTo>
                      <a:pt x="660" y="0"/>
                    </a:lnTo>
                    <a:lnTo>
                      <a:pt x="500" y="202"/>
                    </a:lnTo>
                    <a:lnTo>
                      <a:pt x="208" y="840"/>
                    </a:lnTo>
                    <a:lnTo>
                      <a:pt x="99" y="901"/>
                    </a:lnTo>
                    <a:lnTo>
                      <a:pt x="82" y="1011"/>
                    </a:lnTo>
                    <a:lnTo>
                      <a:pt x="2" y="1072"/>
                    </a:lnTo>
                    <a:lnTo>
                      <a:pt x="1" y="1103"/>
                    </a:lnTo>
                    <a:lnTo>
                      <a:pt x="0" y="1182"/>
                    </a:lnTo>
                    <a:lnTo>
                      <a:pt x="95" y="1152"/>
                    </a:lnTo>
                    <a:lnTo>
                      <a:pt x="452" y="1361"/>
                    </a:lnTo>
                    <a:lnTo>
                      <a:pt x="435" y="1470"/>
                    </a:lnTo>
                    <a:lnTo>
                      <a:pt x="340" y="1531"/>
                    </a:lnTo>
                    <a:lnTo>
                      <a:pt x="355" y="1550"/>
                    </a:lnTo>
                    <a:lnTo>
                      <a:pt x="697" y="1941"/>
                    </a:lnTo>
                    <a:lnTo>
                      <a:pt x="742" y="1898"/>
                    </a:lnTo>
                    <a:lnTo>
                      <a:pt x="652" y="1693"/>
                    </a:lnTo>
                    <a:lnTo>
                      <a:pt x="685" y="1553"/>
                    </a:lnTo>
                    <a:lnTo>
                      <a:pt x="794" y="1585"/>
                    </a:lnTo>
                    <a:lnTo>
                      <a:pt x="795" y="1507"/>
                    </a:lnTo>
                    <a:lnTo>
                      <a:pt x="873" y="1492"/>
                    </a:lnTo>
                    <a:lnTo>
                      <a:pt x="920" y="1539"/>
                    </a:lnTo>
                    <a:lnTo>
                      <a:pt x="1015" y="1447"/>
                    </a:lnTo>
                    <a:lnTo>
                      <a:pt x="1016" y="1337"/>
                    </a:lnTo>
                    <a:lnTo>
                      <a:pt x="1034" y="1228"/>
                    </a:lnTo>
                    <a:lnTo>
                      <a:pt x="932" y="741"/>
                    </a:lnTo>
                    <a:lnTo>
                      <a:pt x="981" y="506"/>
                    </a:lnTo>
                    <a:lnTo>
                      <a:pt x="905" y="442"/>
                    </a:lnTo>
                    <a:lnTo>
                      <a:pt x="905" y="380"/>
                    </a:lnTo>
                    <a:lnTo>
                      <a:pt x="983" y="381"/>
                    </a:lnTo>
                    <a:lnTo>
                      <a:pt x="984" y="3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6" name="Freeform 58">
                <a:extLst>
                  <a:ext uri="{FF2B5EF4-FFF2-40B4-BE49-F238E27FC236}">
                    <a16:creationId xmlns:a16="http://schemas.microsoft.com/office/drawing/2014/main" id="{36DC3081-0EBF-4C7A-A746-9B45B828F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2428"/>
                <a:ext cx="137" cy="106"/>
              </a:xfrm>
              <a:custGeom>
                <a:avLst/>
                <a:gdLst>
                  <a:gd name="T0" fmla="*/ 270 w 957"/>
                  <a:gd name="T1" fmla="*/ 166 h 746"/>
                  <a:gd name="T2" fmla="*/ 268 w 957"/>
                  <a:gd name="T3" fmla="*/ 276 h 746"/>
                  <a:gd name="T4" fmla="*/ 173 w 957"/>
                  <a:gd name="T5" fmla="*/ 368 h 746"/>
                  <a:gd name="T6" fmla="*/ 96 w 957"/>
                  <a:gd name="T7" fmla="*/ 320 h 746"/>
                  <a:gd name="T8" fmla="*/ 0 w 957"/>
                  <a:gd name="T9" fmla="*/ 413 h 746"/>
                  <a:gd name="T10" fmla="*/ 0 w 957"/>
                  <a:gd name="T11" fmla="*/ 429 h 746"/>
                  <a:gd name="T12" fmla="*/ 63 w 957"/>
                  <a:gd name="T13" fmla="*/ 461 h 746"/>
                  <a:gd name="T14" fmla="*/ 106 w 957"/>
                  <a:gd name="T15" fmla="*/ 681 h 746"/>
                  <a:gd name="T16" fmla="*/ 277 w 957"/>
                  <a:gd name="T17" fmla="*/ 746 h 746"/>
                  <a:gd name="T18" fmla="*/ 277 w 957"/>
                  <a:gd name="T19" fmla="*/ 741 h 746"/>
                  <a:gd name="T20" fmla="*/ 279 w 957"/>
                  <a:gd name="T21" fmla="*/ 652 h 746"/>
                  <a:gd name="T22" fmla="*/ 358 w 957"/>
                  <a:gd name="T23" fmla="*/ 622 h 746"/>
                  <a:gd name="T24" fmla="*/ 329 w 957"/>
                  <a:gd name="T25" fmla="*/ 496 h 746"/>
                  <a:gd name="T26" fmla="*/ 486 w 957"/>
                  <a:gd name="T27" fmla="*/ 436 h 746"/>
                  <a:gd name="T28" fmla="*/ 533 w 957"/>
                  <a:gd name="T29" fmla="*/ 389 h 746"/>
                  <a:gd name="T30" fmla="*/ 579 w 957"/>
                  <a:gd name="T31" fmla="*/ 499 h 746"/>
                  <a:gd name="T32" fmla="*/ 610 w 957"/>
                  <a:gd name="T33" fmla="*/ 515 h 746"/>
                  <a:gd name="T34" fmla="*/ 641 w 957"/>
                  <a:gd name="T35" fmla="*/ 563 h 746"/>
                  <a:gd name="T36" fmla="*/ 717 w 957"/>
                  <a:gd name="T37" fmla="*/ 658 h 746"/>
                  <a:gd name="T38" fmla="*/ 717 w 957"/>
                  <a:gd name="T39" fmla="*/ 705 h 746"/>
                  <a:gd name="T40" fmla="*/ 764 w 957"/>
                  <a:gd name="T41" fmla="*/ 706 h 746"/>
                  <a:gd name="T42" fmla="*/ 827 w 957"/>
                  <a:gd name="T43" fmla="*/ 644 h 746"/>
                  <a:gd name="T44" fmla="*/ 813 w 957"/>
                  <a:gd name="T45" fmla="*/ 581 h 746"/>
                  <a:gd name="T46" fmla="*/ 830 w 957"/>
                  <a:gd name="T47" fmla="*/ 487 h 746"/>
                  <a:gd name="T48" fmla="*/ 783 w 957"/>
                  <a:gd name="T49" fmla="*/ 455 h 746"/>
                  <a:gd name="T50" fmla="*/ 800 w 957"/>
                  <a:gd name="T51" fmla="*/ 409 h 746"/>
                  <a:gd name="T52" fmla="*/ 895 w 957"/>
                  <a:gd name="T53" fmla="*/ 316 h 746"/>
                  <a:gd name="T54" fmla="*/ 957 w 957"/>
                  <a:gd name="T55" fmla="*/ 332 h 746"/>
                  <a:gd name="T56" fmla="*/ 943 w 957"/>
                  <a:gd name="T57" fmla="*/ 222 h 746"/>
                  <a:gd name="T58" fmla="*/ 944 w 957"/>
                  <a:gd name="T59" fmla="*/ 160 h 746"/>
                  <a:gd name="T60" fmla="*/ 851 w 957"/>
                  <a:gd name="T61" fmla="*/ 80 h 746"/>
                  <a:gd name="T62" fmla="*/ 788 w 957"/>
                  <a:gd name="T63" fmla="*/ 95 h 746"/>
                  <a:gd name="T64" fmla="*/ 711 w 957"/>
                  <a:gd name="T65" fmla="*/ 0 h 746"/>
                  <a:gd name="T66" fmla="*/ 664 w 957"/>
                  <a:gd name="T67" fmla="*/ 31 h 746"/>
                  <a:gd name="T68" fmla="*/ 536 w 957"/>
                  <a:gd name="T69" fmla="*/ 217 h 746"/>
                  <a:gd name="T70" fmla="*/ 473 w 957"/>
                  <a:gd name="T71" fmla="*/ 231 h 746"/>
                  <a:gd name="T72" fmla="*/ 427 w 957"/>
                  <a:gd name="T73" fmla="*/ 168 h 746"/>
                  <a:gd name="T74" fmla="*/ 349 w 957"/>
                  <a:gd name="T75" fmla="*/ 152 h 746"/>
                  <a:gd name="T76" fmla="*/ 270 w 957"/>
                  <a:gd name="T77" fmla="*/ 166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7" h="746">
                    <a:moveTo>
                      <a:pt x="270" y="166"/>
                    </a:moveTo>
                    <a:lnTo>
                      <a:pt x="268" y="276"/>
                    </a:lnTo>
                    <a:lnTo>
                      <a:pt x="173" y="368"/>
                    </a:lnTo>
                    <a:lnTo>
                      <a:pt x="96" y="320"/>
                    </a:lnTo>
                    <a:lnTo>
                      <a:pt x="0" y="413"/>
                    </a:lnTo>
                    <a:lnTo>
                      <a:pt x="0" y="429"/>
                    </a:lnTo>
                    <a:lnTo>
                      <a:pt x="63" y="461"/>
                    </a:lnTo>
                    <a:lnTo>
                      <a:pt x="106" y="681"/>
                    </a:lnTo>
                    <a:lnTo>
                      <a:pt x="277" y="746"/>
                    </a:lnTo>
                    <a:lnTo>
                      <a:pt x="277" y="741"/>
                    </a:lnTo>
                    <a:lnTo>
                      <a:pt x="279" y="652"/>
                    </a:lnTo>
                    <a:lnTo>
                      <a:pt x="358" y="622"/>
                    </a:lnTo>
                    <a:lnTo>
                      <a:pt x="329" y="496"/>
                    </a:lnTo>
                    <a:lnTo>
                      <a:pt x="486" y="436"/>
                    </a:lnTo>
                    <a:lnTo>
                      <a:pt x="533" y="389"/>
                    </a:lnTo>
                    <a:lnTo>
                      <a:pt x="579" y="499"/>
                    </a:lnTo>
                    <a:lnTo>
                      <a:pt x="610" y="515"/>
                    </a:lnTo>
                    <a:lnTo>
                      <a:pt x="641" y="563"/>
                    </a:lnTo>
                    <a:lnTo>
                      <a:pt x="717" y="658"/>
                    </a:lnTo>
                    <a:lnTo>
                      <a:pt x="717" y="705"/>
                    </a:lnTo>
                    <a:lnTo>
                      <a:pt x="764" y="706"/>
                    </a:lnTo>
                    <a:lnTo>
                      <a:pt x="827" y="644"/>
                    </a:lnTo>
                    <a:lnTo>
                      <a:pt x="813" y="581"/>
                    </a:lnTo>
                    <a:lnTo>
                      <a:pt x="830" y="487"/>
                    </a:lnTo>
                    <a:lnTo>
                      <a:pt x="783" y="455"/>
                    </a:lnTo>
                    <a:lnTo>
                      <a:pt x="800" y="409"/>
                    </a:lnTo>
                    <a:lnTo>
                      <a:pt x="895" y="316"/>
                    </a:lnTo>
                    <a:lnTo>
                      <a:pt x="957" y="332"/>
                    </a:lnTo>
                    <a:lnTo>
                      <a:pt x="943" y="222"/>
                    </a:lnTo>
                    <a:lnTo>
                      <a:pt x="944" y="160"/>
                    </a:lnTo>
                    <a:lnTo>
                      <a:pt x="851" y="80"/>
                    </a:lnTo>
                    <a:lnTo>
                      <a:pt x="788" y="95"/>
                    </a:lnTo>
                    <a:lnTo>
                      <a:pt x="711" y="0"/>
                    </a:lnTo>
                    <a:lnTo>
                      <a:pt x="664" y="31"/>
                    </a:lnTo>
                    <a:lnTo>
                      <a:pt x="536" y="217"/>
                    </a:lnTo>
                    <a:lnTo>
                      <a:pt x="473" y="231"/>
                    </a:lnTo>
                    <a:lnTo>
                      <a:pt x="427" y="168"/>
                    </a:lnTo>
                    <a:lnTo>
                      <a:pt x="349" y="152"/>
                    </a:lnTo>
                    <a:lnTo>
                      <a:pt x="270" y="1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7" name="Freeform 59">
                <a:extLst>
                  <a:ext uri="{FF2B5EF4-FFF2-40B4-BE49-F238E27FC236}">
                    <a16:creationId xmlns:a16="http://schemas.microsoft.com/office/drawing/2014/main" id="{FE81C0CC-0A0D-4271-8D42-CBAE560A8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" y="2451"/>
                <a:ext cx="158" cy="129"/>
              </a:xfrm>
              <a:custGeom>
                <a:avLst/>
                <a:gdLst>
                  <a:gd name="T0" fmla="*/ 256 w 1107"/>
                  <a:gd name="T1" fmla="*/ 226 h 905"/>
                  <a:gd name="T2" fmla="*/ 209 w 1107"/>
                  <a:gd name="T3" fmla="*/ 273 h 905"/>
                  <a:gd name="T4" fmla="*/ 52 w 1107"/>
                  <a:gd name="T5" fmla="*/ 333 h 905"/>
                  <a:gd name="T6" fmla="*/ 81 w 1107"/>
                  <a:gd name="T7" fmla="*/ 459 h 905"/>
                  <a:gd name="T8" fmla="*/ 2 w 1107"/>
                  <a:gd name="T9" fmla="*/ 489 h 905"/>
                  <a:gd name="T10" fmla="*/ 0 w 1107"/>
                  <a:gd name="T11" fmla="*/ 578 h 905"/>
                  <a:gd name="T12" fmla="*/ 16 w 1107"/>
                  <a:gd name="T13" fmla="*/ 583 h 905"/>
                  <a:gd name="T14" fmla="*/ 155 w 1107"/>
                  <a:gd name="T15" fmla="*/ 757 h 905"/>
                  <a:gd name="T16" fmla="*/ 170 w 1107"/>
                  <a:gd name="T17" fmla="*/ 758 h 905"/>
                  <a:gd name="T18" fmla="*/ 280 w 1107"/>
                  <a:gd name="T19" fmla="*/ 744 h 905"/>
                  <a:gd name="T20" fmla="*/ 266 w 1107"/>
                  <a:gd name="T21" fmla="*/ 666 h 905"/>
                  <a:gd name="T22" fmla="*/ 405 w 1107"/>
                  <a:gd name="T23" fmla="*/ 761 h 905"/>
                  <a:gd name="T24" fmla="*/ 420 w 1107"/>
                  <a:gd name="T25" fmla="*/ 840 h 905"/>
                  <a:gd name="T26" fmla="*/ 623 w 1107"/>
                  <a:gd name="T27" fmla="*/ 905 h 905"/>
                  <a:gd name="T28" fmla="*/ 670 w 1107"/>
                  <a:gd name="T29" fmla="*/ 890 h 905"/>
                  <a:gd name="T30" fmla="*/ 702 w 1107"/>
                  <a:gd name="T31" fmla="*/ 875 h 905"/>
                  <a:gd name="T32" fmla="*/ 1012 w 1107"/>
                  <a:gd name="T33" fmla="*/ 237 h 905"/>
                  <a:gd name="T34" fmla="*/ 1107 w 1107"/>
                  <a:gd name="T35" fmla="*/ 129 h 905"/>
                  <a:gd name="T36" fmla="*/ 1062 w 1107"/>
                  <a:gd name="T37" fmla="*/ 34 h 905"/>
                  <a:gd name="T38" fmla="*/ 1015 w 1107"/>
                  <a:gd name="T39" fmla="*/ 64 h 905"/>
                  <a:gd name="T40" fmla="*/ 906 w 1107"/>
                  <a:gd name="T41" fmla="*/ 0 h 905"/>
                  <a:gd name="T42" fmla="*/ 822 w 1107"/>
                  <a:gd name="T43" fmla="*/ 109 h 905"/>
                  <a:gd name="T44" fmla="*/ 806 w 1107"/>
                  <a:gd name="T45" fmla="*/ 187 h 905"/>
                  <a:gd name="T46" fmla="*/ 695 w 1107"/>
                  <a:gd name="T47" fmla="*/ 201 h 905"/>
                  <a:gd name="T48" fmla="*/ 696 w 1107"/>
                  <a:gd name="T49" fmla="*/ 170 h 905"/>
                  <a:gd name="T50" fmla="*/ 680 w 1107"/>
                  <a:gd name="T51" fmla="*/ 169 h 905"/>
                  <a:gd name="T52" fmla="*/ 618 w 1107"/>
                  <a:gd name="T53" fmla="*/ 153 h 905"/>
                  <a:gd name="T54" fmla="*/ 523 w 1107"/>
                  <a:gd name="T55" fmla="*/ 246 h 905"/>
                  <a:gd name="T56" fmla="*/ 506 w 1107"/>
                  <a:gd name="T57" fmla="*/ 292 h 905"/>
                  <a:gd name="T58" fmla="*/ 553 w 1107"/>
                  <a:gd name="T59" fmla="*/ 324 h 905"/>
                  <a:gd name="T60" fmla="*/ 536 w 1107"/>
                  <a:gd name="T61" fmla="*/ 418 h 905"/>
                  <a:gd name="T62" fmla="*/ 550 w 1107"/>
                  <a:gd name="T63" fmla="*/ 481 h 905"/>
                  <a:gd name="T64" fmla="*/ 487 w 1107"/>
                  <a:gd name="T65" fmla="*/ 543 h 905"/>
                  <a:gd name="T66" fmla="*/ 440 w 1107"/>
                  <a:gd name="T67" fmla="*/ 542 h 905"/>
                  <a:gd name="T68" fmla="*/ 440 w 1107"/>
                  <a:gd name="T69" fmla="*/ 495 h 905"/>
                  <a:gd name="T70" fmla="*/ 364 w 1107"/>
                  <a:gd name="T71" fmla="*/ 400 h 905"/>
                  <a:gd name="T72" fmla="*/ 333 w 1107"/>
                  <a:gd name="T73" fmla="*/ 352 h 905"/>
                  <a:gd name="T74" fmla="*/ 302 w 1107"/>
                  <a:gd name="T75" fmla="*/ 336 h 905"/>
                  <a:gd name="T76" fmla="*/ 256 w 1107"/>
                  <a:gd name="T77" fmla="*/ 226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7" h="905">
                    <a:moveTo>
                      <a:pt x="256" y="226"/>
                    </a:moveTo>
                    <a:lnTo>
                      <a:pt x="209" y="273"/>
                    </a:lnTo>
                    <a:lnTo>
                      <a:pt x="52" y="333"/>
                    </a:lnTo>
                    <a:lnTo>
                      <a:pt x="81" y="459"/>
                    </a:lnTo>
                    <a:lnTo>
                      <a:pt x="2" y="489"/>
                    </a:lnTo>
                    <a:lnTo>
                      <a:pt x="0" y="578"/>
                    </a:lnTo>
                    <a:lnTo>
                      <a:pt x="16" y="583"/>
                    </a:lnTo>
                    <a:lnTo>
                      <a:pt x="155" y="757"/>
                    </a:lnTo>
                    <a:lnTo>
                      <a:pt x="170" y="758"/>
                    </a:lnTo>
                    <a:lnTo>
                      <a:pt x="280" y="744"/>
                    </a:lnTo>
                    <a:lnTo>
                      <a:pt x="266" y="666"/>
                    </a:lnTo>
                    <a:lnTo>
                      <a:pt x="405" y="761"/>
                    </a:lnTo>
                    <a:lnTo>
                      <a:pt x="420" y="840"/>
                    </a:lnTo>
                    <a:lnTo>
                      <a:pt x="623" y="905"/>
                    </a:lnTo>
                    <a:lnTo>
                      <a:pt x="670" y="890"/>
                    </a:lnTo>
                    <a:lnTo>
                      <a:pt x="702" y="875"/>
                    </a:lnTo>
                    <a:lnTo>
                      <a:pt x="1012" y="237"/>
                    </a:lnTo>
                    <a:lnTo>
                      <a:pt x="1107" y="129"/>
                    </a:lnTo>
                    <a:lnTo>
                      <a:pt x="1062" y="34"/>
                    </a:lnTo>
                    <a:lnTo>
                      <a:pt x="1015" y="64"/>
                    </a:lnTo>
                    <a:lnTo>
                      <a:pt x="906" y="0"/>
                    </a:lnTo>
                    <a:lnTo>
                      <a:pt x="822" y="109"/>
                    </a:lnTo>
                    <a:lnTo>
                      <a:pt x="806" y="187"/>
                    </a:lnTo>
                    <a:lnTo>
                      <a:pt x="695" y="201"/>
                    </a:lnTo>
                    <a:lnTo>
                      <a:pt x="696" y="170"/>
                    </a:lnTo>
                    <a:lnTo>
                      <a:pt x="680" y="169"/>
                    </a:lnTo>
                    <a:lnTo>
                      <a:pt x="618" y="153"/>
                    </a:lnTo>
                    <a:lnTo>
                      <a:pt x="523" y="246"/>
                    </a:lnTo>
                    <a:lnTo>
                      <a:pt x="506" y="292"/>
                    </a:lnTo>
                    <a:lnTo>
                      <a:pt x="553" y="324"/>
                    </a:lnTo>
                    <a:lnTo>
                      <a:pt x="536" y="418"/>
                    </a:lnTo>
                    <a:lnTo>
                      <a:pt x="550" y="481"/>
                    </a:lnTo>
                    <a:lnTo>
                      <a:pt x="487" y="543"/>
                    </a:lnTo>
                    <a:lnTo>
                      <a:pt x="440" y="542"/>
                    </a:lnTo>
                    <a:lnTo>
                      <a:pt x="440" y="495"/>
                    </a:lnTo>
                    <a:lnTo>
                      <a:pt x="364" y="400"/>
                    </a:lnTo>
                    <a:lnTo>
                      <a:pt x="333" y="352"/>
                    </a:lnTo>
                    <a:lnTo>
                      <a:pt x="302" y="336"/>
                    </a:lnTo>
                    <a:lnTo>
                      <a:pt x="256" y="2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8" name="Freeform 60">
                <a:extLst>
                  <a:ext uri="{FF2B5EF4-FFF2-40B4-BE49-F238E27FC236}">
                    <a16:creationId xmlns:a16="http://schemas.microsoft.com/office/drawing/2014/main" id="{9D4A355A-3267-4A1D-8DF8-8D672BAFA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" y="2489"/>
                <a:ext cx="113" cy="208"/>
              </a:xfrm>
              <a:custGeom>
                <a:avLst/>
                <a:gdLst>
                  <a:gd name="T0" fmla="*/ 421 w 790"/>
                  <a:gd name="T1" fmla="*/ 32 h 1459"/>
                  <a:gd name="T2" fmla="*/ 358 w 790"/>
                  <a:gd name="T3" fmla="*/ 0 h 1459"/>
                  <a:gd name="T4" fmla="*/ 239 w 790"/>
                  <a:gd name="T5" fmla="*/ 609 h 1459"/>
                  <a:gd name="T6" fmla="*/ 130 w 790"/>
                  <a:gd name="T7" fmla="*/ 608 h 1459"/>
                  <a:gd name="T8" fmla="*/ 1 w 790"/>
                  <a:gd name="T9" fmla="*/ 872 h 1459"/>
                  <a:gd name="T10" fmla="*/ 0 w 790"/>
                  <a:gd name="T11" fmla="*/ 951 h 1459"/>
                  <a:gd name="T12" fmla="*/ 138 w 790"/>
                  <a:gd name="T13" fmla="*/ 1172 h 1459"/>
                  <a:gd name="T14" fmla="*/ 184 w 790"/>
                  <a:gd name="T15" fmla="*/ 1220 h 1459"/>
                  <a:gd name="T16" fmla="*/ 199 w 790"/>
                  <a:gd name="T17" fmla="*/ 1236 h 1459"/>
                  <a:gd name="T18" fmla="*/ 198 w 790"/>
                  <a:gd name="T19" fmla="*/ 1314 h 1459"/>
                  <a:gd name="T20" fmla="*/ 478 w 790"/>
                  <a:gd name="T21" fmla="*/ 1459 h 1459"/>
                  <a:gd name="T22" fmla="*/ 560 w 790"/>
                  <a:gd name="T23" fmla="*/ 1288 h 1459"/>
                  <a:gd name="T24" fmla="*/ 482 w 790"/>
                  <a:gd name="T25" fmla="*/ 1209 h 1459"/>
                  <a:gd name="T26" fmla="*/ 419 w 790"/>
                  <a:gd name="T27" fmla="*/ 1223 h 1459"/>
                  <a:gd name="T28" fmla="*/ 405 w 790"/>
                  <a:gd name="T29" fmla="*/ 1176 h 1459"/>
                  <a:gd name="T30" fmla="*/ 326 w 790"/>
                  <a:gd name="T31" fmla="*/ 1143 h 1459"/>
                  <a:gd name="T32" fmla="*/ 313 w 790"/>
                  <a:gd name="T33" fmla="*/ 1002 h 1459"/>
                  <a:gd name="T34" fmla="*/ 375 w 790"/>
                  <a:gd name="T35" fmla="*/ 972 h 1459"/>
                  <a:gd name="T36" fmla="*/ 407 w 790"/>
                  <a:gd name="T37" fmla="*/ 1003 h 1459"/>
                  <a:gd name="T38" fmla="*/ 470 w 790"/>
                  <a:gd name="T39" fmla="*/ 942 h 1459"/>
                  <a:gd name="T40" fmla="*/ 455 w 790"/>
                  <a:gd name="T41" fmla="*/ 879 h 1459"/>
                  <a:gd name="T42" fmla="*/ 503 w 790"/>
                  <a:gd name="T43" fmla="*/ 817 h 1459"/>
                  <a:gd name="T44" fmla="*/ 566 w 790"/>
                  <a:gd name="T45" fmla="*/ 865 h 1459"/>
                  <a:gd name="T46" fmla="*/ 630 w 790"/>
                  <a:gd name="T47" fmla="*/ 693 h 1459"/>
                  <a:gd name="T48" fmla="*/ 693 w 790"/>
                  <a:gd name="T49" fmla="*/ 694 h 1459"/>
                  <a:gd name="T50" fmla="*/ 726 w 790"/>
                  <a:gd name="T51" fmla="*/ 569 h 1459"/>
                  <a:gd name="T52" fmla="*/ 790 w 790"/>
                  <a:gd name="T53" fmla="*/ 491 h 1459"/>
                  <a:gd name="T54" fmla="*/ 651 w 790"/>
                  <a:gd name="T55" fmla="*/ 317 h 1459"/>
                  <a:gd name="T56" fmla="*/ 635 w 790"/>
                  <a:gd name="T57" fmla="*/ 312 h 1459"/>
                  <a:gd name="T58" fmla="*/ 635 w 790"/>
                  <a:gd name="T59" fmla="*/ 317 h 1459"/>
                  <a:gd name="T60" fmla="*/ 464 w 790"/>
                  <a:gd name="T61" fmla="*/ 252 h 1459"/>
                  <a:gd name="T62" fmla="*/ 421 w 790"/>
                  <a:gd name="T63" fmla="*/ 32 h 1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0" h="1459">
                    <a:moveTo>
                      <a:pt x="421" y="32"/>
                    </a:moveTo>
                    <a:lnTo>
                      <a:pt x="358" y="0"/>
                    </a:lnTo>
                    <a:lnTo>
                      <a:pt x="239" y="609"/>
                    </a:lnTo>
                    <a:lnTo>
                      <a:pt x="130" y="608"/>
                    </a:lnTo>
                    <a:lnTo>
                      <a:pt x="1" y="872"/>
                    </a:lnTo>
                    <a:lnTo>
                      <a:pt x="0" y="951"/>
                    </a:lnTo>
                    <a:lnTo>
                      <a:pt x="138" y="1172"/>
                    </a:lnTo>
                    <a:lnTo>
                      <a:pt x="184" y="1220"/>
                    </a:lnTo>
                    <a:lnTo>
                      <a:pt x="199" y="1236"/>
                    </a:lnTo>
                    <a:lnTo>
                      <a:pt x="198" y="1314"/>
                    </a:lnTo>
                    <a:lnTo>
                      <a:pt x="478" y="1459"/>
                    </a:lnTo>
                    <a:lnTo>
                      <a:pt x="560" y="1288"/>
                    </a:lnTo>
                    <a:lnTo>
                      <a:pt x="482" y="1209"/>
                    </a:lnTo>
                    <a:lnTo>
                      <a:pt x="419" y="1223"/>
                    </a:lnTo>
                    <a:lnTo>
                      <a:pt x="405" y="1176"/>
                    </a:lnTo>
                    <a:lnTo>
                      <a:pt x="326" y="1143"/>
                    </a:lnTo>
                    <a:lnTo>
                      <a:pt x="313" y="1002"/>
                    </a:lnTo>
                    <a:lnTo>
                      <a:pt x="375" y="972"/>
                    </a:lnTo>
                    <a:lnTo>
                      <a:pt x="407" y="1003"/>
                    </a:lnTo>
                    <a:lnTo>
                      <a:pt x="470" y="942"/>
                    </a:lnTo>
                    <a:lnTo>
                      <a:pt x="455" y="879"/>
                    </a:lnTo>
                    <a:lnTo>
                      <a:pt x="503" y="817"/>
                    </a:lnTo>
                    <a:lnTo>
                      <a:pt x="566" y="865"/>
                    </a:lnTo>
                    <a:lnTo>
                      <a:pt x="630" y="693"/>
                    </a:lnTo>
                    <a:lnTo>
                      <a:pt x="693" y="694"/>
                    </a:lnTo>
                    <a:lnTo>
                      <a:pt x="726" y="569"/>
                    </a:lnTo>
                    <a:lnTo>
                      <a:pt x="790" y="491"/>
                    </a:lnTo>
                    <a:lnTo>
                      <a:pt x="651" y="317"/>
                    </a:lnTo>
                    <a:lnTo>
                      <a:pt x="635" y="312"/>
                    </a:lnTo>
                    <a:lnTo>
                      <a:pt x="635" y="317"/>
                    </a:lnTo>
                    <a:lnTo>
                      <a:pt x="464" y="252"/>
                    </a:lnTo>
                    <a:lnTo>
                      <a:pt x="421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9" name="Freeform 61">
                <a:extLst>
                  <a:ext uri="{FF2B5EF4-FFF2-40B4-BE49-F238E27FC236}">
                    <a16:creationId xmlns:a16="http://schemas.microsoft.com/office/drawing/2014/main" id="{5B0A0EF0-5BA5-4158-BC93-686A2F2B5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" y="2546"/>
                <a:ext cx="168" cy="118"/>
              </a:xfrm>
              <a:custGeom>
                <a:avLst/>
                <a:gdLst>
                  <a:gd name="T0" fmla="*/ 492 w 1180"/>
                  <a:gd name="T1" fmla="*/ 92 h 823"/>
                  <a:gd name="T2" fmla="*/ 477 w 1180"/>
                  <a:gd name="T3" fmla="*/ 91 h 823"/>
                  <a:gd name="T4" fmla="*/ 413 w 1180"/>
                  <a:gd name="T5" fmla="*/ 169 h 823"/>
                  <a:gd name="T6" fmla="*/ 380 w 1180"/>
                  <a:gd name="T7" fmla="*/ 294 h 823"/>
                  <a:gd name="T8" fmla="*/ 317 w 1180"/>
                  <a:gd name="T9" fmla="*/ 293 h 823"/>
                  <a:gd name="T10" fmla="*/ 253 w 1180"/>
                  <a:gd name="T11" fmla="*/ 465 h 823"/>
                  <a:gd name="T12" fmla="*/ 190 w 1180"/>
                  <a:gd name="T13" fmla="*/ 417 h 823"/>
                  <a:gd name="T14" fmla="*/ 142 w 1180"/>
                  <a:gd name="T15" fmla="*/ 479 h 823"/>
                  <a:gd name="T16" fmla="*/ 157 w 1180"/>
                  <a:gd name="T17" fmla="*/ 542 h 823"/>
                  <a:gd name="T18" fmla="*/ 94 w 1180"/>
                  <a:gd name="T19" fmla="*/ 603 h 823"/>
                  <a:gd name="T20" fmla="*/ 62 w 1180"/>
                  <a:gd name="T21" fmla="*/ 572 h 823"/>
                  <a:gd name="T22" fmla="*/ 0 w 1180"/>
                  <a:gd name="T23" fmla="*/ 602 h 823"/>
                  <a:gd name="T24" fmla="*/ 13 w 1180"/>
                  <a:gd name="T25" fmla="*/ 743 h 823"/>
                  <a:gd name="T26" fmla="*/ 92 w 1180"/>
                  <a:gd name="T27" fmla="*/ 776 h 823"/>
                  <a:gd name="T28" fmla="*/ 106 w 1180"/>
                  <a:gd name="T29" fmla="*/ 823 h 823"/>
                  <a:gd name="T30" fmla="*/ 169 w 1180"/>
                  <a:gd name="T31" fmla="*/ 809 h 823"/>
                  <a:gd name="T32" fmla="*/ 264 w 1180"/>
                  <a:gd name="T33" fmla="*/ 731 h 823"/>
                  <a:gd name="T34" fmla="*/ 250 w 1180"/>
                  <a:gd name="T35" fmla="*/ 637 h 823"/>
                  <a:gd name="T36" fmla="*/ 376 w 1180"/>
                  <a:gd name="T37" fmla="*/ 592 h 823"/>
                  <a:gd name="T38" fmla="*/ 438 w 1180"/>
                  <a:gd name="T39" fmla="*/ 655 h 823"/>
                  <a:gd name="T40" fmla="*/ 468 w 1180"/>
                  <a:gd name="T41" fmla="*/ 734 h 823"/>
                  <a:gd name="T42" fmla="*/ 624 w 1180"/>
                  <a:gd name="T43" fmla="*/ 736 h 823"/>
                  <a:gd name="T44" fmla="*/ 863 w 1180"/>
                  <a:gd name="T45" fmla="*/ 520 h 823"/>
                  <a:gd name="T46" fmla="*/ 1019 w 1180"/>
                  <a:gd name="T47" fmla="*/ 522 h 823"/>
                  <a:gd name="T48" fmla="*/ 1129 w 1180"/>
                  <a:gd name="T49" fmla="*/ 556 h 823"/>
                  <a:gd name="T50" fmla="*/ 1180 w 1180"/>
                  <a:gd name="T51" fmla="*/ 447 h 823"/>
                  <a:gd name="T52" fmla="*/ 992 w 1180"/>
                  <a:gd name="T53" fmla="*/ 224 h 823"/>
                  <a:gd name="T54" fmla="*/ 945 w 1180"/>
                  <a:gd name="T55" fmla="*/ 239 h 823"/>
                  <a:gd name="T56" fmla="*/ 742 w 1180"/>
                  <a:gd name="T57" fmla="*/ 174 h 823"/>
                  <a:gd name="T58" fmla="*/ 727 w 1180"/>
                  <a:gd name="T59" fmla="*/ 95 h 823"/>
                  <a:gd name="T60" fmla="*/ 588 w 1180"/>
                  <a:gd name="T61" fmla="*/ 0 h 823"/>
                  <a:gd name="T62" fmla="*/ 602 w 1180"/>
                  <a:gd name="T63" fmla="*/ 78 h 823"/>
                  <a:gd name="T64" fmla="*/ 492 w 1180"/>
                  <a:gd name="T65" fmla="*/ 92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0" h="823">
                    <a:moveTo>
                      <a:pt x="492" y="92"/>
                    </a:moveTo>
                    <a:lnTo>
                      <a:pt x="477" y="91"/>
                    </a:lnTo>
                    <a:lnTo>
                      <a:pt x="413" y="169"/>
                    </a:lnTo>
                    <a:lnTo>
                      <a:pt x="380" y="294"/>
                    </a:lnTo>
                    <a:lnTo>
                      <a:pt x="317" y="293"/>
                    </a:lnTo>
                    <a:lnTo>
                      <a:pt x="253" y="465"/>
                    </a:lnTo>
                    <a:lnTo>
                      <a:pt x="190" y="417"/>
                    </a:lnTo>
                    <a:lnTo>
                      <a:pt x="142" y="479"/>
                    </a:lnTo>
                    <a:lnTo>
                      <a:pt x="157" y="542"/>
                    </a:lnTo>
                    <a:lnTo>
                      <a:pt x="94" y="603"/>
                    </a:lnTo>
                    <a:lnTo>
                      <a:pt x="62" y="572"/>
                    </a:lnTo>
                    <a:lnTo>
                      <a:pt x="0" y="602"/>
                    </a:lnTo>
                    <a:lnTo>
                      <a:pt x="13" y="743"/>
                    </a:lnTo>
                    <a:lnTo>
                      <a:pt x="92" y="776"/>
                    </a:lnTo>
                    <a:lnTo>
                      <a:pt x="106" y="823"/>
                    </a:lnTo>
                    <a:lnTo>
                      <a:pt x="169" y="809"/>
                    </a:lnTo>
                    <a:lnTo>
                      <a:pt x="264" y="731"/>
                    </a:lnTo>
                    <a:lnTo>
                      <a:pt x="250" y="637"/>
                    </a:lnTo>
                    <a:lnTo>
                      <a:pt x="376" y="592"/>
                    </a:lnTo>
                    <a:lnTo>
                      <a:pt x="438" y="655"/>
                    </a:lnTo>
                    <a:lnTo>
                      <a:pt x="468" y="734"/>
                    </a:lnTo>
                    <a:lnTo>
                      <a:pt x="624" y="736"/>
                    </a:lnTo>
                    <a:lnTo>
                      <a:pt x="863" y="520"/>
                    </a:lnTo>
                    <a:lnTo>
                      <a:pt x="1019" y="522"/>
                    </a:lnTo>
                    <a:lnTo>
                      <a:pt x="1129" y="556"/>
                    </a:lnTo>
                    <a:lnTo>
                      <a:pt x="1180" y="447"/>
                    </a:lnTo>
                    <a:lnTo>
                      <a:pt x="992" y="224"/>
                    </a:lnTo>
                    <a:lnTo>
                      <a:pt x="945" y="239"/>
                    </a:lnTo>
                    <a:lnTo>
                      <a:pt x="742" y="174"/>
                    </a:lnTo>
                    <a:lnTo>
                      <a:pt x="727" y="95"/>
                    </a:lnTo>
                    <a:lnTo>
                      <a:pt x="588" y="0"/>
                    </a:lnTo>
                    <a:lnTo>
                      <a:pt x="602" y="78"/>
                    </a:lnTo>
                    <a:lnTo>
                      <a:pt x="492" y="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0" name="Freeform 62">
                <a:extLst>
                  <a:ext uri="{FF2B5EF4-FFF2-40B4-BE49-F238E27FC236}">
                    <a16:creationId xmlns:a16="http://schemas.microsoft.com/office/drawing/2014/main" id="{5F18A75C-F27B-4397-B89C-BA37F6C31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6" y="2620"/>
                <a:ext cx="356" cy="221"/>
              </a:xfrm>
              <a:custGeom>
                <a:avLst/>
                <a:gdLst>
                  <a:gd name="T0" fmla="*/ 850 w 2494"/>
                  <a:gd name="T1" fmla="*/ 2 h 1543"/>
                  <a:gd name="T2" fmla="*/ 694 w 2494"/>
                  <a:gd name="T3" fmla="*/ 0 h 1543"/>
                  <a:gd name="T4" fmla="*/ 455 w 2494"/>
                  <a:gd name="T5" fmla="*/ 216 h 1543"/>
                  <a:gd name="T6" fmla="*/ 299 w 2494"/>
                  <a:gd name="T7" fmla="*/ 214 h 1543"/>
                  <a:gd name="T8" fmla="*/ 269 w 2494"/>
                  <a:gd name="T9" fmla="*/ 135 h 1543"/>
                  <a:gd name="T10" fmla="*/ 207 w 2494"/>
                  <a:gd name="T11" fmla="*/ 72 h 1543"/>
                  <a:gd name="T12" fmla="*/ 81 w 2494"/>
                  <a:gd name="T13" fmla="*/ 117 h 1543"/>
                  <a:gd name="T14" fmla="*/ 95 w 2494"/>
                  <a:gd name="T15" fmla="*/ 211 h 1543"/>
                  <a:gd name="T16" fmla="*/ 0 w 2494"/>
                  <a:gd name="T17" fmla="*/ 289 h 1543"/>
                  <a:gd name="T18" fmla="*/ 78 w 2494"/>
                  <a:gd name="T19" fmla="*/ 368 h 1543"/>
                  <a:gd name="T20" fmla="*/ 468 w 2494"/>
                  <a:gd name="T21" fmla="*/ 452 h 1543"/>
                  <a:gd name="T22" fmla="*/ 573 w 2494"/>
                  <a:gd name="T23" fmla="*/ 767 h 1543"/>
                  <a:gd name="T24" fmla="*/ 494 w 2494"/>
                  <a:gd name="T25" fmla="*/ 844 h 1543"/>
                  <a:gd name="T26" fmla="*/ 538 w 2494"/>
                  <a:gd name="T27" fmla="*/ 1017 h 1543"/>
                  <a:gd name="T28" fmla="*/ 538 w 2494"/>
                  <a:gd name="T29" fmla="*/ 1048 h 1543"/>
                  <a:gd name="T30" fmla="*/ 520 w 2494"/>
                  <a:gd name="T31" fmla="*/ 1189 h 1543"/>
                  <a:gd name="T32" fmla="*/ 754 w 2494"/>
                  <a:gd name="T33" fmla="*/ 1333 h 1543"/>
                  <a:gd name="T34" fmla="*/ 1145 w 2494"/>
                  <a:gd name="T35" fmla="*/ 1543 h 1543"/>
                  <a:gd name="T36" fmla="*/ 1180 w 2494"/>
                  <a:gd name="T37" fmla="*/ 1355 h 1543"/>
                  <a:gd name="T38" fmla="*/ 1395 w 2494"/>
                  <a:gd name="T39" fmla="*/ 1370 h 1543"/>
                  <a:gd name="T40" fmla="*/ 1461 w 2494"/>
                  <a:gd name="T41" fmla="*/ 1374 h 1543"/>
                  <a:gd name="T42" fmla="*/ 1556 w 2494"/>
                  <a:gd name="T43" fmla="*/ 1267 h 1543"/>
                  <a:gd name="T44" fmla="*/ 1933 w 2494"/>
                  <a:gd name="T45" fmla="*/ 1224 h 1543"/>
                  <a:gd name="T46" fmla="*/ 2109 w 2494"/>
                  <a:gd name="T47" fmla="*/ 1039 h 1543"/>
                  <a:gd name="T48" fmla="*/ 2455 w 2494"/>
                  <a:gd name="T49" fmla="*/ 934 h 1543"/>
                  <a:gd name="T50" fmla="*/ 2494 w 2494"/>
                  <a:gd name="T51" fmla="*/ 370 h 1543"/>
                  <a:gd name="T52" fmla="*/ 2337 w 2494"/>
                  <a:gd name="T53" fmla="*/ 384 h 1543"/>
                  <a:gd name="T54" fmla="*/ 2240 w 2494"/>
                  <a:gd name="T55" fmla="*/ 555 h 1543"/>
                  <a:gd name="T56" fmla="*/ 2099 w 2494"/>
                  <a:gd name="T57" fmla="*/ 537 h 1543"/>
                  <a:gd name="T58" fmla="*/ 2085 w 2494"/>
                  <a:gd name="T59" fmla="*/ 444 h 1543"/>
                  <a:gd name="T60" fmla="*/ 2054 w 2494"/>
                  <a:gd name="T61" fmla="*/ 428 h 1543"/>
                  <a:gd name="T62" fmla="*/ 1881 w 2494"/>
                  <a:gd name="T63" fmla="*/ 487 h 1543"/>
                  <a:gd name="T64" fmla="*/ 1753 w 2494"/>
                  <a:gd name="T65" fmla="*/ 705 h 1543"/>
                  <a:gd name="T66" fmla="*/ 1720 w 2494"/>
                  <a:gd name="T67" fmla="*/ 798 h 1543"/>
                  <a:gd name="T68" fmla="*/ 1641 w 2494"/>
                  <a:gd name="T69" fmla="*/ 828 h 1543"/>
                  <a:gd name="T70" fmla="*/ 1625 w 2494"/>
                  <a:gd name="T71" fmla="*/ 876 h 1543"/>
                  <a:gd name="T72" fmla="*/ 1499 w 2494"/>
                  <a:gd name="T73" fmla="*/ 874 h 1543"/>
                  <a:gd name="T74" fmla="*/ 1468 w 2494"/>
                  <a:gd name="T75" fmla="*/ 920 h 1543"/>
                  <a:gd name="T76" fmla="*/ 1326 w 2494"/>
                  <a:gd name="T77" fmla="*/ 934 h 1543"/>
                  <a:gd name="T78" fmla="*/ 1048 w 2494"/>
                  <a:gd name="T79" fmla="*/ 679 h 1543"/>
                  <a:gd name="T80" fmla="*/ 1019 w 2494"/>
                  <a:gd name="T81" fmla="*/ 537 h 1543"/>
                  <a:gd name="T82" fmla="*/ 1067 w 2494"/>
                  <a:gd name="T83" fmla="*/ 460 h 1543"/>
                  <a:gd name="T84" fmla="*/ 939 w 2494"/>
                  <a:gd name="T85" fmla="*/ 395 h 1543"/>
                  <a:gd name="T86" fmla="*/ 1025 w 2494"/>
                  <a:gd name="T87" fmla="*/ 130 h 1543"/>
                  <a:gd name="T88" fmla="*/ 960 w 2494"/>
                  <a:gd name="T89" fmla="*/ 36 h 1543"/>
                  <a:gd name="T90" fmla="*/ 850 w 2494"/>
                  <a:gd name="T91" fmla="*/ 2 h 1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494" h="1543">
                    <a:moveTo>
                      <a:pt x="850" y="2"/>
                    </a:moveTo>
                    <a:lnTo>
                      <a:pt x="694" y="0"/>
                    </a:lnTo>
                    <a:lnTo>
                      <a:pt x="455" y="216"/>
                    </a:lnTo>
                    <a:lnTo>
                      <a:pt x="299" y="214"/>
                    </a:lnTo>
                    <a:lnTo>
                      <a:pt x="269" y="135"/>
                    </a:lnTo>
                    <a:lnTo>
                      <a:pt x="207" y="72"/>
                    </a:lnTo>
                    <a:lnTo>
                      <a:pt x="81" y="117"/>
                    </a:lnTo>
                    <a:lnTo>
                      <a:pt x="95" y="211"/>
                    </a:lnTo>
                    <a:lnTo>
                      <a:pt x="0" y="289"/>
                    </a:lnTo>
                    <a:lnTo>
                      <a:pt x="78" y="368"/>
                    </a:lnTo>
                    <a:lnTo>
                      <a:pt x="468" y="452"/>
                    </a:lnTo>
                    <a:lnTo>
                      <a:pt x="573" y="767"/>
                    </a:lnTo>
                    <a:lnTo>
                      <a:pt x="494" y="844"/>
                    </a:lnTo>
                    <a:lnTo>
                      <a:pt x="538" y="1017"/>
                    </a:lnTo>
                    <a:lnTo>
                      <a:pt x="538" y="1048"/>
                    </a:lnTo>
                    <a:lnTo>
                      <a:pt x="520" y="1189"/>
                    </a:lnTo>
                    <a:lnTo>
                      <a:pt x="754" y="1333"/>
                    </a:lnTo>
                    <a:lnTo>
                      <a:pt x="1145" y="1543"/>
                    </a:lnTo>
                    <a:lnTo>
                      <a:pt x="1180" y="1355"/>
                    </a:lnTo>
                    <a:lnTo>
                      <a:pt x="1395" y="1370"/>
                    </a:lnTo>
                    <a:lnTo>
                      <a:pt x="1461" y="1374"/>
                    </a:lnTo>
                    <a:lnTo>
                      <a:pt x="1556" y="1267"/>
                    </a:lnTo>
                    <a:lnTo>
                      <a:pt x="1933" y="1224"/>
                    </a:lnTo>
                    <a:lnTo>
                      <a:pt x="2109" y="1039"/>
                    </a:lnTo>
                    <a:lnTo>
                      <a:pt x="2455" y="934"/>
                    </a:lnTo>
                    <a:lnTo>
                      <a:pt x="2494" y="370"/>
                    </a:lnTo>
                    <a:lnTo>
                      <a:pt x="2337" y="384"/>
                    </a:lnTo>
                    <a:lnTo>
                      <a:pt x="2240" y="555"/>
                    </a:lnTo>
                    <a:lnTo>
                      <a:pt x="2099" y="537"/>
                    </a:lnTo>
                    <a:lnTo>
                      <a:pt x="2085" y="444"/>
                    </a:lnTo>
                    <a:lnTo>
                      <a:pt x="2054" y="428"/>
                    </a:lnTo>
                    <a:lnTo>
                      <a:pt x="1881" y="487"/>
                    </a:lnTo>
                    <a:lnTo>
                      <a:pt x="1753" y="705"/>
                    </a:lnTo>
                    <a:lnTo>
                      <a:pt x="1720" y="798"/>
                    </a:lnTo>
                    <a:lnTo>
                      <a:pt x="1641" y="828"/>
                    </a:lnTo>
                    <a:lnTo>
                      <a:pt x="1625" y="876"/>
                    </a:lnTo>
                    <a:lnTo>
                      <a:pt x="1499" y="874"/>
                    </a:lnTo>
                    <a:lnTo>
                      <a:pt x="1468" y="920"/>
                    </a:lnTo>
                    <a:lnTo>
                      <a:pt x="1326" y="934"/>
                    </a:lnTo>
                    <a:lnTo>
                      <a:pt x="1048" y="679"/>
                    </a:lnTo>
                    <a:lnTo>
                      <a:pt x="1019" y="537"/>
                    </a:lnTo>
                    <a:lnTo>
                      <a:pt x="1067" y="460"/>
                    </a:lnTo>
                    <a:lnTo>
                      <a:pt x="939" y="395"/>
                    </a:lnTo>
                    <a:lnTo>
                      <a:pt x="1025" y="130"/>
                    </a:lnTo>
                    <a:lnTo>
                      <a:pt x="960" y="36"/>
                    </a:lnTo>
                    <a:lnTo>
                      <a:pt x="85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1" name="Freeform 63">
                <a:extLst>
                  <a:ext uri="{FF2B5EF4-FFF2-40B4-BE49-F238E27FC236}">
                    <a16:creationId xmlns:a16="http://schemas.microsoft.com/office/drawing/2014/main" id="{BD98E623-AD31-41C8-A9BF-6281E2429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7" y="2651"/>
                <a:ext cx="181" cy="163"/>
              </a:xfrm>
              <a:custGeom>
                <a:avLst/>
                <a:gdLst>
                  <a:gd name="T0" fmla="*/ 770 w 1265"/>
                  <a:gd name="T1" fmla="*/ 151 h 1136"/>
                  <a:gd name="T2" fmla="*/ 688 w 1265"/>
                  <a:gd name="T3" fmla="*/ 322 h 1136"/>
                  <a:gd name="T4" fmla="*/ 408 w 1265"/>
                  <a:gd name="T5" fmla="*/ 177 h 1136"/>
                  <a:gd name="T6" fmla="*/ 409 w 1265"/>
                  <a:gd name="T7" fmla="*/ 99 h 1136"/>
                  <a:gd name="T8" fmla="*/ 394 w 1265"/>
                  <a:gd name="T9" fmla="*/ 83 h 1136"/>
                  <a:gd name="T10" fmla="*/ 330 w 1265"/>
                  <a:gd name="T11" fmla="*/ 113 h 1136"/>
                  <a:gd name="T12" fmla="*/ 283 w 1265"/>
                  <a:gd name="T13" fmla="*/ 144 h 1136"/>
                  <a:gd name="T14" fmla="*/ 128 w 1265"/>
                  <a:gd name="T15" fmla="*/ 16 h 1136"/>
                  <a:gd name="T16" fmla="*/ 82 w 1265"/>
                  <a:gd name="T17" fmla="*/ 0 h 1136"/>
                  <a:gd name="T18" fmla="*/ 82 w 1265"/>
                  <a:gd name="T19" fmla="*/ 11 h 1136"/>
                  <a:gd name="T20" fmla="*/ 81 w 1265"/>
                  <a:gd name="T21" fmla="*/ 79 h 1136"/>
                  <a:gd name="T22" fmla="*/ 17 w 1265"/>
                  <a:gd name="T23" fmla="*/ 156 h 1136"/>
                  <a:gd name="T24" fmla="*/ 0 w 1265"/>
                  <a:gd name="T25" fmla="*/ 219 h 1136"/>
                  <a:gd name="T26" fmla="*/ 79 w 1265"/>
                  <a:gd name="T27" fmla="*/ 220 h 1136"/>
                  <a:gd name="T28" fmla="*/ 79 w 1265"/>
                  <a:gd name="T29" fmla="*/ 251 h 1136"/>
                  <a:gd name="T30" fmla="*/ 186 w 1265"/>
                  <a:gd name="T31" fmla="*/ 330 h 1136"/>
                  <a:gd name="T32" fmla="*/ 281 w 1265"/>
                  <a:gd name="T33" fmla="*/ 285 h 1136"/>
                  <a:gd name="T34" fmla="*/ 312 w 1265"/>
                  <a:gd name="T35" fmla="*/ 332 h 1136"/>
                  <a:gd name="T36" fmla="*/ 278 w 1265"/>
                  <a:gd name="T37" fmla="*/ 505 h 1136"/>
                  <a:gd name="T38" fmla="*/ 372 w 1265"/>
                  <a:gd name="T39" fmla="*/ 553 h 1136"/>
                  <a:gd name="T40" fmla="*/ 356 w 1265"/>
                  <a:gd name="T41" fmla="*/ 599 h 1136"/>
                  <a:gd name="T42" fmla="*/ 232 w 1265"/>
                  <a:gd name="T43" fmla="*/ 765 h 1136"/>
                  <a:gd name="T44" fmla="*/ 228 w 1265"/>
                  <a:gd name="T45" fmla="*/ 770 h 1136"/>
                  <a:gd name="T46" fmla="*/ 289 w 1265"/>
                  <a:gd name="T47" fmla="*/ 834 h 1136"/>
                  <a:gd name="T48" fmla="*/ 413 w 1265"/>
                  <a:gd name="T49" fmla="*/ 930 h 1136"/>
                  <a:gd name="T50" fmla="*/ 527 w 1265"/>
                  <a:gd name="T51" fmla="*/ 680 h 1136"/>
                  <a:gd name="T52" fmla="*/ 574 w 1265"/>
                  <a:gd name="T53" fmla="*/ 634 h 1136"/>
                  <a:gd name="T54" fmla="*/ 729 w 1265"/>
                  <a:gd name="T55" fmla="*/ 745 h 1136"/>
                  <a:gd name="T56" fmla="*/ 554 w 1265"/>
                  <a:gd name="T57" fmla="*/ 932 h 1136"/>
                  <a:gd name="T58" fmla="*/ 584 w 1265"/>
                  <a:gd name="T59" fmla="*/ 1057 h 1136"/>
                  <a:gd name="T60" fmla="*/ 661 w 1265"/>
                  <a:gd name="T61" fmla="*/ 1136 h 1136"/>
                  <a:gd name="T62" fmla="*/ 709 w 1265"/>
                  <a:gd name="T63" fmla="*/ 1075 h 1136"/>
                  <a:gd name="T64" fmla="*/ 803 w 1265"/>
                  <a:gd name="T65" fmla="*/ 1092 h 1136"/>
                  <a:gd name="T66" fmla="*/ 930 w 1265"/>
                  <a:gd name="T67" fmla="*/ 1015 h 1136"/>
                  <a:gd name="T68" fmla="*/ 962 w 1265"/>
                  <a:gd name="T69" fmla="*/ 891 h 1136"/>
                  <a:gd name="T70" fmla="*/ 995 w 1265"/>
                  <a:gd name="T71" fmla="*/ 812 h 1136"/>
                  <a:gd name="T72" fmla="*/ 1230 w 1265"/>
                  <a:gd name="T73" fmla="*/ 800 h 1136"/>
                  <a:gd name="T74" fmla="*/ 1186 w 1265"/>
                  <a:gd name="T75" fmla="*/ 627 h 1136"/>
                  <a:gd name="T76" fmla="*/ 1265 w 1265"/>
                  <a:gd name="T77" fmla="*/ 550 h 1136"/>
                  <a:gd name="T78" fmla="*/ 1160 w 1265"/>
                  <a:gd name="T79" fmla="*/ 235 h 1136"/>
                  <a:gd name="T80" fmla="*/ 770 w 1265"/>
                  <a:gd name="T81" fmla="*/ 151 h 1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65" h="1136">
                    <a:moveTo>
                      <a:pt x="770" y="151"/>
                    </a:moveTo>
                    <a:lnTo>
                      <a:pt x="688" y="322"/>
                    </a:lnTo>
                    <a:lnTo>
                      <a:pt x="408" y="177"/>
                    </a:lnTo>
                    <a:lnTo>
                      <a:pt x="409" y="99"/>
                    </a:lnTo>
                    <a:lnTo>
                      <a:pt x="394" y="83"/>
                    </a:lnTo>
                    <a:lnTo>
                      <a:pt x="330" y="113"/>
                    </a:lnTo>
                    <a:lnTo>
                      <a:pt x="283" y="144"/>
                    </a:lnTo>
                    <a:lnTo>
                      <a:pt x="128" y="16"/>
                    </a:lnTo>
                    <a:lnTo>
                      <a:pt x="82" y="0"/>
                    </a:lnTo>
                    <a:lnTo>
                      <a:pt x="82" y="11"/>
                    </a:lnTo>
                    <a:lnTo>
                      <a:pt x="81" y="79"/>
                    </a:lnTo>
                    <a:lnTo>
                      <a:pt x="17" y="156"/>
                    </a:lnTo>
                    <a:lnTo>
                      <a:pt x="0" y="219"/>
                    </a:lnTo>
                    <a:lnTo>
                      <a:pt x="79" y="220"/>
                    </a:lnTo>
                    <a:lnTo>
                      <a:pt x="79" y="251"/>
                    </a:lnTo>
                    <a:lnTo>
                      <a:pt x="186" y="330"/>
                    </a:lnTo>
                    <a:lnTo>
                      <a:pt x="281" y="285"/>
                    </a:lnTo>
                    <a:lnTo>
                      <a:pt x="312" y="332"/>
                    </a:lnTo>
                    <a:lnTo>
                      <a:pt x="278" y="505"/>
                    </a:lnTo>
                    <a:lnTo>
                      <a:pt x="372" y="553"/>
                    </a:lnTo>
                    <a:lnTo>
                      <a:pt x="356" y="599"/>
                    </a:lnTo>
                    <a:lnTo>
                      <a:pt x="232" y="765"/>
                    </a:lnTo>
                    <a:lnTo>
                      <a:pt x="228" y="770"/>
                    </a:lnTo>
                    <a:lnTo>
                      <a:pt x="289" y="834"/>
                    </a:lnTo>
                    <a:lnTo>
                      <a:pt x="413" y="930"/>
                    </a:lnTo>
                    <a:lnTo>
                      <a:pt x="527" y="680"/>
                    </a:lnTo>
                    <a:lnTo>
                      <a:pt x="574" y="634"/>
                    </a:lnTo>
                    <a:lnTo>
                      <a:pt x="729" y="745"/>
                    </a:lnTo>
                    <a:lnTo>
                      <a:pt x="554" y="932"/>
                    </a:lnTo>
                    <a:lnTo>
                      <a:pt x="584" y="1057"/>
                    </a:lnTo>
                    <a:lnTo>
                      <a:pt x="661" y="1136"/>
                    </a:lnTo>
                    <a:lnTo>
                      <a:pt x="709" y="1075"/>
                    </a:lnTo>
                    <a:lnTo>
                      <a:pt x="803" y="1092"/>
                    </a:lnTo>
                    <a:lnTo>
                      <a:pt x="930" y="1015"/>
                    </a:lnTo>
                    <a:lnTo>
                      <a:pt x="962" y="891"/>
                    </a:lnTo>
                    <a:lnTo>
                      <a:pt x="995" y="812"/>
                    </a:lnTo>
                    <a:lnTo>
                      <a:pt x="1230" y="800"/>
                    </a:lnTo>
                    <a:lnTo>
                      <a:pt x="1186" y="627"/>
                    </a:lnTo>
                    <a:lnTo>
                      <a:pt x="1265" y="550"/>
                    </a:lnTo>
                    <a:lnTo>
                      <a:pt x="1160" y="235"/>
                    </a:lnTo>
                    <a:lnTo>
                      <a:pt x="770" y="1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2" name="Freeform 64">
                <a:extLst>
                  <a:ext uri="{FF2B5EF4-FFF2-40B4-BE49-F238E27FC236}">
                    <a16:creationId xmlns:a16="http://schemas.microsoft.com/office/drawing/2014/main" id="{E7704223-D877-452B-8F81-800ACD0AB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2766"/>
                <a:ext cx="261" cy="218"/>
              </a:xfrm>
              <a:custGeom>
                <a:avLst/>
                <a:gdLst>
                  <a:gd name="T0" fmla="*/ 1152 w 1829"/>
                  <a:gd name="T1" fmla="*/ 12 h 1526"/>
                  <a:gd name="T2" fmla="*/ 1119 w 1829"/>
                  <a:gd name="T3" fmla="*/ 91 h 1526"/>
                  <a:gd name="T4" fmla="*/ 1087 w 1829"/>
                  <a:gd name="T5" fmla="*/ 215 h 1526"/>
                  <a:gd name="T6" fmla="*/ 960 w 1829"/>
                  <a:gd name="T7" fmla="*/ 292 h 1526"/>
                  <a:gd name="T8" fmla="*/ 848 w 1829"/>
                  <a:gd name="T9" fmla="*/ 447 h 1526"/>
                  <a:gd name="T10" fmla="*/ 816 w 1829"/>
                  <a:gd name="T11" fmla="*/ 525 h 1526"/>
                  <a:gd name="T12" fmla="*/ 815 w 1829"/>
                  <a:gd name="T13" fmla="*/ 556 h 1526"/>
                  <a:gd name="T14" fmla="*/ 766 w 1829"/>
                  <a:gd name="T15" fmla="*/ 633 h 1526"/>
                  <a:gd name="T16" fmla="*/ 720 w 1829"/>
                  <a:gd name="T17" fmla="*/ 602 h 1526"/>
                  <a:gd name="T18" fmla="*/ 657 w 1829"/>
                  <a:gd name="T19" fmla="*/ 679 h 1526"/>
                  <a:gd name="T20" fmla="*/ 531 w 1829"/>
                  <a:gd name="T21" fmla="*/ 678 h 1526"/>
                  <a:gd name="T22" fmla="*/ 501 w 1829"/>
                  <a:gd name="T23" fmla="*/ 630 h 1526"/>
                  <a:gd name="T24" fmla="*/ 551 w 1829"/>
                  <a:gd name="T25" fmla="*/ 427 h 1526"/>
                  <a:gd name="T26" fmla="*/ 537 w 1829"/>
                  <a:gd name="T27" fmla="*/ 301 h 1526"/>
                  <a:gd name="T28" fmla="*/ 506 w 1829"/>
                  <a:gd name="T29" fmla="*/ 270 h 1526"/>
                  <a:gd name="T30" fmla="*/ 507 w 1829"/>
                  <a:gd name="T31" fmla="*/ 222 h 1526"/>
                  <a:gd name="T32" fmla="*/ 508 w 1829"/>
                  <a:gd name="T33" fmla="*/ 160 h 1526"/>
                  <a:gd name="T34" fmla="*/ 413 w 1829"/>
                  <a:gd name="T35" fmla="*/ 159 h 1526"/>
                  <a:gd name="T36" fmla="*/ 259 w 1829"/>
                  <a:gd name="T37" fmla="*/ 0 h 1526"/>
                  <a:gd name="T38" fmla="*/ 211 w 1829"/>
                  <a:gd name="T39" fmla="*/ 30 h 1526"/>
                  <a:gd name="T40" fmla="*/ 97 w 1829"/>
                  <a:gd name="T41" fmla="*/ 374 h 1526"/>
                  <a:gd name="T42" fmla="*/ 143 w 1829"/>
                  <a:gd name="T43" fmla="*/ 452 h 1526"/>
                  <a:gd name="T44" fmla="*/ 127 w 1829"/>
                  <a:gd name="T45" fmla="*/ 468 h 1526"/>
                  <a:gd name="T46" fmla="*/ 96 w 1829"/>
                  <a:gd name="T47" fmla="*/ 452 h 1526"/>
                  <a:gd name="T48" fmla="*/ 0 w 1829"/>
                  <a:gd name="T49" fmla="*/ 560 h 1526"/>
                  <a:gd name="T50" fmla="*/ 57 w 1829"/>
                  <a:gd name="T51" fmla="*/ 1036 h 1526"/>
                  <a:gd name="T52" fmla="*/ 68 w 1829"/>
                  <a:gd name="T53" fmla="*/ 1266 h 1526"/>
                  <a:gd name="T54" fmla="*/ 661 w 1829"/>
                  <a:gd name="T55" fmla="*/ 1526 h 1526"/>
                  <a:gd name="T56" fmla="*/ 754 w 1829"/>
                  <a:gd name="T57" fmla="*/ 1511 h 1526"/>
                  <a:gd name="T58" fmla="*/ 835 w 1829"/>
                  <a:gd name="T59" fmla="*/ 1387 h 1526"/>
                  <a:gd name="T60" fmla="*/ 945 w 1829"/>
                  <a:gd name="T61" fmla="*/ 1389 h 1526"/>
                  <a:gd name="T62" fmla="*/ 992 w 1829"/>
                  <a:gd name="T63" fmla="*/ 1358 h 1526"/>
                  <a:gd name="T64" fmla="*/ 1404 w 1829"/>
                  <a:gd name="T65" fmla="*/ 1050 h 1526"/>
                  <a:gd name="T66" fmla="*/ 1829 w 1829"/>
                  <a:gd name="T67" fmla="*/ 1119 h 1526"/>
                  <a:gd name="T68" fmla="*/ 1707 w 1829"/>
                  <a:gd name="T69" fmla="*/ 615 h 1526"/>
                  <a:gd name="T70" fmla="*/ 1613 w 1829"/>
                  <a:gd name="T71" fmla="*/ 677 h 1526"/>
                  <a:gd name="T72" fmla="*/ 1551 w 1829"/>
                  <a:gd name="T73" fmla="*/ 613 h 1526"/>
                  <a:gd name="T74" fmla="*/ 1603 w 1829"/>
                  <a:gd name="T75" fmla="*/ 316 h 1526"/>
                  <a:gd name="T76" fmla="*/ 1369 w 1829"/>
                  <a:gd name="T77" fmla="*/ 172 h 1526"/>
                  <a:gd name="T78" fmla="*/ 1387 w 1829"/>
                  <a:gd name="T79" fmla="*/ 31 h 1526"/>
                  <a:gd name="T80" fmla="*/ 1387 w 1829"/>
                  <a:gd name="T81" fmla="*/ 0 h 1526"/>
                  <a:gd name="T82" fmla="*/ 1152 w 1829"/>
                  <a:gd name="T83" fmla="*/ 12 h 1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29" h="1526">
                    <a:moveTo>
                      <a:pt x="1152" y="12"/>
                    </a:moveTo>
                    <a:lnTo>
                      <a:pt x="1119" y="91"/>
                    </a:lnTo>
                    <a:lnTo>
                      <a:pt x="1087" y="215"/>
                    </a:lnTo>
                    <a:lnTo>
                      <a:pt x="960" y="292"/>
                    </a:lnTo>
                    <a:lnTo>
                      <a:pt x="848" y="447"/>
                    </a:lnTo>
                    <a:lnTo>
                      <a:pt x="816" y="525"/>
                    </a:lnTo>
                    <a:lnTo>
                      <a:pt x="815" y="556"/>
                    </a:lnTo>
                    <a:lnTo>
                      <a:pt x="766" y="633"/>
                    </a:lnTo>
                    <a:lnTo>
                      <a:pt x="720" y="602"/>
                    </a:lnTo>
                    <a:lnTo>
                      <a:pt x="657" y="679"/>
                    </a:lnTo>
                    <a:lnTo>
                      <a:pt x="531" y="678"/>
                    </a:lnTo>
                    <a:lnTo>
                      <a:pt x="501" y="630"/>
                    </a:lnTo>
                    <a:lnTo>
                      <a:pt x="551" y="427"/>
                    </a:lnTo>
                    <a:lnTo>
                      <a:pt x="537" y="301"/>
                    </a:lnTo>
                    <a:lnTo>
                      <a:pt x="506" y="270"/>
                    </a:lnTo>
                    <a:lnTo>
                      <a:pt x="507" y="222"/>
                    </a:lnTo>
                    <a:lnTo>
                      <a:pt x="508" y="160"/>
                    </a:lnTo>
                    <a:lnTo>
                      <a:pt x="413" y="159"/>
                    </a:lnTo>
                    <a:lnTo>
                      <a:pt x="259" y="0"/>
                    </a:lnTo>
                    <a:lnTo>
                      <a:pt x="211" y="30"/>
                    </a:lnTo>
                    <a:lnTo>
                      <a:pt x="97" y="374"/>
                    </a:lnTo>
                    <a:lnTo>
                      <a:pt x="143" y="452"/>
                    </a:lnTo>
                    <a:lnTo>
                      <a:pt x="127" y="468"/>
                    </a:lnTo>
                    <a:lnTo>
                      <a:pt x="96" y="452"/>
                    </a:lnTo>
                    <a:lnTo>
                      <a:pt x="0" y="560"/>
                    </a:lnTo>
                    <a:lnTo>
                      <a:pt x="57" y="1036"/>
                    </a:lnTo>
                    <a:lnTo>
                      <a:pt x="68" y="1266"/>
                    </a:lnTo>
                    <a:lnTo>
                      <a:pt x="661" y="1526"/>
                    </a:lnTo>
                    <a:lnTo>
                      <a:pt x="754" y="1511"/>
                    </a:lnTo>
                    <a:lnTo>
                      <a:pt x="835" y="1387"/>
                    </a:lnTo>
                    <a:lnTo>
                      <a:pt x="945" y="1389"/>
                    </a:lnTo>
                    <a:lnTo>
                      <a:pt x="992" y="1358"/>
                    </a:lnTo>
                    <a:lnTo>
                      <a:pt x="1404" y="1050"/>
                    </a:lnTo>
                    <a:lnTo>
                      <a:pt x="1829" y="1119"/>
                    </a:lnTo>
                    <a:lnTo>
                      <a:pt x="1707" y="615"/>
                    </a:lnTo>
                    <a:lnTo>
                      <a:pt x="1613" y="677"/>
                    </a:lnTo>
                    <a:lnTo>
                      <a:pt x="1551" y="613"/>
                    </a:lnTo>
                    <a:lnTo>
                      <a:pt x="1603" y="316"/>
                    </a:lnTo>
                    <a:lnTo>
                      <a:pt x="1369" y="172"/>
                    </a:lnTo>
                    <a:lnTo>
                      <a:pt x="1387" y="31"/>
                    </a:lnTo>
                    <a:lnTo>
                      <a:pt x="1387" y="0"/>
                    </a:lnTo>
                    <a:lnTo>
                      <a:pt x="1152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3" name="Freeform 65">
                <a:extLst>
                  <a:ext uri="{FF2B5EF4-FFF2-40B4-BE49-F238E27FC236}">
                    <a16:creationId xmlns:a16="http://schemas.microsoft.com/office/drawing/2014/main" id="{2E87980C-6D2E-4ACB-8225-0A424DF58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6" y="2742"/>
                <a:ext cx="45" cy="45"/>
              </a:xfrm>
              <a:custGeom>
                <a:avLst/>
                <a:gdLst>
                  <a:gd name="T0" fmla="*/ 316 w 316"/>
                  <a:gd name="T1" fmla="*/ 111 h 312"/>
                  <a:gd name="T2" fmla="*/ 161 w 316"/>
                  <a:gd name="T3" fmla="*/ 0 h 312"/>
                  <a:gd name="T4" fmla="*/ 114 w 316"/>
                  <a:gd name="T5" fmla="*/ 46 h 312"/>
                  <a:gd name="T6" fmla="*/ 0 w 316"/>
                  <a:gd name="T7" fmla="*/ 296 h 312"/>
                  <a:gd name="T8" fmla="*/ 31 w 316"/>
                  <a:gd name="T9" fmla="*/ 312 h 312"/>
                  <a:gd name="T10" fmla="*/ 141 w 316"/>
                  <a:gd name="T11" fmla="*/ 298 h 312"/>
                  <a:gd name="T12" fmla="*/ 316 w 316"/>
                  <a:gd name="T13" fmla="*/ 1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6" h="312">
                    <a:moveTo>
                      <a:pt x="316" y="111"/>
                    </a:moveTo>
                    <a:lnTo>
                      <a:pt x="161" y="0"/>
                    </a:lnTo>
                    <a:lnTo>
                      <a:pt x="114" y="46"/>
                    </a:lnTo>
                    <a:lnTo>
                      <a:pt x="0" y="296"/>
                    </a:lnTo>
                    <a:lnTo>
                      <a:pt x="31" y="312"/>
                    </a:lnTo>
                    <a:lnTo>
                      <a:pt x="141" y="298"/>
                    </a:lnTo>
                    <a:lnTo>
                      <a:pt x="316" y="1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4" name="Freeform 66">
                <a:extLst>
                  <a:ext uri="{FF2B5EF4-FFF2-40B4-BE49-F238E27FC236}">
                    <a16:creationId xmlns:a16="http://schemas.microsoft.com/office/drawing/2014/main" id="{5F58A967-74CD-433D-A376-41755F4DD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6" y="2785"/>
                <a:ext cx="66" cy="78"/>
              </a:xfrm>
              <a:custGeom>
                <a:avLst/>
                <a:gdLst>
                  <a:gd name="T0" fmla="*/ 365 w 459"/>
                  <a:gd name="T1" fmla="*/ 143 h 547"/>
                  <a:gd name="T2" fmla="*/ 317 w 459"/>
                  <a:gd name="T3" fmla="*/ 204 h 547"/>
                  <a:gd name="T4" fmla="*/ 240 w 459"/>
                  <a:gd name="T5" fmla="*/ 125 h 547"/>
                  <a:gd name="T6" fmla="*/ 210 w 459"/>
                  <a:gd name="T7" fmla="*/ 0 h 547"/>
                  <a:gd name="T8" fmla="*/ 100 w 459"/>
                  <a:gd name="T9" fmla="*/ 14 h 547"/>
                  <a:gd name="T10" fmla="*/ 83 w 459"/>
                  <a:gd name="T11" fmla="*/ 108 h 547"/>
                  <a:gd name="T12" fmla="*/ 6 w 459"/>
                  <a:gd name="T13" fmla="*/ 90 h 547"/>
                  <a:gd name="T14" fmla="*/ 5 w 459"/>
                  <a:gd name="T15" fmla="*/ 138 h 547"/>
                  <a:gd name="T16" fmla="*/ 36 w 459"/>
                  <a:gd name="T17" fmla="*/ 169 h 547"/>
                  <a:gd name="T18" fmla="*/ 50 w 459"/>
                  <a:gd name="T19" fmla="*/ 295 h 547"/>
                  <a:gd name="T20" fmla="*/ 0 w 459"/>
                  <a:gd name="T21" fmla="*/ 498 h 547"/>
                  <a:gd name="T22" fmla="*/ 30 w 459"/>
                  <a:gd name="T23" fmla="*/ 546 h 547"/>
                  <a:gd name="T24" fmla="*/ 156 w 459"/>
                  <a:gd name="T25" fmla="*/ 547 h 547"/>
                  <a:gd name="T26" fmla="*/ 219 w 459"/>
                  <a:gd name="T27" fmla="*/ 470 h 547"/>
                  <a:gd name="T28" fmla="*/ 265 w 459"/>
                  <a:gd name="T29" fmla="*/ 501 h 547"/>
                  <a:gd name="T30" fmla="*/ 314 w 459"/>
                  <a:gd name="T31" fmla="*/ 424 h 547"/>
                  <a:gd name="T32" fmla="*/ 315 w 459"/>
                  <a:gd name="T33" fmla="*/ 393 h 547"/>
                  <a:gd name="T34" fmla="*/ 347 w 459"/>
                  <a:gd name="T35" fmla="*/ 315 h 547"/>
                  <a:gd name="T36" fmla="*/ 459 w 459"/>
                  <a:gd name="T37" fmla="*/ 160 h 547"/>
                  <a:gd name="T38" fmla="*/ 365 w 459"/>
                  <a:gd name="T39" fmla="*/ 143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59" h="547">
                    <a:moveTo>
                      <a:pt x="365" y="143"/>
                    </a:moveTo>
                    <a:lnTo>
                      <a:pt x="317" y="204"/>
                    </a:lnTo>
                    <a:lnTo>
                      <a:pt x="240" y="125"/>
                    </a:lnTo>
                    <a:lnTo>
                      <a:pt x="210" y="0"/>
                    </a:lnTo>
                    <a:lnTo>
                      <a:pt x="100" y="14"/>
                    </a:lnTo>
                    <a:lnTo>
                      <a:pt x="83" y="108"/>
                    </a:lnTo>
                    <a:lnTo>
                      <a:pt x="6" y="90"/>
                    </a:lnTo>
                    <a:lnTo>
                      <a:pt x="5" y="138"/>
                    </a:lnTo>
                    <a:lnTo>
                      <a:pt x="36" y="169"/>
                    </a:lnTo>
                    <a:lnTo>
                      <a:pt x="50" y="295"/>
                    </a:lnTo>
                    <a:lnTo>
                      <a:pt x="0" y="498"/>
                    </a:lnTo>
                    <a:lnTo>
                      <a:pt x="30" y="546"/>
                    </a:lnTo>
                    <a:lnTo>
                      <a:pt x="156" y="547"/>
                    </a:lnTo>
                    <a:lnTo>
                      <a:pt x="219" y="470"/>
                    </a:lnTo>
                    <a:lnTo>
                      <a:pt x="265" y="501"/>
                    </a:lnTo>
                    <a:lnTo>
                      <a:pt x="314" y="424"/>
                    </a:lnTo>
                    <a:lnTo>
                      <a:pt x="315" y="393"/>
                    </a:lnTo>
                    <a:lnTo>
                      <a:pt x="347" y="315"/>
                    </a:lnTo>
                    <a:lnTo>
                      <a:pt x="459" y="160"/>
                    </a:lnTo>
                    <a:lnTo>
                      <a:pt x="365" y="1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5" name="Freeform 67">
                <a:extLst>
                  <a:ext uri="{FF2B5EF4-FFF2-40B4-BE49-F238E27FC236}">
                    <a16:creationId xmlns:a16="http://schemas.microsoft.com/office/drawing/2014/main" id="{6BED28CE-BD3D-4D48-A7AA-98A003E5B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" y="2746"/>
                <a:ext cx="49" cy="54"/>
              </a:xfrm>
              <a:custGeom>
                <a:avLst/>
                <a:gdLst>
                  <a:gd name="T0" fmla="*/ 325 w 342"/>
                  <a:gd name="T1" fmla="*/ 381 h 381"/>
                  <a:gd name="T2" fmla="*/ 342 w 342"/>
                  <a:gd name="T3" fmla="*/ 287 h 381"/>
                  <a:gd name="T4" fmla="*/ 311 w 342"/>
                  <a:gd name="T5" fmla="*/ 271 h 381"/>
                  <a:gd name="T6" fmla="*/ 187 w 342"/>
                  <a:gd name="T7" fmla="*/ 175 h 381"/>
                  <a:gd name="T8" fmla="*/ 126 w 342"/>
                  <a:gd name="T9" fmla="*/ 111 h 381"/>
                  <a:gd name="T10" fmla="*/ 130 w 342"/>
                  <a:gd name="T11" fmla="*/ 106 h 381"/>
                  <a:gd name="T12" fmla="*/ 94 w 342"/>
                  <a:gd name="T13" fmla="*/ 63 h 381"/>
                  <a:gd name="T14" fmla="*/ 95 w 342"/>
                  <a:gd name="T15" fmla="*/ 17 h 381"/>
                  <a:gd name="T16" fmla="*/ 49 w 342"/>
                  <a:gd name="T17" fmla="*/ 0 h 381"/>
                  <a:gd name="T18" fmla="*/ 1 w 342"/>
                  <a:gd name="T19" fmla="*/ 62 h 381"/>
                  <a:gd name="T20" fmla="*/ 0 w 342"/>
                  <a:gd name="T21" fmla="*/ 141 h 381"/>
                  <a:gd name="T22" fmla="*/ 154 w 342"/>
                  <a:gd name="T23" fmla="*/ 300 h 381"/>
                  <a:gd name="T24" fmla="*/ 249 w 342"/>
                  <a:gd name="T25" fmla="*/ 301 h 381"/>
                  <a:gd name="T26" fmla="*/ 248 w 342"/>
                  <a:gd name="T27" fmla="*/ 363 h 381"/>
                  <a:gd name="T28" fmla="*/ 325 w 342"/>
                  <a:gd name="T29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2" h="381">
                    <a:moveTo>
                      <a:pt x="325" y="381"/>
                    </a:moveTo>
                    <a:lnTo>
                      <a:pt x="342" y="287"/>
                    </a:lnTo>
                    <a:lnTo>
                      <a:pt x="311" y="271"/>
                    </a:lnTo>
                    <a:lnTo>
                      <a:pt x="187" y="175"/>
                    </a:lnTo>
                    <a:lnTo>
                      <a:pt x="126" y="111"/>
                    </a:lnTo>
                    <a:lnTo>
                      <a:pt x="130" y="106"/>
                    </a:lnTo>
                    <a:lnTo>
                      <a:pt x="94" y="63"/>
                    </a:lnTo>
                    <a:lnTo>
                      <a:pt x="95" y="17"/>
                    </a:lnTo>
                    <a:lnTo>
                      <a:pt x="49" y="0"/>
                    </a:lnTo>
                    <a:lnTo>
                      <a:pt x="1" y="62"/>
                    </a:lnTo>
                    <a:lnTo>
                      <a:pt x="0" y="141"/>
                    </a:lnTo>
                    <a:lnTo>
                      <a:pt x="154" y="300"/>
                    </a:lnTo>
                    <a:lnTo>
                      <a:pt x="249" y="301"/>
                    </a:lnTo>
                    <a:lnTo>
                      <a:pt x="248" y="363"/>
                    </a:lnTo>
                    <a:lnTo>
                      <a:pt x="325" y="3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6" name="Freeform 68">
                <a:extLst>
                  <a:ext uri="{FF2B5EF4-FFF2-40B4-BE49-F238E27FC236}">
                    <a16:creationId xmlns:a16="http://schemas.microsoft.com/office/drawing/2014/main" id="{A40E96FD-33CD-46F1-AA4A-D4DD986FF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811"/>
                <a:ext cx="341" cy="302"/>
              </a:xfrm>
              <a:custGeom>
                <a:avLst/>
                <a:gdLst>
                  <a:gd name="T0" fmla="*/ 1037 w 2384"/>
                  <a:gd name="T1" fmla="*/ 22 h 2118"/>
                  <a:gd name="T2" fmla="*/ 1002 w 2384"/>
                  <a:gd name="T3" fmla="*/ 210 h 2118"/>
                  <a:gd name="T4" fmla="*/ 611 w 2384"/>
                  <a:gd name="T5" fmla="*/ 0 h 2118"/>
                  <a:gd name="T6" fmla="*/ 559 w 2384"/>
                  <a:gd name="T7" fmla="*/ 297 h 2118"/>
                  <a:gd name="T8" fmla="*/ 621 w 2384"/>
                  <a:gd name="T9" fmla="*/ 361 h 2118"/>
                  <a:gd name="T10" fmla="*/ 715 w 2384"/>
                  <a:gd name="T11" fmla="*/ 299 h 2118"/>
                  <a:gd name="T12" fmla="*/ 837 w 2384"/>
                  <a:gd name="T13" fmla="*/ 803 h 2118"/>
                  <a:gd name="T14" fmla="*/ 412 w 2384"/>
                  <a:gd name="T15" fmla="*/ 734 h 2118"/>
                  <a:gd name="T16" fmla="*/ 0 w 2384"/>
                  <a:gd name="T17" fmla="*/ 1042 h 2118"/>
                  <a:gd name="T18" fmla="*/ 292 w 2384"/>
                  <a:gd name="T19" fmla="*/ 1438 h 2118"/>
                  <a:gd name="T20" fmla="*/ 558 w 2384"/>
                  <a:gd name="T21" fmla="*/ 1426 h 2118"/>
                  <a:gd name="T22" fmla="*/ 636 w 2384"/>
                  <a:gd name="T23" fmla="*/ 1505 h 2118"/>
                  <a:gd name="T24" fmla="*/ 747 w 2384"/>
                  <a:gd name="T25" fmla="*/ 1460 h 2118"/>
                  <a:gd name="T26" fmla="*/ 760 w 2384"/>
                  <a:gd name="T27" fmla="*/ 1633 h 2118"/>
                  <a:gd name="T28" fmla="*/ 426 w 2384"/>
                  <a:gd name="T29" fmla="*/ 1910 h 2118"/>
                  <a:gd name="T30" fmla="*/ 429 w 2384"/>
                  <a:gd name="T31" fmla="*/ 1912 h 2118"/>
                  <a:gd name="T32" fmla="*/ 674 w 2384"/>
                  <a:gd name="T33" fmla="*/ 2118 h 2118"/>
                  <a:gd name="T34" fmla="*/ 770 w 2384"/>
                  <a:gd name="T35" fmla="*/ 2025 h 2118"/>
                  <a:gd name="T36" fmla="*/ 708 w 2384"/>
                  <a:gd name="T37" fmla="*/ 1914 h 2118"/>
                  <a:gd name="T38" fmla="*/ 934 w 2384"/>
                  <a:gd name="T39" fmla="*/ 1745 h 2118"/>
                  <a:gd name="T40" fmla="*/ 1011 w 2384"/>
                  <a:gd name="T41" fmla="*/ 1871 h 2118"/>
                  <a:gd name="T42" fmla="*/ 1401 w 2384"/>
                  <a:gd name="T43" fmla="*/ 1924 h 2118"/>
                  <a:gd name="T44" fmla="*/ 1544 w 2384"/>
                  <a:gd name="T45" fmla="*/ 1738 h 2118"/>
                  <a:gd name="T46" fmla="*/ 1530 w 2384"/>
                  <a:gd name="T47" fmla="*/ 1628 h 2118"/>
                  <a:gd name="T48" fmla="*/ 2132 w 2384"/>
                  <a:gd name="T49" fmla="*/ 1260 h 2118"/>
                  <a:gd name="T50" fmla="*/ 2133 w 2384"/>
                  <a:gd name="T51" fmla="*/ 1182 h 2118"/>
                  <a:gd name="T52" fmla="*/ 2384 w 2384"/>
                  <a:gd name="T53" fmla="*/ 1186 h 2118"/>
                  <a:gd name="T54" fmla="*/ 2138 w 2384"/>
                  <a:gd name="T55" fmla="*/ 852 h 2118"/>
                  <a:gd name="T56" fmla="*/ 2139 w 2384"/>
                  <a:gd name="T57" fmla="*/ 727 h 2118"/>
                  <a:gd name="T58" fmla="*/ 1888 w 2384"/>
                  <a:gd name="T59" fmla="*/ 723 h 2118"/>
                  <a:gd name="T60" fmla="*/ 1594 w 2384"/>
                  <a:gd name="T61" fmla="*/ 532 h 2118"/>
                  <a:gd name="T62" fmla="*/ 1550 w 2384"/>
                  <a:gd name="T63" fmla="*/ 202 h 2118"/>
                  <a:gd name="T64" fmla="*/ 1378 w 2384"/>
                  <a:gd name="T65" fmla="*/ 215 h 2118"/>
                  <a:gd name="T66" fmla="*/ 1303 w 2384"/>
                  <a:gd name="T67" fmla="*/ 41 h 2118"/>
                  <a:gd name="T68" fmla="*/ 1252 w 2384"/>
                  <a:gd name="T69" fmla="*/ 37 h 2118"/>
                  <a:gd name="T70" fmla="*/ 1037 w 2384"/>
                  <a:gd name="T71" fmla="*/ 22 h 2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84" h="2118">
                    <a:moveTo>
                      <a:pt x="1037" y="22"/>
                    </a:moveTo>
                    <a:lnTo>
                      <a:pt x="1002" y="210"/>
                    </a:lnTo>
                    <a:lnTo>
                      <a:pt x="611" y="0"/>
                    </a:lnTo>
                    <a:lnTo>
                      <a:pt x="559" y="297"/>
                    </a:lnTo>
                    <a:lnTo>
                      <a:pt x="621" y="361"/>
                    </a:lnTo>
                    <a:lnTo>
                      <a:pt x="715" y="299"/>
                    </a:lnTo>
                    <a:lnTo>
                      <a:pt x="837" y="803"/>
                    </a:lnTo>
                    <a:lnTo>
                      <a:pt x="412" y="734"/>
                    </a:lnTo>
                    <a:lnTo>
                      <a:pt x="0" y="1042"/>
                    </a:lnTo>
                    <a:lnTo>
                      <a:pt x="292" y="1438"/>
                    </a:lnTo>
                    <a:lnTo>
                      <a:pt x="558" y="1426"/>
                    </a:lnTo>
                    <a:lnTo>
                      <a:pt x="636" y="1505"/>
                    </a:lnTo>
                    <a:lnTo>
                      <a:pt x="747" y="1460"/>
                    </a:lnTo>
                    <a:lnTo>
                      <a:pt x="760" y="1633"/>
                    </a:lnTo>
                    <a:lnTo>
                      <a:pt x="426" y="1910"/>
                    </a:lnTo>
                    <a:lnTo>
                      <a:pt x="429" y="1912"/>
                    </a:lnTo>
                    <a:lnTo>
                      <a:pt x="674" y="2118"/>
                    </a:lnTo>
                    <a:lnTo>
                      <a:pt x="770" y="2025"/>
                    </a:lnTo>
                    <a:lnTo>
                      <a:pt x="708" y="1914"/>
                    </a:lnTo>
                    <a:lnTo>
                      <a:pt x="934" y="1745"/>
                    </a:lnTo>
                    <a:lnTo>
                      <a:pt x="1011" y="1871"/>
                    </a:lnTo>
                    <a:lnTo>
                      <a:pt x="1401" y="1924"/>
                    </a:lnTo>
                    <a:lnTo>
                      <a:pt x="1544" y="1738"/>
                    </a:lnTo>
                    <a:lnTo>
                      <a:pt x="1530" y="1628"/>
                    </a:lnTo>
                    <a:lnTo>
                      <a:pt x="2132" y="1260"/>
                    </a:lnTo>
                    <a:lnTo>
                      <a:pt x="2133" y="1182"/>
                    </a:lnTo>
                    <a:lnTo>
                      <a:pt x="2384" y="1186"/>
                    </a:lnTo>
                    <a:lnTo>
                      <a:pt x="2138" y="852"/>
                    </a:lnTo>
                    <a:lnTo>
                      <a:pt x="2139" y="727"/>
                    </a:lnTo>
                    <a:lnTo>
                      <a:pt x="1888" y="723"/>
                    </a:lnTo>
                    <a:lnTo>
                      <a:pt x="1594" y="532"/>
                    </a:lnTo>
                    <a:lnTo>
                      <a:pt x="1550" y="202"/>
                    </a:lnTo>
                    <a:lnTo>
                      <a:pt x="1378" y="215"/>
                    </a:lnTo>
                    <a:lnTo>
                      <a:pt x="1303" y="41"/>
                    </a:lnTo>
                    <a:lnTo>
                      <a:pt x="1252" y="37"/>
                    </a:lnTo>
                    <a:lnTo>
                      <a:pt x="1037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7" name="Freeform 69">
                <a:extLst>
                  <a:ext uri="{FF2B5EF4-FFF2-40B4-BE49-F238E27FC236}">
                    <a16:creationId xmlns:a16="http://schemas.microsoft.com/office/drawing/2014/main" id="{EAE56B54-E3C7-4B6B-93D6-DD1DB8878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1" y="2991"/>
                <a:ext cx="420" cy="389"/>
              </a:xfrm>
              <a:custGeom>
                <a:avLst/>
                <a:gdLst>
                  <a:gd name="T0" fmla="*/ 2746 w 2942"/>
                  <a:gd name="T1" fmla="*/ 499 h 2722"/>
                  <a:gd name="T2" fmla="*/ 2733 w 2942"/>
                  <a:gd name="T3" fmla="*/ 311 h 2722"/>
                  <a:gd name="T4" fmla="*/ 2940 w 2942"/>
                  <a:gd name="T5" fmla="*/ 125 h 2722"/>
                  <a:gd name="T6" fmla="*/ 2942 w 2942"/>
                  <a:gd name="T7" fmla="*/ 0 h 2722"/>
                  <a:gd name="T8" fmla="*/ 2340 w 2942"/>
                  <a:gd name="T9" fmla="*/ 368 h 2722"/>
                  <a:gd name="T10" fmla="*/ 2354 w 2942"/>
                  <a:gd name="T11" fmla="*/ 478 h 2722"/>
                  <a:gd name="T12" fmla="*/ 2211 w 2942"/>
                  <a:gd name="T13" fmla="*/ 664 h 2722"/>
                  <a:gd name="T14" fmla="*/ 1821 w 2942"/>
                  <a:gd name="T15" fmla="*/ 611 h 2722"/>
                  <a:gd name="T16" fmla="*/ 1744 w 2942"/>
                  <a:gd name="T17" fmla="*/ 485 h 2722"/>
                  <a:gd name="T18" fmla="*/ 1518 w 2942"/>
                  <a:gd name="T19" fmla="*/ 654 h 2722"/>
                  <a:gd name="T20" fmla="*/ 1580 w 2942"/>
                  <a:gd name="T21" fmla="*/ 765 h 2722"/>
                  <a:gd name="T22" fmla="*/ 1484 w 2942"/>
                  <a:gd name="T23" fmla="*/ 858 h 2722"/>
                  <a:gd name="T24" fmla="*/ 1239 w 2942"/>
                  <a:gd name="T25" fmla="*/ 652 h 2722"/>
                  <a:gd name="T26" fmla="*/ 824 w 2942"/>
                  <a:gd name="T27" fmla="*/ 1005 h 2722"/>
                  <a:gd name="T28" fmla="*/ 818 w 2942"/>
                  <a:gd name="T29" fmla="*/ 1380 h 2722"/>
                  <a:gd name="T30" fmla="*/ 380 w 2942"/>
                  <a:gd name="T31" fmla="*/ 1374 h 2722"/>
                  <a:gd name="T32" fmla="*/ 0 w 2942"/>
                  <a:gd name="T33" fmla="*/ 1604 h 2722"/>
                  <a:gd name="T34" fmla="*/ 153 w 2942"/>
                  <a:gd name="T35" fmla="*/ 1904 h 2722"/>
                  <a:gd name="T36" fmla="*/ 72 w 2942"/>
                  <a:gd name="T37" fmla="*/ 2107 h 2722"/>
                  <a:gd name="T38" fmla="*/ 211 w 2942"/>
                  <a:gd name="T39" fmla="*/ 2250 h 2722"/>
                  <a:gd name="T40" fmla="*/ 98 w 2942"/>
                  <a:gd name="T41" fmla="*/ 2464 h 2722"/>
                  <a:gd name="T42" fmla="*/ 271 w 2942"/>
                  <a:gd name="T43" fmla="*/ 2436 h 2722"/>
                  <a:gd name="T44" fmla="*/ 564 w 2942"/>
                  <a:gd name="T45" fmla="*/ 2722 h 2722"/>
                  <a:gd name="T46" fmla="*/ 804 w 2942"/>
                  <a:gd name="T47" fmla="*/ 2384 h 2722"/>
                  <a:gd name="T48" fmla="*/ 747 w 2942"/>
                  <a:gd name="T49" fmla="*/ 2038 h 2722"/>
                  <a:gd name="T50" fmla="*/ 843 w 2942"/>
                  <a:gd name="T51" fmla="*/ 1836 h 2722"/>
                  <a:gd name="T52" fmla="*/ 970 w 2942"/>
                  <a:gd name="T53" fmla="*/ 1759 h 2722"/>
                  <a:gd name="T54" fmla="*/ 831 w 2942"/>
                  <a:gd name="T55" fmla="*/ 1600 h 2722"/>
                  <a:gd name="T56" fmla="*/ 865 w 2942"/>
                  <a:gd name="T57" fmla="*/ 1491 h 2722"/>
                  <a:gd name="T58" fmla="*/ 1353 w 2942"/>
                  <a:gd name="T59" fmla="*/ 1279 h 2722"/>
                  <a:gd name="T60" fmla="*/ 1557 w 2942"/>
                  <a:gd name="T61" fmla="*/ 1282 h 2722"/>
                  <a:gd name="T62" fmla="*/ 2065 w 2942"/>
                  <a:gd name="T63" fmla="*/ 991 h 2722"/>
                  <a:gd name="T64" fmla="*/ 2519 w 2942"/>
                  <a:gd name="T65" fmla="*/ 1091 h 2722"/>
                  <a:gd name="T66" fmla="*/ 2607 w 2942"/>
                  <a:gd name="T67" fmla="*/ 1014 h 2722"/>
                  <a:gd name="T68" fmla="*/ 2712 w 2942"/>
                  <a:gd name="T69" fmla="*/ 921 h 2722"/>
                  <a:gd name="T70" fmla="*/ 2868 w 2942"/>
                  <a:gd name="T71" fmla="*/ 783 h 2722"/>
                  <a:gd name="T72" fmla="*/ 2746 w 2942"/>
                  <a:gd name="T73" fmla="*/ 499 h 2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42" h="2722">
                    <a:moveTo>
                      <a:pt x="2746" y="499"/>
                    </a:moveTo>
                    <a:lnTo>
                      <a:pt x="2733" y="311"/>
                    </a:lnTo>
                    <a:lnTo>
                      <a:pt x="2940" y="125"/>
                    </a:lnTo>
                    <a:lnTo>
                      <a:pt x="2942" y="0"/>
                    </a:lnTo>
                    <a:lnTo>
                      <a:pt x="2340" y="368"/>
                    </a:lnTo>
                    <a:lnTo>
                      <a:pt x="2354" y="478"/>
                    </a:lnTo>
                    <a:lnTo>
                      <a:pt x="2211" y="664"/>
                    </a:lnTo>
                    <a:lnTo>
                      <a:pt x="1821" y="611"/>
                    </a:lnTo>
                    <a:lnTo>
                      <a:pt x="1744" y="485"/>
                    </a:lnTo>
                    <a:lnTo>
                      <a:pt x="1518" y="654"/>
                    </a:lnTo>
                    <a:lnTo>
                      <a:pt x="1580" y="765"/>
                    </a:lnTo>
                    <a:lnTo>
                      <a:pt x="1484" y="858"/>
                    </a:lnTo>
                    <a:lnTo>
                      <a:pt x="1239" y="652"/>
                    </a:lnTo>
                    <a:lnTo>
                      <a:pt x="824" y="1005"/>
                    </a:lnTo>
                    <a:lnTo>
                      <a:pt x="818" y="1380"/>
                    </a:lnTo>
                    <a:lnTo>
                      <a:pt x="380" y="1374"/>
                    </a:lnTo>
                    <a:lnTo>
                      <a:pt x="0" y="1604"/>
                    </a:lnTo>
                    <a:lnTo>
                      <a:pt x="153" y="1904"/>
                    </a:lnTo>
                    <a:lnTo>
                      <a:pt x="72" y="2107"/>
                    </a:lnTo>
                    <a:lnTo>
                      <a:pt x="211" y="2250"/>
                    </a:lnTo>
                    <a:lnTo>
                      <a:pt x="98" y="2464"/>
                    </a:lnTo>
                    <a:lnTo>
                      <a:pt x="271" y="2436"/>
                    </a:lnTo>
                    <a:lnTo>
                      <a:pt x="564" y="2722"/>
                    </a:lnTo>
                    <a:lnTo>
                      <a:pt x="804" y="2384"/>
                    </a:lnTo>
                    <a:lnTo>
                      <a:pt x="747" y="2038"/>
                    </a:lnTo>
                    <a:lnTo>
                      <a:pt x="843" y="1836"/>
                    </a:lnTo>
                    <a:lnTo>
                      <a:pt x="970" y="1759"/>
                    </a:lnTo>
                    <a:lnTo>
                      <a:pt x="831" y="1600"/>
                    </a:lnTo>
                    <a:lnTo>
                      <a:pt x="865" y="1491"/>
                    </a:lnTo>
                    <a:lnTo>
                      <a:pt x="1353" y="1279"/>
                    </a:lnTo>
                    <a:lnTo>
                      <a:pt x="1557" y="1282"/>
                    </a:lnTo>
                    <a:lnTo>
                      <a:pt x="2065" y="991"/>
                    </a:lnTo>
                    <a:lnTo>
                      <a:pt x="2519" y="1091"/>
                    </a:lnTo>
                    <a:lnTo>
                      <a:pt x="2607" y="1014"/>
                    </a:lnTo>
                    <a:lnTo>
                      <a:pt x="2712" y="921"/>
                    </a:lnTo>
                    <a:lnTo>
                      <a:pt x="2868" y="783"/>
                    </a:lnTo>
                    <a:lnTo>
                      <a:pt x="2746" y="4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8" name="Freeform 70">
                <a:extLst>
                  <a:ext uri="{FF2B5EF4-FFF2-40B4-BE49-F238E27FC236}">
                    <a16:creationId xmlns:a16="http://schemas.microsoft.com/office/drawing/2014/main" id="{B36ADA86-2B59-4B63-ABB5-B4C406814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1" y="3103"/>
                <a:ext cx="195" cy="292"/>
              </a:xfrm>
              <a:custGeom>
                <a:avLst/>
                <a:gdLst>
                  <a:gd name="T0" fmla="*/ 52 w 1369"/>
                  <a:gd name="T1" fmla="*/ 138 h 2045"/>
                  <a:gd name="T2" fmla="*/ 2 w 1369"/>
                  <a:gd name="T3" fmla="*/ 185 h 2045"/>
                  <a:gd name="T4" fmla="*/ 0 w 1369"/>
                  <a:gd name="T5" fmla="*/ 295 h 2045"/>
                  <a:gd name="T6" fmla="*/ 60 w 1369"/>
                  <a:gd name="T7" fmla="*/ 468 h 2045"/>
                  <a:gd name="T8" fmla="*/ 184 w 1369"/>
                  <a:gd name="T9" fmla="*/ 548 h 2045"/>
                  <a:gd name="T10" fmla="*/ 357 w 1369"/>
                  <a:gd name="T11" fmla="*/ 519 h 2045"/>
                  <a:gd name="T12" fmla="*/ 356 w 1369"/>
                  <a:gd name="T13" fmla="*/ 566 h 2045"/>
                  <a:gd name="T14" fmla="*/ 371 w 1369"/>
                  <a:gd name="T15" fmla="*/ 613 h 2045"/>
                  <a:gd name="T16" fmla="*/ 419 w 1369"/>
                  <a:gd name="T17" fmla="*/ 630 h 2045"/>
                  <a:gd name="T18" fmla="*/ 510 w 1369"/>
                  <a:gd name="T19" fmla="*/ 757 h 2045"/>
                  <a:gd name="T20" fmla="*/ 509 w 1369"/>
                  <a:gd name="T21" fmla="*/ 866 h 2045"/>
                  <a:gd name="T22" fmla="*/ 571 w 1369"/>
                  <a:gd name="T23" fmla="*/ 899 h 2045"/>
                  <a:gd name="T24" fmla="*/ 585 w 1369"/>
                  <a:gd name="T25" fmla="*/ 1008 h 2045"/>
                  <a:gd name="T26" fmla="*/ 631 w 1369"/>
                  <a:gd name="T27" fmla="*/ 1087 h 2045"/>
                  <a:gd name="T28" fmla="*/ 742 w 1369"/>
                  <a:gd name="T29" fmla="*/ 1026 h 2045"/>
                  <a:gd name="T30" fmla="*/ 756 w 1369"/>
                  <a:gd name="T31" fmla="*/ 1120 h 2045"/>
                  <a:gd name="T32" fmla="*/ 804 w 1369"/>
                  <a:gd name="T33" fmla="*/ 1136 h 2045"/>
                  <a:gd name="T34" fmla="*/ 851 w 1369"/>
                  <a:gd name="T35" fmla="*/ 1075 h 2045"/>
                  <a:gd name="T36" fmla="*/ 929 w 1369"/>
                  <a:gd name="T37" fmla="*/ 1045 h 2045"/>
                  <a:gd name="T38" fmla="*/ 975 w 1369"/>
                  <a:gd name="T39" fmla="*/ 1171 h 2045"/>
                  <a:gd name="T40" fmla="*/ 911 w 1369"/>
                  <a:gd name="T41" fmla="*/ 1232 h 2045"/>
                  <a:gd name="T42" fmla="*/ 848 w 1369"/>
                  <a:gd name="T43" fmla="*/ 1326 h 2045"/>
                  <a:gd name="T44" fmla="*/ 908 w 1369"/>
                  <a:gd name="T45" fmla="*/ 1452 h 2045"/>
                  <a:gd name="T46" fmla="*/ 907 w 1369"/>
                  <a:gd name="T47" fmla="*/ 1499 h 2045"/>
                  <a:gd name="T48" fmla="*/ 844 w 1369"/>
                  <a:gd name="T49" fmla="*/ 1545 h 2045"/>
                  <a:gd name="T50" fmla="*/ 953 w 1369"/>
                  <a:gd name="T51" fmla="*/ 1672 h 2045"/>
                  <a:gd name="T52" fmla="*/ 888 w 1369"/>
                  <a:gd name="T53" fmla="*/ 1762 h 2045"/>
                  <a:gd name="T54" fmla="*/ 887 w 1369"/>
                  <a:gd name="T55" fmla="*/ 1856 h 2045"/>
                  <a:gd name="T56" fmla="*/ 901 w 1369"/>
                  <a:gd name="T57" fmla="*/ 1950 h 2045"/>
                  <a:gd name="T58" fmla="*/ 947 w 1369"/>
                  <a:gd name="T59" fmla="*/ 2045 h 2045"/>
                  <a:gd name="T60" fmla="*/ 1090 w 1369"/>
                  <a:gd name="T61" fmla="*/ 1952 h 2045"/>
                  <a:gd name="T62" fmla="*/ 1090 w 1369"/>
                  <a:gd name="T63" fmla="*/ 1937 h 2045"/>
                  <a:gd name="T64" fmla="*/ 1075 w 1369"/>
                  <a:gd name="T65" fmla="*/ 1874 h 2045"/>
                  <a:gd name="T66" fmla="*/ 1075 w 1369"/>
                  <a:gd name="T67" fmla="*/ 1859 h 2045"/>
                  <a:gd name="T68" fmla="*/ 1028 w 1369"/>
                  <a:gd name="T69" fmla="*/ 1826 h 2045"/>
                  <a:gd name="T70" fmla="*/ 1014 w 1369"/>
                  <a:gd name="T71" fmla="*/ 1764 h 2045"/>
                  <a:gd name="T72" fmla="*/ 1045 w 1369"/>
                  <a:gd name="T73" fmla="*/ 1716 h 2045"/>
                  <a:gd name="T74" fmla="*/ 1124 w 1369"/>
                  <a:gd name="T75" fmla="*/ 1730 h 2045"/>
                  <a:gd name="T76" fmla="*/ 1125 w 1369"/>
                  <a:gd name="T77" fmla="*/ 1674 h 2045"/>
                  <a:gd name="T78" fmla="*/ 1063 w 1369"/>
                  <a:gd name="T79" fmla="*/ 1548 h 2045"/>
                  <a:gd name="T80" fmla="*/ 1049 w 1369"/>
                  <a:gd name="T81" fmla="*/ 1438 h 2045"/>
                  <a:gd name="T82" fmla="*/ 1082 w 1369"/>
                  <a:gd name="T83" fmla="*/ 1376 h 2045"/>
                  <a:gd name="T84" fmla="*/ 1130 w 1369"/>
                  <a:gd name="T85" fmla="*/ 1330 h 2045"/>
                  <a:gd name="T86" fmla="*/ 1085 w 1369"/>
                  <a:gd name="T87" fmla="*/ 1204 h 2045"/>
                  <a:gd name="T88" fmla="*/ 1147 w 1369"/>
                  <a:gd name="T89" fmla="*/ 1189 h 2045"/>
                  <a:gd name="T90" fmla="*/ 1241 w 1369"/>
                  <a:gd name="T91" fmla="*/ 1206 h 2045"/>
                  <a:gd name="T92" fmla="*/ 1258 w 1369"/>
                  <a:gd name="T93" fmla="*/ 1127 h 2045"/>
                  <a:gd name="T94" fmla="*/ 1321 w 1369"/>
                  <a:gd name="T95" fmla="*/ 1050 h 2045"/>
                  <a:gd name="T96" fmla="*/ 1369 w 1369"/>
                  <a:gd name="T97" fmla="*/ 1019 h 2045"/>
                  <a:gd name="T98" fmla="*/ 1338 w 1369"/>
                  <a:gd name="T99" fmla="*/ 941 h 2045"/>
                  <a:gd name="T100" fmla="*/ 1356 w 1369"/>
                  <a:gd name="T101" fmla="*/ 878 h 2045"/>
                  <a:gd name="T102" fmla="*/ 1341 w 1369"/>
                  <a:gd name="T103" fmla="*/ 752 h 2045"/>
                  <a:gd name="T104" fmla="*/ 1359 w 1369"/>
                  <a:gd name="T105" fmla="*/ 659 h 2045"/>
                  <a:gd name="T106" fmla="*/ 1218 w 1369"/>
                  <a:gd name="T107" fmla="*/ 672 h 2045"/>
                  <a:gd name="T108" fmla="*/ 673 w 1369"/>
                  <a:gd name="T109" fmla="*/ 414 h 2045"/>
                  <a:gd name="T110" fmla="*/ 422 w 1369"/>
                  <a:gd name="T111" fmla="*/ 410 h 2045"/>
                  <a:gd name="T112" fmla="*/ 362 w 1369"/>
                  <a:gd name="T113" fmla="*/ 174 h 2045"/>
                  <a:gd name="T114" fmla="*/ 208 w 1369"/>
                  <a:gd name="T115" fmla="*/ 0 h 2045"/>
                  <a:gd name="T116" fmla="*/ 52 w 1369"/>
                  <a:gd name="T117" fmla="*/ 138 h 2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369" h="2045">
                    <a:moveTo>
                      <a:pt x="52" y="138"/>
                    </a:moveTo>
                    <a:lnTo>
                      <a:pt x="2" y="185"/>
                    </a:lnTo>
                    <a:lnTo>
                      <a:pt x="0" y="295"/>
                    </a:lnTo>
                    <a:lnTo>
                      <a:pt x="60" y="468"/>
                    </a:lnTo>
                    <a:lnTo>
                      <a:pt x="184" y="548"/>
                    </a:lnTo>
                    <a:lnTo>
                      <a:pt x="357" y="519"/>
                    </a:lnTo>
                    <a:lnTo>
                      <a:pt x="356" y="566"/>
                    </a:lnTo>
                    <a:lnTo>
                      <a:pt x="371" y="613"/>
                    </a:lnTo>
                    <a:lnTo>
                      <a:pt x="419" y="630"/>
                    </a:lnTo>
                    <a:lnTo>
                      <a:pt x="510" y="757"/>
                    </a:lnTo>
                    <a:lnTo>
                      <a:pt x="509" y="866"/>
                    </a:lnTo>
                    <a:lnTo>
                      <a:pt x="571" y="899"/>
                    </a:lnTo>
                    <a:lnTo>
                      <a:pt x="585" y="1008"/>
                    </a:lnTo>
                    <a:lnTo>
                      <a:pt x="631" y="1087"/>
                    </a:lnTo>
                    <a:lnTo>
                      <a:pt x="742" y="1026"/>
                    </a:lnTo>
                    <a:lnTo>
                      <a:pt x="756" y="1120"/>
                    </a:lnTo>
                    <a:lnTo>
                      <a:pt x="804" y="1136"/>
                    </a:lnTo>
                    <a:lnTo>
                      <a:pt x="851" y="1075"/>
                    </a:lnTo>
                    <a:lnTo>
                      <a:pt x="929" y="1045"/>
                    </a:lnTo>
                    <a:lnTo>
                      <a:pt x="975" y="1171"/>
                    </a:lnTo>
                    <a:lnTo>
                      <a:pt x="911" y="1232"/>
                    </a:lnTo>
                    <a:lnTo>
                      <a:pt x="848" y="1326"/>
                    </a:lnTo>
                    <a:lnTo>
                      <a:pt x="908" y="1452"/>
                    </a:lnTo>
                    <a:lnTo>
                      <a:pt x="907" y="1499"/>
                    </a:lnTo>
                    <a:lnTo>
                      <a:pt x="844" y="1545"/>
                    </a:lnTo>
                    <a:lnTo>
                      <a:pt x="953" y="1672"/>
                    </a:lnTo>
                    <a:lnTo>
                      <a:pt x="888" y="1762"/>
                    </a:lnTo>
                    <a:lnTo>
                      <a:pt x="887" y="1856"/>
                    </a:lnTo>
                    <a:lnTo>
                      <a:pt x="901" y="1950"/>
                    </a:lnTo>
                    <a:lnTo>
                      <a:pt x="947" y="2045"/>
                    </a:lnTo>
                    <a:lnTo>
                      <a:pt x="1090" y="1952"/>
                    </a:lnTo>
                    <a:lnTo>
                      <a:pt x="1090" y="1937"/>
                    </a:lnTo>
                    <a:lnTo>
                      <a:pt x="1075" y="1874"/>
                    </a:lnTo>
                    <a:lnTo>
                      <a:pt x="1075" y="1859"/>
                    </a:lnTo>
                    <a:lnTo>
                      <a:pt x="1028" y="1826"/>
                    </a:lnTo>
                    <a:lnTo>
                      <a:pt x="1014" y="1764"/>
                    </a:lnTo>
                    <a:lnTo>
                      <a:pt x="1045" y="1716"/>
                    </a:lnTo>
                    <a:lnTo>
                      <a:pt x="1124" y="1730"/>
                    </a:lnTo>
                    <a:lnTo>
                      <a:pt x="1125" y="1674"/>
                    </a:lnTo>
                    <a:lnTo>
                      <a:pt x="1063" y="1548"/>
                    </a:lnTo>
                    <a:lnTo>
                      <a:pt x="1049" y="1438"/>
                    </a:lnTo>
                    <a:lnTo>
                      <a:pt x="1082" y="1376"/>
                    </a:lnTo>
                    <a:lnTo>
                      <a:pt x="1130" y="1330"/>
                    </a:lnTo>
                    <a:lnTo>
                      <a:pt x="1085" y="1204"/>
                    </a:lnTo>
                    <a:lnTo>
                      <a:pt x="1147" y="1189"/>
                    </a:lnTo>
                    <a:lnTo>
                      <a:pt x="1241" y="1206"/>
                    </a:lnTo>
                    <a:lnTo>
                      <a:pt x="1258" y="1127"/>
                    </a:lnTo>
                    <a:lnTo>
                      <a:pt x="1321" y="1050"/>
                    </a:lnTo>
                    <a:lnTo>
                      <a:pt x="1369" y="1019"/>
                    </a:lnTo>
                    <a:lnTo>
                      <a:pt x="1338" y="941"/>
                    </a:lnTo>
                    <a:lnTo>
                      <a:pt x="1356" y="878"/>
                    </a:lnTo>
                    <a:lnTo>
                      <a:pt x="1341" y="752"/>
                    </a:lnTo>
                    <a:lnTo>
                      <a:pt x="1359" y="659"/>
                    </a:lnTo>
                    <a:lnTo>
                      <a:pt x="1218" y="672"/>
                    </a:lnTo>
                    <a:lnTo>
                      <a:pt x="673" y="414"/>
                    </a:lnTo>
                    <a:lnTo>
                      <a:pt x="422" y="410"/>
                    </a:lnTo>
                    <a:lnTo>
                      <a:pt x="362" y="174"/>
                    </a:lnTo>
                    <a:lnTo>
                      <a:pt x="208" y="0"/>
                    </a:lnTo>
                    <a:lnTo>
                      <a:pt x="52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9" name="Freeform 71">
                <a:extLst>
                  <a:ext uri="{FF2B5EF4-FFF2-40B4-BE49-F238E27FC236}">
                    <a16:creationId xmlns:a16="http://schemas.microsoft.com/office/drawing/2014/main" id="{B2BEF16D-5A91-49C8-BAF4-C2DE642D1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2" y="2960"/>
                <a:ext cx="243" cy="228"/>
              </a:xfrm>
              <a:custGeom>
                <a:avLst/>
                <a:gdLst>
                  <a:gd name="T0" fmla="*/ 782 w 1699"/>
                  <a:gd name="T1" fmla="*/ 29 h 1598"/>
                  <a:gd name="T2" fmla="*/ 701 w 1699"/>
                  <a:gd name="T3" fmla="*/ 153 h 1598"/>
                  <a:gd name="T4" fmla="*/ 732 w 1699"/>
                  <a:gd name="T5" fmla="*/ 248 h 1598"/>
                  <a:gd name="T6" fmla="*/ 541 w 1699"/>
                  <a:gd name="T7" fmla="*/ 387 h 1598"/>
                  <a:gd name="T8" fmla="*/ 385 w 1699"/>
                  <a:gd name="T9" fmla="*/ 384 h 1598"/>
                  <a:gd name="T10" fmla="*/ 319 w 1699"/>
                  <a:gd name="T11" fmla="*/ 618 h 1598"/>
                  <a:gd name="T12" fmla="*/ 380 w 1699"/>
                  <a:gd name="T13" fmla="*/ 713 h 1598"/>
                  <a:gd name="T14" fmla="*/ 316 w 1699"/>
                  <a:gd name="T15" fmla="*/ 869 h 1598"/>
                  <a:gd name="T16" fmla="*/ 51 w 1699"/>
                  <a:gd name="T17" fmla="*/ 755 h 1598"/>
                  <a:gd name="T18" fmla="*/ 95 w 1699"/>
                  <a:gd name="T19" fmla="*/ 944 h 1598"/>
                  <a:gd name="T20" fmla="*/ 0 w 1699"/>
                  <a:gd name="T21" fmla="*/ 990 h 1598"/>
                  <a:gd name="T22" fmla="*/ 60 w 1699"/>
                  <a:gd name="T23" fmla="*/ 1210 h 1598"/>
                  <a:gd name="T24" fmla="*/ 357 w 1699"/>
                  <a:gd name="T25" fmla="*/ 1261 h 1598"/>
                  <a:gd name="T26" fmla="*/ 509 w 1699"/>
                  <a:gd name="T27" fmla="*/ 1592 h 1598"/>
                  <a:gd name="T28" fmla="*/ 947 w 1699"/>
                  <a:gd name="T29" fmla="*/ 1598 h 1598"/>
                  <a:gd name="T30" fmla="*/ 953 w 1699"/>
                  <a:gd name="T31" fmla="*/ 1223 h 1598"/>
                  <a:gd name="T32" fmla="*/ 1368 w 1699"/>
                  <a:gd name="T33" fmla="*/ 870 h 1598"/>
                  <a:gd name="T34" fmla="*/ 1365 w 1699"/>
                  <a:gd name="T35" fmla="*/ 868 h 1598"/>
                  <a:gd name="T36" fmla="*/ 1699 w 1699"/>
                  <a:gd name="T37" fmla="*/ 591 h 1598"/>
                  <a:gd name="T38" fmla="*/ 1686 w 1699"/>
                  <a:gd name="T39" fmla="*/ 418 h 1598"/>
                  <a:gd name="T40" fmla="*/ 1575 w 1699"/>
                  <a:gd name="T41" fmla="*/ 463 h 1598"/>
                  <a:gd name="T42" fmla="*/ 1497 w 1699"/>
                  <a:gd name="T43" fmla="*/ 384 h 1598"/>
                  <a:gd name="T44" fmla="*/ 1231 w 1699"/>
                  <a:gd name="T45" fmla="*/ 396 h 1598"/>
                  <a:gd name="T46" fmla="*/ 939 w 1699"/>
                  <a:gd name="T47" fmla="*/ 0 h 1598"/>
                  <a:gd name="T48" fmla="*/ 892 w 1699"/>
                  <a:gd name="T49" fmla="*/ 31 h 1598"/>
                  <a:gd name="T50" fmla="*/ 782 w 1699"/>
                  <a:gd name="T51" fmla="*/ 29 h 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99" h="1598">
                    <a:moveTo>
                      <a:pt x="782" y="29"/>
                    </a:moveTo>
                    <a:lnTo>
                      <a:pt x="701" y="153"/>
                    </a:lnTo>
                    <a:lnTo>
                      <a:pt x="732" y="248"/>
                    </a:lnTo>
                    <a:lnTo>
                      <a:pt x="541" y="387"/>
                    </a:lnTo>
                    <a:lnTo>
                      <a:pt x="385" y="384"/>
                    </a:lnTo>
                    <a:lnTo>
                      <a:pt x="319" y="618"/>
                    </a:lnTo>
                    <a:lnTo>
                      <a:pt x="380" y="713"/>
                    </a:lnTo>
                    <a:lnTo>
                      <a:pt x="316" y="869"/>
                    </a:lnTo>
                    <a:lnTo>
                      <a:pt x="51" y="755"/>
                    </a:lnTo>
                    <a:lnTo>
                      <a:pt x="95" y="944"/>
                    </a:lnTo>
                    <a:lnTo>
                      <a:pt x="0" y="990"/>
                    </a:lnTo>
                    <a:lnTo>
                      <a:pt x="60" y="1210"/>
                    </a:lnTo>
                    <a:lnTo>
                      <a:pt x="357" y="1261"/>
                    </a:lnTo>
                    <a:lnTo>
                      <a:pt x="509" y="1592"/>
                    </a:lnTo>
                    <a:lnTo>
                      <a:pt x="947" y="1598"/>
                    </a:lnTo>
                    <a:lnTo>
                      <a:pt x="953" y="1223"/>
                    </a:lnTo>
                    <a:lnTo>
                      <a:pt x="1368" y="870"/>
                    </a:lnTo>
                    <a:lnTo>
                      <a:pt x="1365" y="868"/>
                    </a:lnTo>
                    <a:lnTo>
                      <a:pt x="1699" y="591"/>
                    </a:lnTo>
                    <a:lnTo>
                      <a:pt x="1686" y="418"/>
                    </a:lnTo>
                    <a:lnTo>
                      <a:pt x="1575" y="463"/>
                    </a:lnTo>
                    <a:lnTo>
                      <a:pt x="1497" y="384"/>
                    </a:lnTo>
                    <a:lnTo>
                      <a:pt x="1231" y="396"/>
                    </a:lnTo>
                    <a:lnTo>
                      <a:pt x="939" y="0"/>
                    </a:lnTo>
                    <a:lnTo>
                      <a:pt x="892" y="31"/>
                    </a:lnTo>
                    <a:lnTo>
                      <a:pt x="7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0" name="Freeform 72">
                <a:extLst>
                  <a:ext uri="{FF2B5EF4-FFF2-40B4-BE49-F238E27FC236}">
                    <a16:creationId xmlns:a16="http://schemas.microsoft.com/office/drawing/2014/main" id="{DB5AEF2A-6406-4801-8B4A-17A7BC246F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8" y="2841"/>
                <a:ext cx="309" cy="379"/>
              </a:xfrm>
              <a:custGeom>
                <a:avLst/>
                <a:gdLst>
                  <a:gd name="T0" fmla="*/ 2130 w 2161"/>
                  <a:gd name="T1" fmla="*/ 987 h 2656"/>
                  <a:gd name="T2" fmla="*/ 2037 w 2161"/>
                  <a:gd name="T3" fmla="*/ 1002 h 2656"/>
                  <a:gd name="T4" fmla="*/ 1444 w 2161"/>
                  <a:gd name="T5" fmla="*/ 742 h 2656"/>
                  <a:gd name="T6" fmla="*/ 1433 w 2161"/>
                  <a:gd name="T7" fmla="*/ 512 h 2656"/>
                  <a:gd name="T8" fmla="*/ 1376 w 2161"/>
                  <a:gd name="T9" fmla="*/ 36 h 2656"/>
                  <a:gd name="T10" fmla="*/ 1376 w 2161"/>
                  <a:gd name="T11" fmla="*/ 23 h 2656"/>
                  <a:gd name="T12" fmla="*/ 1297 w 2161"/>
                  <a:gd name="T13" fmla="*/ 66 h 2656"/>
                  <a:gd name="T14" fmla="*/ 1000 w 2161"/>
                  <a:gd name="T15" fmla="*/ 0 h 2656"/>
                  <a:gd name="T16" fmla="*/ 885 w 2161"/>
                  <a:gd name="T17" fmla="*/ 374 h 2656"/>
                  <a:gd name="T18" fmla="*/ 494 w 2161"/>
                  <a:gd name="T19" fmla="*/ 306 h 2656"/>
                  <a:gd name="T20" fmla="*/ 476 w 2161"/>
                  <a:gd name="T21" fmla="*/ 300 h 2656"/>
                  <a:gd name="T22" fmla="*/ 430 w 2161"/>
                  <a:gd name="T23" fmla="*/ 476 h 2656"/>
                  <a:gd name="T24" fmla="*/ 426 w 2161"/>
                  <a:gd name="T25" fmla="*/ 681 h 2656"/>
                  <a:gd name="T26" fmla="*/ 300 w 2161"/>
                  <a:gd name="T27" fmla="*/ 757 h 2656"/>
                  <a:gd name="T28" fmla="*/ 251 w 2161"/>
                  <a:gd name="T29" fmla="*/ 929 h 2656"/>
                  <a:gd name="T30" fmla="*/ 295 w 2161"/>
                  <a:gd name="T31" fmla="*/ 1087 h 2656"/>
                  <a:gd name="T32" fmla="*/ 513 w 2161"/>
                  <a:gd name="T33" fmla="*/ 1247 h 2656"/>
                  <a:gd name="T34" fmla="*/ 495 w 2161"/>
                  <a:gd name="T35" fmla="*/ 1372 h 2656"/>
                  <a:gd name="T36" fmla="*/ 337 w 2161"/>
                  <a:gd name="T37" fmla="*/ 1448 h 2656"/>
                  <a:gd name="T38" fmla="*/ 445 w 2161"/>
                  <a:gd name="T39" fmla="*/ 1543 h 2656"/>
                  <a:gd name="T40" fmla="*/ 413 w 2161"/>
                  <a:gd name="T41" fmla="*/ 1669 h 2656"/>
                  <a:gd name="T42" fmla="*/ 256 w 2161"/>
                  <a:gd name="T43" fmla="*/ 1666 h 2656"/>
                  <a:gd name="T44" fmla="*/ 81 w 2161"/>
                  <a:gd name="T45" fmla="*/ 1789 h 2656"/>
                  <a:gd name="T46" fmla="*/ 79 w 2161"/>
                  <a:gd name="T47" fmla="*/ 1946 h 2656"/>
                  <a:gd name="T48" fmla="*/ 0 w 2161"/>
                  <a:gd name="T49" fmla="*/ 2023 h 2656"/>
                  <a:gd name="T50" fmla="*/ 14 w 2161"/>
                  <a:gd name="T51" fmla="*/ 2117 h 2656"/>
                  <a:gd name="T52" fmla="*/ 154 w 2161"/>
                  <a:gd name="T53" fmla="*/ 2229 h 2656"/>
                  <a:gd name="T54" fmla="*/ 152 w 2161"/>
                  <a:gd name="T55" fmla="*/ 2354 h 2656"/>
                  <a:gd name="T56" fmla="*/ 323 w 2161"/>
                  <a:gd name="T57" fmla="*/ 2404 h 2656"/>
                  <a:gd name="T58" fmla="*/ 672 w 2161"/>
                  <a:gd name="T59" fmla="*/ 2157 h 2656"/>
                  <a:gd name="T60" fmla="*/ 749 w 2161"/>
                  <a:gd name="T61" fmla="*/ 2222 h 2656"/>
                  <a:gd name="T62" fmla="*/ 876 w 2161"/>
                  <a:gd name="T63" fmla="*/ 2114 h 2656"/>
                  <a:gd name="T64" fmla="*/ 872 w 2161"/>
                  <a:gd name="T65" fmla="*/ 2380 h 2656"/>
                  <a:gd name="T66" fmla="*/ 1170 w 2161"/>
                  <a:gd name="T67" fmla="*/ 2415 h 2656"/>
                  <a:gd name="T68" fmla="*/ 1388 w 2161"/>
                  <a:gd name="T69" fmla="*/ 2544 h 2656"/>
                  <a:gd name="T70" fmla="*/ 1402 w 2161"/>
                  <a:gd name="T71" fmla="*/ 2559 h 2656"/>
                  <a:gd name="T72" fmla="*/ 1408 w 2161"/>
                  <a:gd name="T73" fmla="*/ 2563 h 2656"/>
                  <a:gd name="T74" fmla="*/ 1558 w 2161"/>
                  <a:gd name="T75" fmla="*/ 2656 h 2656"/>
                  <a:gd name="T76" fmla="*/ 1938 w 2161"/>
                  <a:gd name="T77" fmla="*/ 2426 h 2656"/>
                  <a:gd name="T78" fmla="*/ 1786 w 2161"/>
                  <a:gd name="T79" fmla="*/ 2095 h 2656"/>
                  <a:gd name="T80" fmla="*/ 1489 w 2161"/>
                  <a:gd name="T81" fmla="*/ 2044 h 2656"/>
                  <a:gd name="T82" fmla="*/ 1429 w 2161"/>
                  <a:gd name="T83" fmla="*/ 1824 h 2656"/>
                  <a:gd name="T84" fmla="*/ 1524 w 2161"/>
                  <a:gd name="T85" fmla="*/ 1778 h 2656"/>
                  <a:gd name="T86" fmla="*/ 1480 w 2161"/>
                  <a:gd name="T87" fmla="*/ 1589 h 2656"/>
                  <a:gd name="T88" fmla="*/ 1745 w 2161"/>
                  <a:gd name="T89" fmla="*/ 1703 h 2656"/>
                  <a:gd name="T90" fmla="*/ 1809 w 2161"/>
                  <a:gd name="T91" fmla="*/ 1547 h 2656"/>
                  <a:gd name="T92" fmla="*/ 1748 w 2161"/>
                  <a:gd name="T93" fmla="*/ 1452 h 2656"/>
                  <a:gd name="T94" fmla="*/ 1814 w 2161"/>
                  <a:gd name="T95" fmla="*/ 1218 h 2656"/>
                  <a:gd name="T96" fmla="*/ 1970 w 2161"/>
                  <a:gd name="T97" fmla="*/ 1221 h 2656"/>
                  <a:gd name="T98" fmla="*/ 2161 w 2161"/>
                  <a:gd name="T99" fmla="*/ 1082 h 2656"/>
                  <a:gd name="T100" fmla="*/ 2130 w 2161"/>
                  <a:gd name="T101" fmla="*/ 987 h 2656"/>
                  <a:gd name="T102" fmla="*/ 473 w 2161"/>
                  <a:gd name="T103" fmla="*/ 1826 h 2656"/>
                  <a:gd name="T104" fmla="*/ 706 w 2161"/>
                  <a:gd name="T105" fmla="*/ 1970 h 2656"/>
                  <a:gd name="T106" fmla="*/ 516 w 2161"/>
                  <a:gd name="T107" fmla="*/ 2140 h 2656"/>
                  <a:gd name="T108" fmla="*/ 375 w 2161"/>
                  <a:gd name="T109" fmla="*/ 2153 h 2656"/>
                  <a:gd name="T110" fmla="*/ 281 w 2161"/>
                  <a:gd name="T111" fmla="*/ 2090 h 2656"/>
                  <a:gd name="T112" fmla="*/ 473 w 2161"/>
                  <a:gd name="T113" fmla="*/ 1826 h 2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61" h="2656">
                    <a:moveTo>
                      <a:pt x="2130" y="987"/>
                    </a:moveTo>
                    <a:lnTo>
                      <a:pt x="2037" y="1002"/>
                    </a:lnTo>
                    <a:lnTo>
                      <a:pt x="1444" y="742"/>
                    </a:lnTo>
                    <a:lnTo>
                      <a:pt x="1433" y="512"/>
                    </a:lnTo>
                    <a:lnTo>
                      <a:pt x="1376" y="36"/>
                    </a:lnTo>
                    <a:lnTo>
                      <a:pt x="1376" y="23"/>
                    </a:lnTo>
                    <a:lnTo>
                      <a:pt x="1297" y="66"/>
                    </a:lnTo>
                    <a:lnTo>
                      <a:pt x="1000" y="0"/>
                    </a:lnTo>
                    <a:lnTo>
                      <a:pt x="885" y="374"/>
                    </a:lnTo>
                    <a:lnTo>
                      <a:pt x="494" y="306"/>
                    </a:lnTo>
                    <a:lnTo>
                      <a:pt x="476" y="300"/>
                    </a:lnTo>
                    <a:lnTo>
                      <a:pt x="430" y="476"/>
                    </a:lnTo>
                    <a:lnTo>
                      <a:pt x="426" y="681"/>
                    </a:lnTo>
                    <a:lnTo>
                      <a:pt x="300" y="757"/>
                    </a:lnTo>
                    <a:lnTo>
                      <a:pt x="251" y="929"/>
                    </a:lnTo>
                    <a:lnTo>
                      <a:pt x="295" y="1087"/>
                    </a:lnTo>
                    <a:lnTo>
                      <a:pt x="513" y="1247"/>
                    </a:lnTo>
                    <a:lnTo>
                      <a:pt x="495" y="1372"/>
                    </a:lnTo>
                    <a:lnTo>
                      <a:pt x="337" y="1448"/>
                    </a:lnTo>
                    <a:lnTo>
                      <a:pt x="445" y="1543"/>
                    </a:lnTo>
                    <a:lnTo>
                      <a:pt x="413" y="1669"/>
                    </a:lnTo>
                    <a:lnTo>
                      <a:pt x="256" y="1666"/>
                    </a:lnTo>
                    <a:lnTo>
                      <a:pt x="81" y="1789"/>
                    </a:lnTo>
                    <a:lnTo>
                      <a:pt x="79" y="1946"/>
                    </a:lnTo>
                    <a:lnTo>
                      <a:pt x="0" y="2023"/>
                    </a:lnTo>
                    <a:lnTo>
                      <a:pt x="14" y="2117"/>
                    </a:lnTo>
                    <a:lnTo>
                      <a:pt x="154" y="2229"/>
                    </a:lnTo>
                    <a:lnTo>
                      <a:pt x="152" y="2354"/>
                    </a:lnTo>
                    <a:lnTo>
                      <a:pt x="323" y="2404"/>
                    </a:lnTo>
                    <a:lnTo>
                      <a:pt x="672" y="2157"/>
                    </a:lnTo>
                    <a:lnTo>
                      <a:pt x="749" y="2222"/>
                    </a:lnTo>
                    <a:lnTo>
                      <a:pt x="876" y="2114"/>
                    </a:lnTo>
                    <a:lnTo>
                      <a:pt x="872" y="2380"/>
                    </a:lnTo>
                    <a:lnTo>
                      <a:pt x="1170" y="2415"/>
                    </a:lnTo>
                    <a:lnTo>
                      <a:pt x="1388" y="2544"/>
                    </a:lnTo>
                    <a:lnTo>
                      <a:pt x="1402" y="2559"/>
                    </a:lnTo>
                    <a:lnTo>
                      <a:pt x="1408" y="2563"/>
                    </a:lnTo>
                    <a:lnTo>
                      <a:pt x="1558" y="2656"/>
                    </a:lnTo>
                    <a:lnTo>
                      <a:pt x="1938" y="2426"/>
                    </a:lnTo>
                    <a:lnTo>
                      <a:pt x="1786" y="2095"/>
                    </a:lnTo>
                    <a:lnTo>
                      <a:pt x="1489" y="2044"/>
                    </a:lnTo>
                    <a:lnTo>
                      <a:pt x="1429" y="1824"/>
                    </a:lnTo>
                    <a:lnTo>
                      <a:pt x="1524" y="1778"/>
                    </a:lnTo>
                    <a:lnTo>
                      <a:pt x="1480" y="1589"/>
                    </a:lnTo>
                    <a:lnTo>
                      <a:pt x="1745" y="1703"/>
                    </a:lnTo>
                    <a:lnTo>
                      <a:pt x="1809" y="1547"/>
                    </a:lnTo>
                    <a:lnTo>
                      <a:pt x="1748" y="1452"/>
                    </a:lnTo>
                    <a:lnTo>
                      <a:pt x="1814" y="1218"/>
                    </a:lnTo>
                    <a:lnTo>
                      <a:pt x="1970" y="1221"/>
                    </a:lnTo>
                    <a:lnTo>
                      <a:pt x="2161" y="1082"/>
                    </a:lnTo>
                    <a:lnTo>
                      <a:pt x="2130" y="987"/>
                    </a:lnTo>
                    <a:close/>
                    <a:moveTo>
                      <a:pt x="473" y="1826"/>
                    </a:moveTo>
                    <a:lnTo>
                      <a:pt x="706" y="1970"/>
                    </a:lnTo>
                    <a:lnTo>
                      <a:pt x="516" y="2140"/>
                    </a:lnTo>
                    <a:lnTo>
                      <a:pt x="375" y="2153"/>
                    </a:lnTo>
                    <a:lnTo>
                      <a:pt x="281" y="2090"/>
                    </a:lnTo>
                    <a:lnTo>
                      <a:pt x="473" y="18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1" name="Freeform 73">
                <a:extLst>
                  <a:ext uri="{FF2B5EF4-FFF2-40B4-BE49-F238E27FC236}">
                    <a16:creationId xmlns:a16="http://schemas.microsoft.com/office/drawing/2014/main" id="{C6257766-7AA5-447D-9520-7CD39EB6F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1" y="3132"/>
                <a:ext cx="340" cy="267"/>
              </a:xfrm>
              <a:custGeom>
                <a:avLst/>
                <a:gdLst>
                  <a:gd name="T0" fmla="*/ 993 w 2379"/>
                  <a:gd name="T1" fmla="*/ 291 h 1864"/>
                  <a:gd name="T2" fmla="*/ 789 w 2379"/>
                  <a:gd name="T3" fmla="*/ 288 h 1864"/>
                  <a:gd name="T4" fmla="*/ 301 w 2379"/>
                  <a:gd name="T5" fmla="*/ 500 h 1864"/>
                  <a:gd name="T6" fmla="*/ 267 w 2379"/>
                  <a:gd name="T7" fmla="*/ 609 h 1864"/>
                  <a:gd name="T8" fmla="*/ 406 w 2379"/>
                  <a:gd name="T9" fmla="*/ 768 h 1864"/>
                  <a:gd name="T10" fmla="*/ 279 w 2379"/>
                  <a:gd name="T11" fmla="*/ 845 h 1864"/>
                  <a:gd name="T12" fmla="*/ 183 w 2379"/>
                  <a:gd name="T13" fmla="*/ 1047 h 1864"/>
                  <a:gd name="T14" fmla="*/ 240 w 2379"/>
                  <a:gd name="T15" fmla="*/ 1393 h 1864"/>
                  <a:gd name="T16" fmla="*/ 0 w 2379"/>
                  <a:gd name="T17" fmla="*/ 1731 h 1864"/>
                  <a:gd name="T18" fmla="*/ 331 w 2379"/>
                  <a:gd name="T19" fmla="*/ 1658 h 1864"/>
                  <a:gd name="T20" fmla="*/ 579 w 2379"/>
                  <a:gd name="T21" fmla="*/ 1864 h 1864"/>
                  <a:gd name="T22" fmla="*/ 689 w 2379"/>
                  <a:gd name="T23" fmla="*/ 1756 h 1864"/>
                  <a:gd name="T24" fmla="*/ 708 w 2379"/>
                  <a:gd name="T25" fmla="*/ 1615 h 1864"/>
                  <a:gd name="T26" fmla="*/ 1026 w 2379"/>
                  <a:gd name="T27" fmla="*/ 1494 h 1864"/>
                  <a:gd name="T28" fmla="*/ 1291 w 2379"/>
                  <a:gd name="T29" fmla="*/ 1623 h 1864"/>
                  <a:gd name="T30" fmla="*/ 1403 w 2379"/>
                  <a:gd name="T31" fmla="*/ 1484 h 1864"/>
                  <a:gd name="T32" fmla="*/ 1763 w 2379"/>
                  <a:gd name="T33" fmla="*/ 1474 h 1864"/>
                  <a:gd name="T34" fmla="*/ 1891 w 2379"/>
                  <a:gd name="T35" fmla="*/ 1227 h 1864"/>
                  <a:gd name="T36" fmla="*/ 2017 w 2379"/>
                  <a:gd name="T37" fmla="*/ 1246 h 1864"/>
                  <a:gd name="T38" fmla="*/ 2082 w 2379"/>
                  <a:gd name="T39" fmla="*/ 1106 h 1864"/>
                  <a:gd name="T40" fmla="*/ 2379 w 2379"/>
                  <a:gd name="T41" fmla="*/ 1125 h 1864"/>
                  <a:gd name="T42" fmla="*/ 2131 w 2379"/>
                  <a:gd name="T43" fmla="*/ 949 h 1864"/>
                  <a:gd name="T44" fmla="*/ 1872 w 2379"/>
                  <a:gd name="T45" fmla="*/ 413 h 1864"/>
                  <a:gd name="T46" fmla="*/ 1955 w 2379"/>
                  <a:gd name="T47" fmla="*/ 100 h 1864"/>
                  <a:gd name="T48" fmla="*/ 1501 w 2379"/>
                  <a:gd name="T49" fmla="*/ 0 h 1864"/>
                  <a:gd name="T50" fmla="*/ 993 w 2379"/>
                  <a:gd name="T51" fmla="*/ 291 h 1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79" h="1864">
                    <a:moveTo>
                      <a:pt x="993" y="291"/>
                    </a:moveTo>
                    <a:lnTo>
                      <a:pt x="789" y="288"/>
                    </a:lnTo>
                    <a:lnTo>
                      <a:pt x="301" y="500"/>
                    </a:lnTo>
                    <a:lnTo>
                      <a:pt x="267" y="609"/>
                    </a:lnTo>
                    <a:lnTo>
                      <a:pt x="406" y="768"/>
                    </a:lnTo>
                    <a:lnTo>
                      <a:pt x="279" y="845"/>
                    </a:lnTo>
                    <a:lnTo>
                      <a:pt x="183" y="1047"/>
                    </a:lnTo>
                    <a:lnTo>
                      <a:pt x="240" y="1393"/>
                    </a:lnTo>
                    <a:lnTo>
                      <a:pt x="0" y="1731"/>
                    </a:lnTo>
                    <a:lnTo>
                      <a:pt x="331" y="1658"/>
                    </a:lnTo>
                    <a:lnTo>
                      <a:pt x="579" y="1864"/>
                    </a:lnTo>
                    <a:lnTo>
                      <a:pt x="689" y="1756"/>
                    </a:lnTo>
                    <a:lnTo>
                      <a:pt x="708" y="1615"/>
                    </a:lnTo>
                    <a:lnTo>
                      <a:pt x="1026" y="1494"/>
                    </a:lnTo>
                    <a:lnTo>
                      <a:pt x="1291" y="1623"/>
                    </a:lnTo>
                    <a:lnTo>
                      <a:pt x="1403" y="1484"/>
                    </a:lnTo>
                    <a:lnTo>
                      <a:pt x="1763" y="1474"/>
                    </a:lnTo>
                    <a:lnTo>
                      <a:pt x="1891" y="1227"/>
                    </a:lnTo>
                    <a:lnTo>
                      <a:pt x="2017" y="1246"/>
                    </a:lnTo>
                    <a:lnTo>
                      <a:pt x="2082" y="1106"/>
                    </a:lnTo>
                    <a:lnTo>
                      <a:pt x="2379" y="1125"/>
                    </a:lnTo>
                    <a:lnTo>
                      <a:pt x="2131" y="949"/>
                    </a:lnTo>
                    <a:lnTo>
                      <a:pt x="1872" y="413"/>
                    </a:lnTo>
                    <a:lnTo>
                      <a:pt x="1955" y="100"/>
                    </a:lnTo>
                    <a:lnTo>
                      <a:pt x="1501" y="0"/>
                    </a:lnTo>
                    <a:lnTo>
                      <a:pt x="993" y="2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2" name="Freeform 74">
                <a:extLst>
                  <a:ext uri="{FF2B5EF4-FFF2-40B4-BE49-F238E27FC236}">
                    <a16:creationId xmlns:a16="http://schemas.microsoft.com/office/drawing/2014/main" id="{738AE4E5-A174-48A5-849A-6A0B14888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3343"/>
                <a:ext cx="370" cy="156"/>
              </a:xfrm>
              <a:custGeom>
                <a:avLst/>
                <a:gdLst>
                  <a:gd name="T0" fmla="*/ 163 w 2589"/>
                  <a:gd name="T1" fmla="*/ 257 h 1095"/>
                  <a:gd name="T2" fmla="*/ 287 w 2589"/>
                  <a:gd name="T3" fmla="*/ 400 h 1095"/>
                  <a:gd name="T4" fmla="*/ 33 w 2589"/>
                  <a:gd name="T5" fmla="*/ 584 h 1095"/>
                  <a:gd name="T6" fmla="*/ 0 w 2589"/>
                  <a:gd name="T7" fmla="*/ 725 h 1095"/>
                  <a:gd name="T8" fmla="*/ 46 w 2589"/>
                  <a:gd name="T9" fmla="*/ 788 h 1095"/>
                  <a:gd name="T10" fmla="*/ 266 w 2589"/>
                  <a:gd name="T11" fmla="*/ 791 h 1095"/>
                  <a:gd name="T12" fmla="*/ 329 w 2589"/>
                  <a:gd name="T13" fmla="*/ 761 h 1095"/>
                  <a:gd name="T14" fmla="*/ 406 w 2589"/>
                  <a:gd name="T15" fmla="*/ 856 h 1095"/>
                  <a:gd name="T16" fmla="*/ 389 w 2589"/>
                  <a:gd name="T17" fmla="*/ 919 h 1095"/>
                  <a:gd name="T18" fmla="*/ 405 w 2589"/>
                  <a:gd name="T19" fmla="*/ 934 h 1095"/>
                  <a:gd name="T20" fmla="*/ 546 w 2589"/>
                  <a:gd name="T21" fmla="*/ 936 h 1095"/>
                  <a:gd name="T22" fmla="*/ 529 w 2589"/>
                  <a:gd name="T23" fmla="*/ 1046 h 1095"/>
                  <a:gd name="T24" fmla="*/ 669 w 2589"/>
                  <a:gd name="T25" fmla="*/ 1095 h 1095"/>
                  <a:gd name="T26" fmla="*/ 702 w 2589"/>
                  <a:gd name="T27" fmla="*/ 985 h 1095"/>
                  <a:gd name="T28" fmla="*/ 875 w 2589"/>
                  <a:gd name="T29" fmla="*/ 988 h 1095"/>
                  <a:gd name="T30" fmla="*/ 983 w 2589"/>
                  <a:gd name="T31" fmla="*/ 1052 h 1095"/>
                  <a:gd name="T32" fmla="*/ 1124 w 2589"/>
                  <a:gd name="T33" fmla="*/ 1023 h 1095"/>
                  <a:gd name="T34" fmla="*/ 1175 w 2589"/>
                  <a:gd name="T35" fmla="*/ 1008 h 1095"/>
                  <a:gd name="T36" fmla="*/ 1192 w 2589"/>
                  <a:gd name="T37" fmla="*/ 914 h 1095"/>
                  <a:gd name="T38" fmla="*/ 1208 w 2589"/>
                  <a:gd name="T39" fmla="*/ 914 h 1095"/>
                  <a:gd name="T40" fmla="*/ 1286 w 2589"/>
                  <a:gd name="T41" fmla="*/ 931 h 1095"/>
                  <a:gd name="T42" fmla="*/ 1397 w 2589"/>
                  <a:gd name="T43" fmla="*/ 807 h 1095"/>
                  <a:gd name="T44" fmla="*/ 1835 w 2589"/>
                  <a:gd name="T45" fmla="*/ 939 h 1095"/>
                  <a:gd name="T46" fmla="*/ 1976 w 2589"/>
                  <a:gd name="T47" fmla="*/ 879 h 1095"/>
                  <a:gd name="T48" fmla="*/ 1961 w 2589"/>
                  <a:gd name="T49" fmla="*/ 784 h 1095"/>
                  <a:gd name="T50" fmla="*/ 2025 w 2589"/>
                  <a:gd name="T51" fmla="*/ 723 h 1095"/>
                  <a:gd name="T52" fmla="*/ 2308 w 2589"/>
                  <a:gd name="T53" fmla="*/ 663 h 1095"/>
                  <a:gd name="T54" fmla="*/ 2354 w 2589"/>
                  <a:gd name="T55" fmla="*/ 695 h 1095"/>
                  <a:gd name="T56" fmla="*/ 2403 w 2589"/>
                  <a:gd name="T57" fmla="*/ 649 h 1095"/>
                  <a:gd name="T58" fmla="*/ 2589 w 2589"/>
                  <a:gd name="T59" fmla="*/ 746 h 1095"/>
                  <a:gd name="T60" fmla="*/ 2574 w 2589"/>
                  <a:gd name="T61" fmla="*/ 714 h 1095"/>
                  <a:gd name="T62" fmla="*/ 2567 w 2589"/>
                  <a:gd name="T63" fmla="*/ 700 h 1095"/>
                  <a:gd name="T64" fmla="*/ 2559 w 2589"/>
                  <a:gd name="T65" fmla="*/ 682 h 1095"/>
                  <a:gd name="T66" fmla="*/ 2514 w 2589"/>
                  <a:gd name="T67" fmla="*/ 541 h 1095"/>
                  <a:gd name="T68" fmla="*/ 2249 w 2589"/>
                  <a:gd name="T69" fmla="*/ 427 h 1095"/>
                  <a:gd name="T70" fmla="*/ 2205 w 2589"/>
                  <a:gd name="T71" fmla="*/ 192 h 1095"/>
                  <a:gd name="T72" fmla="*/ 1987 w 2589"/>
                  <a:gd name="T73" fmla="*/ 110 h 1095"/>
                  <a:gd name="T74" fmla="*/ 1926 w 2589"/>
                  <a:gd name="T75" fmla="*/ 0 h 1095"/>
                  <a:gd name="T76" fmla="*/ 1566 w 2589"/>
                  <a:gd name="T77" fmla="*/ 10 h 1095"/>
                  <a:gd name="T78" fmla="*/ 1454 w 2589"/>
                  <a:gd name="T79" fmla="*/ 149 h 1095"/>
                  <a:gd name="T80" fmla="*/ 1189 w 2589"/>
                  <a:gd name="T81" fmla="*/ 20 h 1095"/>
                  <a:gd name="T82" fmla="*/ 871 w 2589"/>
                  <a:gd name="T83" fmla="*/ 141 h 1095"/>
                  <a:gd name="T84" fmla="*/ 852 w 2589"/>
                  <a:gd name="T85" fmla="*/ 282 h 1095"/>
                  <a:gd name="T86" fmla="*/ 742 w 2589"/>
                  <a:gd name="T87" fmla="*/ 390 h 1095"/>
                  <a:gd name="T88" fmla="*/ 494 w 2589"/>
                  <a:gd name="T89" fmla="*/ 184 h 1095"/>
                  <a:gd name="T90" fmla="*/ 163 w 2589"/>
                  <a:gd name="T91" fmla="*/ 257 h 1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89" h="1095">
                    <a:moveTo>
                      <a:pt x="163" y="257"/>
                    </a:moveTo>
                    <a:lnTo>
                      <a:pt x="287" y="400"/>
                    </a:lnTo>
                    <a:lnTo>
                      <a:pt x="33" y="584"/>
                    </a:lnTo>
                    <a:lnTo>
                      <a:pt x="0" y="725"/>
                    </a:lnTo>
                    <a:lnTo>
                      <a:pt x="46" y="788"/>
                    </a:lnTo>
                    <a:lnTo>
                      <a:pt x="266" y="791"/>
                    </a:lnTo>
                    <a:lnTo>
                      <a:pt x="329" y="761"/>
                    </a:lnTo>
                    <a:lnTo>
                      <a:pt x="406" y="856"/>
                    </a:lnTo>
                    <a:lnTo>
                      <a:pt x="389" y="919"/>
                    </a:lnTo>
                    <a:lnTo>
                      <a:pt x="405" y="934"/>
                    </a:lnTo>
                    <a:lnTo>
                      <a:pt x="546" y="936"/>
                    </a:lnTo>
                    <a:lnTo>
                      <a:pt x="529" y="1046"/>
                    </a:lnTo>
                    <a:lnTo>
                      <a:pt x="669" y="1095"/>
                    </a:lnTo>
                    <a:lnTo>
                      <a:pt x="702" y="985"/>
                    </a:lnTo>
                    <a:lnTo>
                      <a:pt x="875" y="988"/>
                    </a:lnTo>
                    <a:lnTo>
                      <a:pt x="983" y="1052"/>
                    </a:lnTo>
                    <a:lnTo>
                      <a:pt x="1124" y="1023"/>
                    </a:lnTo>
                    <a:lnTo>
                      <a:pt x="1175" y="1008"/>
                    </a:lnTo>
                    <a:lnTo>
                      <a:pt x="1192" y="914"/>
                    </a:lnTo>
                    <a:lnTo>
                      <a:pt x="1208" y="914"/>
                    </a:lnTo>
                    <a:lnTo>
                      <a:pt x="1286" y="931"/>
                    </a:lnTo>
                    <a:lnTo>
                      <a:pt x="1397" y="807"/>
                    </a:lnTo>
                    <a:lnTo>
                      <a:pt x="1835" y="939"/>
                    </a:lnTo>
                    <a:lnTo>
                      <a:pt x="1976" y="879"/>
                    </a:lnTo>
                    <a:lnTo>
                      <a:pt x="1961" y="784"/>
                    </a:lnTo>
                    <a:lnTo>
                      <a:pt x="2025" y="723"/>
                    </a:lnTo>
                    <a:lnTo>
                      <a:pt x="2308" y="663"/>
                    </a:lnTo>
                    <a:lnTo>
                      <a:pt x="2354" y="695"/>
                    </a:lnTo>
                    <a:lnTo>
                      <a:pt x="2403" y="649"/>
                    </a:lnTo>
                    <a:lnTo>
                      <a:pt x="2589" y="746"/>
                    </a:lnTo>
                    <a:lnTo>
                      <a:pt x="2574" y="714"/>
                    </a:lnTo>
                    <a:lnTo>
                      <a:pt x="2567" y="700"/>
                    </a:lnTo>
                    <a:lnTo>
                      <a:pt x="2559" y="682"/>
                    </a:lnTo>
                    <a:lnTo>
                      <a:pt x="2514" y="541"/>
                    </a:lnTo>
                    <a:lnTo>
                      <a:pt x="2249" y="427"/>
                    </a:lnTo>
                    <a:lnTo>
                      <a:pt x="2205" y="192"/>
                    </a:lnTo>
                    <a:lnTo>
                      <a:pt x="1987" y="110"/>
                    </a:lnTo>
                    <a:lnTo>
                      <a:pt x="1926" y="0"/>
                    </a:lnTo>
                    <a:lnTo>
                      <a:pt x="1566" y="10"/>
                    </a:lnTo>
                    <a:lnTo>
                      <a:pt x="1454" y="149"/>
                    </a:lnTo>
                    <a:lnTo>
                      <a:pt x="1189" y="20"/>
                    </a:lnTo>
                    <a:lnTo>
                      <a:pt x="871" y="141"/>
                    </a:lnTo>
                    <a:lnTo>
                      <a:pt x="852" y="282"/>
                    </a:lnTo>
                    <a:lnTo>
                      <a:pt x="742" y="390"/>
                    </a:lnTo>
                    <a:lnTo>
                      <a:pt x="494" y="184"/>
                    </a:lnTo>
                    <a:lnTo>
                      <a:pt x="163" y="2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3" name="Freeform 75">
                <a:extLst>
                  <a:ext uri="{FF2B5EF4-FFF2-40B4-BE49-F238E27FC236}">
                    <a16:creationId xmlns:a16="http://schemas.microsoft.com/office/drawing/2014/main" id="{34D0F933-6643-4D10-9C96-DEF064837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8" y="3380"/>
                <a:ext cx="121" cy="143"/>
              </a:xfrm>
              <a:custGeom>
                <a:avLst/>
                <a:gdLst>
                  <a:gd name="T0" fmla="*/ 848 w 848"/>
                  <a:gd name="T1" fmla="*/ 143 h 1000"/>
                  <a:gd name="T2" fmla="*/ 724 w 848"/>
                  <a:gd name="T3" fmla="*/ 0 h 1000"/>
                  <a:gd name="T4" fmla="*/ 629 w 848"/>
                  <a:gd name="T5" fmla="*/ 93 h 1000"/>
                  <a:gd name="T6" fmla="*/ 377 w 848"/>
                  <a:gd name="T7" fmla="*/ 183 h 1000"/>
                  <a:gd name="T8" fmla="*/ 142 w 848"/>
                  <a:gd name="T9" fmla="*/ 167 h 1000"/>
                  <a:gd name="T10" fmla="*/ 142 w 848"/>
                  <a:gd name="T11" fmla="*/ 179 h 1000"/>
                  <a:gd name="T12" fmla="*/ 95 w 848"/>
                  <a:gd name="T13" fmla="*/ 163 h 1000"/>
                  <a:gd name="T14" fmla="*/ 65 w 848"/>
                  <a:gd name="T15" fmla="*/ 147 h 1000"/>
                  <a:gd name="T16" fmla="*/ 0 w 848"/>
                  <a:gd name="T17" fmla="*/ 241 h 1000"/>
                  <a:gd name="T18" fmla="*/ 45 w 848"/>
                  <a:gd name="T19" fmla="*/ 367 h 1000"/>
                  <a:gd name="T20" fmla="*/ 138 w 848"/>
                  <a:gd name="T21" fmla="*/ 478 h 1000"/>
                  <a:gd name="T22" fmla="*/ 170 w 848"/>
                  <a:gd name="T23" fmla="*/ 415 h 1000"/>
                  <a:gd name="T24" fmla="*/ 217 w 848"/>
                  <a:gd name="T25" fmla="*/ 462 h 1000"/>
                  <a:gd name="T26" fmla="*/ 184 w 848"/>
                  <a:gd name="T27" fmla="*/ 541 h 1000"/>
                  <a:gd name="T28" fmla="*/ 137 w 848"/>
                  <a:gd name="T29" fmla="*/ 525 h 1000"/>
                  <a:gd name="T30" fmla="*/ 105 w 848"/>
                  <a:gd name="T31" fmla="*/ 619 h 1000"/>
                  <a:gd name="T32" fmla="*/ 197 w 848"/>
                  <a:gd name="T33" fmla="*/ 667 h 1000"/>
                  <a:gd name="T34" fmla="*/ 197 w 848"/>
                  <a:gd name="T35" fmla="*/ 682 h 1000"/>
                  <a:gd name="T36" fmla="*/ 276 w 848"/>
                  <a:gd name="T37" fmla="*/ 652 h 1000"/>
                  <a:gd name="T38" fmla="*/ 322 w 848"/>
                  <a:gd name="T39" fmla="*/ 715 h 1000"/>
                  <a:gd name="T40" fmla="*/ 258 w 848"/>
                  <a:gd name="T41" fmla="*/ 824 h 1000"/>
                  <a:gd name="T42" fmla="*/ 304 w 848"/>
                  <a:gd name="T43" fmla="*/ 888 h 1000"/>
                  <a:gd name="T44" fmla="*/ 430 w 848"/>
                  <a:gd name="T45" fmla="*/ 873 h 1000"/>
                  <a:gd name="T46" fmla="*/ 492 w 848"/>
                  <a:gd name="T47" fmla="*/ 968 h 1000"/>
                  <a:gd name="T48" fmla="*/ 553 w 848"/>
                  <a:gd name="T49" fmla="*/ 1000 h 1000"/>
                  <a:gd name="T50" fmla="*/ 648 w 848"/>
                  <a:gd name="T51" fmla="*/ 986 h 1000"/>
                  <a:gd name="T52" fmla="*/ 822 w 848"/>
                  <a:gd name="T53" fmla="*/ 880 h 1000"/>
                  <a:gd name="T54" fmla="*/ 607 w 848"/>
                  <a:gd name="T55" fmla="*/ 531 h 1000"/>
                  <a:gd name="T56" fmla="*/ 561 w 848"/>
                  <a:gd name="T57" fmla="*/ 468 h 1000"/>
                  <a:gd name="T58" fmla="*/ 594 w 848"/>
                  <a:gd name="T59" fmla="*/ 327 h 1000"/>
                  <a:gd name="T60" fmla="*/ 848 w 848"/>
                  <a:gd name="T61" fmla="*/ 14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48" h="1000">
                    <a:moveTo>
                      <a:pt x="848" y="143"/>
                    </a:moveTo>
                    <a:lnTo>
                      <a:pt x="724" y="0"/>
                    </a:lnTo>
                    <a:lnTo>
                      <a:pt x="629" y="93"/>
                    </a:lnTo>
                    <a:lnTo>
                      <a:pt x="377" y="183"/>
                    </a:lnTo>
                    <a:lnTo>
                      <a:pt x="142" y="167"/>
                    </a:lnTo>
                    <a:lnTo>
                      <a:pt x="142" y="179"/>
                    </a:lnTo>
                    <a:lnTo>
                      <a:pt x="95" y="163"/>
                    </a:lnTo>
                    <a:lnTo>
                      <a:pt x="65" y="147"/>
                    </a:lnTo>
                    <a:lnTo>
                      <a:pt x="0" y="241"/>
                    </a:lnTo>
                    <a:lnTo>
                      <a:pt x="45" y="367"/>
                    </a:lnTo>
                    <a:lnTo>
                      <a:pt x="138" y="478"/>
                    </a:lnTo>
                    <a:lnTo>
                      <a:pt x="170" y="415"/>
                    </a:lnTo>
                    <a:lnTo>
                      <a:pt x="217" y="462"/>
                    </a:lnTo>
                    <a:lnTo>
                      <a:pt x="184" y="541"/>
                    </a:lnTo>
                    <a:lnTo>
                      <a:pt x="137" y="525"/>
                    </a:lnTo>
                    <a:lnTo>
                      <a:pt x="105" y="619"/>
                    </a:lnTo>
                    <a:lnTo>
                      <a:pt x="197" y="667"/>
                    </a:lnTo>
                    <a:lnTo>
                      <a:pt x="197" y="682"/>
                    </a:lnTo>
                    <a:lnTo>
                      <a:pt x="276" y="652"/>
                    </a:lnTo>
                    <a:lnTo>
                      <a:pt x="322" y="715"/>
                    </a:lnTo>
                    <a:lnTo>
                      <a:pt x="258" y="824"/>
                    </a:lnTo>
                    <a:lnTo>
                      <a:pt x="304" y="888"/>
                    </a:lnTo>
                    <a:lnTo>
                      <a:pt x="430" y="873"/>
                    </a:lnTo>
                    <a:lnTo>
                      <a:pt x="492" y="968"/>
                    </a:lnTo>
                    <a:lnTo>
                      <a:pt x="553" y="1000"/>
                    </a:lnTo>
                    <a:lnTo>
                      <a:pt x="648" y="986"/>
                    </a:lnTo>
                    <a:lnTo>
                      <a:pt x="822" y="880"/>
                    </a:lnTo>
                    <a:lnTo>
                      <a:pt x="607" y="531"/>
                    </a:lnTo>
                    <a:lnTo>
                      <a:pt x="561" y="468"/>
                    </a:lnTo>
                    <a:lnTo>
                      <a:pt x="594" y="327"/>
                    </a:lnTo>
                    <a:lnTo>
                      <a:pt x="848" y="1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4" name="Freeform 76">
                <a:extLst>
                  <a:ext uri="{FF2B5EF4-FFF2-40B4-BE49-F238E27FC236}">
                    <a16:creationId xmlns:a16="http://schemas.microsoft.com/office/drawing/2014/main" id="{148B073B-16F7-4746-AB2E-79185E522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" y="3201"/>
                <a:ext cx="246" cy="205"/>
              </a:xfrm>
              <a:custGeom>
                <a:avLst/>
                <a:gdLst>
                  <a:gd name="T0" fmla="*/ 1629 w 1724"/>
                  <a:gd name="T1" fmla="*/ 1342 h 1432"/>
                  <a:gd name="T2" fmla="*/ 1724 w 1724"/>
                  <a:gd name="T3" fmla="*/ 1249 h 1432"/>
                  <a:gd name="T4" fmla="*/ 1431 w 1724"/>
                  <a:gd name="T5" fmla="*/ 963 h 1432"/>
                  <a:gd name="T6" fmla="*/ 1258 w 1724"/>
                  <a:gd name="T7" fmla="*/ 991 h 1432"/>
                  <a:gd name="T8" fmla="*/ 1371 w 1724"/>
                  <a:gd name="T9" fmla="*/ 777 h 1432"/>
                  <a:gd name="T10" fmla="*/ 1232 w 1724"/>
                  <a:gd name="T11" fmla="*/ 634 h 1432"/>
                  <a:gd name="T12" fmla="*/ 1313 w 1724"/>
                  <a:gd name="T13" fmla="*/ 431 h 1432"/>
                  <a:gd name="T14" fmla="*/ 1160 w 1724"/>
                  <a:gd name="T15" fmla="*/ 131 h 1432"/>
                  <a:gd name="T16" fmla="*/ 1010 w 1724"/>
                  <a:gd name="T17" fmla="*/ 38 h 1432"/>
                  <a:gd name="T18" fmla="*/ 1005 w 1724"/>
                  <a:gd name="T19" fmla="*/ 35 h 1432"/>
                  <a:gd name="T20" fmla="*/ 895 w 1724"/>
                  <a:gd name="T21" fmla="*/ 49 h 1432"/>
                  <a:gd name="T22" fmla="*/ 770 w 1724"/>
                  <a:gd name="T23" fmla="*/ 0 h 1432"/>
                  <a:gd name="T24" fmla="*/ 613 w 1724"/>
                  <a:gd name="T25" fmla="*/ 14 h 1432"/>
                  <a:gd name="T26" fmla="*/ 329 w 1724"/>
                  <a:gd name="T27" fmla="*/ 135 h 1432"/>
                  <a:gd name="T28" fmla="*/ 329 w 1724"/>
                  <a:gd name="T29" fmla="*/ 197 h 1432"/>
                  <a:gd name="T30" fmla="*/ 125 w 1724"/>
                  <a:gd name="T31" fmla="*/ 195 h 1432"/>
                  <a:gd name="T32" fmla="*/ 95 w 1724"/>
                  <a:gd name="T33" fmla="*/ 70 h 1432"/>
                  <a:gd name="T34" fmla="*/ 64 w 1724"/>
                  <a:gd name="T35" fmla="*/ 85 h 1432"/>
                  <a:gd name="T36" fmla="*/ 63 w 1724"/>
                  <a:gd name="T37" fmla="*/ 131 h 1432"/>
                  <a:gd name="T38" fmla="*/ 0 w 1724"/>
                  <a:gd name="T39" fmla="*/ 209 h 1432"/>
                  <a:gd name="T40" fmla="*/ 60 w 1724"/>
                  <a:gd name="T41" fmla="*/ 351 h 1432"/>
                  <a:gd name="T42" fmla="*/ 186 w 1724"/>
                  <a:gd name="T43" fmla="*/ 305 h 1432"/>
                  <a:gd name="T44" fmla="*/ 247 w 1724"/>
                  <a:gd name="T45" fmla="*/ 432 h 1432"/>
                  <a:gd name="T46" fmla="*/ 279 w 1724"/>
                  <a:gd name="T47" fmla="*/ 417 h 1432"/>
                  <a:gd name="T48" fmla="*/ 435 w 1724"/>
                  <a:gd name="T49" fmla="*/ 434 h 1432"/>
                  <a:gd name="T50" fmla="*/ 497 w 1724"/>
                  <a:gd name="T51" fmla="*/ 435 h 1432"/>
                  <a:gd name="T52" fmla="*/ 637 w 1724"/>
                  <a:gd name="T53" fmla="*/ 547 h 1432"/>
                  <a:gd name="T54" fmla="*/ 573 w 1724"/>
                  <a:gd name="T55" fmla="*/ 641 h 1432"/>
                  <a:gd name="T56" fmla="*/ 513 w 1724"/>
                  <a:gd name="T57" fmla="*/ 651 h 1432"/>
                  <a:gd name="T58" fmla="*/ 526 w 1724"/>
                  <a:gd name="T59" fmla="*/ 655 h 1432"/>
                  <a:gd name="T60" fmla="*/ 539 w 1724"/>
                  <a:gd name="T61" fmla="*/ 891 h 1432"/>
                  <a:gd name="T62" fmla="*/ 710 w 1724"/>
                  <a:gd name="T63" fmla="*/ 953 h 1432"/>
                  <a:gd name="T64" fmla="*/ 821 w 1724"/>
                  <a:gd name="T65" fmla="*/ 863 h 1432"/>
                  <a:gd name="T66" fmla="*/ 1163 w 1724"/>
                  <a:gd name="T67" fmla="*/ 1006 h 1432"/>
                  <a:gd name="T68" fmla="*/ 1162 w 1724"/>
                  <a:gd name="T69" fmla="*/ 1021 h 1432"/>
                  <a:gd name="T70" fmla="*/ 1163 w 1724"/>
                  <a:gd name="T71" fmla="*/ 1021 h 1432"/>
                  <a:gd name="T72" fmla="*/ 1154 w 1724"/>
                  <a:gd name="T73" fmla="*/ 1108 h 1432"/>
                  <a:gd name="T74" fmla="*/ 1145 w 1724"/>
                  <a:gd name="T75" fmla="*/ 1194 h 1432"/>
                  <a:gd name="T76" fmla="*/ 1098 w 1724"/>
                  <a:gd name="T77" fmla="*/ 1240 h 1432"/>
                  <a:gd name="T78" fmla="*/ 1175 w 1724"/>
                  <a:gd name="T79" fmla="*/ 1320 h 1432"/>
                  <a:gd name="T80" fmla="*/ 1142 w 1724"/>
                  <a:gd name="T81" fmla="*/ 1397 h 1432"/>
                  <a:gd name="T82" fmla="*/ 1142 w 1724"/>
                  <a:gd name="T83" fmla="*/ 1416 h 1432"/>
                  <a:gd name="T84" fmla="*/ 1377 w 1724"/>
                  <a:gd name="T85" fmla="*/ 1432 h 1432"/>
                  <a:gd name="T86" fmla="*/ 1629 w 1724"/>
                  <a:gd name="T87" fmla="*/ 1342 h 1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24" h="1432">
                    <a:moveTo>
                      <a:pt x="1629" y="1342"/>
                    </a:moveTo>
                    <a:lnTo>
                      <a:pt x="1724" y="1249"/>
                    </a:lnTo>
                    <a:lnTo>
                      <a:pt x="1431" y="963"/>
                    </a:lnTo>
                    <a:lnTo>
                      <a:pt x="1258" y="991"/>
                    </a:lnTo>
                    <a:lnTo>
                      <a:pt x="1371" y="777"/>
                    </a:lnTo>
                    <a:lnTo>
                      <a:pt x="1232" y="634"/>
                    </a:lnTo>
                    <a:lnTo>
                      <a:pt x="1313" y="431"/>
                    </a:lnTo>
                    <a:lnTo>
                      <a:pt x="1160" y="131"/>
                    </a:lnTo>
                    <a:lnTo>
                      <a:pt x="1010" y="38"/>
                    </a:lnTo>
                    <a:lnTo>
                      <a:pt x="1005" y="35"/>
                    </a:lnTo>
                    <a:lnTo>
                      <a:pt x="895" y="49"/>
                    </a:lnTo>
                    <a:lnTo>
                      <a:pt x="770" y="0"/>
                    </a:lnTo>
                    <a:lnTo>
                      <a:pt x="613" y="14"/>
                    </a:lnTo>
                    <a:lnTo>
                      <a:pt x="329" y="135"/>
                    </a:lnTo>
                    <a:lnTo>
                      <a:pt x="329" y="197"/>
                    </a:lnTo>
                    <a:lnTo>
                      <a:pt x="125" y="195"/>
                    </a:lnTo>
                    <a:lnTo>
                      <a:pt x="95" y="70"/>
                    </a:lnTo>
                    <a:lnTo>
                      <a:pt x="64" y="85"/>
                    </a:lnTo>
                    <a:lnTo>
                      <a:pt x="63" y="131"/>
                    </a:lnTo>
                    <a:lnTo>
                      <a:pt x="0" y="209"/>
                    </a:lnTo>
                    <a:lnTo>
                      <a:pt x="60" y="351"/>
                    </a:lnTo>
                    <a:lnTo>
                      <a:pt x="186" y="305"/>
                    </a:lnTo>
                    <a:lnTo>
                      <a:pt x="247" y="432"/>
                    </a:lnTo>
                    <a:lnTo>
                      <a:pt x="279" y="417"/>
                    </a:lnTo>
                    <a:lnTo>
                      <a:pt x="435" y="434"/>
                    </a:lnTo>
                    <a:lnTo>
                      <a:pt x="497" y="435"/>
                    </a:lnTo>
                    <a:lnTo>
                      <a:pt x="637" y="547"/>
                    </a:lnTo>
                    <a:lnTo>
                      <a:pt x="573" y="641"/>
                    </a:lnTo>
                    <a:lnTo>
                      <a:pt x="513" y="651"/>
                    </a:lnTo>
                    <a:lnTo>
                      <a:pt x="526" y="655"/>
                    </a:lnTo>
                    <a:lnTo>
                      <a:pt x="539" y="891"/>
                    </a:lnTo>
                    <a:lnTo>
                      <a:pt x="710" y="953"/>
                    </a:lnTo>
                    <a:lnTo>
                      <a:pt x="821" y="863"/>
                    </a:lnTo>
                    <a:lnTo>
                      <a:pt x="1163" y="1006"/>
                    </a:lnTo>
                    <a:lnTo>
                      <a:pt x="1162" y="1021"/>
                    </a:lnTo>
                    <a:lnTo>
                      <a:pt x="1163" y="1021"/>
                    </a:lnTo>
                    <a:lnTo>
                      <a:pt x="1154" y="1108"/>
                    </a:lnTo>
                    <a:lnTo>
                      <a:pt x="1145" y="1194"/>
                    </a:lnTo>
                    <a:lnTo>
                      <a:pt x="1098" y="1240"/>
                    </a:lnTo>
                    <a:lnTo>
                      <a:pt x="1175" y="1320"/>
                    </a:lnTo>
                    <a:lnTo>
                      <a:pt x="1142" y="1397"/>
                    </a:lnTo>
                    <a:lnTo>
                      <a:pt x="1142" y="1416"/>
                    </a:lnTo>
                    <a:lnTo>
                      <a:pt x="1377" y="1432"/>
                    </a:lnTo>
                    <a:lnTo>
                      <a:pt x="1629" y="13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5" name="Freeform 77">
                <a:extLst>
                  <a:ext uri="{FF2B5EF4-FFF2-40B4-BE49-F238E27FC236}">
                    <a16:creationId xmlns:a16="http://schemas.microsoft.com/office/drawing/2014/main" id="{2F3CD099-3A3E-40E3-B3F7-770942247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3" y="3129"/>
                <a:ext cx="187" cy="291"/>
              </a:xfrm>
              <a:custGeom>
                <a:avLst/>
                <a:gdLst>
                  <a:gd name="T0" fmla="*/ 752 w 1308"/>
                  <a:gd name="T1" fmla="*/ 445 h 2038"/>
                  <a:gd name="T2" fmla="*/ 704 w 1308"/>
                  <a:gd name="T3" fmla="*/ 428 h 2038"/>
                  <a:gd name="T4" fmla="*/ 689 w 1308"/>
                  <a:gd name="T5" fmla="*/ 381 h 2038"/>
                  <a:gd name="T6" fmla="*/ 690 w 1308"/>
                  <a:gd name="T7" fmla="*/ 334 h 2038"/>
                  <a:gd name="T8" fmla="*/ 517 w 1308"/>
                  <a:gd name="T9" fmla="*/ 363 h 2038"/>
                  <a:gd name="T10" fmla="*/ 393 w 1308"/>
                  <a:gd name="T11" fmla="*/ 283 h 2038"/>
                  <a:gd name="T12" fmla="*/ 333 w 1308"/>
                  <a:gd name="T13" fmla="*/ 110 h 2038"/>
                  <a:gd name="T14" fmla="*/ 335 w 1308"/>
                  <a:gd name="T15" fmla="*/ 0 h 2038"/>
                  <a:gd name="T16" fmla="*/ 280 w 1308"/>
                  <a:gd name="T17" fmla="*/ 46 h 2038"/>
                  <a:gd name="T18" fmla="*/ 192 w 1308"/>
                  <a:gd name="T19" fmla="*/ 123 h 2038"/>
                  <a:gd name="T20" fmla="*/ 109 w 1308"/>
                  <a:gd name="T21" fmla="*/ 436 h 2038"/>
                  <a:gd name="T22" fmla="*/ 368 w 1308"/>
                  <a:gd name="T23" fmla="*/ 972 h 2038"/>
                  <a:gd name="T24" fmla="*/ 616 w 1308"/>
                  <a:gd name="T25" fmla="*/ 1148 h 2038"/>
                  <a:gd name="T26" fmla="*/ 319 w 1308"/>
                  <a:gd name="T27" fmla="*/ 1129 h 2038"/>
                  <a:gd name="T28" fmla="*/ 254 w 1308"/>
                  <a:gd name="T29" fmla="*/ 1269 h 2038"/>
                  <a:gd name="T30" fmla="*/ 128 w 1308"/>
                  <a:gd name="T31" fmla="*/ 1250 h 2038"/>
                  <a:gd name="T32" fmla="*/ 0 w 1308"/>
                  <a:gd name="T33" fmla="*/ 1497 h 2038"/>
                  <a:gd name="T34" fmla="*/ 61 w 1308"/>
                  <a:gd name="T35" fmla="*/ 1607 h 2038"/>
                  <a:gd name="T36" fmla="*/ 279 w 1308"/>
                  <a:gd name="T37" fmla="*/ 1689 h 2038"/>
                  <a:gd name="T38" fmla="*/ 323 w 1308"/>
                  <a:gd name="T39" fmla="*/ 1924 h 2038"/>
                  <a:gd name="T40" fmla="*/ 588 w 1308"/>
                  <a:gd name="T41" fmla="*/ 2038 h 2038"/>
                  <a:gd name="T42" fmla="*/ 652 w 1308"/>
                  <a:gd name="T43" fmla="*/ 1961 h 2038"/>
                  <a:gd name="T44" fmla="*/ 637 w 1308"/>
                  <a:gd name="T45" fmla="*/ 1913 h 2038"/>
                  <a:gd name="T46" fmla="*/ 699 w 1308"/>
                  <a:gd name="T47" fmla="*/ 1914 h 2038"/>
                  <a:gd name="T48" fmla="*/ 699 w 1308"/>
                  <a:gd name="T49" fmla="*/ 1883 h 2038"/>
                  <a:gd name="T50" fmla="*/ 763 w 1308"/>
                  <a:gd name="T51" fmla="*/ 1853 h 2038"/>
                  <a:gd name="T52" fmla="*/ 763 w 1308"/>
                  <a:gd name="T53" fmla="*/ 1821 h 2038"/>
                  <a:gd name="T54" fmla="*/ 779 w 1308"/>
                  <a:gd name="T55" fmla="*/ 1790 h 2038"/>
                  <a:gd name="T56" fmla="*/ 654 w 1308"/>
                  <a:gd name="T57" fmla="*/ 1757 h 2038"/>
                  <a:gd name="T58" fmla="*/ 639 w 1308"/>
                  <a:gd name="T59" fmla="*/ 1725 h 2038"/>
                  <a:gd name="T60" fmla="*/ 577 w 1308"/>
                  <a:gd name="T61" fmla="*/ 1693 h 2038"/>
                  <a:gd name="T62" fmla="*/ 547 w 1308"/>
                  <a:gd name="T63" fmla="*/ 1583 h 2038"/>
                  <a:gd name="T64" fmla="*/ 797 w 1308"/>
                  <a:gd name="T65" fmla="*/ 1633 h 2038"/>
                  <a:gd name="T66" fmla="*/ 814 w 1308"/>
                  <a:gd name="T67" fmla="*/ 1571 h 2038"/>
                  <a:gd name="T68" fmla="*/ 862 w 1308"/>
                  <a:gd name="T69" fmla="*/ 1541 h 2038"/>
                  <a:gd name="T70" fmla="*/ 954 w 1308"/>
                  <a:gd name="T71" fmla="*/ 1604 h 2038"/>
                  <a:gd name="T72" fmla="*/ 1001 w 1308"/>
                  <a:gd name="T73" fmla="*/ 1652 h 2038"/>
                  <a:gd name="T74" fmla="*/ 1016 w 1308"/>
                  <a:gd name="T75" fmla="*/ 1731 h 2038"/>
                  <a:gd name="T76" fmla="*/ 1078 w 1308"/>
                  <a:gd name="T77" fmla="*/ 1700 h 2038"/>
                  <a:gd name="T78" fmla="*/ 1141 w 1308"/>
                  <a:gd name="T79" fmla="*/ 1748 h 2038"/>
                  <a:gd name="T80" fmla="*/ 1172 w 1308"/>
                  <a:gd name="T81" fmla="*/ 1748 h 2038"/>
                  <a:gd name="T82" fmla="*/ 1173 w 1308"/>
                  <a:gd name="T83" fmla="*/ 1671 h 2038"/>
                  <a:gd name="T84" fmla="*/ 1220 w 1308"/>
                  <a:gd name="T85" fmla="*/ 1671 h 2038"/>
                  <a:gd name="T86" fmla="*/ 1221 w 1308"/>
                  <a:gd name="T87" fmla="*/ 1577 h 2038"/>
                  <a:gd name="T88" fmla="*/ 1286 w 1308"/>
                  <a:gd name="T89" fmla="*/ 1487 h 2038"/>
                  <a:gd name="T90" fmla="*/ 1177 w 1308"/>
                  <a:gd name="T91" fmla="*/ 1360 h 2038"/>
                  <a:gd name="T92" fmla="*/ 1240 w 1308"/>
                  <a:gd name="T93" fmla="*/ 1314 h 2038"/>
                  <a:gd name="T94" fmla="*/ 1241 w 1308"/>
                  <a:gd name="T95" fmla="*/ 1267 h 2038"/>
                  <a:gd name="T96" fmla="*/ 1181 w 1308"/>
                  <a:gd name="T97" fmla="*/ 1141 h 2038"/>
                  <a:gd name="T98" fmla="*/ 1244 w 1308"/>
                  <a:gd name="T99" fmla="*/ 1047 h 2038"/>
                  <a:gd name="T100" fmla="*/ 1308 w 1308"/>
                  <a:gd name="T101" fmla="*/ 986 h 2038"/>
                  <a:gd name="T102" fmla="*/ 1262 w 1308"/>
                  <a:gd name="T103" fmla="*/ 860 h 2038"/>
                  <a:gd name="T104" fmla="*/ 1184 w 1308"/>
                  <a:gd name="T105" fmla="*/ 890 h 2038"/>
                  <a:gd name="T106" fmla="*/ 1137 w 1308"/>
                  <a:gd name="T107" fmla="*/ 951 h 2038"/>
                  <a:gd name="T108" fmla="*/ 1089 w 1308"/>
                  <a:gd name="T109" fmla="*/ 935 h 2038"/>
                  <a:gd name="T110" fmla="*/ 1075 w 1308"/>
                  <a:gd name="T111" fmla="*/ 841 h 2038"/>
                  <a:gd name="T112" fmla="*/ 964 w 1308"/>
                  <a:gd name="T113" fmla="*/ 902 h 2038"/>
                  <a:gd name="T114" fmla="*/ 918 w 1308"/>
                  <a:gd name="T115" fmla="*/ 823 h 2038"/>
                  <a:gd name="T116" fmla="*/ 904 w 1308"/>
                  <a:gd name="T117" fmla="*/ 714 h 2038"/>
                  <a:gd name="T118" fmla="*/ 842 w 1308"/>
                  <a:gd name="T119" fmla="*/ 681 h 2038"/>
                  <a:gd name="T120" fmla="*/ 843 w 1308"/>
                  <a:gd name="T121" fmla="*/ 572 h 2038"/>
                  <a:gd name="T122" fmla="*/ 752 w 1308"/>
                  <a:gd name="T123" fmla="*/ 445 h 2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8" h="2038">
                    <a:moveTo>
                      <a:pt x="752" y="445"/>
                    </a:moveTo>
                    <a:lnTo>
                      <a:pt x="704" y="428"/>
                    </a:lnTo>
                    <a:lnTo>
                      <a:pt x="689" y="381"/>
                    </a:lnTo>
                    <a:lnTo>
                      <a:pt x="690" y="334"/>
                    </a:lnTo>
                    <a:lnTo>
                      <a:pt x="517" y="363"/>
                    </a:lnTo>
                    <a:lnTo>
                      <a:pt x="393" y="283"/>
                    </a:lnTo>
                    <a:lnTo>
                      <a:pt x="333" y="110"/>
                    </a:lnTo>
                    <a:lnTo>
                      <a:pt x="335" y="0"/>
                    </a:lnTo>
                    <a:lnTo>
                      <a:pt x="280" y="46"/>
                    </a:lnTo>
                    <a:lnTo>
                      <a:pt x="192" y="123"/>
                    </a:lnTo>
                    <a:lnTo>
                      <a:pt x="109" y="436"/>
                    </a:lnTo>
                    <a:lnTo>
                      <a:pt x="368" y="972"/>
                    </a:lnTo>
                    <a:lnTo>
                      <a:pt x="616" y="1148"/>
                    </a:lnTo>
                    <a:lnTo>
                      <a:pt x="319" y="1129"/>
                    </a:lnTo>
                    <a:lnTo>
                      <a:pt x="254" y="1269"/>
                    </a:lnTo>
                    <a:lnTo>
                      <a:pt x="128" y="1250"/>
                    </a:lnTo>
                    <a:lnTo>
                      <a:pt x="0" y="1497"/>
                    </a:lnTo>
                    <a:lnTo>
                      <a:pt x="61" y="1607"/>
                    </a:lnTo>
                    <a:lnTo>
                      <a:pt x="279" y="1689"/>
                    </a:lnTo>
                    <a:lnTo>
                      <a:pt x="323" y="1924"/>
                    </a:lnTo>
                    <a:lnTo>
                      <a:pt x="588" y="2038"/>
                    </a:lnTo>
                    <a:lnTo>
                      <a:pt x="652" y="1961"/>
                    </a:lnTo>
                    <a:lnTo>
                      <a:pt x="637" y="1913"/>
                    </a:lnTo>
                    <a:lnTo>
                      <a:pt x="699" y="1914"/>
                    </a:lnTo>
                    <a:lnTo>
                      <a:pt x="699" y="1883"/>
                    </a:lnTo>
                    <a:lnTo>
                      <a:pt x="763" y="1853"/>
                    </a:lnTo>
                    <a:lnTo>
                      <a:pt x="763" y="1821"/>
                    </a:lnTo>
                    <a:lnTo>
                      <a:pt x="779" y="1790"/>
                    </a:lnTo>
                    <a:lnTo>
                      <a:pt x="654" y="1757"/>
                    </a:lnTo>
                    <a:lnTo>
                      <a:pt x="639" y="1725"/>
                    </a:lnTo>
                    <a:lnTo>
                      <a:pt x="577" y="1693"/>
                    </a:lnTo>
                    <a:lnTo>
                      <a:pt x="547" y="1583"/>
                    </a:lnTo>
                    <a:lnTo>
                      <a:pt x="797" y="1633"/>
                    </a:lnTo>
                    <a:lnTo>
                      <a:pt x="814" y="1571"/>
                    </a:lnTo>
                    <a:lnTo>
                      <a:pt x="862" y="1541"/>
                    </a:lnTo>
                    <a:lnTo>
                      <a:pt x="954" y="1604"/>
                    </a:lnTo>
                    <a:lnTo>
                      <a:pt x="1001" y="1652"/>
                    </a:lnTo>
                    <a:lnTo>
                      <a:pt x="1016" y="1731"/>
                    </a:lnTo>
                    <a:lnTo>
                      <a:pt x="1078" y="1700"/>
                    </a:lnTo>
                    <a:lnTo>
                      <a:pt x="1141" y="1748"/>
                    </a:lnTo>
                    <a:lnTo>
                      <a:pt x="1172" y="1748"/>
                    </a:lnTo>
                    <a:lnTo>
                      <a:pt x="1173" y="1671"/>
                    </a:lnTo>
                    <a:lnTo>
                      <a:pt x="1220" y="1671"/>
                    </a:lnTo>
                    <a:lnTo>
                      <a:pt x="1221" y="1577"/>
                    </a:lnTo>
                    <a:lnTo>
                      <a:pt x="1286" y="1487"/>
                    </a:lnTo>
                    <a:lnTo>
                      <a:pt x="1177" y="1360"/>
                    </a:lnTo>
                    <a:lnTo>
                      <a:pt x="1240" y="1314"/>
                    </a:lnTo>
                    <a:lnTo>
                      <a:pt x="1241" y="1267"/>
                    </a:lnTo>
                    <a:lnTo>
                      <a:pt x="1181" y="1141"/>
                    </a:lnTo>
                    <a:lnTo>
                      <a:pt x="1244" y="1047"/>
                    </a:lnTo>
                    <a:lnTo>
                      <a:pt x="1308" y="986"/>
                    </a:lnTo>
                    <a:lnTo>
                      <a:pt x="1262" y="860"/>
                    </a:lnTo>
                    <a:lnTo>
                      <a:pt x="1184" y="890"/>
                    </a:lnTo>
                    <a:lnTo>
                      <a:pt x="1137" y="951"/>
                    </a:lnTo>
                    <a:lnTo>
                      <a:pt x="1089" y="935"/>
                    </a:lnTo>
                    <a:lnTo>
                      <a:pt x="1075" y="841"/>
                    </a:lnTo>
                    <a:lnTo>
                      <a:pt x="964" y="902"/>
                    </a:lnTo>
                    <a:lnTo>
                      <a:pt x="918" y="823"/>
                    </a:lnTo>
                    <a:lnTo>
                      <a:pt x="904" y="714"/>
                    </a:lnTo>
                    <a:lnTo>
                      <a:pt x="842" y="681"/>
                    </a:lnTo>
                    <a:lnTo>
                      <a:pt x="843" y="572"/>
                    </a:lnTo>
                    <a:lnTo>
                      <a:pt x="752" y="4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6" name="Freeform 78">
                <a:extLst>
                  <a:ext uri="{FF2B5EF4-FFF2-40B4-BE49-F238E27FC236}">
                    <a16:creationId xmlns:a16="http://schemas.microsoft.com/office/drawing/2014/main" id="{FB86EE10-9190-4E08-8663-F396FF0EE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" y="3349"/>
                <a:ext cx="86" cy="94"/>
              </a:xfrm>
              <a:custGeom>
                <a:avLst/>
                <a:gdLst>
                  <a:gd name="T0" fmla="*/ 267 w 603"/>
                  <a:gd name="T1" fmla="*/ 30 h 659"/>
                  <a:gd name="T2" fmla="*/ 250 w 603"/>
                  <a:gd name="T3" fmla="*/ 92 h 659"/>
                  <a:gd name="T4" fmla="*/ 0 w 603"/>
                  <a:gd name="T5" fmla="*/ 42 h 659"/>
                  <a:gd name="T6" fmla="*/ 30 w 603"/>
                  <a:gd name="T7" fmla="*/ 152 h 659"/>
                  <a:gd name="T8" fmla="*/ 92 w 603"/>
                  <a:gd name="T9" fmla="*/ 184 h 659"/>
                  <a:gd name="T10" fmla="*/ 107 w 603"/>
                  <a:gd name="T11" fmla="*/ 216 h 659"/>
                  <a:gd name="T12" fmla="*/ 232 w 603"/>
                  <a:gd name="T13" fmla="*/ 249 h 659"/>
                  <a:gd name="T14" fmla="*/ 216 w 603"/>
                  <a:gd name="T15" fmla="*/ 280 h 659"/>
                  <a:gd name="T16" fmla="*/ 216 w 603"/>
                  <a:gd name="T17" fmla="*/ 312 h 659"/>
                  <a:gd name="T18" fmla="*/ 277 w 603"/>
                  <a:gd name="T19" fmla="*/ 375 h 659"/>
                  <a:gd name="T20" fmla="*/ 308 w 603"/>
                  <a:gd name="T21" fmla="*/ 438 h 659"/>
                  <a:gd name="T22" fmla="*/ 386 w 603"/>
                  <a:gd name="T23" fmla="*/ 455 h 659"/>
                  <a:gd name="T24" fmla="*/ 417 w 603"/>
                  <a:gd name="T25" fmla="*/ 471 h 659"/>
                  <a:gd name="T26" fmla="*/ 385 w 603"/>
                  <a:gd name="T27" fmla="*/ 533 h 659"/>
                  <a:gd name="T28" fmla="*/ 400 w 603"/>
                  <a:gd name="T29" fmla="*/ 581 h 659"/>
                  <a:gd name="T30" fmla="*/ 430 w 603"/>
                  <a:gd name="T31" fmla="*/ 659 h 659"/>
                  <a:gd name="T32" fmla="*/ 494 w 603"/>
                  <a:gd name="T33" fmla="*/ 629 h 659"/>
                  <a:gd name="T34" fmla="*/ 603 w 603"/>
                  <a:gd name="T35" fmla="*/ 630 h 659"/>
                  <a:gd name="T36" fmla="*/ 591 w 603"/>
                  <a:gd name="T37" fmla="*/ 442 h 659"/>
                  <a:gd name="T38" fmla="*/ 543 w 603"/>
                  <a:gd name="T39" fmla="*/ 411 h 659"/>
                  <a:gd name="T40" fmla="*/ 513 w 603"/>
                  <a:gd name="T41" fmla="*/ 347 h 659"/>
                  <a:gd name="T42" fmla="*/ 418 w 603"/>
                  <a:gd name="T43" fmla="*/ 377 h 659"/>
                  <a:gd name="T44" fmla="*/ 403 w 603"/>
                  <a:gd name="T45" fmla="*/ 345 h 659"/>
                  <a:gd name="T46" fmla="*/ 451 w 603"/>
                  <a:gd name="T47" fmla="*/ 330 h 659"/>
                  <a:gd name="T48" fmla="*/ 499 w 603"/>
                  <a:gd name="T49" fmla="*/ 252 h 659"/>
                  <a:gd name="T50" fmla="*/ 452 w 603"/>
                  <a:gd name="T51" fmla="*/ 252 h 659"/>
                  <a:gd name="T52" fmla="*/ 469 w 603"/>
                  <a:gd name="T53" fmla="*/ 190 h 659"/>
                  <a:gd name="T54" fmla="*/ 454 w 603"/>
                  <a:gd name="T55" fmla="*/ 111 h 659"/>
                  <a:gd name="T56" fmla="*/ 407 w 603"/>
                  <a:gd name="T57" fmla="*/ 63 h 659"/>
                  <a:gd name="T58" fmla="*/ 315 w 603"/>
                  <a:gd name="T59" fmla="*/ 0 h 659"/>
                  <a:gd name="T60" fmla="*/ 267 w 603"/>
                  <a:gd name="T61" fmla="*/ 3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3" h="659">
                    <a:moveTo>
                      <a:pt x="267" y="30"/>
                    </a:moveTo>
                    <a:lnTo>
                      <a:pt x="250" y="92"/>
                    </a:lnTo>
                    <a:lnTo>
                      <a:pt x="0" y="42"/>
                    </a:lnTo>
                    <a:lnTo>
                      <a:pt x="30" y="152"/>
                    </a:lnTo>
                    <a:lnTo>
                      <a:pt x="92" y="184"/>
                    </a:lnTo>
                    <a:lnTo>
                      <a:pt x="107" y="216"/>
                    </a:lnTo>
                    <a:lnTo>
                      <a:pt x="232" y="249"/>
                    </a:lnTo>
                    <a:lnTo>
                      <a:pt x="216" y="280"/>
                    </a:lnTo>
                    <a:lnTo>
                      <a:pt x="216" y="312"/>
                    </a:lnTo>
                    <a:lnTo>
                      <a:pt x="277" y="375"/>
                    </a:lnTo>
                    <a:lnTo>
                      <a:pt x="308" y="438"/>
                    </a:lnTo>
                    <a:lnTo>
                      <a:pt x="386" y="455"/>
                    </a:lnTo>
                    <a:lnTo>
                      <a:pt x="417" y="471"/>
                    </a:lnTo>
                    <a:lnTo>
                      <a:pt x="385" y="533"/>
                    </a:lnTo>
                    <a:lnTo>
                      <a:pt x="400" y="581"/>
                    </a:lnTo>
                    <a:lnTo>
                      <a:pt x="430" y="659"/>
                    </a:lnTo>
                    <a:lnTo>
                      <a:pt x="494" y="629"/>
                    </a:lnTo>
                    <a:lnTo>
                      <a:pt x="603" y="630"/>
                    </a:lnTo>
                    <a:lnTo>
                      <a:pt x="591" y="442"/>
                    </a:lnTo>
                    <a:lnTo>
                      <a:pt x="543" y="411"/>
                    </a:lnTo>
                    <a:lnTo>
                      <a:pt x="513" y="347"/>
                    </a:lnTo>
                    <a:lnTo>
                      <a:pt x="418" y="377"/>
                    </a:lnTo>
                    <a:lnTo>
                      <a:pt x="403" y="345"/>
                    </a:lnTo>
                    <a:lnTo>
                      <a:pt x="451" y="330"/>
                    </a:lnTo>
                    <a:lnTo>
                      <a:pt x="499" y="252"/>
                    </a:lnTo>
                    <a:lnTo>
                      <a:pt x="452" y="252"/>
                    </a:lnTo>
                    <a:lnTo>
                      <a:pt x="469" y="190"/>
                    </a:lnTo>
                    <a:lnTo>
                      <a:pt x="454" y="111"/>
                    </a:lnTo>
                    <a:lnTo>
                      <a:pt x="407" y="63"/>
                    </a:lnTo>
                    <a:lnTo>
                      <a:pt x="315" y="0"/>
                    </a:lnTo>
                    <a:lnTo>
                      <a:pt x="267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7" name="Freeform 79">
                <a:extLst>
                  <a:ext uri="{FF2B5EF4-FFF2-40B4-BE49-F238E27FC236}">
                    <a16:creationId xmlns:a16="http://schemas.microsoft.com/office/drawing/2014/main" id="{D97F8418-DE1C-4FA8-BDB4-CEE687203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7" y="3394"/>
                <a:ext cx="54" cy="49"/>
              </a:xfrm>
              <a:custGeom>
                <a:avLst/>
                <a:gdLst>
                  <a:gd name="T0" fmla="*/ 64 w 376"/>
                  <a:gd name="T1" fmla="*/ 108 h 344"/>
                  <a:gd name="T2" fmla="*/ 0 w 376"/>
                  <a:gd name="T3" fmla="*/ 185 h 344"/>
                  <a:gd name="T4" fmla="*/ 45 w 376"/>
                  <a:gd name="T5" fmla="*/ 326 h 344"/>
                  <a:gd name="T6" fmla="*/ 53 w 376"/>
                  <a:gd name="T7" fmla="*/ 344 h 344"/>
                  <a:gd name="T8" fmla="*/ 45 w 376"/>
                  <a:gd name="T9" fmla="*/ 326 h 344"/>
                  <a:gd name="T10" fmla="*/ 202 w 376"/>
                  <a:gd name="T11" fmla="*/ 266 h 344"/>
                  <a:gd name="T12" fmla="*/ 218 w 376"/>
                  <a:gd name="T13" fmla="*/ 282 h 344"/>
                  <a:gd name="T14" fmla="*/ 359 w 376"/>
                  <a:gd name="T15" fmla="*/ 269 h 344"/>
                  <a:gd name="T16" fmla="*/ 344 w 376"/>
                  <a:gd name="T17" fmla="*/ 221 h 344"/>
                  <a:gd name="T18" fmla="*/ 376 w 376"/>
                  <a:gd name="T19" fmla="*/ 159 h 344"/>
                  <a:gd name="T20" fmla="*/ 345 w 376"/>
                  <a:gd name="T21" fmla="*/ 143 h 344"/>
                  <a:gd name="T22" fmla="*/ 267 w 376"/>
                  <a:gd name="T23" fmla="*/ 126 h 344"/>
                  <a:gd name="T24" fmla="*/ 236 w 376"/>
                  <a:gd name="T25" fmla="*/ 63 h 344"/>
                  <a:gd name="T26" fmla="*/ 175 w 376"/>
                  <a:gd name="T27" fmla="*/ 0 h 344"/>
                  <a:gd name="T28" fmla="*/ 111 w 376"/>
                  <a:gd name="T29" fmla="*/ 30 h 344"/>
                  <a:gd name="T30" fmla="*/ 111 w 376"/>
                  <a:gd name="T31" fmla="*/ 61 h 344"/>
                  <a:gd name="T32" fmla="*/ 49 w 376"/>
                  <a:gd name="T33" fmla="*/ 60 h 344"/>
                  <a:gd name="T34" fmla="*/ 64 w 376"/>
                  <a:gd name="T35" fmla="*/ 108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6" h="344">
                    <a:moveTo>
                      <a:pt x="64" y="108"/>
                    </a:moveTo>
                    <a:lnTo>
                      <a:pt x="0" y="185"/>
                    </a:lnTo>
                    <a:lnTo>
                      <a:pt x="45" y="326"/>
                    </a:lnTo>
                    <a:lnTo>
                      <a:pt x="53" y="344"/>
                    </a:lnTo>
                    <a:lnTo>
                      <a:pt x="45" y="326"/>
                    </a:lnTo>
                    <a:lnTo>
                      <a:pt x="202" y="266"/>
                    </a:lnTo>
                    <a:lnTo>
                      <a:pt x="218" y="282"/>
                    </a:lnTo>
                    <a:lnTo>
                      <a:pt x="359" y="269"/>
                    </a:lnTo>
                    <a:lnTo>
                      <a:pt x="344" y="221"/>
                    </a:lnTo>
                    <a:lnTo>
                      <a:pt x="376" y="159"/>
                    </a:lnTo>
                    <a:lnTo>
                      <a:pt x="345" y="143"/>
                    </a:lnTo>
                    <a:lnTo>
                      <a:pt x="267" y="126"/>
                    </a:lnTo>
                    <a:lnTo>
                      <a:pt x="236" y="63"/>
                    </a:lnTo>
                    <a:lnTo>
                      <a:pt x="175" y="0"/>
                    </a:lnTo>
                    <a:lnTo>
                      <a:pt x="111" y="30"/>
                    </a:lnTo>
                    <a:lnTo>
                      <a:pt x="111" y="61"/>
                    </a:lnTo>
                    <a:lnTo>
                      <a:pt x="49" y="60"/>
                    </a:lnTo>
                    <a:lnTo>
                      <a:pt x="64" y="1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8" name="Freeform 80">
                <a:extLst>
                  <a:ext uri="{FF2B5EF4-FFF2-40B4-BE49-F238E27FC236}">
                    <a16:creationId xmlns:a16="http://schemas.microsoft.com/office/drawing/2014/main" id="{B0C36D3A-90E2-4B3A-872A-39CF7E531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368"/>
                <a:ext cx="47" cy="44"/>
              </a:xfrm>
              <a:custGeom>
                <a:avLst/>
                <a:gdLst>
                  <a:gd name="T0" fmla="*/ 270 w 330"/>
                  <a:gd name="T1" fmla="*/ 0 h 312"/>
                  <a:gd name="T2" fmla="*/ 223 w 330"/>
                  <a:gd name="T3" fmla="*/ 0 h 312"/>
                  <a:gd name="T4" fmla="*/ 222 w 330"/>
                  <a:gd name="T5" fmla="*/ 77 h 312"/>
                  <a:gd name="T6" fmla="*/ 191 w 330"/>
                  <a:gd name="T7" fmla="*/ 77 h 312"/>
                  <a:gd name="T8" fmla="*/ 128 w 330"/>
                  <a:gd name="T9" fmla="*/ 29 h 312"/>
                  <a:gd name="T10" fmla="*/ 66 w 330"/>
                  <a:gd name="T11" fmla="*/ 60 h 312"/>
                  <a:gd name="T12" fmla="*/ 49 w 330"/>
                  <a:gd name="T13" fmla="*/ 122 h 312"/>
                  <a:gd name="T14" fmla="*/ 96 w 330"/>
                  <a:gd name="T15" fmla="*/ 122 h 312"/>
                  <a:gd name="T16" fmla="*/ 48 w 330"/>
                  <a:gd name="T17" fmla="*/ 200 h 312"/>
                  <a:gd name="T18" fmla="*/ 0 w 330"/>
                  <a:gd name="T19" fmla="*/ 215 h 312"/>
                  <a:gd name="T20" fmla="*/ 15 w 330"/>
                  <a:gd name="T21" fmla="*/ 247 h 312"/>
                  <a:gd name="T22" fmla="*/ 110 w 330"/>
                  <a:gd name="T23" fmla="*/ 217 h 312"/>
                  <a:gd name="T24" fmla="*/ 140 w 330"/>
                  <a:gd name="T25" fmla="*/ 281 h 312"/>
                  <a:gd name="T26" fmla="*/ 188 w 330"/>
                  <a:gd name="T27" fmla="*/ 312 h 312"/>
                  <a:gd name="T28" fmla="*/ 172 w 330"/>
                  <a:gd name="T29" fmla="*/ 264 h 312"/>
                  <a:gd name="T30" fmla="*/ 330 w 330"/>
                  <a:gd name="T31" fmla="*/ 189 h 312"/>
                  <a:gd name="T32" fmla="*/ 284 w 330"/>
                  <a:gd name="T33" fmla="*/ 94 h 312"/>
                  <a:gd name="T34" fmla="*/ 270 w 330"/>
                  <a:gd name="T35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0" h="312">
                    <a:moveTo>
                      <a:pt x="270" y="0"/>
                    </a:moveTo>
                    <a:lnTo>
                      <a:pt x="223" y="0"/>
                    </a:lnTo>
                    <a:lnTo>
                      <a:pt x="222" y="77"/>
                    </a:lnTo>
                    <a:lnTo>
                      <a:pt x="191" y="77"/>
                    </a:lnTo>
                    <a:lnTo>
                      <a:pt x="128" y="29"/>
                    </a:lnTo>
                    <a:lnTo>
                      <a:pt x="66" y="60"/>
                    </a:lnTo>
                    <a:lnTo>
                      <a:pt x="49" y="122"/>
                    </a:lnTo>
                    <a:lnTo>
                      <a:pt x="96" y="122"/>
                    </a:lnTo>
                    <a:lnTo>
                      <a:pt x="48" y="200"/>
                    </a:lnTo>
                    <a:lnTo>
                      <a:pt x="0" y="215"/>
                    </a:lnTo>
                    <a:lnTo>
                      <a:pt x="15" y="247"/>
                    </a:lnTo>
                    <a:lnTo>
                      <a:pt x="110" y="217"/>
                    </a:lnTo>
                    <a:lnTo>
                      <a:pt x="140" y="281"/>
                    </a:lnTo>
                    <a:lnTo>
                      <a:pt x="188" y="312"/>
                    </a:lnTo>
                    <a:lnTo>
                      <a:pt x="172" y="264"/>
                    </a:lnTo>
                    <a:lnTo>
                      <a:pt x="330" y="189"/>
                    </a:lnTo>
                    <a:lnTo>
                      <a:pt x="284" y="94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9" name="Freeform 81">
                <a:extLst>
                  <a:ext uri="{FF2B5EF4-FFF2-40B4-BE49-F238E27FC236}">
                    <a16:creationId xmlns:a16="http://schemas.microsoft.com/office/drawing/2014/main" id="{E11E0C69-B9B9-4688-8A24-B3A5A3850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1" y="3171"/>
                <a:ext cx="126" cy="211"/>
              </a:xfrm>
              <a:custGeom>
                <a:avLst/>
                <a:gdLst>
                  <a:gd name="T0" fmla="*/ 886 w 886"/>
                  <a:gd name="T1" fmla="*/ 458 h 1478"/>
                  <a:gd name="T2" fmla="*/ 875 w 886"/>
                  <a:gd name="T3" fmla="*/ 128 h 1478"/>
                  <a:gd name="T4" fmla="*/ 720 w 886"/>
                  <a:gd name="T5" fmla="*/ 0 h 1478"/>
                  <a:gd name="T6" fmla="*/ 592 w 886"/>
                  <a:gd name="T7" fmla="*/ 187 h 1478"/>
                  <a:gd name="T8" fmla="*/ 310 w 886"/>
                  <a:gd name="T9" fmla="*/ 183 h 1478"/>
                  <a:gd name="T10" fmla="*/ 292 w 886"/>
                  <a:gd name="T11" fmla="*/ 276 h 1478"/>
                  <a:gd name="T12" fmla="*/ 307 w 886"/>
                  <a:gd name="T13" fmla="*/ 402 h 1478"/>
                  <a:gd name="T14" fmla="*/ 289 w 886"/>
                  <a:gd name="T15" fmla="*/ 465 h 1478"/>
                  <a:gd name="T16" fmla="*/ 320 w 886"/>
                  <a:gd name="T17" fmla="*/ 543 h 1478"/>
                  <a:gd name="T18" fmla="*/ 272 w 886"/>
                  <a:gd name="T19" fmla="*/ 574 h 1478"/>
                  <a:gd name="T20" fmla="*/ 209 w 886"/>
                  <a:gd name="T21" fmla="*/ 651 h 1478"/>
                  <a:gd name="T22" fmla="*/ 192 w 886"/>
                  <a:gd name="T23" fmla="*/ 730 h 1478"/>
                  <a:gd name="T24" fmla="*/ 98 w 886"/>
                  <a:gd name="T25" fmla="*/ 713 h 1478"/>
                  <a:gd name="T26" fmla="*/ 36 w 886"/>
                  <a:gd name="T27" fmla="*/ 728 h 1478"/>
                  <a:gd name="T28" fmla="*/ 81 w 886"/>
                  <a:gd name="T29" fmla="*/ 854 h 1478"/>
                  <a:gd name="T30" fmla="*/ 33 w 886"/>
                  <a:gd name="T31" fmla="*/ 900 h 1478"/>
                  <a:gd name="T32" fmla="*/ 0 w 886"/>
                  <a:gd name="T33" fmla="*/ 962 h 1478"/>
                  <a:gd name="T34" fmla="*/ 14 w 886"/>
                  <a:gd name="T35" fmla="*/ 1072 h 1478"/>
                  <a:gd name="T36" fmla="*/ 76 w 886"/>
                  <a:gd name="T37" fmla="*/ 1198 h 1478"/>
                  <a:gd name="T38" fmla="*/ 75 w 886"/>
                  <a:gd name="T39" fmla="*/ 1254 h 1478"/>
                  <a:gd name="T40" fmla="*/ 106 w 886"/>
                  <a:gd name="T41" fmla="*/ 1259 h 1478"/>
                  <a:gd name="T42" fmla="*/ 137 w 886"/>
                  <a:gd name="T43" fmla="*/ 1290 h 1478"/>
                  <a:gd name="T44" fmla="*/ 216 w 886"/>
                  <a:gd name="T45" fmla="*/ 1245 h 1478"/>
                  <a:gd name="T46" fmla="*/ 263 w 886"/>
                  <a:gd name="T47" fmla="*/ 1245 h 1478"/>
                  <a:gd name="T48" fmla="*/ 231 w 886"/>
                  <a:gd name="T49" fmla="*/ 1307 h 1478"/>
                  <a:gd name="T50" fmla="*/ 120 w 886"/>
                  <a:gd name="T51" fmla="*/ 1368 h 1478"/>
                  <a:gd name="T52" fmla="*/ 88 w 886"/>
                  <a:gd name="T53" fmla="*/ 1415 h 1478"/>
                  <a:gd name="T54" fmla="*/ 118 w 886"/>
                  <a:gd name="T55" fmla="*/ 1478 h 1478"/>
                  <a:gd name="T56" fmla="*/ 199 w 886"/>
                  <a:gd name="T57" fmla="*/ 1353 h 1478"/>
                  <a:gd name="T58" fmla="*/ 276 w 886"/>
                  <a:gd name="T59" fmla="*/ 1386 h 1478"/>
                  <a:gd name="T60" fmla="*/ 562 w 886"/>
                  <a:gd name="T61" fmla="*/ 1143 h 1478"/>
                  <a:gd name="T62" fmla="*/ 486 w 886"/>
                  <a:gd name="T63" fmla="*/ 1016 h 1478"/>
                  <a:gd name="T64" fmla="*/ 886 w 886"/>
                  <a:gd name="T65" fmla="*/ 458 h 1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86" h="1478">
                    <a:moveTo>
                      <a:pt x="886" y="458"/>
                    </a:moveTo>
                    <a:lnTo>
                      <a:pt x="875" y="128"/>
                    </a:lnTo>
                    <a:lnTo>
                      <a:pt x="720" y="0"/>
                    </a:lnTo>
                    <a:lnTo>
                      <a:pt x="592" y="187"/>
                    </a:lnTo>
                    <a:lnTo>
                      <a:pt x="310" y="183"/>
                    </a:lnTo>
                    <a:lnTo>
                      <a:pt x="292" y="276"/>
                    </a:lnTo>
                    <a:lnTo>
                      <a:pt x="307" y="402"/>
                    </a:lnTo>
                    <a:lnTo>
                      <a:pt x="289" y="465"/>
                    </a:lnTo>
                    <a:lnTo>
                      <a:pt x="320" y="543"/>
                    </a:lnTo>
                    <a:lnTo>
                      <a:pt x="272" y="574"/>
                    </a:lnTo>
                    <a:lnTo>
                      <a:pt x="209" y="651"/>
                    </a:lnTo>
                    <a:lnTo>
                      <a:pt x="192" y="730"/>
                    </a:lnTo>
                    <a:lnTo>
                      <a:pt x="98" y="713"/>
                    </a:lnTo>
                    <a:lnTo>
                      <a:pt x="36" y="728"/>
                    </a:lnTo>
                    <a:lnTo>
                      <a:pt x="81" y="854"/>
                    </a:lnTo>
                    <a:lnTo>
                      <a:pt x="33" y="900"/>
                    </a:lnTo>
                    <a:lnTo>
                      <a:pt x="0" y="962"/>
                    </a:lnTo>
                    <a:lnTo>
                      <a:pt x="14" y="1072"/>
                    </a:lnTo>
                    <a:lnTo>
                      <a:pt x="76" y="1198"/>
                    </a:lnTo>
                    <a:lnTo>
                      <a:pt x="75" y="1254"/>
                    </a:lnTo>
                    <a:lnTo>
                      <a:pt x="106" y="1259"/>
                    </a:lnTo>
                    <a:lnTo>
                      <a:pt x="137" y="1290"/>
                    </a:lnTo>
                    <a:lnTo>
                      <a:pt x="216" y="1245"/>
                    </a:lnTo>
                    <a:lnTo>
                      <a:pt x="263" y="1245"/>
                    </a:lnTo>
                    <a:lnTo>
                      <a:pt x="231" y="1307"/>
                    </a:lnTo>
                    <a:lnTo>
                      <a:pt x="120" y="1368"/>
                    </a:lnTo>
                    <a:lnTo>
                      <a:pt x="88" y="1415"/>
                    </a:lnTo>
                    <a:lnTo>
                      <a:pt x="118" y="1478"/>
                    </a:lnTo>
                    <a:lnTo>
                      <a:pt x="199" y="1353"/>
                    </a:lnTo>
                    <a:lnTo>
                      <a:pt x="276" y="1386"/>
                    </a:lnTo>
                    <a:lnTo>
                      <a:pt x="562" y="1143"/>
                    </a:lnTo>
                    <a:lnTo>
                      <a:pt x="486" y="1016"/>
                    </a:lnTo>
                    <a:lnTo>
                      <a:pt x="886" y="4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0" name="Freeform 82">
                <a:extLst>
                  <a:ext uri="{FF2B5EF4-FFF2-40B4-BE49-F238E27FC236}">
                    <a16:creationId xmlns:a16="http://schemas.microsoft.com/office/drawing/2014/main" id="{1C6E845F-1CFA-4A2A-AF06-621E69354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6" y="3348"/>
                <a:ext cx="42" cy="22"/>
              </a:xfrm>
              <a:custGeom>
                <a:avLst/>
                <a:gdLst>
                  <a:gd name="T0" fmla="*/ 298 w 298"/>
                  <a:gd name="T1" fmla="*/ 5 h 158"/>
                  <a:gd name="T2" fmla="*/ 251 w 298"/>
                  <a:gd name="T3" fmla="*/ 5 h 158"/>
                  <a:gd name="T4" fmla="*/ 172 w 298"/>
                  <a:gd name="T5" fmla="*/ 50 h 158"/>
                  <a:gd name="T6" fmla="*/ 141 w 298"/>
                  <a:gd name="T7" fmla="*/ 19 h 158"/>
                  <a:gd name="T8" fmla="*/ 110 w 298"/>
                  <a:gd name="T9" fmla="*/ 14 h 158"/>
                  <a:gd name="T10" fmla="*/ 31 w 298"/>
                  <a:gd name="T11" fmla="*/ 0 h 158"/>
                  <a:gd name="T12" fmla="*/ 0 w 298"/>
                  <a:gd name="T13" fmla="*/ 48 h 158"/>
                  <a:gd name="T14" fmla="*/ 14 w 298"/>
                  <a:gd name="T15" fmla="*/ 110 h 158"/>
                  <a:gd name="T16" fmla="*/ 61 w 298"/>
                  <a:gd name="T17" fmla="*/ 143 h 158"/>
                  <a:gd name="T18" fmla="*/ 61 w 298"/>
                  <a:gd name="T19" fmla="*/ 158 h 158"/>
                  <a:gd name="T20" fmla="*/ 124 w 298"/>
                  <a:gd name="T21" fmla="*/ 96 h 158"/>
                  <a:gd name="T22" fmla="*/ 155 w 298"/>
                  <a:gd name="T23" fmla="*/ 128 h 158"/>
                  <a:gd name="T24" fmla="*/ 266 w 298"/>
                  <a:gd name="T25" fmla="*/ 67 h 158"/>
                  <a:gd name="T26" fmla="*/ 298 w 298"/>
                  <a:gd name="T27" fmla="*/ 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8" h="158">
                    <a:moveTo>
                      <a:pt x="298" y="5"/>
                    </a:moveTo>
                    <a:lnTo>
                      <a:pt x="251" y="5"/>
                    </a:lnTo>
                    <a:lnTo>
                      <a:pt x="172" y="50"/>
                    </a:lnTo>
                    <a:lnTo>
                      <a:pt x="141" y="19"/>
                    </a:lnTo>
                    <a:lnTo>
                      <a:pt x="110" y="14"/>
                    </a:lnTo>
                    <a:lnTo>
                      <a:pt x="31" y="0"/>
                    </a:lnTo>
                    <a:lnTo>
                      <a:pt x="0" y="48"/>
                    </a:lnTo>
                    <a:lnTo>
                      <a:pt x="14" y="110"/>
                    </a:lnTo>
                    <a:lnTo>
                      <a:pt x="61" y="143"/>
                    </a:lnTo>
                    <a:lnTo>
                      <a:pt x="61" y="158"/>
                    </a:lnTo>
                    <a:lnTo>
                      <a:pt x="124" y="96"/>
                    </a:lnTo>
                    <a:lnTo>
                      <a:pt x="155" y="128"/>
                    </a:lnTo>
                    <a:lnTo>
                      <a:pt x="266" y="67"/>
                    </a:lnTo>
                    <a:lnTo>
                      <a:pt x="298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1" name="Freeform 83">
                <a:extLst>
                  <a:ext uri="{FF2B5EF4-FFF2-40B4-BE49-F238E27FC236}">
                    <a16:creationId xmlns:a16="http://schemas.microsoft.com/office/drawing/2014/main" id="{EF56B04F-EDCF-45AD-B776-74C37B73A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4" y="3362"/>
                <a:ext cx="14" cy="22"/>
              </a:xfrm>
              <a:custGeom>
                <a:avLst/>
                <a:gdLst>
                  <a:gd name="T0" fmla="*/ 94 w 94"/>
                  <a:gd name="T1" fmla="*/ 32 h 157"/>
                  <a:gd name="T2" fmla="*/ 63 w 94"/>
                  <a:gd name="T3" fmla="*/ 0 h 157"/>
                  <a:gd name="T4" fmla="*/ 0 w 94"/>
                  <a:gd name="T5" fmla="*/ 62 h 157"/>
                  <a:gd name="T6" fmla="*/ 15 w 94"/>
                  <a:gd name="T7" fmla="*/ 125 h 157"/>
                  <a:gd name="T8" fmla="*/ 15 w 94"/>
                  <a:gd name="T9" fmla="*/ 140 h 157"/>
                  <a:gd name="T10" fmla="*/ 30 w 94"/>
                  <a:gd name="T11" fmla="*/ 125 h 157"/>
                  <a:gd name="T12" fmla="*/ 77 w 94"/>
                  <a:gd name="T13" fmla="*/ 157 h 157"/>
                  <a:gd name="T14" fmla="*/ 92 w 94"/>
                  <a:gd name="T15" fmla="*/ 142 h 157"/>
                  <a:gd name="T16" fmla="*/ 62 w 94"/>
                  <a:gd name="T17" fmla="*/ 79 h 157"/>
                  <a:gd name="T18" fmla="*/ 94 w 94"/>
                  <a:gd name="T19" fmla="*/ 3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" h="157">
                    <a:moveTo>
                      <a:pt x="94" y="32"/>
                    </a:moveTo>
                    <a:lnTo>
                      <a:pt x="63" y="0"/>
                    </a:lnTo>
                    <a:lnTo>
                      <a:pt x="0" y="62"/>
                    </a:lnTo>
                    <a:lnTo>
                      <a:pt x="15" y="125"/>
                    </a:lnTo>
                    <a:lnTo>
                      <a:pt x="15" y="140"/>
                    </a:lnTo>
                    <a:lnTo>
                      <a:pt x="30" y="125"/>
                    </a:lnTo>
                    <a:lnTo>
                      <a:pt x="77" y="157"/>
                    </a:lnTo>
                    <a:lnTo>
                      <a:pt x="92" y="142"/>
                    </a:lnTo>
                    <a:lnTo>
                      <a:pt x="62" y="79"/>
                    </a:lnTo>
                    <a:lnTo>
                      <a:pt x="94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2" name="Freeform 84">
                <a:extLst>
                  <a:ext uri="{FF2B5EF4-FFF2-40B4-BE49-F238E27FC236}">
                    <a16:creationId xmlns:a16="http://schemas.microsoft.com/office/drawing/2014/main" id="{F7499C59-B3EA-40AA-9E45-566126216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4" y="3432"/>
                <a:ext cx="49" cy="29"/>
              </a:xfrm>
              <a:custGeom>
                <a:avLst/>
                <a:gdLst>
                  <a:gd name="T0" fmla="*/ 344 w 344"/>
                  <a:gd name="T1" fmla="*/ 81 h 202"/>
                  <a:gd name="T2" fmla="*/ 314 w 344"/>
                  <a:gd name="T3" fmla="*/ 3 h 202"/>
                  <a:gd name="T4" fmla="*/ 173 w 344"/>
                  <a:gd name="T5" fmla="*/ 16 h 202"/>
                  <a:gd name="T6" fmla="*/ 157 w 344"/>
                  <a:gd name="T7" fmla="*/ 0 h 202"/>
                  <a:gd name="T8" fmla="*/ 0 w 344"/>
                  <a:gd name="T9" fmla="*/ 60 h 202"/>
                  <a:gd name="T10" fmla="*/ 8 w 344"/>
                  <a:gd name="T11" fmla="*/ 78 h 202"/>
                  <a:gd name="T12" fmla="*/ 15 w 344"/>
                  <a:gd name="T13" fmla="*/ 92 h 202"/>
                  <a:gd name="T14" fmla="*/ 30 w 344"/>
                  <a:gd name="T15" fmla="*/ 124 h 202"/>
                  <a:gd name="T16" fmla="*/ 60 w 344"/>
                  <a:gd name="T17" fmla="*/ 202 h 202"/>
                  <a:gd name="T18" fmla="*/ 344 w 344"/>
                  <a:gd name="T19" fmla="*/ 8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4" h="202">
                    <a:moveTo>
                      <a:pt x="344" y="81"/>
                    </a:moveTo>
                    <a:lnTo>
                      <a:pt x="314" y="3"/>
                    </a:lnTo>
                    <a:lnTo>
                      <a:pt x="173" y="16"/>
                    </a:lnTo>
                    <a:lnTo>
                      <a:pt x="157" y="0"/>
                    </a:lnTo>
                    <a:lnTo>
                      <a:pt x="0" y="60"/>
                    </a:lnTo>
                    <a:lnTo>
                      <a:pt x="8" y="78"/>
                    </a:lnTo>
                    <a:lnTo>
                      <a:pt x="15" y="92"/>
                    </a:lnTo>
                    <a:lnTo>
                      <a:pt x="30" y="124"/>
                    </a:lnTo>
                    <a:lnTo>
                      <a:pt x="60" y="202"/>
                    </a:lnTo>
                    <a:lnTo>
                      <a:pt x="344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3" name="Freeform 85">
                <a:extLst>
                  <a:ext uri="{FF2B5EF4-FFF2-40B4-BE49-F238E27FC236}">
                    <a16:creationId xmlns:a16="http://schemas.microsoft.com/office/drawing/2014/main" id="{79F76ABE-02B3-4A7E-9A68-979C6A11F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" y="3436"/>
                <a:ext cx="110" cy="91"/>
              </a:xfrm>
              <a:custGeom>
                <a:avLst/>
                <a:gdLst>
                  <a:gd name="T0" fmla="*/ 751 w 769"/>
                  <a:gd name="T1" fmla="*/ 331 h 639"/>
                  <a:gd name="T2" fmla="*/ 769 w 769"/>
                  <a:gd name="T3" fmla="*/ 175 h 639"/>
                  <a:gd name="T4" fmla="*/ 754 w 769"/>
                  <a:gd name="T5" fmla="*/ 97 h 639"/>
                  <a:gd name="T6" fmla="*/ 568 w 769"/>
                  <a:gd name="T7" fmla="*/ 0 h 639"/>
                  <a:gd name="T8" fmla="*/ 519 w 769"/>
                  <a:gd name="T9" fmla="*/ 46 h 639"/>
                  <a:gd name="T10" fmla="*/ 473 w 769"/>
                  <a:gd name="T11" fmla="*/ 14 h 639"/>
                  <a:gd name="T12" fmla="*/ 190 w 769"/>
                  <a:gd name="T13" fmla="*/ 74 h 639"/>
                  <a:gd name="T14" fmla="*/ 126 w 769"/>
                  <a:gd name="T15" fmla="*/ 135 h 639"/>
                  <a:gd name="T16" fmla="*/ 141 w 769"/>
                  <a:gd name="T17" fmla="*/ 230 h 639"/>
                  <a:gd name="T18" fmla="*/ 0 w 769"/>
                  <a:gd name="T19" fmla="*/ 290 h 639"/>
                  <a:gd name="T20" fmla="*/ 44 w 769"/>
                  <a:gd name="T21" fmla="*/ 416 h 639"/>
                  <a:gd name="T22" fmla="*/ 43 w 769"/>
                  <a:gd name="T23" fmla="*/ 510 h 639"/>
                  <a:gd name="T24" fmla="*/ 105 w 769"/>
                  <a:gd name="T25" fmla="*/ 511 h 639"/>
                  <a:gd name="T26" fmla="*/ 121 w 769"/>
                  <a:gd name="T27" fmla="*/ 479 h 639"/>
                  <a:gd name="T28" fmla="*/ 154 w 769"/>
                  <a:gd name="T29" fmla="*/ 449 h 639"/>
                  <a:gd name="T30" fmla="*/ 278 w 769"/>
                  <a:gd name="T31" fmla="*/ 545 h 639"/>
                  <a:gd name="T32" fmla="*/ 308 w 769"/>
                  <a:gd name="T33" fmla="*/ 639 h 639"/>
                  <a:gd name="T34" fmla="*/ 355 w 769"/>
                  <a:gd name="T35" fmla="*/ 608 h 639"/>
                  <a:gd name="T36" fmla="*/ 373 w 769"/>
                  <a:gd name="T37" fmla="*/ 467 h 639"/>
                  <a:gd name="T38" fmla="*/ 483 w 769"/>
                  <a:gd name="T39" fmla="*/ 422 h 639"/>
                  <a:gd name="T40" fmla="*/ 561 w 769"/>
                  <a:gd name="T41" fmla="*/ 454 h 639"/>
                  <a:gd name="T42" fmla="*/ 751 w 769"/>
                  <a:gd name="T43" fmla="*/ 331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69" h="639">
                    <a:moveTo>
                      <a:pt x="751" y="331"/>
                    </a:moveTo>
                    <a:lnTo>
                      <a:pt x="769" y="175"/>
                    </a:lnTo>
                    <a:lnTo>
                      <a:pt x="754" y="97"/>
                    </a:lnTo>
                    <a:lnTo>
                      <a:pt x="568" y="0"/>
                    </a:lnTo>
                    <a:lnTo>
                      <a:pt x="519" y="46"/>
                    </a:lnTo>
                    <a:lnTo>
                      <a:pt x="473" y="14"/>
                    </a:lnTo>
                    <a:lnTo>
                      <a:pt x="190" y="74"/>
                    </a:lnTo>
                    <a:lnTo>
                      <a:pt x="126" y="135"/>
                    </a:lnTo>
                    <a:lnTo>
                      <a:pt x="141" y="230"/>
                    </a:lnTo>
                    <a:lnTo>
                      <a:pt x="0" y="290"/>
                    </a:lnTo>
                    <a:lnTo>
                      <a:pt x="44" y="416"/>
                    </a:lnTo>
                    <a:lnTo>
                      <a:pt x="43" y="510"/>
                    </a:lnTo>
                    <a:lnTo>
                      <a:pt x="105" y="511"/>
                    </a:lnTo>
                    <a:lnTo>
                      <a:pt x="121" y="479"/>
                    </a:lnTo>
                    <a:lnTo>
                      <a:pt x="154" y="449"/>
                    </a:lnTo>
                    <a:lnTo>
                      <a:pt x="278" y="545"/>
                    </a:lnTo>
                    <a:lnTo>
                      <a:pt x="308" y="639"/>
                    </a:lnTo>
                    <a:lnTo>
                      <a:pt x="355" y="608"/>
                    </a:lnTo>
                    <a:lnTo>
                      <a:pt x="373" y="467"/>
                    </a:lnTo>
                    <a:lnTo>
                      <a:pt x="483" y="422"/>
                    </a:lnTo>
                    <a:lnTo>
                      <a:pt x="561" y="454"/>
                    </a:lnTo>
                    <a:lnTo>
                      <a:pt x="751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4" name="Freeform 86">
                <a:extLst>
                  <a:ext uri="{FF2B5EF4-FFF2-40B4-BE49-F238E27FC236}">
                    <a16:creationId xmlns:a16="http://schemas.microsoft.com/office/drawing/2014/main" id="{AC0B81F4-EC49-4CCC-95F9-D94C750BF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" y="3458"/>
                <a:ext cx="159" cy="184"/>
              </a:xfrm>
              <a:custGeom>
                <a:avLst/>
                <a:gdLst>
                  <a:gd name="T0" fmla="*/ 962 w 1116"/>
                  <a:gd name="T1" fmla="*/ 291 h 1286"/>
                  <a:gd name="T2" fmla="*/ 929 w 1116"/>
                  <a:gd name="T3" fmla="*/ 321 h 1286"/>
                  <a:gd name="T4" fmla="*/ 913 w 1116"/>
                  <a:gd name="T5" fmla="*/ 353 h 1286"/>
                  <a:gd name="T6" fmla="*/ 851 w 1116"/>
                  <a:gd name="T7" fmla="*/ 352 h 1286"/>
                  <a:gd name="T8" fmla="*/ 852 w 1116"/>
                  <a:gd name="T9" fmla="*/ 258 h 1286"/>
                  <a:gd name="T10" fmla="*/ 808 w 1116"/>
                  <a:gd name="T11" fmla="*/ 132 h 1286"/>
                  <a:gd name="T12" fmla="*/ 370 w 1116"/>
                  <a:gd name="T13" fmla="*/ 0 h 1286"/>
                  <a:gd name="T14" fmla="*/ 259 w 1116"/>
                  <a:gd name="T15" fmla="*/ 124 h 1286"/>
                  <a:gd name="T16" fmla="*/ 181 w 1116"/>
                  <a:gd name="T17" fmla="*/ 107 h 1286"/>
                  <a:gd name="T18" fmla="*/ 165 w 1116"/>
                  <a:gd name="T19" fmla="*/ 107 h 1286"/>
                  <a:gd name="T20" fmla="*/ 148 w 1116"/>
                  <a:gd name="T21" fmla="*/ 201 h 1286"/>
                  <a:gd name="T22" fmla="*/ 97 w 1116"/>
                  <a:gd name="T23" fmla="*/ 216 h 1286"/>
                  <a:gd name="T24" fmla="*/ 48 w 1116"/>
                  <a:gd name="T25" fmla="*/ 403 h 1286"/>
                  <a:gd name="T26" fmla="*/ 78 w 1116"/>
                  <a:gd name="T27" fmla="*/ 467 h 1286"/>
                  <a:gd name="T28" fmla="*/ 0 w 1116"/>
                  <a:gd name="T29" fmla="*/ 512 h 1286"/>
                  <a:gd name="T30" fmla="*/ 14 w 1116"/>
                  <a:gd name="T31" fmla="*/ 623 h 1286"/>
                  <a:gd name="T32" fmla="*/ 174 w 1116"/>
                  <a:gd name="T33" fmla="*/ 593 h 1286"/>
                  <a:gd name="T34" fmla="*/ 248 w 1116"/>
                  <a:gd name="T35" fmla="*/ 814 h 1286"/>
                  <a:gd name="T36" fmla="*/ 232 w 1116"/>
                  <a:gd name="T37" fmla="*/ 860 h 1286"/>
                  <a:gd name="T38" fmla="*/ 231 w 1116"/>
                  <a:gd name="T39" fmla="*/ 923 h 1286"/>
                  <a:gd name="T40" fmla="*/ 341 w 1116"/>
                  <a:gd name="T41" fmla="*/ 956 h 1286"/>
                  <a:gd name="T42" fmla="*/ 404 w 1116"/>
                  <a:gd name="T43" fmla="*/ 941 h 1286"/>
                  <a:gd name="T44" fmla="*/ 419 w 1116"/>
                  <a:gd name="T45" fmla="*/ 1020 h 1286"/>
                  <a:gd name="T46" fmla="*/ 355 w 1116"/>
                  <a:gd name="T47" fmla="*/ 1035 h 1286"/>
                  <a:gd name="T48" fmla="*/ 339 w 1116"/>
                  <a:gd name="T49" fmla="*/ 1112 h 1286"/>
                  <a:gd name="T50" fmla="*/ 306 w 1116"/>
                  <a:gd name="T51" fmla="*/ 1206 h 1286"/>
                  <a:gd name="T52" fmla="*/ 353 w 1116"/>
                  <a:gd name="T53" fmla="*/ 1223 h 1286"/>
                  <a:gd name="T54" fmla="*/ 415 w 1116"/>
                  <a:gd name="T55" fmla="*/ 1286 h 1286"/>
                  <a:gd name="T56" fmla="*/ 493 w 1116"/>
                  <a:gd name="T57" fmla="*/ 1256 h 1286"/>
                  <a:gd name="T58" fmla="*/ 479 w 1116"/>
                  <a:gd name="T59" fmla="*/ 1130 h 1286"/>
                  <a:gd name="T60" fmla="*/ 951 w 1116"/>
                  <a:gd name="T61" fmla="*/ 1043 h 1286"/>
                  <a:gd name="T62" fmla="*/ 1079 w 1116"/>
                  <a:gd name="T63" fmla="*/ 904 h 1286"/>
                  <a:gd name="T64" fmla="*/ 1033 w 1116"/>
                  <a:gd name="T65" fmla="*/ 762 h 1286"/>
                  <a:gd name="T66" fmla="*/ 861 w 1116"/>
                  <a:gd name="T67" fmla="*/ 760 h 1286"/>
                  <a:gd name="T68" fmla="*/ 1116 w 1116"/>
                  <a:gd name="T69" fmla="*/ 481 h 1286"/>
                  <a:gd name="T70" fmla="*/ 1086 w 1116"/>
                  <a:gd name="T71" fmla="*/ 387 h 1286"/>
                  <a:gd name="T72" fmla="*/ 962 w 1116"/>
                  <a:gd name="T73" fmla="*/ 291 h 1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16" h="1286">
                    <a:moveTo>
                      <a:pt x="962" y="291"/>
                    </a:moveTo>
                    <a:lnTo>
                      <a:pt x="929" y="321"/>
                    </a:lnTo>
                    <a:lnTo>
                      <a:pt x="913" y="353"/>
                    </a:lnTo>
                    <a:lnTo>
                      <a:pt x="851" y="352"/>
                    </a:lnTo>
                    <a:lnTo>
                      <a:pt x="852" y="258"/>
                    </a:lnTo>
                    <a:lnTo>
                      <a:pt x="808" y="132"/>
                    </a:lnTo>
                    <a:lnTo>
                      <a:pt x="370" y="0"/>
                    </a:lnTo>
                    <a:lnTo>
                      <a:pt x="259" y="124"/>
                    </a:lnTo>
                    <a:lnTo>
                      <a:pt x="181" y="107"/>
                    </a:lnTo>
                    <a:lnTo>
                      <a:pt x="165" y="107"/>
                    </a:lnTo>
                    <a:lnTo>
                      <a:pt x="148" y="201"/>
                    </a:lnTo>
                    <a:lnTo>
                      <a:pt x="97" y="216"/>
                    </a:lnTo>
                    <a:lnTo>
                      <a:pt x="48" y="403"/>
                    </a:lnTo>
                    <a:lnTo>
                      <a:pt x="78" y="467"/>
                    </a:lnTo>
                    <a:lnTo>
                      <a:pt x="0" y="512"/>
                    </a:lnTo>
                    <a:lnTo>
                      <a:pt x="14" y="623"/>
                    </a:lnTo>
                    <a:lnTo>
                      <a:pt x="174" y="593"/>
                    </a:lnTo>
                    <a:lnTo>
                      <a:pt x="248" y="814"/>
                    </a:lnTo>
                    <a:lnTo>
                      <a:pt x="232" y="860"/>
                    </a:lnTo>
                    <a:lnTo>
                      <a:pt x="231" y="923"/>
                    </a:lnTo>
                    <a:lnTo>
                      <a:pt x="341" y="956"/>
                    </a:lnTo>
                    <a:lnTo>
                      <a:pt x="404" y="941"/>
                    </a:lnTo>
                    <a:lnTo>
                      <a:pt x="419" y="1020"/>
                    </a:lnTo>
                    <a:lnTo>
                      <a:pt x="355" y="1035"/>
                    </a:lnTo>
                    <a:lnTo>
                      <a:pt x="339" y="1112"/>
                    </a:lnTo>
                    <a:lnTo>
                      <a:pt x="306" y="1206"/>
                    </a:lnTo>
                    <a:lnTo>
                      <a:pt x="353" y="1223"/>
                    </a:lnTo>
                    <a:lnTo>
                      <a:pt x="415" y="1286"/>
                    </a:lnTo>
                    <a:lnTo>
                      <a:pt x="493" y="1256"/>
                    </a:lnTo>
                    <a:lnTo>
                      <a:pt x="479" y="1130"/>
                    </a:lnTo>
                    <a:lnTo>
                      <a:pt x="951" y="1043"/>
                    </a:lnTo>
                    <a:lnTo>
                      <a:pt x="1079" y="904"/>
                    </a:lnTo>
                    <a:lnTo>
                      <a:pt x="1033" y="762"/>
                    </a:lnTo>
                    <a:lnTo>
                      <a:pt x="861" y="760"/>
                    </a:lnTo>
                    <a:lnTo>
                      <a:pt x="1116" y="481"/>
                    </a:lnTo>
                    <a:lnTo>
                      <a:pt x="1086" y="387"/>
                    </a:lnTo>
                    <a:lnTo>
                      <a:pt x="962" y="2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5" name="Freeform 87">
                <a:extLst>
                  <a:ext uri="{FF2B5EF4-FFF2-40B4-BE49-F238E27FC236}">
                    <a16:creationId xmlns:a16="http://schemas.microsoft.com/office/drawing/2014/main" id="{40075949-3E43-4FD7-A1E5-0549ABF23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" y="3587"/>
                <a:ext cx="161" cy="99"/>
              </a:xfrm>
              <a:custGeom>
                <a:avLst/>
                <a:gdLst>
                  <a:gd name="T0" fmla="*/ 1131 w 1131"/>
                  <a:gd name="T1" fmla="*/ 482 h 693"/>
                  <a:gd name="T2" fmla="*/ 1101 w 1131"/>
                  <a:gd name="T3" fmla="*/ 420 h 693"/>
                  <a:gd name="T4" fmla="*/ 1038 w 1131"/>
                  <a:gd name="T5" fmla="*/ 434 h 693"/>
                  <a:gd name="T6" fmla="*/ 959 w 1131"/>
                  <a:gd name="T7" fmla="*/ 511 h 693"/>
                  <a:gd name="T8" fmla="*/ 959 w 1131"/>
                  <a:gd name="T9" fmla="*/ 515 h 693"/>
                  <a:gd name="T10" fmla="*/ 919 w 1131"/>
                  <a:gd name="T11" fmla="*/ 536 h 693"/>
                  <a:gd name="T12" fmla="*/ 911 w 1131"/>
                  <a:gd name="T13" fmla="*/ 510 h 693"/>
                  <a:gd name="T14" fmla="*/ 801 w 1131"/>
                  <a:gd name="T15" fmla="*/ 541 h 693"/>
                  <a:gd name="T16" fmla="*/ 777 w 1131"/>
                  <a:gd name="T17" fmla="*/ 575 h 693"/>
                  <a:gd name="T18" fmla="*/ 585 w 1131"/>
                  <a:gd name="T19" fmla="*/ 595 h 693"/>
                  <a:gd name="T20" fmla="*/ 536 w 1131"/>
                  <a:gd name="T21" fmla="*/ 505 h 693"/>
                  <a:gd name="T22" fmla="*/ 440 w 1131"/>
                  <a:gd name="T23" fmla="*/ 567 h 693"/>
                  <a:gd name="T24" fmla="*/ 390 w 1131"/>
                  <a:gd name="T25" fmla="*/ 566 h 693"/>
                  <a:gd name="T26" fmla="*/ 384 w 1131"/>
                  <a:gd name="T27" fmla="*/ 574 h 693"/>
                  <a:gd name="T28" fmla="*/ 356 w 1131"/>
                  <a:gd name="T29" fmla="*/ 551 h 693"/>
                  <a:gd name="T30" fmla="*/ 359 w 1131"/>
                  <a:gd name="T31" fmla="*/ 550 h 693"/>
                  <a:gd name="T32" fmla="*/ 345 w 1131"/>
                  <a:gd name="T33" fmla="*/ 440 h 693"/>
                  <a:gd name="T34" fmla="*/ 392 w 1131"/>
                  <a:gd name="T35" fmla="*/ 362 h 693"/>
                  <a:gd name="T36" fmla="*/ 585 w 1131"/>
                  <a:gd name="T37" fmla="*/ 302 h 693"/>
                  <a:gd name="T38" fmla="*/ 618 w 1131"/>
                  <a:gd name="T39" fmla="*/ 208 h 693"/>
                  <a:gd name="T40" fmla="*/ 634 w 1131"/>
                  <a:gd name="T41" fmla="*/ 131 h 693"/>
                  <a:gd name="T42" fmla="*/ 698 w 1131"/>
                  <a:gd name="T43" fmla="*/ 116 h 693"/>
                  <a:gd name="T44" fmla="*/ 683 w 1131"/>
                  <a:gd name="T45" fmla="*/ 37 h 693"/>
                  <a:gd name="T46" fmla="*/ 620 w 1131"/>
                  <a:gd name="T47" fmla="*/ 52 h 693"/>
                  <a:gd name="T48" fmla="*/ 510 w 1131"/>
                  <a:gd name="T49" fmla="*/ 19 h 693"/>
                  <a:gd name="T50" fmla="*/ 416 w 1131"/>
                  <a:gd name="T51" fmla="*/ 65 h 693"/>
                  <a:gd name="T52" fmla="*/ 288 w 1131"/>
                  <a:gd name="T53" fmla="*/ 63 h 693"/>
                  <a:gd name="T54" fmla="*/ 257 w 1131"/>
                  <a:gd name="T55" fmla="*/ 0 h 693"/>
                  <a:gd name="T56" fmla="*/ 225 w 1131"/>
                  <a:gd name="T57" fmla="*/ 0 h 693"/>
                  <a:gd name="T58" fmla="*/ 193 w 1131"/>
                  <a:gd name="T59" fmla="*/ 77 h 693"/>
                  <a:gd name="T60" fmla="*/ 176 w 1131"/>
                  <a:gd name="T61" fmla="*/ 187 h 693"/>
                  <a:gd name="T62" fmla="*/ 112 w 1131"/>
                  <a:gd name="T63" fmla="*/ 217 h 693"/>
                  <a:gd name="T64" fmla="*/ 66 w 1131"/>
                  <a:gd name="T65" fmla="*/ 201 h 693"/>
                  <a:gd name="T66" fmla="*/ 34 w 1131"/>
                  <a:gd name="T67" fmla="*/ 247 h 693"/>
                  <a:gd name="T68" fmla="*/ 2 w 1131"/>
                  <a:gd name="T69" fmla="*/ 294 h 693"/>
                  <a:gd name="T70" fmla="*/ 0 w 1131"/>
                  <a:gd name="T71" fmla="*/ 435 h 693"/>
                  <a:gd name="T72" fmla="*/ 219 w 1131"/>
                  <a:gd name="T73" fmla="*/ 438 h 693"/>
                  <a:gd name="T74" fmla="*/ 233 w 1131"/>
                  <a:gd name="T75" fmla="*/ 564 h 693"/>
                  <a:gd name="T76" fmla="*/ 329 w 1131"/>
                  <a:gd name="T77" fmla="*/ 554 h 693"/>
                  <a:gd name="T78" fmla="*/ 373 w 1131"/>
                  <a:gd name="T79" fmla="*/ 591 h 693"/>
                  <a:gd name="T80" fmla="*/ 358 w 1131"/>
                  <a:gd name="T81" fmla="*/ 612 h 693"/>
                  <a:gd name="T82" fmla="*/ 454 w 1131"/>
                  <a:gd name="T83" fmla="*/ 693 h 693"/>
                  <a:gd name="T84" fmla="*/ 596 w 1131"/>
                  <a:gd name="T85" fmla="*/ 616 h 693"/>
                  <a:gd name="T86" fmla="*/ 595 w 1131"/>
                  <a:gd name="T87" fmla="*/ 614 h 693"/>
                  <a:gd name="T88" fmla="*/ 780 w 1131"/>
                  <a:gd name="T89" fmla="*/ 595 h 693"/>
                  <a:gd name="T90" fmla="*/ 816 w 1131"/>
                  <a:gd name="T91" fmla="*/ 619 h 693"/>
                  <a:gd name="T92" fmla="*/ 878 w 1131"/>
                  <a:gd name="T93" fmla="*/ 635 h 693"/>
                  <a:gd name="T94" fmla="*/ 926 w 1131"/>
                  <a:gd name="T95" fmla="*/ 558 h 693"/>
                  <a:gd name="T96" fmla="*/ 925 w 1131"/>
                  <a:gd name="T97" fmla="*/ 555 h 693"/>
                  <a:gd name="T98" fmla="*/ 958 w 1131"/>
                  <a:gd name="T99" fmla="*/ 539 h 693"/>
                  <a:gd name="T100" fmla="*/ 958 w 1131"/>
                  <a:gd name="T101" fmla="*/ 590 h 693"/>
                  <a:gd name="T102" fmla="*/ 1036 w 1131"/>
                  <a:gd name="T103" fmla="*/ 560 h 693"/>
                  <a:gd name="T104" fmla="*/ 1131 w 1131"/>
                  <a:gd name="T105" fmla="*/ 482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131" h="693">
                    <a:moveTo>
                      <a:pt x="1131" y="482"/>
                    </a:moveTo>
                    <a:lnTo>
                      <a:pt x="1101" y="420"/>
                    </a:lnTo>
                    <a:lnTo>
                      <a:pt x="1038" y="434"/>
                    </a:lnTo>
                    <a:lnTo>
                      <a:pt x="959" y="511"/>
                    </a:lnTo>
                    <a:lnTo>
                      <a:pt x="959" y="515"/>
                    </a:lnTo>
                    <a:lnTo>
                      <a:pt x="919" y="536"/>
                    </a:lnTo>
                    <a:lnTo>
                      <a:pt x="911" y="510"/>
                    </a:lnTo>
                    <a:lnTo>
                      <a:pt x="801" y="541"/>
                    </a:lnTo>
                    <a:lnTo>
                      <a:pt x="777" y="575"/>
                    </a:lnTo>
                    <a:lnTo>
                      <a:pt x="585" y="595"/>
                    </a:lnTo>
                    <a:lnTo>
                      <a:pt x="536" y="505"/>
                    </a:lnTo>
                    <a:lnTo>
                      <a:pt x="440" y="567"/>
                    </a:lnTo>
                    <a:lnTo>
                      <a:pt x="390" y="566"/>
                    </a:lnTo>
                    <a:lnTo>
                      <a:pt x="384" y="574"/>
                    </a:lnTo>
                    <a:lnTo>
                      <a:pt x="356" y="551"/>
                    </a:lnTo>
                    <a:lnTo>
                      <a:pt x="359" y="550"/>
                    </a:lnTo>
                    <a:lnTo>
                      <a:pt x="345" y="440"/>
                    </a:lnTo>
                    <a:lnTo>
                      <a:pt x="392" y="362"/>
                    </a:lnTo>
                    <a:lnTo>
                      <a:pt x="585" y="302"/>
                    </a:lnTo>
                    <a:lnTo>
                      <a:pt x="618" y="208"/>
                    </a:lnTo>
                    <a:lnTo>
                      <a:pt x="634" y="131"/>
                    </a:lnTo>
                    <a:lnTo>
                      <a:pt x="698" y="116"/>
                    </a:lnTo>
                    <a:lnTo>
                      <a:pt x="683" y="37"/>
                    </a:lnTo>
                    <a:lnTo>
                      <a:pt x="620" y="52"/>
                    </a:lnTo>
                    <a:lnTo>
                      <a:pt x="510" y="19"/>
                    </a:lnTo>
                    <a:lnTo>
                      <a:pt x="416" y="65"/>
                    </a:lnTo>
                    <a:lnTo>
                      <a:pt x="288" y="63"/>
                    </a:lnTo>
                    <a:lnTo>
                      <a:pt x="257" y="0"/>
                    </a:lnTo>
                    <a:lnTo>
                      <a:pt x="225" y="0"/>
                    </a:lnTo>
                    <a:lnTo>
                      <a:pt x="193" y="77"/>
                    </a:lnTo>
                    <a:lnTo>
                      <a:pt x="176" y="187"/>
                    </a:lnTo>
                    <a:lnTo>
                      <a:pt x="112" y="217"/>
                    </a:lnTo>
                    <a:lnTo>
                      <a:pt x="66" y="201"/>
                    </a:lnTo>
                    <a:lnTo>
                      <a:pt x="34" y="247"/>
                    </a:lnTo>
                    <a:lnTo>
                      <a:pt x="2" y="294"/>
                    </a:lnTo>
                    <a:lnTo>
                      <a:pt x="0" y="435"/>
                    </a:lnTo>
                    <a:lnTo>
                      <a:pt x="219" y="438"/>
                    </a:lnTo>
                    <a:lnTo>
                      <a:pt x="233" y="564"/>
                    </a:lnTo>
                    <a:lnTo>
                      <a:pt x="329" y="554"/>
                    </a:lnTo>
                    <a:lnTo>
                      <a:pt x="373" y="591"/>
                    </a:lnTo>
                    <a:lnTo>
                      <a:pt x="358" y="612"/>
                    </a:lnTo>
                    <a:lnTo>
                      <a:pt x="454" y="693"/>
                    </a:lnTo>
                    <a:lnTo>
                      <a:pt x="596" y="616"/>
                    </a:lnTo>
                    <a:lnTo>
                      <a:pt x="595" y="614"/>
                    </a:lnTo>
                    <a:lnTo>
                      <a:pt x="780" y="595"/>
                    </a:lnTo>
                    <a:lnTo>
                      <a:pt x="816" y="619"/>
                    </a:lnTo>
                    <a:lnTo>
                      <a:pt x="878" y="635"/>
                    </a:lnTo>
                    <a:lnTo>
                      <a:pt x="926" y="558"/>
                    </a:lnTo>
                    <a:lnTo>
                      <a:pt x="925" y="555"/>
                    </a:lnTo>
                    <a:lnTo>
                      <a:pt x="958" y="539"/>
                    </a:lnTo>
                    <a:lnTo>
                      <a:pt x="958" y="590"/>
                    </a:lnTo>
                    <a:lnTo>
                      <a:pt x="1036" y="560"/>
                    </a:lnTo>
                    <a:lnTo>
                      <a:pt x="1131" y="4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6" name="Freeform 88">
                <a:extLst>
                  <a:ext uri="{FF2B5EF4-FFF2-40B4-BE49-F238E27FC236}">
                    <a16:creationId xmlns:a16="http://schemas.microsoft.com/office/drawing/2014/main" id="{F0F68639-4A66-4FCA-AE33-AF69E2FB5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5" y="3452"/>
                <a:ext cx="175" cy="172"/>
              </a:xfrm>
              <a:custGeom>
                <a:avLst/>
                <a:gdLst>
                  <a:gd name="T0" fmla="*/ 995 w 1229"/>
                  <a:gd name="T1" fmla="*/ 669 h 1204"/>
                  <a:gd name="T2" fmla="*/ 981 w 1229"/>
                  <a:gd name="T3" fmla="*/ 558 h 1204"/>
                  <a:gd name="T4" fmla="*/ 1059 w 1229"/>
                  <a:gd name="T5" fmla="*/ 513 h 1204"/>
                  <a:gd name="T6" fmla="*/ 1029 w 1229"/>
                  <a:gd name="T7" fmla="*/ 449 h 1204"/>
                  <a:gd name="T8" fmla="*/ 1078 w 1229"/>
                  <a:gd name="T9" fmla="*/ 262 h 1204"/>
                  <a:gd name="T10" fmla="*/ 937 w 1229"/>
                  <a:gd name="T11" fmla="*/ 291 h 1204"/>
                  <a:gd name="T12" fmla="*/ 829 w 1229"/>
                  <a:gd name="T13" fmla="*/ 227 h 1204"/>
                  <a:gd name="T14" fmla="*/ 656 w 1229"/>
                  <a:gd name="T15" fmla="*/ 224 h 1204"/>
                  <a:gd name="T16" fmla="*/ 623 w 1229"/>
                  <a:gd name="T17" fmla="*/ 334 h 1204"/>
                  <a:gd name="T18" fmla="*/ 483 w 1229"/>
                  <a:gd name="T19" fmla="*/ 285 h 1204"/>
                  <a:gd name="T20" fmla="*/ 500 w 1229"/>
                  <a:gd name="T21" fmla="*/ 175 h 1204"/>
                  <a:gd name="T22" fmla="*/ 359 w 1229"/>
                  <a:gd name="T23" fmla="*/ 173 h 1204"/>
                  <a:gd name="T24" fmla="*/ 343 w 1229"/>
                  <a:gd name="T25" fmla="*/ 158 h 1204"/>
                  <a:gd name="T26" fmla="*/ 360 w 1229"/>
                  <a:gd name="T27" fmla="*/ 95 h 1204"/>
                  <a:gd name="T28" fmla="*/ 283 w 1229"/>
                  <a:gd name="T29" fmla="*/ 0 h 1204"/>
                  <a:gd name="T30" fmla="*/ 220 w 1229"/>
                  <a:gd name="T31" fmla="*/ 30 h 1204"/>
                  <a:gd name="T32" fmla="*/ 0 w 1229"/>
                  <a:gd name="T33" fmla="*/ 27 h 1204"/>
                  <a:gd name="T34" fmla="*/ 215 w 1229"/>
                  <a:gd name="T35" fmla="*/ 376 h 1204"/>
                  <a:gd name="T36" fmla="*/ 41 w 1229"/>
                  <a:gd name="T37" fmla="*/ 482 h 1204"/>
                  <a:gd name="T38" fmla="*/ 38 w 1229"/>
                  <a:gd name="T39" fmla="*/ 686 h 1204"/>
                  <a:gd name="T40" fmla="*/ 69 w 1229"/>
                  <a:gd name="T41" fmla="*/ 687 h 1204"/>
                  <a:gd name="T42" fmla="*/ 116 w 1229"/>
                  <a:gd name="T43" fmla="*/ 703 h 1204"/>
                  <a:gd name="T44" fmla="*/ 177 w 1229"/>
                  <a:gd name="T45" fmla="*/ 814 h 1204"/>
                  <a:gd name="T46" fmla="*/ 50 w 1229"/>
                  <a:gd name="T47" fmla="*/ 937 h 1204"/>
                  <a:gd name="T48" fmla="*/ 31 w 1229"/>
                  <a:gd name="T49" fmla="*/ 1172 h 1204"/>
                  <a:gd name="T50" fmla="*/ 78 w 1229"/>
                  <a:gd name="T51" fmla="*/ 1204 h 1204"/>
                  <a:gd name="T52" fmla="*/ 78 w 1229"/>
                  <a:gd name="T53" fmla="*/ 1188 h 1204"/>
                  <a:gd name="T54" fmla="*/ 157 w 1229"/>
                  <a:gd name="T55" fmla="*/ 1142 h 1204"/>
                  <a:gd name="T56" fmla="*/ 330 w 1229"/>
                  <a:gd name="T57" fmla="*/ 1129 h 1204"/>
                  <a:gd name="T58" fmla="*/ 378 w 1229"/>
                  <a:gd name="T59" fmla="*/ 989 h 1204"/>
                  <a:gd name="T60" fmla="*/ 535 w 1229"/>
                  <a:gd name="T61" fmla="*/ 991 h 1204"/>
                  <a:gd name="T62" fmla="*/ 552 w 1229"/>
                  <a:gd name="T63" fmla="*/ 944 h 1204"/>
                  <a:gd name="T64" fmla="*/ 615 w 1229"/>
                  <a:gd name="T65" fmla="*/ 913 h 1204"/>
                  <a:gd name="T66" fmla="*/ 662 w 1229"/>
                  <a:gd name="T67" fmla="*/ 852 h 1204"/>
                  <a:gd name="T68" fmla="*/ 725 w 1229"/>
                  <a:gd name="T69" fmla="*/ 884 h 1204"/>
                  <a:gd name="T70" fmla="*/ 724 w 1229"/>
                  <a:gd name="T71" fmla="*/ 947 h 1204"/>
                  <a:gd name="T72" fmla="*/ 849 w 1229"/>
                  <a:gd name="T73" fmla="*/ 1026 h 1204"/>
                  <a:gd name="T74" fmla="*/ 895 w 1229"/>
                  <a:gd name="T75" fmla="*/ 1027 h 1204"/>
                  <a:gd name="T76" fmla="*/ 927 w 1229"/>
                  <a:gd name="T77" fmla="*/ 950 h 1204"/>
                  <a:gd name="T78" fmla="*/ 959 w 1229"/>
                  <a:gd name="T79" fmla="*/ 950 h 1204"/>
                  <a:gd name="T80" fmla="*/ 990 w 1229"/>
                  <a:gd name="T81" fmla="*/ 1013 h 1204"/>
                  <a:gd name="T82" fmla="*/ 1118 w 1229"/>
                  <a:gd name="T83" fmla="*/ 1015 h 1204"/>
                  <a:gd name="T84" fmla="*/ 1212 w 1229"/>
                  <a:gd name="T85" fmla="*/ 969 h 1204"/>
                  <a:gd name="T86" fmla="*/ 1213 w 1229"/>
                  <a:gd name="T87" fmla="*/ 906 h 1204"/>
                  <a:gd name="T88" fmla="*/ 1229 w 1229"/>
                  <a:gd name="T89" fmla="*/ 860 h 1204"/>
                  <a:gd name="T90" fmla="*/ 1155 w 1229"/>
                  <a:gd name="T91" fmla="*/ 639 h 1204"/>
                  <a:gd name="T92" fmla="*/ 995 w 1229"/>
                  <a:gd name="T93" fmla="*/ 669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9" h="1204">
                    <a:moveTo>
                      <a:pt x="995" y="669"/>
                    </a:moveTo>
                    <a:lnTo>
                      <a:pt x="981" y="558"/>
                    </a:lnTo>
                    <a:lnTo>
                      <a:pt x="1059" y="513"/>
                    </a:lnTo>
                    <a:lnTo>
                      <a:pt x="1029" y="449"/>
                    </a:lnTo>
                    <a:lnTo>
                      <a:pt x="1078" y="262"/>
                    </a:lnTo>
                    <a:lnTo>
                      <a:pt x="937" y="291"/>
                    </a:lnTo>
                    <a:lnTo>
                      <a:pt x="829" y="227"/>
                    </a:lnTo>
                    <a:lnTo>
                      <a:pt x="656" y="224"/>
                    </a:lnTo>
                    <a:lnTo>
                      <a:pt x="623" y="334"/>
                    </a:lnTo>
                    <a:lnTo>
                      <a:pt x="483" y="285"/>
                    </a:lnTo>
                    <a:lnTo>
                      <a:pt x="500" y="175"/>
                    </a:lnTo>
                    <a:lnTo>
                      <a:pt x="359" y="173"/>
                    </a:lnTo>
                    <a:lnTo>
                      <a:pt x="343" y="158"/>
                    </a:lnTo>
                    <a:lnTo>
                      <a:pt x="360" y="95"/>
                    </a:lnTo>
                    <a:lnTo>
                      <a:pt x="283" y="0"/>
                    </a:lnTo>
                    <a:lnTo>
                      <a:pt x="220" y="30"/>
                    </a:lnTo>
                    <a:lnTo>
                      <a:pt x="0" y="27"/>
                    </a:lnTo>
                    <a:lnTo>
                      <a:pt x="215" y="376"/>
                    </a:lnTo>
                    <a:lnTo>
                      <a:pt x="41" y="482"/>
                    </a:lnTo>
                    <a:lnTo>
                      <a:pt x="38" y="686"/>
                    </a:lnTo>
                    <a:lnTo>
                      <a:pt x="69" y="687"/>
                    </a:lnTo>
                    <a:lnTo>
                      <a:pt x="116" y="703"/>
                    </a:lnTo>
                    <a:lnTo>
                      <a:pt x="177" y="814"/>
                    </a:lnTo>
                    <a:lnTo>
                      <a:pt x="50" y="937"/>
                    </a:lnTo>
                    <a:lnTo>
                      <a:pt x="31" y="1172"/>
                    </a:lnTo>
                    <a:lnTo>
                      <a:pt x="78" y="1204"/>
                    </a:lnTo>
                    <a:lnTo>
                      <a:pt x="78" y="1188"/>
                    </a:lnTo>
                    <a:lnTo>
                      <a:pt x="157" y="1142"/>
                    </a:lnTo>
                    <a:lnTo>
                      <a:pt x="330" y="1129"/>
                    </a:lnTo>
                    <a:lnTo>
                      <a:pt x="378" y="989"/>
                    </a:lnTo>
                    <a:lnTo>
                      <a:pt x="535" y="991"/>
                    </a:lnTo>
                    <a:lnTo>
                      <a:pt x="552" y="944"/>
                    </a:lnTo>
                    <a:lnTo>
                      <a:pt x="615" y="913"/>
                    </a:lnTo>
                    <a:lnTo>
                      <a:pt x="662" y="852"/>
                    </a:lnTo>
                    <a:lnTo>
                      <a:pt x="725" y="884"/>
                    </a:lnTo>
                    <a:lnTo>
                      <a:pt x="724" y="947"/>
                    </a:lnTo>
                    <a:lnTo>
                      <a:pt x="849" y="1026"/>
                    </a:lnTo>
                    <a:lnTo>
                      <a:pt x="895" y="1027"/>
                    </a:lnTo>
                    <a:lnTo>
                      <a:pt x="927" y="950"/>
                    </a:lnTo>
                    <a:lnTo>
                      <a:pt x="959" y="950"/>
                    </a:lnTo>
                    <a:lnTo>
                      <a:pt x="990" y="1013"/>
                    </a:lnTo>
                    <a:lnTo>
                      <a:pt x="1118" y="1015"/>
                    </a:lnTo>
                    <a:lnTo>
                      <a:pt x="1212" y="969"/>
                    </a:lnTo>
                    <a:lnTo>
                      <a:pt x="1213" y="906"/>
                    </a:lnTo>
                    <a:lnTo>
                      <a:pt x="1229" y="860"/>
                    </a:lnTo>
                    <a:lnTo>
                      <a:pt x="1155" y="639"/>
                    </a:lnTo>
                    <a:lnTo>
                      <a:pt x="995" y="6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7" name="Freeform 89">
                <a:extLst>
                  <a:ext uri="{FF2B5EF4-FFF2-40B4-BE49-F238E27FC236}">
                    <a16:creationId xmlns:a16="http://schemas.microsoft.com/office/drawing/2014/main" id="{56D7A972-F848-4ED3-8B30-092E4BF4B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" y="3549"/>
                <a:ext cx="74" cy="70"/>
              </a:xfrm>
              <a:custGeom>
                <a:avLst/>
                <a:gdLst>
                  <a:gd name="T0" fmla="*/ 456 w 517"/>
                  <a:gd name="T1" fmla="*/ 21 h 490"/>
                  <a:gd name="T2" fmla="*/ 409 w 517"/>
                  <a:gd name="T3" fmla="*/ 5 h 490"/>
                  <a:gd name="T4" fmla="*/ 409 w 517"/>
                  <a:gd name="T5" fmla="*/ 20 h 490"/>
                  <a:gd name="T6" fmla="*/ 330 w 517"/>
                  <a:gd name="T7" fmla="*/ 50 h 490"/>
                  <a:gd name="T8" fmla="*/ 174 w 517"/>
                  <a:gd name="T9" fmla="*/ 33 h 490"/>
                  <a:gd name="T10" fmla="*/ 96 w 517"/>
                  <a:gd name="T11" fmla="*/ 0 h 490"/>
                  <a:gd name="T12" fmla="*/ 32 w 517"/>
                  <a:gd name="T13" fmla="*/ 46 h 490"/>
                  <a:gd name="T14" fmla="*/ 35 w 517"/>
                  <a:gd name="T15" fmla="*/ 62 h 490"/>
                  <a:gd name="T16" fmla="*/ 48 w 517"/>
                  <a:gd name="T17" fmla="*/ 62 h 490"/>
                  <a:gd name="T18" fmla="*/ 47 w 517"/>
                  <a:gd name="T19" fmla="*/ 125 h 490"/>
                  <a:gd name="T20" fmla="*/ 15 w 517"/>
                  <a:gd name="T21" fmla="*/ 156 h 490"/>
                  <a:gd name="T22" fmla="*/ 0 w 517"/>
                  <a:gd name="T23" fmla="*/ 156 h 490"/>
                  <a:gd name="T24" fmla="*/ 45 w 517"/>
                  <a:gd name="T25" fmla="*/ 282 h 490"/>
                  <a:gd name="T26" fmla="*/ 13 w 517"/>
                  <a:gd name="T27" fmla="*/ 297 h 490"/>
                  <a:gd name="T28" fmla="*/ 28 w 517"/>
                  <a:gd name="T29" fmla="*/ 344 h 490"/>
                  <a:gd name="T30" fmla="*/ 76 w 517"/>
                  <a:gd name="T31" fmla="*/ 344 h 490"/>
                  <a:gd name="T32" fmla="*/ 168 w 517"/>
                  <a:gd name="T33" fmla="*/ 424 h 490"/>
                  <a:gd name="T34" fmla="*/ 371 w 517"/>
                  <a:gd name="T35" fmla="*/ 490 h 490"/>
                  <a:gd name="T36" fmla="*/ 390 w 517"/>
                  <a:gd name="T37" fmla="*/ 255 h 490"/>
                  <a:gd name="T38" fmla="*/ 517 w 517"/>
                  <a:gd name="T39" fmla="*/ 132 h 490"/>
                  <a:gd name="T40" fmla="*/ 456 w 517"/>
                  <a:gd name="T41" fmla="*/ 21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7" h="490">
                    <a:moveTo>
                      <a:pt x="456" y="21"/>
                    </a:moveTo>
                    <a:lnTo>
                      <a:pt x="409" y="5"/>
                    </a:lnTo>
                    <a:lnTo>
                      <a:pt x="409" y="20"/>
                    </a:lnTo>
                    <a:lnTo>
                      <a:pt x="330" y="50"/>
                    </a:lnTo>
                    <a:lnTo>
                      <a:pt x="174" y="33"/>
                    </a:lnTo>
                    <a:lnTo>
                      <a:pt x="96" y="0"/>
                    </a:lnTo>
                    <a:lnTo>
                      <a:pt x="32" y="46"/>
                    </a:lnTo>
                    <a:lnTo>
                      <a:pt x="35" y="62"/>
                    </a:lnTo>
                    <a:lnTo>
                      <a:pt x="48" y="62"/>
                    </a:lnTo>
                    <a:lnTo>
                      <a:pt x="47" y="125"/>
                    </a:lnTo>
                    <a:lnTo>
                      <a:pt x="15" y="156"/>
                    </a:lnTo>
                    <a:lnTo>
                      <a:pt x="0" y="156"/>
                    </a:lnTo>
                    <a:lnTo>
                      <a:pt x="45" y="282"/>
                    </a:lnTo>
                    <a:lnTo>
                      <a:pt x="13" y="297"/>
                    </a:lnTo>
                    <a:lnTo>
                      <a:pt x="28" y="344"/>
                    </a:lnTo>
                    <a:lnTo>
                      <a:pt x="76" y="344"/>
                    </a:lnTo>
                    <a:lnTo>
                      <a:pt x="168" y="424"/>
                    </a:lnTo>
                    <a:lnTo>
                      <a:pt x="371" y="490"/>
                    </a:lnTo>
                    <a:lnTo>
                      <a:pt x="390" y="255"/>
                    </a:lnTo>
                    <a:lnTo>
                      <a:pt x="517" y="132"/>
                    </a:lnTo>
                    <a:lnTo>
                      <a:pt x="456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8" name="Freeform 90">
                <a:extLst>
                  <a:ext uri="{FF2B5EF4-FFF2-40B4-BE49-F238E27FC236}">
                    <a16:creationId xmlns:a16="http://schemas.microsoft.com/office/drawing/2014/main" id="{C17C756C-35C9-47E9-AA14-9DEC6228B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6" y="3473"/>
                <a:ext cx="98" cy="85"/>
              </a:xfrm>
              <a:custGeom>
                <a:avLst/>
                <a:gdLst>
                  <a:gd name="T0" fmla="*/ 655 w 686"/>
                  <a:gd name="T1" fmla="*/ 538 h 594"/>
                  <a:gd name="T2" fmla="*/ 658 w 686"/>
                  <a:gd name="T3" fmla="*/ 334 h 594"/>
                  <a:gd name="T4" fmla="*/ 563 w 686"/>
                  <a:gd name="T5" fmla="*/ 348 h 594"/>
                  <a:gd name="T6" fmla="*/ 502 w 686"/>
                  <a:gd name="T7" fmla="*/ 316 h 594"/>
                  <a:gd name="T8" fmla="*/ 440 w 686"/>
                  <a:gd name="T9" fmla="*/ 221 h 594"/>
                  <a:gd name="T10" fmla="*/ 314 w 686"/>
                  <a:gd name="T11" fmla="*/ 236 h 594"/>
                  <a:gd name="T12" fmla="*/ 268 w 686"/>
                  <a:gd name="T13" fmla="*/ 172 h 594"/>
                  <a:gd name="T14" fmla="*/ 332 w 686"/>
                  <a:gd name="T15" fmla="*/ 63 h 594"/>
                  <a:gd name="T16" fmla="*/ 286 w 686"/>
                  <a:gd name="T17" fmla="*/ 0 h 594"/>
                  <a:gd name="T18" fmla="*/ 207 w 686"/>
                  <a:gd name="T19" fmla="*/ 30 h 594"/>
                  <a:gd name="T20" fmla="*/ 207 w 686"/>
                  <a:gd name="T21" fmla="*/ 15 h 594"/>
                  <a:gd name="T22" fmla="*/ 160 w 686"/>
                  <a:gd name="T23" fmla="*/ 61 h 594"/>
                  <a:gd name="T24" fmla="*/ 18 w 686"/>
                  <a:gd name="T25" fmla="*/ 106 h 594"/>
                  <a:gd name="T26" fmla="*/ 17 w 686"/>
                  <a:gd name="T27" fmla="*/ 184 h 594"/>
                  <a:gd name="T28" fmla="*/ 32 w 686"/>
                  <a:gd name="T29" fmla="*/ 247 h 594"/>
                  <a:gd name="T30" fmla="*/ 0 w 686"/>
                  <a:gd name="T31" fmla="*/ 309 h 594"/>
                  <a:gd name="T32" fmla="*/ 31 w 686"/>
                  <a:gd name="T33" fmla="*/ 341 h 594"/>
                  <a:gd name="T34" fmla="*/ 93 w 686"/>
                  <a:gd name="T35" fmla="*/ 420 h 594"/>
                  <a:gd name="T36" fmla="*/ 104 w 686"/>
                  <a:gd name="T37" fmla="*/ 413 h 594"/>
                  <a:gd name="T38" fmla="*/ 108 w 686"/>
                  <a:gd name="T39" fmla="*/ 405 h 594"/>
                  <a:gd name="T40" fmla="*/ 116 w 686"/>
                  <a:gd name="T41" fmla="*/ 405 h 594"/>
                  <a:gd name="T42" fmla="*/ 140 w 686"/>
                  <a:gd name="T43" fmla="*/ 390 h 594"/>
                  <a:gd name="T44" fmla="*/ 155 w 686"/>
                  <a:gd name="T45" fmla="*/ 406 h 594"/>
                  <a:gd name="T46" fmla="*/ 163 w 686"/>
                  <a:gd name="T47" fmla="*/ 430 h 594"/>
                  <a:gd name="T48" fmla="*/ 185 w 686"/>
                  <a:gd name="T49" fmla="*/ 468 h 594"/>
                  <a:gd name="T50" fmla="*/ 169 w 686"/>
                  <a:gd name="T51" fmla="*/ 516 h 594"/>
                  <a:gd name="T52" fmla="*/ 207 w 686"/>
                  <a:gd name="T53" fmla="*/ 582 h 594"/>
                  <a:gd name="T54" fmla="*/ 216 w 686"/>
                  <a:gd name="T55" fmla="*/ 594 h 594"/>
                  <a:gd name="T56" fmla="*/ 236 w 686"/>
                  <a:gd name="T57" fmla="*/ 591 h 594"/>
                  <a:gd name="T58" fmla="*/ 262 w 686"/>
                  <a:gd name="T59" fmla="*/ 587 h 594"/>
                  <a:gd name="T60" fmla="*/ 278 w 686"/>
                  <a:gd name="T61" fmla="*/ 585 h 594"/>
                  <a:gd name="T62" fmla="*/ 290 w 686"/>
                  <a:gd name="T63" fmla="*/ 583 h 594"/>
                  <a:gd name="T64" fmla="*/ 296 w 686"/>
                  <a:gd name="T65" fmla="*/ 582 h 594"/>
                  <a:gd name="T66" fmla="*/ 309 w 686"/>
                  <a:gd name="T67" fmla="*/ 580 h 594"/>
                  <a:gd name="T68" fmla="*/ 373 w 686"/>
                  <a:gd name="T69" fmla="*/ 534 h 594"/>
                  <a:gd name="T70" fmla="*/ 451 w 686"/>
                  <a:gd name="T71" fmla="*/ 567 h 594"/>
                  <a:gd name="T72" fmla="*/ 607 w 686"/>
                  <a:gd name="T73" fmla="*/ 584 h 594"/>
                  <a:gd name="T74" fmla="*/ 686 w 686"/>
                  <a:gd name="T75" fmla="*/ 554 h 594"/>
                  <a:gd name="T76" fmla="*/ 686 w 686"/>
                  <a:gd name="T77" fmla="*/ 539 h 594"/>
                  <a:gd name="T78" fmla="*/ 655 w 686"/>
                  <a:gd name="T79" fmla="*/ 538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86" h="594">
                    <a:moveTo>
                      <a:pt x="655" y="538"/>
                    </a:moveTo>
                    <a:lnTo>
                      <a:pt x="658" y="334"/>
                    </a:lnTo>
                    <a:lnTo>
                      <a:pt x="563" y="348"/>
                    </a:lnTo>
                    <a:lnTo>
                      <a:pt x="502" y="316"/>
                    </a:lnTo>
                    <a:lnTo>
                      <a:pt x="440" y="221"/>
                    </a:lnTo>
                    <a:lnTo>
                      <a:pt x="314" y="236"/>
                    </a:lnTo>
                    <a:lnTo>
                      <a:pt x="268" y="172"/>
                    </a:lnTo>
                    <a:lnTo>
                      <a:pt x="332" y="63"/>
                    </a:lnTo>
                    <a:lnTo>
                      <a:pt x="286" y="0"/>
                    </a:lnTo>
                    <a:lnTo>
                      <a:pt x="207" y="30"/>
                    </a:lnTo>
                    <a:lnTo>
                      <a:pt x="207" y="15"/>
                    </a:lnTo>
                    <a:lnTo>
                      <a:pt x="160" y="61"/>
                    </a:lnTo>
                    <a:lnTo>
                      <a:pt x="18" y="106"/>
                    </a:lnTo>
                    <a:lnTo>
                      <a:pt x="17" y="184"/>
                    </a:lnTo>
                    <a:lnTo>
                      <a:pt x="32" y="247"/>
                    </a:lnTo>
                    <a:lnTo>
                      <a:pt x="0" y="309"/>
                    </a:lnTo>
                    <a:lnTo>
                      <a:pt x="31" y="341"/>
                    </a:lnTo>
                    <a:lnTo>
                      <a:pt x="93" y="420"/>
                    </a:lnTo>
                    <a:lnTo>
                      <a:pt x="104" y="413"/>
                    </a:lnTo>
                    <a:lnTo>
                      <a:pt x="108" y="405"/>
                    </a:lnTo>
                    <a:lnTo>
                      <a:pt x="116" y="405"/>
                    </a:lnTo>
                    <a:lnTo>
                      <a:pt x="140" y="390"/>
                    </a:lnTo>
                    <a:lnTo>
                      <a:pt x="155" y="406"/>
                    </a:lnTo>
                    <a:lnTo>
                      <a:pt x="163" y="430"/>
                    </a:lnTo>
                    <a:lnTo>
                      <a:pt x="185" y="468"/>
                    </a:lnTo>
                    <a:lnTo>
                      <a:pt x="169" y="516"/>
                    </a:lnTo>
                    <a:lnTo>
                      <a:pt x="207" y="582"/>
                    </a:lnTo>
                    <a:lnTo>
                      <a:pt x="216" y="594"/>
                    </a:lnTo>
                    <a:lnTo>
                      <a:pt x="236" y="591"/>
                    </a:lnTo>
                    <a:lnTo>
                      <a:pt x="262" y="587"/>
                    </a:lnTo>
                    <a:lnTo>
                      <a:pt x="278" y="585"/>
                    </a:lnTo>
                    <a:lnTo>
                      <a:pt x="290" y="583"/>
                    </a:lnTo>
                    <a:lnTo>
                      <a:pt x="296" y="582"/>
                    </a:lnTo>
                    <a:lnTo>
                      <a:pt x="309" y="580"/>
                    </a:lnTo>
                    <a:lnTo>
                      <a:pt x="373" y="534"/>
                    </a:lnTo>
                    <a:lnTo>
                      <a:pt x="451" y="567"/>
                    </a:lnTo>
                    <a:lnTo>
                      <a:pt x="607" y="584"/>
                    </a:lnTo>
                    <a:lnTo>
                      <a:pt x="686" y="554"/>
                    </a:lnTo>
                    <a:lnTo>
                      <a:pt x="686" y="539"/>
                    </a:lnTo>
                    <a:lnTo>
                      <a:pt x="655" y="5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9" name="Freeform 91">
                <a:extLst>
                  <a:ext uri="{FF2B5EF4-FFF2-40B4-BE49-F238E27FC236}">
                    <a16:creationId xmlns:a16="http://schemas.microsoft.com/office/drawing/2014/main" id="{42583A74-1C86-4D49-B74E-22F67B320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3573"/>
                <a:ext cx="80" cy="79"/>
              </a:xfrm>
              <a:custGeom>
                <a:avLst/>
                <a:gdLst>
                  <a:gd name="T0" fmla="*/ 394 w 565"/>
                  <a:gd name="T1" fmla="*/ 95 h 547"/>
                  <a:gd name="T2" fmla="*/ 395 w 565"/>
                  <a:gd name="T3" fmla="*/ 32 h 547"/>
                  <a:gd name="T4" fmla="*/ 332 w 565"/>
                  <a:gd name="T5" fmla="*/ 0 h 547"/>
                  <a:gd name="T6" fmla="*/ 285 w 565"/>
                  <a:gd name="T7" fmla="*/ 61 h 547"/>
                  <a:gd name="T8" fmla="*/ 222 w 565"/>
                  <a:gd name="T9" fmla="*/ 92 h 547"/>
                  <a:gd name="T10" fmla="*/ 205 w 565"/>
                  <a:gd name="T11" fmla="*/ 139 h 547"/>
                  <a:gd name="T12" fmla="*/ 48 w 565"/>
                  <a:gd name="T13" fmla="*/ 137 h 547"/>
                  <a:gd name="T14" fmla="*/ 0 w 565"/>
                  <a:gd name="T15" fmla="*/ 277 h 547"/>
                  <a:gd name="T16" fmla="*/ 29 w 565"/>
                  <a:gd name="T17" fmla="*/ 403 h 547"/>
                  <a:gd name="T18" fmla="*/ 216 w 565"/>
                  <a:gd name="T19" fmla="*/ 468 h 547"/>
                  <a:gd name="T20" fmla="*/ 278 w 565"/>
                  <a:gd name="T21" fmla="*/ 532 h 547"/>
                  <a:gd name="T22" fmla="*/ 278 w 565"/>
                  <a:gd name="T23" fmla="*/ 547 h 547"/>
                  <a:gd name="T24" fmla="*/ 294 w 565"/>
                  <a:gd name="T25" fmla="*/ 532 h 547"/>
                  <a:gd name="T26" fmla="*/ 217 w 565"/>
                  <a:gd name="T27" fmla="*/ 359 h 547"/>
                  <a:gd name="T28" fmla="*/ 281 w 565"/>
                  <a:gd name="T29" fmla="*/ 360 h 547"/>
                  <a:gd name="T30" fmla="*/ 297 w 565"/>
                  <a:gd name="T31" fmla="*/ 328 h 547"/>
                  <a:gd name="T32" fmla="*/ 250 w 565"/>
                  <a:gd name="T33" fmla="*/ 296 h 547"/>
                  <a:gd name="T34" fmla="*/ 345 w 565"/>
                  <a:gd name="T35" fmla="*/ 235 h 547"/>
                  <a:gd name="T36" fmla="*/ 406 w 565"/>
                  <a:gd name="T37" fmla="*/ 345 h 547"/>
                  <a:gd name="T38" fmla="*/ 438 w 565"/>
                  <a:gd name="T39" fmla="*/ 299 h 547"/>
                  <a:gd name="T40" fmla="*/ 484 w 565"/>
                  <a:gd name="T41" fmla="*/ 315 h 547"/>
                  <a:gd name="T42" fmla="*/ 548 w 565"/>
                  <a:gd name="T43" fmla="*/ 285 h 547"/>
                  <a:gd name="T44" fmla="*/ 565 w 565"/>
                  <a:gd name="T45" fmla="*/ 175 h 547"/>
                  <a:gd name="T46" fmla="*/ 519 w 565"/>
                  <a:gd name="T47" fmla="*/ 174 h 547"/>
                  <a:gd name="T48" fmla="*/ 394 w 565"/>
                  <a:gd name="T49" fmla="*/ 95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65" h="547">
                    <a:moveTo>
                      <a:pt x="394" y="95"/>
                    </a:moveTo>
                    <a:lnTo>
                      <a:pt x="395" y="32"/>
                    </a:lnTo>
                    <a:lnTo>
                      <a:pt x="332" y="0"/>
                    </a:lnTo>
                    <a:lnTo>
                      <a:pt x="285" y="61"/>
                    </a:lnTo>
                    <a:lnTo>
                      <a:pt x="222" y="92"/>
                    </a:lnTo>
                    <a:lnTo>
                      <a:pt x="205" y="139"/>
                    </a:lnTo>
                    <a:lnTo>
                      <a:pt x="48" y="137"/>
                    </a:lnTo>
                    <a:lnTo>
                      <a:pt x="0" y="277"/>
                    </a:lnTo>
                    <a:lnTo>
                      <a:pt x="29" y="403"/>
                    </a:lnTo>
                    <a:lnTo>
                      <a:pt x="216" y="468"/>
                    </a:lnTo>
                    <a:lnTo>
                      <a:pt x="278" y="532"/>
                    </a:lnTo>
                    <a:lnTo>
                      <a:pt x="278" y="547"/>
                    </a:lnTo>
                    <a:lnTo>
                      <a:pt x="294" y="532"/>
                    </a:lnTo>
                    <a:lnTo>
                      <a:pt x="217" y="359"/>
                    </a:lnTo>
                    <a:lnTo>
                      <a:pt x="281" y="360"/>
                    </a:lnTo>
                    <a:lnTo>
                      <a:pt x="297" y="328"/>
                    </a:lnTo>
                    <a:lnTo>
                      <a:pt x="250" y="296"/>
                    </a:lnTo>
                    <a:lnTo>
                      <a:pt x="345" y="235"/>
                    </a:lnTo>
                    <a:lnTo>
                      <a:pt x="406" y="345"/>
                    </a:lnTo>
                    <a:lnTo>
                      <a:pt x="438" y="299"/>
                    </a:lnTo>
                    <a:lnTo>
                      <a:pt x="484" y="315"/>
                    </a:lnTo>
                    <a:lnTo>
                      <a:pt x="548" y="285"/>
                    </a:lnTo>
                    <a:lnTo>
                      <a:pt x="565" y="175"/>
                    </a:lnTo>
                    <a:lnTo>
                      <a:pt x="519" y="174"/>
                    </a:lnTo>
                    <a:lnTo>
                      <a:pt x="394" y="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0" name="Freeform 92">
                <a:extLst>
                  <a:ext uri="{FF2B5EF4-FFF2-40B4-BE49-F238E27FC236}">
                    <a16:creationId xmlns:a16="http://schemas.microsoft.com/office/drawing/2014/main" id="{D8D58471-187D-4AB6-B317-1E77C6B79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3" y="3607"/>
                <a:ext cx="27" cy="43"/>
              </a:xfrm>
              <a:custGeom>
                <a:avLst/>
                <a:gdLst>
                  <a:gd name="T0" fmla="*/ 157 w 189"/>
                  <a:gd name="T1" fmla="*/ 157 h 298"/>
                  <a:gd name="T2" fmla="*/ 189 w 189"/>
                  <a:gd name="T3" fmla="*/ 110 h 298"/>
                  <a:gd name="T4" fmla="*/ 128 w 189"/>
                  <a:gd name="T5" fmla="*/ 0 h 298"/>
                  <a:gd name="T6" fmla="*/ 33 w 189"/>
                  <a:gd name="T7" fmla="*/ 61 h 298"/>
                  <a:gd name="T8" fmla="*/ 80 w 189"/>
                  <a:gd name="T9" fmla="*/ 93 h 298"/>
                  <a:gd name="T10" fmla="*/ 64 w 189"/>
                  <a:gd name="T11" fmla="*/ 125 h 298"/>
                  <a:gd name="T12" fmla="*/ 0 w 189"/>
                  <a:gd name="T13" fmla="*/ 124 h 298"/>
                  <a:gd name="T14" fmla="*/ 77 w 189"/>
                  <a:gd name="T15" fmla="*/ 297 h 298"/>
                  <a:gd name="T16" fmla="*/ 155 w 189"/>
                  <a:gd name="T17" fmla="*/ 298 h 298"/>
                  <a:gd name="T18" fmla="*/ 157 w 189"/>
                  <a:gd name="T19" fmla="*/ 157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9" h="298">
                    <a:moveTo>
                      <a:pt x="157" y="157"/>
                    </a:moveTo>
                    <a:lnTo>
                      <a:pt x="189" y="110"/>
                    </a:lnTo>
                    <a:lnTo>
                      <a:pt x="128" y="0"/>
                    </a:lnTo>
                    <a:lnTo>
                      <a:pt x="33" y="61"/>
                    </a:lnTo>
                    <a:lnTo>
                      <a:pt x="80" y="93"/>
                    </a:lnTo>
                    <a:lnTo>
                      <a:pt x="64" y="125"/>
                    </a:lnTo>
                    <a:lnTo>
                      <a:pt x="0" y="124"/>
                    </a:lnTo>
                    <a:lnTo>
                      <a:pt x="77" y="297"/>
                    </a:lnTo>
                    <a:lnTo>
                      <a:pt x="155" y="298"/>
                    </a:lnTo>
                    <a:lnTo>
                      <a:pt x="157" y="1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1" name="Freeform 93">
                <a:extLst>
                  <a:ext uri="{FF2B5EF4-FFF2-40B4-BE49-F238E27FC236}">
                    <a16:creationId xmlns:a16="http://schemas.microsoft.com/office/drawing/2014/main" id="{E48C0D76-9C93-4667-ACF4-E90A9F395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3613"/>
                <a:ext cx="75" cy="52"/>
              </a:xfrm>
              <a:custGeom>
                <a:avLst/>
                <a:gdLst>
                  <a:gd name="T0" fmla="*/ 79 w 530"/>
                  <a:gd name="T1" fmla="*/ 13 h 362"/>
                  <a:gd name="T2" fmla="*/ 0 w 530"/>
                  <a:gd name="T3" fmla="*/ 59 h 362"/>
                  <a:gd name="T4" fmla="*/ 0 w 530"/>
                  <a:gd name="T5" fmla="*/ 75 h 362"/>
                  <a:gd name="T6" fmla="*/ 61 w 530"/>
                  <a:gd name="T7" fmla="*/ 107 h 362"/>
                  <a:gd name="T8" fmla="*/ 155 w 530"/>
                  <a:gd name="T9" fmla="*/ 186 h 362"/>
                  <a:gd name="T10" fmla="*/ 201 w 530"/>
                  <a:gd name="T11" fmla="*/ 313 h 362"/>
                  <a:gd name="T12" fmla="*/ 324 w 530"/>
                  <a:gd name="T13" fmla="*/ 362 h 362"/>
                  <a:gd name="T14" fmla="*/ 358 w 530"/>
                  <a:gd name="T15" fmla="*/ 284 h 362"/>
                  <a:gd name="T16" fmla="*/ 483 w 530"/>
                  <a:gd name="T17" fmla="*/ 285 h 362"/>
                  <a:gd name="T18" fmla="*/ 530 w 530"/>
                  <a:gd name="T19" fmla="*/ 270 h 362"/>
                  <a:gd name="T20" fmla="*/ 530 w 530"/>
                  <a:gd name="T21" fmla="*/ 255 h 362"/>
                  <a:gd name="T22" fmla="*/ 468 w 530"/>
                  <a:gd name="T23" fmla="*/ 191 h 362"/>
                  <a:gd name="T24" fmla="*/ 281 w 530"/>
                  <a:gd name="T25" fmla="*/ 126 h 362"/>
                  <a:gd name="T26" fmla="*/ 252 w 530"/>
                  <a:gd name="T27" fmla="*/ 0 h 362"/>
                  <a:gd name="T28" fmla="*/ 79 w 530"/>
                  <a:gd name="T29" fmla="*/ 13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0" h="362">
                    <a:moveTo>
                      <a:pt x="79" y="13"/>
                    </a:moveTo>
                    <a:lnTo>
                      <a:pt x="0" y="59"/>
                    </a:lnTo>
                    <a:lnTo>
                      <a:pt x="0" y="75"/>
                    </a:lnTo>
                    <a:lnTo>
                      <a:pt x="61" y="107"/>
                    </a:lnTo>
                    <a:lnTo>
                      <a:pt x="155" y="186"/>
                    </a:lnTo>
                    <a:lnTo>
                      <a:pt x="201" y="313"/>
                    </a:lnTo>
                    <a:lnTo>
                      <a:pt x="324" y="362"/>
                    </a:lnTo>
                    <a:lnTo>
                      <a:pt x="358" y="284"/>
                    </a:lnTo>
                    <a:lnTo>
                      <a:pt x="483" y="285"/>
                    </a:lnTo>
                    <a:lnTo>
                      <a:pt x="530" y="270"/>
                    </a:lnTo>
                    <a:lnTo>
                      <a:pt x="530" y="255"/>
                    </a:lnTo>
                    <a:lnTo>
                      <a:pt x="468" y="191"/>
                    </a:lnTo>
                    <a:lnTo>
                      <a:pt x="281" y="126"/>
                    </a:lnTo>
                    <a:lnTo>
                      <a:pt x="252" y="0"/>
                    </a:lnTo>
                    <a:lnTo>
                      <a:pt x="79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2" name="Freeform 94">
                <a:extLst>
                  <a:ext uri="{FF2B5EF4-FFF2-40B4-BE49-F238E27FC236}">
                    <a16:creationId xmlns:a16="http://schemas.microsoft.com/office/drawing/2014/main" id="{2827CEF0-B786-4E49-A33F-E81F24B99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356"/>
                <a:ext cx="136" cy="138"/>
              </a:xfrm>
              <a:custGeom>
                <a:avLst/>
                <a:gdLst>
                  <a:gd name="T0" fmla="*/ 825 w 952"/>
                  <a:gd name="T1" fmla="*/ 753 h 966"/>
                  <a:gd name="T2" fmla="*/ 952 w 952"/>
                  <a:gd name="T3" fmla="*/ 597 h 966"/>
                  <a:gd name="T4" fmla="*/ 851 w 952"/>
                  <a:gd name="T5" fmla="*/ 0 h 966"/>
                  <a:gd name="T6" fmla="*/ 505 w 952"/>
                  <a:gd name="T7" fmla="*/ 137 h 966"/>
                  <a:gd name="T8" fmla="*/ 565 w 952"/>
                  <a:gd name="T9" fmla="*/ 263 h 966"/>
                  <a:gd name="T10" fmla="*/ 517 w 952"/>
                  <a:gd name="T11" fmla="*/ 324 h 966"/>
                  <a:gd name="T12" fmla="*/ 471 w 952"/>
                  <a:gd name="T13" fmla="*/ 324 h 966"/>
                  <a:gd name="T14" fmla="*/ 407 w 952"/>
                  <a:gd name="T15" fmla="*/ 386 h 966"/>
                  <a:gd name="T16" fmla="*/ 332 w 952"/>
                  <a:gd name="T17" fmla="*/ 197 h 966"/>
                  <a:gd name="T18" fmla="*/ 0 w 952"/>
                  <a:gd name="T19" fmla="*/ 317 h 966"/>
                  <a:gd name="T20" fmla="*/ 150 w 952"/>
                  <a:gd name="T21" fmla="*/ 759 h 966"/>
                  <a:gd name="T22" fmla="*/ 180 w 952"/>
                  <a:gd name="T23" fmla="*/ 853 h 966"/>
                  <a:gd name="T24" fmla="*/ 196 w 952"/>
                  <a:gd name="T25" fmla="*/ 885 h 966"/>
                  <a:gd name="T26" fmla="*/ 445 w 952"/>
                  <a:gd name="T27" fmla="*/ 966 h 966"/>
                  <a:gd name="T28" fmla="*/ 462 w 952"/>
                  <a:gd name="T29" fmla="*/ 951 h 966"/>
                  <a:gd name="T30" fmla="*/ 511 w 952"/>
                  <a:gd name="T31" fmla="*/ 795 h 966"/>
                  <a:gd name="T32" fmla="*/ 638 w 952"/>
                  <a:gd name="T33" fmla="*/ 703 h 966"/>
                  <a:gd name="T34" fmla="*/ 762 w 952"/>
                  <a:gd name="T35" fmla="*/ 783 h 966"/>
                  <a:gd name="T36" fmla="*/ 825 w 952"/>
                  <a:gd name="T37" fmla="*/ 753 h 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2" h="966">
                    <a:moveTo>
                      <a:pt x="825" y="753"/>
                    </a:moveTo>
                    <a:lnTo>
                      <a:pt x="952" y="597"/>
                    </a:lnTo>
                    <a:lnTo>
                      <a:pt x="851" y="0"/>
                    </a:lnTo>
                    <a:lnTo>
                      <a:pt x="505" y="137"/>
                    </a:lnTo>
                    <a:lnTo>
                      <a:pt x="565" y="263"/>
                    </a:lnTo>
                    <a:lnTo>
                      <a:pt x="517" y="324"/>
                    </a:lnTo>
                    <a:lnTo>
                      <a:pt x="471" y="324"/>
                    </a:lnTo>
                    <a:lnTo>
                      <a:pt x="407" y="386"/>
                    </a:lnTo>
                    <a:lnTo>
                      <a:pt x="332" y="197"/>
                    </a:lnTo>
                    <a:lnTo>
                      <a:pt x="0" y="317"/>
                    </a:lnTo>
                    <a:lnTo>
                      <a:pt x="150" y="759"/>
                    </a:lnTo>
                    <a:lnTo>
                      <a:pt x="180" y="853"/>
                    </a:lnTo>
                    <a:lnTo>
                      <a:pt x="196" y="885"/>
                    </a:lnTo>
                    <a:lnTo>
                      <a:pt x="445" y="966"/>
                    </a:lnTo>
                    <a:lnTo>
                      <a:pt x="462" y="951"/>
                    </a:lnTo>
                    <a:lnTo>
                      <a:pt x="511" y="795"/>
                    </a:lnTo>
                    <a:lnTo>
                      <a:pt x="638" y="703"/>
                    </a:lnTo>
                    <a:lnTo>
                      <a:pt x="762" y="783"/>
                    </a:lnTo>
                    <a:lnTo>
                      <a:pt x="825" y="7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3" name="Freeform 95">
                <a:extLst>
                  <a:ext uri="{FF2B5EF4-FFF2-40B4-BE49-F238E27FC236}">
                    <a16:creationId xmlns:a16="http://schemas.microsoft.com/office/drawing/2014/main" id="{61E1ADB9-6BE3-4265-82E7-3C76BDD4E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441"/>
                <a:ext cx="134" cy="110"/>
              </a:xfrm>
              <a:custGeom>
                <a:avLst/>
                <a:gdLst>
                  <a:gd name="T0" fmla="*/ 507 w 939"/>
                  <a:gd name="T1" fmla="*/ 0 h 769"/>
                  <a:gd name="T2" fmla="*/ 380 w 939"/>
                  <a:gd name="T3" fmla="*/ 156 h 769"/>
                  <a:gd name="T4" fmla="*/ 317 w 939"/>
                  <a:gd name="T5" fmla="*/ 186 h 769"/>
                  <a:gd name="T6" fmla="*/ 193 w 939"/>
                  <a:gd name="T7" fmla="*/ 106 h 769"/>
                  <a:gd name="T8" fmla="*/ 66 w 939"/>
                  <a:gd name="T9" fmla="*/ 198 h 769"/>
                  <a:gd name="T10" fmla="*/ 17 w 939"/>
                  <a:gd name="T11" fmla="*/ 354 h 769"/>
                  <a:gd name="T12" fmla="*/ 0 w 939"/>
                  <a:gd name="T13" fmla="*/ 369 h 769"/>
                  <a:gd name="T14" fmla="*/ 32 w 939"/>
                  <a:gd name="T15" fmla="*/ 385 h 769"/>
                  <a:gd name="T16" fmla="*/ 61 w 939"/>
                  <a:gd name="T17" fmla="*/ 542 h 769"/>
                  <a:gd name="T18" fmla="*/ 311 w 939"/>
                  <a:gd name="T19" fmla="*/ 637 h 769"/>
                  <a:gd name="T20" fmla="*/ 444 w 939"/>
                  <a:gd name="T21" fmla="*/ 669 h 769"/>
                  <a:gd name="T22" fmla="*/ 747 w 939"/>
                  <a:gd name="T23" fmla="*/ 769 h 769"/>
                  <a:gd name="T24" fmla="*/ 811 w 939"/>
                  <a:gd name="T25" fmla="*/ 675 h 769"/>
                  <a:gd name="T26" fmla="*/ 858 w 939"/>
                  <a:gd name="T27" fmla="*/ 692 h 769"/>
                  <a:gd name="T28" fmla="*/ 906 w 939"/>
                  <a:gd name="T29" fmla="*/ 633 h 769"/>
                  <a:gd name="T30" fmla="*/ 937 w 939"/>
                  <a:gd name="T31" fmla="*/ 618 h 769"/>
                  <a:gd name="T32" fmla="*/ 939 w 939"/>
                  <a:gd name="T33" fmla="*/ 461 h 769"/>
                  <a:gd name="T34" fmla="*/ 862 w 939"/>
                  <a:gd name="T35" fmla="*/ 460 h 769"/>
                  <a:gd name="T36" fmla="*/ 740 w 939"/>
                  <a:gd name="T37" fmla="*/ 208 h 769"/>
                  <a:gd name="T38" fmla="*/ 521 w 939"/>
                  <a:gd name="T39" fmla="*/ 142 h 769"/>
                  <a:gd name="T40" fmla="*/ 507 w 939"/>
                  <a:gd name="T41" fmla="*/ 0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9" h="769">
                    <a:moveTo>
                      <a:pt x="507" y="0"/>
                    </a:moveTo>
                    <a:lnTo>
                      <a:pt x="380" y="156"/>
                    </a:lnTo>
                    <a:lnTo>
                      <a:pt x="317" y="186"/>
                    </a:lnTo>
                    <a:lnTo>
                      <a:pt x="193" y="106"/>
                    </a:lnTo>
                    <a:lnTo>
                      <a:pt x="66" y="198"/>
                    </a:lnTo>
                    <a:lnTo>
                      <a:pt x="17" y="354"/>
                    </a:lnTo>
                    <a:lnTo>
                      <a:pt x="0" y="369"/>
                    </a:lnTo>
                    <a:lnTo>
                      <a:pt x="32" y="385"/>
                    </a:lnTo>
                    <a:lnTo>
                      <a:pt x="61" y="542"/>
                    </a:lnTo>
                    <a:lnTo>
                      <a:pt x="311" y="637"/>
                    </a:lnTo>
                    <a:lnTo>
                      <a:pt x="444" y="669"/>
                    </a:lnTo>
                    <a:lnTo>
                      <a:pt x="747" y="769"/>
                    </a:lnTo>
                    <a:lnTo>
                      <a:pt x="811" y="675"/>
                    </a:lnTo>
                    <a:lnTo>
                      <a:pt x="858" y="692"/>
                    </a:lnTo>
                    <a:lnTo>
                      <a:pt x="906" y="633"/>
                    </a:lnTo>
                    <a:lnTo>
                      <a:pt x="937" y="618"/>
                    </a:lnTo>
                    <a:lnTo>
                      <a:pt x="939" y="461"/>
                    </a:lnTo>
                    <a:lnTo>
                      <a:pt x="862" y="460"/>
                    </a:lnTo>
                    <a:lnTo>
                      <a:pt x="740" y="208"/>
                    </a:lnTo>
                    <a:lnTo>
                      <a:pt x="521" y="142"/>
                    </a:lnTo>
                    <a:lnTo>
                      <a:pt x="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4" name="Freeform 96">
                <a:extLst>
                  <a:ext uri="{FF2B5EF4-FFF2-40B4-BE49-F238E27FC236}">
                    <a16:creationId xmlns:a16="http://schemas.microsoft.com/office/drawing/2014/main" id="{E6528F73-74FF-45E2-9CEE-3B6C85953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532"/>
                <a:ext cx="101" cy="77"/>
              </a:xfrm>
              <a:custGeom>
                <a:avLst/>
                <a:gdLst>
                  <a:gd name="T0" fmla="*/ 249 w 706"/>
                  <a:gd name="T1" fmla="*/ 32 h 537"/>
                  <a:gd name="T2" fmla="*/ 116 w 706"/>
                  <a:gd name="T3" fmla="*/ 0 h 537"/>
                  <a:gd name="T4" fmla="*/ 65 w 706"/>
                  <a:gd name="T5" fmla="*/ 204 h 537"/>
                  <a:gd name="T6" fmla="*/ 18 w 706"/>
                  <a:gd name="T7" fmla="*/ 265 h 537"/>
                  <a:gd name="T8" fmla="*/ 1 w 706"/>
                  <a:gd name="T9" fmla="*/ 344 h 537"/>
                  <a:gd name="T10" fmla="*/ 0 w 706"/>
                  <a:gd name="T11" fmla="*/ 406 h 537"/>
                  <a:gd name="T12" fmla="*/ 48 w 706"/>
                  <a:gd name="T13" fmla="*/ 344 h 537"/>
                  <a:gd name="T14" fmla="*/ 78 w 706"/>
                  <a:gd name="T15" fmla="*/ 407 h 537"/>
                  <a:gd name="T16" fmla="*/ 62 w 706"/>
                  <a:gd name="T17" fmla="*/ 438 h 537"/>
                  <a:gd name="T18" fmla="*/ 109 w 706"/>
                  <a:gd name="T19" fmla="*/ 439 h 537"/>
                  <a:gd name="T20" fmla="*/ 125 w 706"/>
                  <a:gd name="T21" fmla="*/ 471 h 537"/>
                  <a:gd name="T22" fmla="*/ 155 w 706"/>
                  <a:gd name="T23" fmla="*/ 518 h 537"/>
                  <a:gd name="T24" fmla="*/ 187 w 706"/>
                  <a:gd name="T25" fmla="*/ 472 h 537"/>
                  <a:gd name="T26" fmla="*/ 312 w 706"/>
                  <a:gd name="T27" fmla="*/ 505 h 537"/>
                  <a:gd name="T28" fmla="*/ 343 w 706"/>
                  <a:gd name="T29" fmla="*/ 490 h 537"/>
                  <a:gd name="T30" fmla="*/ 375 w 706"/>
                  <a:gd name="T31" fmla="*/ 490 h 537"/>
                  <a:gd name="T32" fmla="*/ 375 w 706"/>
                  <a:gd name="T33" fmla="*/ 537 h 537"/>
                  <a:gd name="T34" fmla="*/ 406 w 706"/>
                  <a:gd name="T35" fmla="*/ 537 h 537"/>
                  <a:gd name="T36" fmla="*/ 437 w 706"/>
                  <a:gd name="T37" fmla="*/ 491 h 537"/>
                  <a:gd name="T38" fmla="*/ 407 w 706"/>
                  <a:gd name="T39" fmla="*/ 458 h 537"/>
                  <a:gd name="T40" fmla="*/ 423 w 706"/>
                  <a:gd name="T41" fmla="*/ 396 h 537"/>
                  <a:gd name="T42" fmla="*/ 455 w 706"/>
                  <a:gd name="T43" fmla="*/ 350 h 537"/>
                  <a:gd name="T44" fmla="*/ 486 w 706"/>
                  <a:gd name="T45" fmla="*/ 351 h 537"/>
                  <a:gd name="T46" fmla="*/ 518 w 706"/>
                  <a:gd name="T47" fmla="*/ 351 h 537"/>
                  <a:gd name="T48" fmla="*/ 536 w 706"/>
                  <a:gd name="T49" fmla="*/ 226 h 537"/>
                  <a:gd name="T50" fmla="*/ 552 w 706"/>
                  <a:gd name="T51" fmla="*/ 163 h 537"/>
                  <a:gd name="T52" fmla="*/ 659 w 706"/>
                  <a:gd name="T53" fmla="*/ 353 h 537"/>
                  <a:gd name="T54" fmla="*/ 706 w 706"/>
                  <a:gd name="T55" fmla="*/ 354 h 537"/>
                  <a:gd name="T56" fmla="*/ 675 w 706"/>
                  <a:gd name="T57" fmla="*/ 338 h 537"/>
                  <a:gd name="T58" fmla="*/ 693 w 706"/>
                  <a:gd name="T59" fmla="*/ 197 h 537"/>
                  <a:gd name="T60" fmla="*/ 694 w 706"/>
                  <a:gd name="T61" fmla="*/ 71 h 537"/>
                  <a:gd name="T62" fmla="*/ 663 w 706"/>
                  <a:gd name="T63" fmla="*/ 55 h 537"/>
                  <a:gd name="T64" fmla="*/ 616 w 706"/>
                  <a:gd name="T65" fmla="*/ 38 h 537"/>
                  <a:gd name="T66" fmla="*/ 552 w 706"/>
                  <a:gd name="T67" fmla="*/ 132 h 537"/>
                  <a:gd name="T68" fmla="*/ 249 w 706"/>
                  <a:gd name="T69" fmla="*/ 32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06" h="537">
                    <a:moveTo>
                      <a:pt x="249" y="32"/>
                    </a:moveTo>
                    <a:lnTo>
                      <a:pt x="116" y="0"/>
                    </a:lnTo>
                    <a:lnTo>
                      <a:pt x="65" y="204"/>
                    </a:lnTo>
                    <a:lnTo>
                      <a:pt x="18" y="265"/>
                    </a:lnTo>
                    <a:lnTo>
                      <a:pt x="1" y="344"/>
                    </a:lnTo>
                    <a:lnTo>
                      <a:pt x="0" y="406"/>
                    </a:lnTo>
                    <a:lnTo>
                      <a:pt x="48" y="344"/>
                    </a:lnTo>
                    <a:lnTo>
                      <a:pt x="78" y="407"/>
                    </a:lnTo>
                    <a:lnTo>
                      <a:pt x="62" y="438"/>
                    </a:lnTo>
                    <a:lnTo>
                      <a:pt x="109" y="439"/>
                    </a:lnTo>
                    <a:lnTo>
                      <a:pt x="125" y="471"/>
                    </a:lnTo>
                    <a:lnTo>
                      <a:pt x="155" y="518"/>
                    </a:lnTo>
                    <a:lnTo>
                      <a:pt x="187" y="472"/>
                    </a:lnTo>
                    <a:lnTo>
                      <a:pt x="312" y="505"/>
                    </a:lnTo>
                    <a:lnTo>
                      <a:pt x="343" y="490"/>
                    </a:lnTo>
                    <a:lnTo>
                      <a:pt x="375" y="490"/>
                    </a:lnTo>
                    <a:lnTo>
                      <a:pt x="375" y="537"/>
                    </a:lnTo>
                    <a:lnTo>
                      <a:pt x="406" y="537"/>
                    </a:lnTo>
                    <a:lnTo>
                      <a:pt x="437" y="491"/>
                    </a:lnTo>
                    <a:lnTo>
                      <a:pt x="407" y="458"/>
                    </a:lnTo>
                    <a:lnTo>
                      <a:pt x="423" y="396"/>
                    </a:lnTo>
                    <a:lnTo>
                      <a:pt x="455" y="350"/>
                    </a:lnTo>
                    <a:lnTo>
                      <a:pt x="486" y="351"/>
                    </a:lnTo>
                    <a:lnTo>
                      <a:pt x="518" y="351"/>
                    </a:lnTo>
                    <a:lnTo>
                      <a:pt x="536" y="226"/>
                    </a:lnTo>
                    <a:lnTo>
                      <a:pt x="552" y="163"/>
                    </a:lnTo>
                    <a:lnTo>
                      <a:pt x="659" y="353"/>
                    </a:lnTo>
                    <a:lnTo>
                      <a:pt x="706" y="354"/>
                    </a:lnTo>
                    <a:lnTo>
                      <a:pt x="675" y="338"/>
                    </a:lnTo>
                    <a:lnTo>
                      <a:pt x="693" y="197"/>
                    </a:lnTo>
                    <a:lnTo>
                      <a:pt x="694" y="71"/>
                    </a:lnTo>
                    <a:lnTo>
                      <a:pt x="663" y="55"/>
                    </a:lnTo>
                    <a:lnTo>
                      <a:pt x="616" y="38"/>
                    </a:lnTo>
                    <a:lnTo>
                      <a:pt x="552" y="132"/>
                    </a:lnTo>
                    <a:lnTo>
                      <a:pt x="249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5" name="Freeform 97">
                <a:extLst>
                  <a:ext uri="{FF2B5EF4-FFF2-40B4-BE49-F238E27FC236}">
                    <a16:creationId xmlns:a16="http://schemas.microsoft.com/office/drawing/2014/main" id="{70E1B08D-E828-4F80-AB5D-94D59D80A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508"/>
                <a:ext cx="43" cy="40"/>
              </a:xfrm>
              <a:custGeom>
                <a:avLst/>
                <a:gdLst>
                  <a:gd name="T0" fmla="*/ 0 w 295"/>
                  <a:gd name="T1" fmla="*/ 0 h 282"/>
                  <a:gd name="T2" fmla="*/ 0 w 295"/>
                  <a:gd name="T3" fmla="*/ 16 h 282"/>
                  <a:gd name="T4" fmla="*/ 62 w 295"/>
                  <a:gd name="T5" fmla="*/ 127 h 282"/>
                  <a:gd name="T6" fmla="*/ 61 w 295"/>
                  <a:gd name="T7" fmla="*/ 201 h 282"/>
                  <a:gd name="T8" fmla="*/ 122 w 295"/>
                  <a:gd name="T9" fmla="*/ 265 h 282"/>
                  <a:gd name="T10" fmla="*/ 154 w 295"/>
                  <a:gd name="T11" fmla="*/ 250 h 282"/>
                  <a:gd name="T12" fmla="*/ 185 w 295"/>
                  <a:gd name="T13" fmla="*/ 282 h 282"/>
                  <a:gd name="T14" fmla="*/ 216 w 295"/>
                  <a:gd name="T15" fmla="*/ 282 h 282"/>
                  <a:gd name="T16" fmla="*/ 295 w 295"/>
                  <a:gd name="T17" fmla="*/ 220 h 282"/>
                  <a:gd name="T18" fmla="*/ 280 w 295"/>
                  <a:gd name="T19" fmla="*/ 189 h 282"/>
                  <a:gd name="T20" fmla="*/ 281 w 295"/>
                  <a:gd name="T21" fmla="*/ 82 h 282"/>
                  <a:gd name="T22" fmla="*/ 174 w 295"/>
                  <a:gd name="T23" fmla="*/ 3 h 282"/>
                  <a:gd name="T24" fmla="*/ 0 w 295"/>
                  <a:gd name="T25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5" h="282">
                    <a:moveTo>
                      <a:pt x="0" y="0"/>
                    </a:moveTo>
                    <a:lnTo>
                      <a:pt x="0" y="16"/>
                    </a:lnTo>
                    <a:lnTo>
                      <a:pt x="62" y="127"/>
                    </a:lnTo>
                    <a:lnTo>
                      <a:pt x="61" y="201"/>
                    </a:lnTo>
                    <a:lnTo>
                      <a:pt x="122" y="265"/>
                    </a:lnTo>
                    <a:lnTo>
                      <a:pt x="154" y="250"/>
                    </a:lnTo>
                    <a:lnTo>
                      <a:pt x="185" y="282"/>
                    </a:lnTo>
                    <a:lnTo>
                      <a:pt x="216" y="282"/>
                    </a:lnTo>
                    <a:lnTo>
                      <a:pt x="295" y="220"/>
                    </a:lnTo>
                    <a:lnTo>
                      <a:pt x="280" y="189"/>
                    </a:lnTo>
                    <a:lnTo>
                      <a:pt x="281" y="82"/>
                    </a:lnTo>
                    <a:lnTo>
                      <a:pt x="17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6" name="Freeform 98">
                <a:extLst>
                  <a:ext uri="{FF2B5EF4-FFF2-40B4-BE49-F238E27FC236}">
                    <a16:creationId xmlns:a16="http://schemas.microsoft.com/office/drawing/2014/main" id="{D4FC08A8-0672-4D80-B3FF-B2D4ACFAA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507"/>
                <a:ext cx="80" cy="63"/>
              </a:xfrm>
              <a:custGeom>
                <a:avLst/>
                <a:gdLst>
                  <a:gd name="T0" fmla="*/ 222 w 564"/>
                  <a:gd name="T1" fmla="*/ 18 h 438"/>
                  <a:gd name="T2" fmla="*/ 222 w 564"/>
                  <a:gd name="T3" fmla="*/ 2 h 438"/>
                  <a:gd name="T4" fmla="*/ 81 w 564"/>
                  <a:gd name="T5" fmla="*/ 0 h 438"/>
                  <a:gd name="T6" fmla="*/ 79 w 564"/>
                  <a:gd name="T7" fmla="*/ 157 h 438"/>
                  <a:gd name="T8" fmla="*/ 48 w 564"/>
                  <a:gd name="T9" fmla="*/ 172 h 438"/>
                  <a:gd name="T10" fmla="*/ 0 w 564"/>
                  <a:gd name="T11" fmla="*/ 231 h 438"/>
                  <a:gd name="T12" fmla="*/ 31 w 564"/>
                  <a:gd name="T13" fmla="*/ 247 h 438"/>
                  <a:gd name="T14" fmla="*/ 30 w 564"/>
                  <a:gd name="T15" fmla="*/ 373 h 438"/>
                  <a:gd name="T16" fmla="*/ 124 w 564"/>
                  <a:gd name="T17" fmla="*/ 342 h 438"/>
                  <a:gd name="T18" fmla="*/ 217 w 564"/>
                  <a:gd name="T19" fmla="*/ 391 h 438"/>
                  <a:gd name="T20" fmla="*/ 248 w 564"/>
                  <a:gd name="T21" fmla="*/ 438 h 438"/>
                  <a:gd name="T22" fmla="*/ 327 w 564"/>
                  <a:gd name="T23" fmla="*/ 408 h 438"/>
                  <a:gd name="T24" fmla="*/ 343 w 564"/>
                  <a:gd name="T25" fmla="*/ 377 h 438"/>
                  <a:gd name="T26" fmla="*/ 422 w 564"/>
                  <a:gd name="T27" fmla="*/ 346 h 438"/>
                  <a:gd name="T28" fmla="*/ 468 w 564"/>
                  <a:gd name="T29" fmla="*/ 410 h 438"/>
                  <a:gd name="T30" fmla="*/ 515 w 564"/>
                  <a:gd name="T31" fmla="*/ 348 h 438"/>
                  <a:gd name="T32" fmla="*/ 532 w 564"/>
                  <a:gd name="T33" fmla="*/ 348 h 438"/>
                  <a:gd name="T34" fmla="*/ 564 w 564"/>
                  <a:gd name="T35" fmla="*/ 271 h 438"/>
                  <a:gd name="T36" fmla="*/ 517 w 564"/>
                  <a:gd name="T37" fmla="*/ 222 h 438"/>
                  <a:gd name="T38" fmla="*/ 438 w 564"/>
                  <a:gd name="T39" fmla="*/ 284 h 438"/>
                  <a:gd name="T40" fmla="*/ 407 w 564"/>
                  <a:gd name="T41" fmla="*/ 284 h 438"/>
                  <a:gd name="T42" fmla="*/ 376 w 564"/>
                  <a:gd name="T43" fmla="*/ 252 h 438"/>
                  <a:gd name="T44" fmla="*/ 344 w 564"/>
                  <a:gd name="T45" fmla="*/ 267 h 438"/>
                  <a:gd name="T46" fmla="*/ 283 w 564"/>
                  <a:gd name="T47" fmla="*/ 203 h 438"/>
                  <a:gd name="T48" fmla="*/ 284 w 564"/>
                  <a:gd name="T49" fmla="*/ 129 h 438"/>
                  <a:gd name="T50" fmla="*/ 222 w 564"/>
                  <a:gd name="T51" fmla="*/ 1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64" h="438">
                    <a:moveTo>
                      <a:pt x="222" y="18"/>
                    </a:moveTo>
                    <a:lnTo>
                      <a:pt x="222" y="2"/>
                    </a:lnTo>
                    <a:lnTo>
                      <a:pt x="81" y="0"/>
                    </a:lnTo>
                    <a:lnTo>
                      <a:pt x="79" y="157"/>
                    </a:lnTo>
                    <a:lnTo>
                      <a:pt x="48" y="172"/>
                    </a:lnTo>
                    <a:lnTo>
                      <a:pt x="0" y="231"/>
                    </a:lnTo>
                    <a:lnTo>
                      <a:pt x="31" y="247"/>
                    </a:lnTo>
                    <a:lnTo>
                      <a:pt x="30" y="373"/>
                    </a:lnTo>
                    <a:lnTo>
                      <a:pt x="124" y="342"/>
                    </a:lnTo>
                    <a:lnTo>
                      <a:pt x="217" y="391"/>
                    </a:lnTo>
                    <a:lnTo>
                      <a:pt x="248" y="438"/>
                    </a:lnTo>
                    <a:lnTo>
                      <a:pt x="327" y="408"/>
                    </a:lnTo>
                    <a:lnTo>
                      <a:pt x="343" y="377"/>
                    </a:lnTo>
                    <a:lnTo>
                      <a:pt x="422" y="346"/>
                    </a:lnTo>
                    <a:lnTo>
                      <a:pt x="468" y="410"/>
                    </a:lnTo>
                    <a:lnTo>
                      <a:pt x="515" y="348"/>
                    </a:lnTo>
                    <a:lnTo>
                      <a:pt x="532" y="348"/>
                    </a:lnTo>
                    <a:lnTo>
                      <a:pt x="564" y="271"/>
                    </a:lnTo>
                    <a:lnTo>
                      <a:pt x="517" y="222"/>
                    </a:lnTo>
                    <a:lnTo>
                      <a:pt x="438" y="284"/>
                    </a:lnTo>
                    <a:lnTo>
                      <a:pt x="407" y="284"/>
                    </a:lnTo>
                    <a:lnTo>
                      <a:pt x="376" y="252"/>
                    </a:lnTo>
                    <a:lnTo>
                      <a:pt x="344" y="267"/>
                    </a:lnTo>
                    <a:lnTo>
                      <a:pt x="283" y="203"/>
                    </a:lnTo>
                    <a:lnTo>
                      <a:pt x="284" y="129"/>
                    </a:lnTo>
                    <a:lnTo>
                      <a:pt x="22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7" name="Freeform 99">
                <a:extLst>
                  <a:ext uri="{FF2B5EF4-FFF2-40B4-BE49-F238E27FC236}">
                    <a16:creationId xmlns:a16="http://schemas.microsoft.com/office/drawing/2014/main" id="{F15E62BA-D890-4A3C-B047-F3E0B7ADE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9" y="556"/>
                <a:ext cx="61" cy="92"/>
              </a:xfrm>
              <a:custGeom>
                <a:avLst/>
                <a:gdLst>
                  <a:gd name="T0" fmla="*/ 101 w 425"/>
                  <a:gd name="T1" fmla="*/ 0 h 643"/>
                  <a:gd name="T2" fmla="*/ 85 w 425"/>
                  <a:gd name="T3" fmla="*/ 63 h 643"/>
                  <a:gd name="T4" fmla="*/ 67 w 425"/>
                  <a:gd name="T5" fmla="*/ 188 h 643"/>
                  <a:gd name="T6" fmla="*/ 35 w 425"/>
                  <a:gd name="T7" fmla="*/ 188 h 643"/>
                  <a:gd name="T8" fmla="*/ 66 w 425"/>
                  <a:gd name="T9" fmla="*/ 266 h 643"/>
                  <a:gd name="T10" fmla="*/ 64 w 425"/>
                  <a:gd name="T11" fmla="*/ 391 h 643"/>
                  <a:gd name="T12" fmla="*/ 0 w 425"/>
                  <a:gd name="T13" fmla="*/ 437 h 643"/>
                  <a:gd name="T14" fmla="*/ 30 w 425"/>
                  <a:gd name="T15" fmla="*/ 532 h 643"/>
                  <a:gd name="T16" fmla="*/ 93 w 425"/>
                  <a:gd name="T17" fmla="*/ 548 h 643"/>
                  <a:gd name="T18" fmla="*/ 77 w 425"/>
                  <a:gd name="T19" fmla="*/ 627 h 643"/>
                  <a:gd name="T20" fmla="*/ 123 w 425"/>
                  <a:gd name="T21" fmla="*/ 643 h 643"/>
                  <a:gd name="T22" fmla="*/ 170 w 425"/>
                  <a:gd name="T23" fmla="*/ 628 h 643"/>
                  <a:gd name="T24" fmla="*/ 249 w 425"/>
                  <a:gd name="T25" fmla="*/ 583 h 643"/>
                  <a:gd name="T26" fmla="*/ 188 w 425"/>
                  <a:gd name="T27" fmla="*/ 519 h 643"/>
                  <a:gd name="T28" fmla="*/ 140 w 425"/>
                  <a:gd name="T29" fmla="*/ 518 h 643"/>
                  <a:gd name="T30" fmla="*/ 141 w 425"/>
                  <a:gd name="T31" fmla="*/ 456 h 643"/>
                  <a:gd name="T32" fmla="*/ 189 w 425"/>
                  <a:gd name="T33" fmla="*/ 424 h 643"/>
                  <a:gd name="T34" fmla="*/ 297 w 425"/>
                  <a:gd name="T35" fmla="*/ 505 h 643"/>
                  <a:gd name="T36" fmla="*/ 362 w 425"/>
                  <a:gd name="T37" fmla="*/ 411 h 643"/>
                  <a:gd name="T38" fmla="*/ 409 w 425"/>
                  <a:gd name="T39" fmla="*/ 381 h 643"/>
                  <a:gd name="T40" fmla="*/ 425 w 425"/>
                  <a:gd name="T41" fmla="*/ 319 h 643"/>
                  <a:gd name="T42" fmla="*/ 255 w 425"/>
                  <a:gd name="T43" fmla="*/ 191 h 643"/>
                  <a:gd name="T44" fmla="*/ 208 w 425"/>
                  <a:gd name="T45" fmla="*/ 190 h 643"/>
                  <a:gd name="T46" fmla="*/ 101 w 425"/>
                  <a:gd name="T47" fmla="*/ 0 h 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5" h="643">
                    <a:moveTo>
                      <a:pt x="101" y="0"/>
                    </a:moveTo>
                    <a:lnTo>
                      <a:pt x="85" y="63"/>
                    </a:lnTo>
                    <a:lnTo>
                      <a:pt x="67" y="188"/>
                    </a:lnTo>
                    <a:lnTo>
                      <a:pt x="35" y="188"/>
                    </a:lnTo>
                    <a:lnTo>
                      <a:pt x="66" y="266"/>
                    </a:lnTo>
                    <a:lnTo>
                      <a:pt x="64" y="391"/>
                    </a:lnTo>
                    <a:lnTo>
                      <a:pt x="0" y="437"/>
                    </a:lnTo>
                    <a:lnTo>
                      <a:pt x="30" y="532"/>
                    </a:lnTo>
                    <a:lnTo>
                      <a:pt x="93" y="548"/>
                    </a:lnTo>
                    <a:lnTo>
                      <a:pt x="77" y="627"/>
                    </a:lnTo>
                    <a:lnTo>
                      <a:pt x="123" y="643"/>
                    </a:lnTo>
                    <a:lnTo>
                      <a:pt x="170" y="628"/>
                    </a:lnTo>
                    <a:lnTo>
                      <a:pt x="249" y="583"/>
                    </a:lnTo>
                    <a:lnTo>
                      <a:pt x="188" y="519"/>
                    </a:lnTo>
                    <a:lnTo>
                      <a:pt x="140" y="518"/>
                    </a:lnTo>
                    <a:lnTo>
                      <a:pt x="141" y="456"/>
                    </a:lnTo>
                    <a:lnTo>
                      <a:pt x="189" y="424"/>
                    </a:lnTo>
                    <a:lnTo>
                      <a:pt x="297" y="505"/>
                    </a:lnTo>
                    <a:lnTo>
                      <a:pt x="362" y="411"/>
                    </a:lnTo>
                    <a:lnTo>
                      <a:pt x="409" y="381"/>
                    </a:lnTo>
                    <a:lnTo>
                      <a:pt x="425" y="319"/>
                    </a:lnTo>
                    <a:lnTo>
                      <a:pt x="255" y="191"/>
                    </a:lnTo>
                    <a:lnTo>
                      <a:pt x="208" y="19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8" name="Freeform 100">
                <a:extLst>
                  <a:ext uri="{FF2B5EF4-FFF2-40B4-BE49-F238E27FC236}">
                    <a16:creationId xmlns:a16="http://schemas.microsoft.com/office/drawing/2014/main" id="{4DB70C19-4CBE-4D05-8002-21C37CD37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" y="556"/>
                <a:ext cx="77" cy="52"/>
              </a:xfrm>
              <a:custGeom>
                <a:avLst/>
                <a:gdLst>
                  <a:gd name="T0" fmla="*/ 205 w 533"/>
                  <a:gd name="T1" fmla="*/ 49 h 361"/>
                  <a:gd name="T2" fmla="*/ 112 w 533"/>
                  <a:gd name="T3" fmla="*/ 0 h 361"/>
                  <a:gd name="T4" fmla="*/ 18 w 533"/>
                  <a:gd name="T5" fmla="*/ 31 h 361"/>
                  <a:gd name="T6" fmla="*/ 0 w 533"/>
                  <a:gd name="T7" fmla="*/ 172 h 361"/>
                  <a:gd name="T8" fmla="*/ 31 w 533"/>
                  <a:gd name="T9" fmla="*/ 188 h 361"/>
                  <a:gd name="T10" fmla="*/ 201 w 533"/>
                  <a:gd name="T11" fmla="*/ 316 h 361"/>
                  <a:gd name="T12" fmla="*/ 232 w 533"/>
                  <a:gd name="T13" fmla="*/ 332 h 361"/>
                  <a:gd name="T14" fmla="*/ 296 w 533"/>
                  <a:gd name="T15" fmla="*/ 301 h 361"/>
                  <a:gd name="T16" fmla="*/ 389 w 533"/>
                  <a:gd name="T17" fmla="*/ 361 h 361"/>
                  <a:gd name="T18" fmla="*/ 390 w 533"/>
                  <a:gd name="T19" fmla="*/ 349 h 361"/>
                  <a:gd name="T20" fmla="*/ 422 w 533"/>
                  <a:gd name="T21" fmla="*/ 271 h 361"/>
                  <a:gd name="T22" fmla="*/ 516 w 533"/>
                  <a:gd name="T23" fmla="*/ 257 h 361"/>
                  <a:gd name="T24" fmla="*/ 501 w 533"/>
                  <a:gd name="T25" fmla="*/ 179 h 361"/>
                  <a:gd name="T26" fmla="*/ 533 w 533"/>
                  <a:gd name="T27" fmla="*/ 164 h 361"/>
                  <a:gd name="T28" fmla="*/ 487 w 533"/>
                  <a:gd name="T29" fmla="*/ 69 h 361"/>
                  <a:gd name="T30" fmla="*/ 456 w 533"/>
                  <a:gd name="T31" fmla="*/ 68 h 361"/>
                  <a:gd name="T32" fmla="*/ 410 w 533"/>
                  <a:gd name="T33" fmla="*/ 4 h 361"/>
                  <a:gd name="T34" fmla="*/ 331 w 533"/>
                  <a:gd name="T35" fmla="*/ 35 h 361"/>
                  <a:gd name="T36" fmla="*/ 315 w 533"/>
                  <a:gd name="T37" fmla="*/ 66 h 361"/>
                  <a:gd name="T38" fmla="*/ 236 w 533"/>
                  <a:gd name="T39" fmla="*/ 96 h 361"/>
                  <a:gd name="T40" fmla="*/ 205 w 533"/>
                  <a:gd name="T41" fmla="*/ 49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3" h="361">
                    <a:moveTo>
                      <a:pt x="205" y="49"/>
                    </a:moveTo>
                    <a:lnTo>
                      <a:pt x="112" y="0"/>
                    </a:lnTo>
                    <a:lnTo>
                      <a:pt x="18" y="31"/>
                    </a:lnTo>
                    <a:lnTo>
                      <a:pt x="0" y="172"/>
                    </a:lnTo>
                    <a:lnTo>
                      <a:pt x="31" y="188"/>
                    </a:lnTo>
                    <a:lnTo>
                      <a:pt x="201" y="316"/>
                    </a:lnTo>
                    <a:lnTo>
                      <a:pt x="232" y="332"/>
                    </a:lnTo>
                    <a:lnTo>
                      <a:pt x="296" y="301"/>
                    </a:lnTo>
                    <a:lnTo>
                      <a:pt x="389" y="361"/>
                    </a:lnTo>
                    <a:lnTo>
                      <a:pt x="390" y="349"/>
                    </a:lnTo>
                    <a:lnTo>
                      <a:pt x="422" y="271"/>
                    </a:lnTo>
                    <a:lnTo>
                      <a:pt x="516" y="257"/>
                    </a:lnTo>
                    <a:lnTo>
                      <a:pt x="501" y="179"/>
                    </a:lnTo>
                    <a:lnTo>
                      <a:pt x="533" y="164"/>
                    </a:lnTo>
                    <a:lnTo>
                      <a:pt x="487" y="69"/>
                    </a:lnTo>
                    <a:lnTo>
                      <a:pt x="456" y="68"/>
                    </a:lnTo>
                    <a:lnTo>
                      <a:pt x="410" y="4"/>
                    </a:lnTo>
                    <a:lnTo>
                      <a:pt x="331" y="35"/>
                    </a:lnTo>
                    <a:lnTo>
                      <a:pt x="315" y="66"/>
                    </a:lnTo>
                    <a:lnTo>
                      <a:pt x="236" y="96"/>
                    </a:lnTo>
                    <a:lnTo>
                      <a:pt x="205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9" name="Freeform 101">
                <a:extLst>
                  <a:ext uri="{FF2B5EF4-FFF2-40B4-BE49-F238E27FC236}">
                    <a16:creationId xmlns:a16="http://schemas.microsoft.com/office/drawing/2014/main" id="{AEC9A56D-9C31-4D7D-B9B4-D6EA38B1C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" y="484"/>
                <a:ext cx="31" cy="62"/>
              </a:xfrm>
              <a:custGeom>
                <a:avLst/>
                <a:gdLst>
                  <a:gd name="T0" fmla="*/ 143 w 217"/>
                  <a:gd name="T1" fmla="*/ 0 h 437"/>
                  <a:gd name="T2" fmla="*/ 17 w 217"/>
                  <a:gd name="T3" fmla="*/ 30 h 437"/>
                  <a:gd name="T4" fmla="*/ 15 w 217"/>
                  <a:gd name="T5" fmla="*/ 171 h 437"/>
                  <a:gd name="T6" fmla="*/ 0 w 217"/>
                  <a:gd name="T7" fmla="*/ 171 h 437"/>
                  <a:gd name="T8" fmla="*/ 107 w 217"/>
                  <a:gd name="T9" fmla="*/ 250 h 437"/>
                  <a:gd name="T10" fmla="*/ 106 w 217"/>
                  <a:gd name="T11" fmla="*/ 357 h 437"/>
                  <a:gd name="T12" fmla="*/ 121 w 217"/>
                  <a:gd name="T13" fmla="*/ 388 h 437"/>
                  <a:gd name="T14" fmla="*/ 168 w 217"/>
                  <a:gd name="T15" fmla="*/ 437 h 437"/>
                  <a:gd name="T16" fmla="*/ 217 w 217"/>
                  <a:gd name="T17" fmla="*/ 163 h 437"/>
                  <a:gd name="T18" fmla="*/ 143 w 217"/>
                  <a:gd name="T19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7" h="437">
                    <a:moveTo>
                      <a:pt x="143" y="0"/>
                    </a:moveTo>
                    <a:lnTo>
                      <a:pt x="17" y="30"/>
                    </a:lnTo>
                    <a:lnTo>
                      <a:pt x="15" y="171"/>
                    </a:lnTo>
                    <a:lnTo>
                      <a:pt x="0" y="171"/>
                    </a:lnTo>
                    <a:lnTo>
                      <a:pt x="107" y="250"/>
                    </a:lnTo>
                    <a:lnTo>
                      <a:pt x="106" y="357"/>
                    </a:lnTo>
                    <a:lnTo>
                      <a:pt x="121" y="388"/>
                    </a:lnTo>
                    <a:lnTo>
                      <a:pt x="168" y="437"/>
                    </a:lnTo>
                    <a:lnTo>
                      <a:pt x="217" y="163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0" name="Freeform 102">
                <a:extLst>
                  <a:ext uri="{FF2B5EF4-FFF2-40B4-BE49-F238E27FC236}">
                    <a16:creationId xmlns:a16="http://schemas.microsoft.com/office/drawing/2014/main" id="{DF7426D3-FF2A-4F04-9EBB-8E3A634A5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7" y="546"/>
                <a:ext cx="21" cy="34"/>
              </a:xfrm>
              <a:custGeom>
                <a:avLst/>
                <a:gdLst>
                  <a:gd name="T0" fmla="*/ 0 w 148"/>
                  <a:gd name="T1" fmla="*/ 139 h 235"/>
                  <a:gd name="T2" fmla="*/ 31 w 148"/>
                  <a:gd name="T3" fmla="*/ 140 h 235"/>
                  <a:gd name="T4" fmla="*/ 77 w 148"/>
                  <a:gd name="T5" fmla="*/ 235 h 235"/>
                  <a:gd name="T6" fmla="*/ 148 w 148"/>
                  <a:gd name="T7" fmla="*/ 175 h 235"/>
                  <a:gd name="T8" fmla="*/ 96 w 148"/>
                  <a:gd name="T9" fmla="*/ 0 h 235"/>
                  <a:gd name="T10" fmla="*/ 64 w 148"/>
                  <a:gd name="T11" fmla="*/ 77 h 235"/>
                  <a:gd name="T12" fmla="*/ 47 w 148"/>
                  <a:gd name="T13" fmla="*/ 77 h 235"/>
                  <a:gd name="T14" fmla="*/ 0 w 148"/>
                  <a:gd name="T15" fmla="*/ 139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235">
                    <a:moveTo>
                      <a:pt x="0" y="139"/>
                    </a:moveTo>
                    <a:lnTo>
                      <a:pt x="31" y="140"/>
                    </a:lnTo>
                    <a:lnTo>
                      <a:pt x="77" y="235"/>
                    </a:lnTo>
                    <a:lnTo>
                      <a:pt x="148" y="175"/>
                    </a:lnTo>
                    <a:lnTo>
                      <a:pt x="96" y="0"/>
                    </a:lnTo>
                    <a:lnTo>
                      <a:pt x="64" y="77"/>
                    </a:lnTo>
                    <a:lnTo>
                      <a:pt x="47" y="77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1" name="Freeform 103">
                <a:extLst>
                  <a:ext uri="{FF2B5EF4-FFF2-40B4-BE49-F238E27FC236}">
                    <a16:creationId xmlns:a16="http://schemas.microsoft.com/office/drawing/2014/main" id="{951C26CD-E443-40CB-8210-E570255B2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" y="546"/>
                <a:ext cx="38" cy="27"/>
              </a:xfrm>
              <a:custGeom>
                <a:avLst/>
                <a:gdLst>
                  <a:gd name="T0" fmla="*/ 0 w 265"/>
                  <a:gd name="T1" fmla="*/ 0 h 191"/>
                  <a:gd name="T2" fmla="*/ 52 w 265"/>
                  <a:gd name="T3" fmla="*/ 175 h 191"/>
                  <a:gd name="T4" fmla="*/ 91 w 265"/>
                  <a:gd name="T5" fmla="*/ 142 h 191"/>
                  <a:gd name="T6" fmla="*/ 124 w 265"/>
                  <a:gd name="T7" fmla="*/ 127 h 191"/>
                  <a:gd name="T8" fmla="*/ 248 w 265"/>
                  <a:gd name="T9" fmla="*/ 191 h 191"/>
                  <a:gd name="T10" fmla="*/ 265 w 265"/>
                  <a:gd name="T11" fmla="*/ 129 h 191"/>
                  <a:gd name="T12" fmla="*/ 120 w 265"/>
                  <a:gd name="T13" fmla="*/ 0 h 191"/>
                  <a:gd name="T14" fmla="*/ 0 w 265"/>
                  <a:gd name="T15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5" h="191">
                    <a:moveTo>
                      <a:pt x="0" y="0"/>
                    </a:moveTo>
                    <a:lnTo>
                      <a:pt x="52" y="175"/>
                    </a:lnTo>
                    <a:lnTo>
                      <a:pt x="91" y="142"/>
                    </a:lnTo>
                    <a:lnTo>
                      <a:pt x="124" y="127"/>
                    </a:lnTo>
                    <a:lnTo>
                      <a:pt x="248" y="191"/>
                    </a:lnTo>
                    <a:lnTo>
                      <a:pt x="265" y="129"/>
                    </a:lnTo>
                    <a:lnTo>
                      <a:pt x="12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2" name="Freeform 104">
                <a:extLst>
                  <a:ext uri="{FF2B5EF4-FFF2-40B4-BE49-F238E27FC236}">
                    <a16:creationId xmlns:a16="http://schemas.microsoft.com/office/drawing/2014/main" id="{762A57CE-7637-4E8E-AF92-62F030817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" y="507"/>
                <a:ext cx="34" cy="39"/>
              </a:xfrm>
              <a:custGeom>
                <a:avLst/>
                <a:gdLst>
                  <a:gd name="T0" fmla="*/ 0 w 239"/>
                  <a:gd name="T1" fmla="*/ 274 h 274"/>
                  <a:gd name="T2" fmla="*/ 120 w 239"/>
                  <a:gd name="T3" fmla="*/ 274 h 274"/>
                  <a:gd name="T4" fmla="*/ 155 w 239"/>
                  <a:gd name="T5" fmla="*/ 171 h 274"/>
                  <a:gd name="T6" fmla="*/ 239 w 239"/>
                  <a:gd name="T7" fmla="*/ 4 h 274"/>
                  <a:gd name="T8" fmla="*/ 49 w 239"/>
                  <a:gd name="T9" fmla="*/ 0 h 274"/>
                  <a:gd name="T10" fmla="*/ 0 w 239"/>
                  <a:gd name="T11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274">
                    <a:moveTo>
                      <a:pt x="0" y="274"/>
                    </a:moveTo>
                    <a:lnTo>
                      <a:pt x="120" y="274"/>
                    </a:lnTo>
                    <a:lnTo>
                      <a:pt x="155" y="171"/>
                    </a:lnTo>
                    <a:lnTo>
                      <a:pt x="239" y="4"/>
                    </a:lnTo>
                    <a:lnTo>
                      <a:pt x="49" y="0"/>
                    </a:lnTo>
                    <a:lnTo>
                      <a:pt x="0" y="2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3" name="Freeform 105">
                <a:extLst>
                  <a:ext uri="{FF2B5EF4-FFF2-40B4-BE49-F238E27FC236}">
                    <a16:creationId xmlns:a16="http://schemas.microsoft.com/office/drawing/2014/main" id="{D41A7B90-279D-45D9-9B55-21CD859E41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" y="507"/>
                <a:ext cx="32" cy="42"/>
              </a:xfrm>
              <a:custGeom>
                <a:avLst/>
                <a:gdLst>
                  <a:gd name="T0" fmla="*/ 84 w 222"/>
                  <a:gd name="T1" fmla="*/ 0 h 290"/>
                  <a:gd name="T2" fmla="*/ 0 w 222"/>
                  <a:gd name="T3" fmla="*/ 167 h 290"/>
                  <a:gd name="T4" fmla="*/ 116 w 222"/>
                  <a:gd name="T5" fmla="*/ 283 h 290"/>
                  <a:gd name="T6" fmla="*/ 221 w 222"/>
                  <a:gd name="T7" fmla="*/ 290 h 290"/>
                  <a:gd name="T8" fmla="*/ 222 w 222"/>
                  <a:gd name="T9" fmla="*/ 196 h 290"/>
                  <a:gd name="T10" fmla="*/ 84 w 222"/>
                  <a:gd name="T11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290">
                    <a:moveTo>
                      <a:pt x="84" y="0"/>
                    </a:moveTo>
                    <a:lnTo>
                      <a:pt x="0" y="167"/>
                    </a:lnTo>
                    <a:lnTo>
                      <a:pt x="116" y="283"/>
                    </a:lnTo>
                    <a:lnTo>
                      <a:pt x="221" y="290"/>
                    </a:lnTo>
                    <a:lnTo>
                      <a:pt x="222" y="19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4" name="Freeform 106">
                <a:extLst>
                  <a:ext uri="{FF2B5EF4-FFF2-40B4-BE49-F238E27FC236}">
                    <a16:creationId xmlns:a16="http://schemas.microsoft.com/office/drawing/2014/main" id="{C739AF22-6DDA-44FE-8414-12AC44E34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7" y="562"/>
                <a:ext cx="92" cy="69"/>
              </a:xfrm>
              <a:custGeom>
                <a:avLst/>
                <a:gdLst>
                  <a:gd name="T0" fmla="*/ 287 w 645"/>
                  <a:gd name="T1" fmla="*/ 12 h 483"/>
                  <a:gd name="T2" fmla="*/ 254 w 645"/>
                  <a:gd name="T3" fmla="*/ 27 h 483"/>
                  <a:gd name="T4" fmla="*/ 215 w 645"/>
                  <a:gd name="T5" fmla="*/ 60 h 483"/>
                  <a:gd name="T6" fmla="*/ 144 w 645"/>
                  <a:gd name="T7" fmla="*/ 120 h 483"/>
                  <a:gd name="T8" fmla="*/ 112 w 645"/>
                  <a:gd name="T9" fmla="*/ 135 h 483"/>
                  <a:gd name="T10" fmla="*/ 127 w 645"/>
                  <a:gd name="T11" fmla="*/ 213 h 483"/>
                  <a:gd name="T12" fmla="*/ 33 w 645"/>
                  <a:gd name="T13" fmla="*/ 227 h 483"/>
                  <a:gd name="T14" fmla="*/ 1 w 645"/>
                  <a:gd name="T15" fmla="*/ 305 h 483"/>
                  <a:gd name="T16" fmla="*/ 0 w 645"/>
                  <a:gd name="T17" fmla="*/ 317 h 483"/>
                  <a:gd name="T18" fmla="*/ 142 w 645"/>
                  <a:gd name="T19" fmla="*/ 399 h 483"/>
                  <a:gd name="T20" fmla="*/ 296 w 645"/>
                  <a:gd name="T21" fmla="*/ 482 h 483"/>
                  <a:gd name="T22" fmla="*/ 389 w 645"/>
                  <a:gd name="T23" fmla="*/ 483 h 483"/>
                  <a:gd name="T24" fmla="*/ 422 w 645"/>
                  <a:gd name="T25" fmla="*/ 437 h 483"/>
                  <a:gd name="T26" fmla="*/ 468 w 645"/>
                  <a:gd name="T27" fmla="*/ 469 h 483"/>
                  <a:gd name="T28" fmla="*/ 595 w 645"/>
                  <a:gd name="T29" fmla="*/ 470 h 483"/>
                  <a:gd name="T30" fmla="*/ 581 w 645"/>
                  <a:gd name="T31" fmla="*/ 439 h 483"/>
                  <a:gd name="T32" fmla="*/ 645 w 645"/>
                  <a:gd name="T33" fmla="*/ 377 h 483"/>
                  <a:gd name="T34" fmla="*/ 599 w 645"/>
                  <a:gd name="T35" fmla="*/ 283 h 483"/>
                  <a:gd name="T36" fmla="*/ 631 w 645"/>
                  <a:gd name="T37" fmla="*/ 220 h 483"/>
                  <a:gd name="T38" fmla="*/ 631 w 645"/>
                  <a:gd name="T39" fmla="*/ 204 h 483"/>
                  <a:gd name="T40" fmla="*/ 551 w 645"/>
                  <a:gd name="T41" fmla="*/ 141 h 483"/>
                  <a:gd name="T42" fmla="*/ 538 w 645"/>
                  <a:gd name="T43" fmla="*/ 0 h 483"/>
                  <a:gd name="T44" fmla="*/ 428 w 645"/>
                  <a:gd name="T45" fmla="*/ 14 h 483"/>
                  <a:gd name="T46" fmla="*/ 411 w 645"/>
                  <a:gd name="T47" fmla="*/ 76 h 483"/>
                  <a:gd name="T48" fmla="*/ 287 w 645"/>
                  <a:gd name="T49" fmla="*/ 1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5" h="483">
                    <a:moveTo>
                      <a:pt x="287" y="12"/>
                    </a:moveTo>
                    <a:lnTo>
                      <a:pt x="254" y="27"/>
                    </a:lnTo>
                    <a:lnTo>
                      <a:pt x="215" y="60"/>
                    </a:lnTo>
                    <a:lnTo>
                      <a:pt x="144" y="120"/>
                    </a:lnTo>
                    <a:lnTo>
                      <a:pt x="112" y="135"/>
                    </a:lnTo>
                    <a:lnTo>
                      <a:pt x="127" y="213"/>
                    </a:lnTo>
                    <a:lnTo>
                      <a:pt x="33" y="227"/>
                    </a:lnTo>
                    <a:lnTo>
                      <a:pt x="1" y="305"/>
                    </a:lnTo>
                    <a:lnTo>
                      <a:pt x="0" y="317"/>
                    </a:lnTo>
                    <a:lnTo>
                      <a:pt x="142" y="399"/>
                    </a:lnTo>
                    <a:lnTo>
                      <a:pt x="296" y="482"/>
                    </a:lnTo>
                    <a:lnTo>
                      <a:pt x="389" y="483"/>
                    </a:lnTo>
                    <a:lnTo>
                      <a:pt x="422" y="437"/>
                    </a:lnTo>
                    <a:lnTo>
                      <a:pt x="468" y="469"/>
                    </a:lnTo>
                    <a:lnTo>
                      <a:pt x="595" y="470"/>
                    </a:lnTo>
                    <a:lnTo>
                      <a:pt x="581" y="439"/>
                    </a:lnTo>
                    <a:lnTo>
                      <a:pt x="645" y="377"/>
                    </a:lnTo>
                    <a:lnTo>
                      <a:pt x="599" y="283"/>
                    </a:lnTo>
                    <a:lnTo>
                      <a:pt x="631" y="220"/>
                    </a:lnTo>
                    <a:lnTo>
                      <a:pt x="631" y="204"/>
                    </a:lnTo>
                    <a:lnTo>
                      <a:pt x="551" y="141"/>
                    </a:lnTo>
                    <a:lnTo>
                      <a:pt x="538" y="0"/>
                    </a:lnTo>
                    <a:lnTo>
                      <a:pt x="428" y="14"/>
                    </a:lnTo>
                    <a:lnTo>
                      <a:pt x="411" y="76"/>
                    </a:lnTo>
                    <a:lnTo>
                      <a:pt x="287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5" name="Freeform 107">
                <a:extLst>
                  <a:ext uri="{FF2B5EF4-FFF2-40B4-BE49-F238E27FC236}">
                    <a16:creationId xmlns:a16="http://schemas.microsoft.com/office/drawing/2014/main" id="{F7D600B0-629D-4FA0-B30D-D15F3F91B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7" y="531"/>
                <a:ext cx="37" cy="33"/>
              </a:xfrm>
              <a:custGeom>
                <a:avLst/>
                <a:gdLst>
                  <a:gd name="T0" fmla="*/ 0 w 256"/>
                  <a:gd name="T1" fmla="*/ 103 h 232"/>
                  <a:gd name="T2" fmla="*/ 145 w 256"/>
                  <a:gd name="T3" fmla="*/ 232 h 232"/>
                  <a:gd name="T4" fmla="*/ 255 w 256"/>
                  <a:gd name="T5" fmla="*/ 218 h 232"/>
                  <a:gd name="T6" fmla="*/ 256 w 256"/>
                  <a:gd name="T7" fmla="*/ 123 h 232"/>
                  <a:gd name="T8" fmla="*/ 151 w 256"/>
                  <a:gd name="T9" fmla="*/ 116 h 232"/>
                  <a:gd name="T10" fmla="*/ 35 w 256"/>
                  <a:gd name="T11" fmla="*/ 0 h 232"/>
                  <a:gd name="T12" fmla="*/ 0 w 256"/>
                  <a:gd name="T13" fmla="*/ 10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232">
                    <a:moveTo>
                      <a:pt x="0" y="103"/>
                    </a:moveTo>
                    <a:lnTo>
                      <a:pt x="145" y="232"/>
                    </a:lnTo>
                    <a:lnTo>
                      <a:pt x="255" y="218"/>
                    </a:lnTo>
                    <a:lnTo>
                      <a:pt x="256" y="123"/>
                    </a:lnTo>
                    <a:lnTo>
                      <a:pt x="151" y="116"/>
                    </a:lnTo>
                    <a:lnTo>
                      <a:pt x="35" y="0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6" name="Freeform 108">
                <a:extLst>
                  <a:ext uri="{FF2B5EF4-FFF2-40B4-BE49-F238E27FC236}">
                    <a16:creationId xmlns:a16="http://schemas.microsoft.com/office/drawing/2014/main" id="{2B78BE10-7A7F-436A-905D-43E23618A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" y="479"/>
                <a:ext cx="37" cy="28"/>
              </a:xfrm>
              <a:custGeom>
                <a:avLst/>
                <a:gdLst>
                  <a:gd name="T0" fmla="*/ 74 w 264"/>
                  <a:gd name="T1" fmla="*/ 193 h 197"/>
                  <a:gd name="T2" fmla="*/ 264 w 264"/>
                  <a:gd name="T3" fmla="*/ 197 h 197"/>
                  <a:gd name="T4" fmla="*/ 126 w 264"/>
                  <a:gd name="T5" fmla="*/ 0 h 197"/>
                  <a:gd name="T6" fmla="*/ 0 w 264"/>
                  <a:gd name="T7" fmla="*/ 30 h 197"/>
                  <a:gd name="T8" fmla="*/ 74 w 264"/>
                  <a:gd name="T9" fmla="*/ 19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4" h="197">
                    <a:moveTo>
                      <a:pt x="74" y="193"/>
                    </a:moveTo>
                    <a:lnTo>
                      <a:pt x="264" y="197"/>
                    </a:lnTo>
                    <a:lnTo>
                      <a:pt x="126" y="0"/>
                    </a:lnTo>
                    <a:lnTo>
                      <a:pt x="0" y="30"/>
                    </a:lnTo>
                    <a:lnTo>
                      <a:pt x="74" y="1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7" name="Freeform 109">
                <a:extLst>
                  <a:ext uri="{FF2B5EF4-FFF2-40B4-BE49-F238E27FC236}">
                    <a16:creationId xmlns:a16="http://schemas.microsoft.com/office/drawing/2014/main" id="{0FB9C571-FD8A-46E3-A824-C95C1A013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665"/>
                <a:ext cx="132" cy="160"/>
              </a:xfrm>
              <a:custGeom>
                <a:avLst/>
                <a:gdLst>
                  <a:gd name="T0" fmla="*/ 314 w 922"/>
                  <a:gd name="T1" fmla="*/ 63 h 1118"/>
                  <a:gd name="T2" fmla="*/ 252 w 922"/>
                  <a:gd name="T3" fmla="*/ 0 h 1118"/>
                  <a:gd name="T4" fmla="*/ 48 w 922"/>
                  <a:gd name="T5" fmla="*/ 13 h 1118"/>
                  <a:gd name="T6" fmla="*/ 15 w 922"/>
                  <a:gd name="T7" fmla="*/ 107 h 1118"/>
                  <a:gd name="T8" fmla="*/ 0 w 922"/>
                  <a:gd name="T9" fmla="*/ 74 h 1118"/>
                  <a:gd name="T10" fmla="*/ 14 w 922"/>
                  <a:gd name="T11" fmla="*/ 216 h 1118"/>
                  <a:gd name="T12" fmla="*/ 123 w 922"/>
                  <a:gd name="T13" fmla="*/ 280 h 1118"/>
                  <a:gd name="T14" fmla="*/ 265 w 922"/>
                  <a:gd name="T15" fmla="*/ 219 h 1118"/>
                  <a:gd name="T16" fmla="*/ 436 w 922"/>
                  <a:gd name="T17" fmla="*/ 300 h 1118"/>
                  <a:gd name="T18" fmla="*/ 497 w 922"/>
                  <a:gd name="T19" fmla="*/ 442 h 1118"/>
                  <a:gd name="T20" fmla="*/ 356 w 922"/>
                  <a:gd name="T21" fmla="*/ 456 h 1118"/>
                  <a:gd name="T22" fmla="*/ 245 w 922"/>
                  <a:gd name="T23" fmla="*/ 549 h 1118"/>
                  <a:gd name="T24" fmla="*/ 198 w 922"/>
                  <a:gd name="T25" fmla="*/ 517 h 1118"/>
                  <a:gd name="T26" fmla="*/ 119 w 922"/>
                  <a:gd name="T27" fmla="*/ 578 h 1118"/>
                  <a:gd name="T28" fmla="*/ 149 w 922"/>
                  <a:gd name="T29" fmla="*/ 625 h 1118"/>
                  <a:gd name="T30" fmla="*/ 228 w 922"/>
                  <a:gd name="T31" fmla="*/ 595 h 1118"/>
                  <a:gd name="T32" fmla="*/ 289 w 922"/>
                  <a:gd name="T33" fmla="*/ 690 h 1118"/>
                  <a:gd name="T34" fmla="*/ 415 w 922"/>
                  <a:gd name="T35" fmla="*/ 645 h 1118"/>
                  <a:gd name="T36" fmla="*/ 479 w 922"/>
                  <a:gd name="T37" fmla="*/ 646 h 1118"/>
                  <a:gd name="T38" fmla="*/ 430 w 922"/>
                  <a:gd name="T39" fmla="*/ 739 h 1118"/>
                  <a:gd name="T40" fmla="*/ 460 w 922"/>
                  <a:gd name="T41" fmla="*/ 770 h 1118"/>
                  <a:gd name="T42" fmla="*/ 604 w 922"/>
                  <a:gd name="T43" fmla="*/ 679 h 1118"/>
                  <a:gd name="T44" fmla="*/ 636 w 922"/>
                  <a:gd name="T45" fmla="*/ 601 h 1118"/>
                  <a:gd name="T46" fmla="*/ 682 w 922"/>
                  <a:gd name="T47" fmla="*/ 601 h 1118"/>
                  <a:gd name="T48" fmla="*/ 727 w 922"/>
                  <a:gd name="T49" fmla="*/ 743 h 1118"/>
                  <a:gd name="T50" fmla="*/ 569 w 922"/>
                  <a:gd name="T51" fmla="*/ 835 h 1118"/>
                  <a:gd name="T52" fmla="*/ 554 w 922"/>
                  <a:gd name="T53" fmla="*/ 804 h 1118"/>
                  <a:gd name="T54" fmla="*/ 507 w 922"/>
                  <a:gd name="T55" fmla="*/ 834 h 1118"/>
                  <a:gd name="T56" fmla="*/ 505 w 922"/>
                  <a:gd name="T57" fmla="*/ 991 h 1118"/>
                  <a:gd name="T58" fmla="*/ 505 w 922"/>
                  <a:gd name="T59" fmla="*/ 1006 h 1118"/>
                  <a:gd name="T60" fmla="*/ 551 w 922"/>
                  <a:gd name="T61" fmla="*/ 1007 h 1118"/>
                  <a:gd name="T62" fmla="*/ 596 w 922"/>
                  <a:gd name="T63" fmla="*/ 1118 h 1118"/>
                  <a:gd name="T64" fmla="*/ 880 w 922"/>
                  <a:gd name="T65" fmla="*/ 1091 h 1118"/>
                  <a:gd name="T66" fmla="*/ 834 w 922"/>
                  <a:gd name="T67" fmla="*/ 949 h 1118"/>
                  <a:gd name="T68" fmla="*/ 914 w 922"/>
                  <a:gd name="T69" fmla="*/ 871 h 1118"/>
                  <a:gd name="T70" fmla="*/ 886 w 922"/>
                  <a:gd name="T71" fmla="*/ 635 h 1118"/>
                  <a:gd name="T72" fmla="*/ 777 w 922"/>
                  <a:gd name="T73" fmla="*/ 618 h 1118"/>
                  <a:gd name="T74" fmla="*/ 826 w 922"/>
                  <a:gd name="T75" fmla="*/ 416 h 1118"/>
                  <a:gd name="T76" fmla="*/ 922 w 922"/>
                  <a:gd name="T77" fmla="*/ 338 h 1118"/>
                  <a:gd name="T78" fmla="*/ 628 w 922"/>
                  <a:gd name="T79" fmla="*/ 21 h 1118"/>
                  <a:gd name="T80" fmla="*/ 314 w 922"/>
                  <a:gd name="T81" fmla="*/ 63 h 1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22" h="1118">
                    <a:moveTo>
                      <a:pt x="314" y="63"/>
                    </a:moveTo>
                    <a:lnTo>
                      <a:pt x="252" y="0"/>
                    </a:lnTo>
                    <a:lnTo>
                      <a:pt x="48" y="13"/>
                    </a:lnTo>
                    <a:lnTo>
                      <a:pt x="15" y="107"/>
                    </a:lnTo>
                    <a:lnTo>
                      <a:pt x="0" y="74"/>
                    </a:lnTo>
                    <a:lnTo>
                      <a:pt x="14" y="216"/>
                    </a:lnTo>
                    <a:lnTo>
                      <a:pt x="123" y="280"/>
                    </a:lnTo>
                    <a:lnTo>
                      <a:pt x="265" y="219"/>
                    </a:lnTo>
                    <a:lnTo>
                      <a:pt x="436" y="300"/>
                    </a:lnTo>
                    <a:lnTo>
                      <a:pt x="497" y="442"/>
                    </a:lnTo>
                    <a:lnTo>
                      <a:pt x="356" y="456"/>
                    </a:lnTo>
                    <a:lnTo>
                      <a:pt x="245" y="549"/>
                    </a:lnTo>
                    <a:lnTo>
                      <a:pt x="198" y="517"/>
                    </a:lnTo>
                    <a:lnTo>
                      <a:pt x="119" y="578"/>
                    </a:lnTo>
                    <a:lnTo>
                      <a:pt x="149" y="625"/>
                    </a:lnTo>
                    <a:lnTo>
                      <a:pt x="228" y="595"/>
                    </a:lnTo>
                    <a:lnTo>
                      <a:pt x="289" y="690"/>
                    </a:lnTo>
                    <a:lnTo>
                      <a:pt x="415" y="645"/>
                    </a:lnTo>
                    <a:lnTo>
                      <a:pt x="479" y="646"/>
                    </a:lnTo>
                    <a:lnTo>
                      <a:pt x="430" y="739"/>
                    </a:lnTo>
                    <a:lnTo>
                      <a:pt x="460" y="770"/>
                    </a:lnTo>
                    <a:lnTo>
                      <a:pt x="604" y="679"/>
                    </a:lnTo>
                    <a:lnTo>
                      <a:pt x="636" y="601"/>
                    </a:lnTo>
                    <a:lnTo>
                      <a:pt x="682" y="601"/>
                    </a:lnTo>
                    <a:lnTo>
                      <a:pt x="727" y="743"/>
                    </a:lnTo>
                    <a:lnTo>
                      <a:pt x="569" y="835"/>
                    </a:lnTo>
                    <a:lnTo>
                      <a:pt x="554" y="804"/>
                    </a:lnTo>
                    <a:lnTo>
                      <a:pt x="507" y="834"/>
                    </a:lnTo>
                    <a:lnTo>
                      <a:pt x="505" y="991"/>
                    </a:lnTo>
                    <a:lnTo>
                      <a:pt x="505" y="1006"/>
                    </a:lnTo>
                    <a:lnTo>
                      <a:pt x="551" y="1007"/>
                    </a:lnTo>
                    <a:lnTo>
                      <a:pt x="596" y="1118"/>
                    </a:lnTo>
                    <a:lnTo>
                      <a:pt x="880" y="1091"/>
                    </a:lnTo>
                    <a:lnTo>
                      <a:pt x="834" y="949"/>
                    </a:lnTo>
                    <a:lnTo>
                      <a:pt x="914" y="871"/>
                    </a:lnTo>
                    <a:lnTo>
                      <a:pt x="886" y="635"/>
                    </a:lnTo>
                    <a:lnTo>
                      <a:pt x="777" y="618"/>
                    </a:lnTo>
                    <a:lnTo>
                      <a:pt x="826" y="416"/>
                    </a:lnTo>
                    <a:lnTo>
                      <a:pt x="922" y="338"/>
                    </a:lnTo>
                    <a:lnTo>
                      <a:pt x="628" y="21"/>
                    </a:lnTo>
                    <a:lnTo>
                      <a:pt x="314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8" name="Freeform 110">
                <a:extLst>
                  <a:ext uri="{FF2B5EF4-FFF2-40B4-BE49-F238E27FC236}">
                    <a16:creationId xmlns:a16="http://schemas.microsoft.com/office/drawing/2014/main" id="{F55C08B7-2552-493A-8FFC-BE398422E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" y="671"/>
                <a:ext cx="215" cy="136"/>
              </a:xfrm>
              <a:custGeom>
                <a:avLst/>
                <a:gdLst>
                  <a:gd name="T0" fmla="*/ 1216 w 1507"/>
                  <a:gd name="T1" fmla="*/ 258 h 949"/>
                  <a:gd name="T2" fmla="*/ 1045 w 1507"/>
                  <a:gd name="T3" fmla="*/ 177 h 949"/>
                  <a:gd name="T4" fmla="*/ 903 w 1507"/>
                  <a:gd name="T5" fmla="*/ 238 h 949"/>
                  <a:gd name="T6" fmla="*/ 794 w 1507"/>
                  <a:gd name="T7" fmla="*/ 174 h 949"/>
                  <a:gd name="T8" fmla="*/ 780 w 1507"/>
                  <a:gd name="T9" fmla="*/ 32 h 949"/>
                  <a:gd name="T10" fmla="*/ 718 w 1507"/>
                  <a:gd name="T11" fmla="*/ 0 h 949"/>
                  <a:gd name="T12" fmla="*/ 513 w 1507"/>
                  <a:gd name="T13" fmla="*/ 107 h 949"/>
                  <a:gd name="T14" fmla="*/ 481 w 1507"/>
                  <a:gd name="T15" fmla="*/ 123 h 949"/>
                  <a:gd name="T16" fmla="*/ 465 w 1507"/>
                  <a:gd name="T17" fmla="*/ 186 h 949"/>
                  <a:gd name="T18" fmla="*/ 371 w 1507"/>
                  <a:gd name="T19" fmla="*/ 184 h 949"/>
                  <a:gd name="T20" fmla="*/ 339 w 1507"/>
                  <a:gd name="T21" fmla="*/ 246 h 949"/>
                  <a:gd name="T22" fmla="*/ 133 w 1507"/>
                  <a:gd name="T23" fmla="*/ 337 h 949"/>
                  <a:gd name="T24" fmla="*/ 101 w 1507"/>
                  <a:gd name="T25" fmla="*/ 368 h 949"/>
                  <a:gd name="T26" fmla="*/ 69 w 1507"/>
                  <a:gd name="T27" fmla="*/ 493 h 949"/>
                  <a:gd name="T28" fmla="*/ 0 w 1507"/>
                  <a:gd name="T29" fmla="*/ 618 h 949"/>
                  <a:gd name="T30" fmla="*/ 129 w 1507"/>
                  <a:gd name="T31" fmla="*/ 635 h 949"/>
                  <a:gd name="T32" fmla="*/ 381 w 1507"/>
                  <a:gd name="T33" fmla="*/ 544 h 949"/>
                  <a:gd name="T34" fmla="*/ 569 w 1507"/>
                  <a:gd name="T35" fmla="*/ 578 h 949"/>
                  <a:gd name="T36" fmla="*/ 771 w 1507"/>
                  <a:gd name="T37" fmla="*/ 722 h 949"/>
                  <a:gd name="T38" fmla="*/ 769 w 1507"/>
                  <a:gd name="T39" fmla="*/ 832 h 949"/>
                  <a:gd name="T40" fmla="*/ 1285 w 1507"/>
                  <a:gd name="T41" fmla="*/ 949 h 949"/>
                  <a:gd name="T42" fmla="*/ 1287 w 1507"/>
                  <a:gd name="T43" fmla="*/ 792 h 949"/>
                  <a:gd name="T44" fmla="*/ 1334 w 1507"/>
                  <a:gd name="T45" fmla="*/ 762 h 949"/>
                  <a:gd name="T46" fmla="*/ 1349 w 1507"/>
                  <a:gd name="T47" fmla="*/ 793 h 949"/>
                  <a:gd name="T48" fmla="*/ 1507 w 1507"/>
                  <a:gd name="T49" fmla="*/ 701 h 949"/>
                  <a:gd name="T50" fmla="*/ 1462 w 1507"/>
                  <a:gd name="T51" fmla="*/ 559 h 949"/>
                  <a:gd name="T52" fmla="*/ 1416 w 1507"/>
                  <a:gd name="T53" fmla="*/ 559 h 949"/>
                  <a:gd name="T54" fmla="*/ 1384 w 1507"/>
                  <a:gd name="T55" fmla="*/ 637 h 949"/>
                  <a:gd name="T56" fmla="*/ 1240 w 1507"/>
                  <a:gd name="T57" fmla="*/ 728 h 949"/>
                  <a:gd name="T58" fmla="*/ 1210 w 1507"/>
                  <a:gd name="T59" fmla="*/ 697 h 949"/>
                  <a:gd name="T60" fmla="*/ 1259 w 1507"/>
                  <a:gd name="T61" fmla="*/ 604 h 949"/>
                  <a:gd name="T62" fmla="*/ 1195 w 1507"/>
                  <a:gd name="T63" fmla="*/ 603 h 949"/>
                  <a:gd name="T64" fmla="*/ 1069 w 1507"/>
                  <a:gd name="T65" fmla="*/ 648 h 949"/>
                  <a:gd name="T66" fmla="*/ 1008 w 1507"/>
                  <a:gd name="T67" fmla="*/ 553 h 949"/>
                  <a:gd name="T68" fmla="*/ 929 w 1507"/>
                  <a:gd name="T69" fmla="*/ 583 h 949"/>
                  <a:gd name="T70" fmla="*/ 899 w 1507"/>
                  <a:gd name="T71" fmla="*/ 536 h 949"/>
                  <a:gd name="T72" fmla="*/ 978 w 1507"/>
                  <a:gd name="T73" fmla="*/ 475 h 949"/>
                  <a:gd name="T74" fmla="*/ 1025 w 1507"/>
                  <a:gd name="T75" fmla="*/ 507 h 949"/>
                  <a:gd name="T76" fmla="*/ 1136 w 1507"/>
                  <a:gd name="T77" fmla="*/ 414 h 949"/>
                  <a:gd name="T78" fmla="*/ 1277 w 1507"/>
                  <a:gd name="T79" fmla="*/ 400 h 949"/>
                  <a:gd name="T80" fmla="*/ 1216 w 1507"/>
                  <a:gd name="T81" fmla="*/ 258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07" h="949">
                    <a:moveTo>
                      <a:pt x="1216" y="258"/>
                    </a:moveTo>
                    <a:lnTo>
                      <a:pt x="1045" y="177"/>
                    </a:lnTo>
                    <a:lnTo>
                      <a:pt x="903" y="238"/>
                    </a:lnTo>
                    <a:lnTo>
                      <a:pt x="794" y="174"/>
                    </a:lnTo>
                    <a:lnTo>
                      <a:pt x="780" y="32"/>
                    </a:lnTo>
                    <a:lnTo>
                      <a:pt x="718" y="0"/>
                    </a:lnTo>
                    <a:lnTo>
                      <a:pt x="513" y="107"/>
                    </a:lnTo>
                    <a:lnTo>
                      <a:pt x="481" y="123"/>
                    </a:lnTo>
                    <a:lnTo>
                      <a:pt x="465" y="186"/>
                    </a:lnTo>
                    <a:lnTo>
                      <a:pt x="371" y="184"/>
                    </a:lnTo>
                    <a:lnTo>
                      <a:pt x="339" y="246"/>
                    </a:lnTo>
                    <a:lnTo>
                      <a:pt x="133" y="337"/>
                    </a:lnTo>
                    <a:lnTo>
                      <a:pt x="101" y="368"/>
                    </a:lnTo>
                    <a:lnTo>
                      <a:pt x="69" y="493"/>
                    </a:lnTo>
                    <a:lnTo>
                      <a:pt x="0" y="618"/>
                    </a:lnTo>
                    <a:lnTo>
                      <a:pt x="129" y="635"/>
                    </a:lnTo>
                    <a:lnTo>
                      <a:pt x="381" y="544"/>
                    </a:lnTo>
                    <a:lnTo>
                      <a:pt x="569" y="578"/>
                    </a:lnTo>
                    <a:lnTo>
                      <a:pt x="771" y="722"/>
                    </a:lnTo>
                    <a:lnTo>
                      <a:pt x="769" y="832"/>
                    </a:lnTo>
                    <a:lnTo>
                      <a:pt x="1285" y="949"/>
                    </a:lnTo>
                    <a:lnTo>
                      <a:pt x="1287" y="792"/>
                    </a:lnTo>
                    <a:lnTo>
                      <a:pt x="1334" y="762"/>
                    </a:lnTo>
                    <a:lnTo>
                      <a:pt x="1349" y="793"/>
                    </a:lnTo>
                    <a:lnTo>
                      <a:pt x="1507" y="701"/>
                    </a:lnTo>
                    <a:lnTo>
                      <a:pt x="1462" y="559"/>
                    </a:lnTo>
                    <a:lnTo>
                      <a:pt x="1416" y="559"/>
                    </a:lnTo>
                    <a:lnTo>
                      <a:pt x="1384" y="637"/>
                    </a:lnTo>
                    <a:lnTo>
                      <a:pt x="1240" y="728"/>
                    </a:lnTo>
                    <a:lnTo>
                      <a:pt x="1210" y="697"/>
                    </a:lnTo>
                    <a:lnTo>
                      <a:pt x="1259" y="604"/>
                    </a:lnTo>
                    <a:lnTo>
                      <a:pt x="1195" y="603"/>
                    </a:lnTo>
                    <a:lnTo>
                      <a:pt x="1069" y="648"/>
                    </a:lnTo>
                    <a:lnTo>
                      <a:pt x="1008" y="553"/>
                    </a:lnTo>
                    <a:lnTo>
                      <a:pt x="929" y="583"/>
                    </a:lnTo>
                    <a:lnTo>
                      <a:pt x="899" y="536"/>
                    </a:lnTo>
                    <a:lnTo>
                      <a:pt x="978" y="475"/>
                    </a:lnTo>
                    <a:lnTo>
                      <a:pt x="1025" y="507"/>
                    </a:lnTo>
                    <a:lnTo>
                      <a:pt x="1136" y="414"/>
                    </a:lnTo>
                    <a:lnTo>
                      <a:pt x="1277" y="400"/>
                    </a:lnTo>
                    <a:lnTo>
                      <a:pt x="1216" y="2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9" name="Freeform 111">
                <a:extLst>
                  <a:ext uri="{FF2B5EF4-FFF2-40B4-BE49-F238E27FC236}">
                    <a16:creationId xmlns:a16="http://schemas.microsoft.com/office/drawing/2014/main" id="{7678644E-11F5-47A4-9278-F3620FCD0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" y="592"/>
                <a:ext cx="69" cy="74"/>
              </a:xfrm>
              <a:custGeom>
                <a:avLst/>
                <a:gdLst>
                  <a:gd name="T0" fmla="*/ 238 w 482"/>
                  <a:gd name="T1" fmla="*/ 50 h 524"/>
                  <a:gd name="T2" fmla="*/ 81 w 482"/>
                  <a:gd name="T3" fmla="*/ 47 h 524"/>
                  <a:gd name="T4" fmla="*/ 50 w 482"/>
                  <a:gd name="T5" fmla="*/ 0 h 524"/>
                  <a:gd name="T6" fmla="*/ 50 w 482"/>
                  <a:gd name="T7" fmla="*/ 16 h 524"/>
                  <a:gd name="T8" fmla="*/ 18 w 482"/>
                  <a:gd name="T9" fmla="*/ 79 h 524"/>
                  <a:gd name="T10" fmla="*/ 64 w 482"/>
                  <a:gd name="T11" fmla="*/ 173 h 524"/>
                  <a:gd name="T12" fmla="*/ 0 w 482"/>
                  <a:gd name="T13" fmla="*/ 235 h 524"/>
                  <a:gd name="T14" fmla="*/ 14 w 482"/>
                  <a:gd name="T15" fmla="*/ 266 h 524"/>
                  <a:gd name="T16" fmla="*/ 61 w 482"/>
                  <a:gd name="T17" fmla="*/ 377 h 524"/>
                  <a:gd name="T18" fmla="*/ 139 w 482"/>
                  <a:gd name="T19" fmla="*/ 378 h 524"/>
                  <a:gd name="T20" fmla="*/ 185 w 482"/>
                  <a:gd name="T21" fmla="*/ 441 h 524"/>
                  <a:gd name="T22" fmla="*/ 249 w 482"/>
                  <a:gd name="T23" fmla="*/ 442 h 524"/>
                  <a:gd name="T24" fmla="*/ 388 w 482"/>
                  <a:gd name="T25" fmla="*/ 523 h 524"/>
                  <a:gd name="T26" fmla="*/ 482 w 482"/>
                  <a:gd name="T27" fmla="*/ 524 h 524"/>
                  <a:gd name="T28" fmla="*/ 482 w 482"/>
                  <a:gd name="T29" fmla="*/ 477 h 524"/>
                  <a:gd name="T30" fmla="*/ 377 w 482"/>
                  <a:gd name="T31" fmla="*/ 256 h 524"/>
                  <a:gd name="T32" fmla="*/ 362 w 482"/>
                  <a:gd name="T33" fmla="*/ 161 h 524"/>
                  <a:gd name="T34" fmla="*/ 270 w 482"/>
                  <a:gd name="T35" fmla="*/ 50 h 524"/>
                  <a:gd name="T36" fmla="*/ 270 w 482"/>
                  <a:gd name="T37" fmla="*/ 19 h 524"/>
                  <a:gd name="T38" fmla="*/ 238 w 482"/>
                  <a:gd name="T39" fmla="*/ 5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2" h="524">
                    <a:moveTo>
                      <a:pt x="238" y="50"/>
                    </a:moveTo>
                    <a:lnTo>
                      <a:pt x="81" y="47"/>
                    </a:lnTo>
                    <a:lnTo>
                      <a:pt x="50" y="0"/>
                    </a:lnTo>
                    <a:lnTo>
                      <a:pt x="50" y="16"/>
                    </a:lnTo>
                    <a:lnTo>
                      <a:pt x="18" y="79"/>
                    </a:lnTo>
                    <a:lnTo>
                      <a:pt x="64" y="173"/>
                    </a:lnTo>
                    <a:lnTo>
                      <a:pt x="0" y="235"/>
                    </a:lnTo>
                    <a:lnTo>
                      <a:pt x="14" y="266"/>
                    </a:lnTo>
                    <a:lnTo>
                      <a:pt x="61" y="377"/>
                    </a:lnTo>
                    <a:lnTo>
                      <a:pt x="139" y="378"/>
                    </a:lnTo>
                    <a:lnTo>
                      <a:pt x="185" y="441"/>
                    </a:lnTo>
                    <a:lnTo>
                      <a:pt x="249" y="442"/>
                    </a:lnTo>
                    <a:lnTo>
                      <a:pt x="388" y="523"/>
                    </a:lnTo>
                    <a:lnTo>
                      <a:pt x="482" y="524"/>
                    </a:lnTo>
                    <a:lnTo>
                      <a:pt x="482" y="477"/>
                    </a:lnTo>
                    <a:lnTo>
                      <a:pt x="377" y="256"/>
                    </a:lnTo>
                    <a:lnTo>
                      <a:pt x="362" y="161"/>
                    </a:lnTo>
                    <a:lnTo>
                      <a:pt x="270" y="50"/>
                    </a:lnTo>
                    <a:lnTo>
                      <a:pt x="270" y="19"/>
                    </a:lnTo>
                    <a:lnTo>
                      <a:pt x="238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0" name="Freeform 112">
                <a:extLst>
                  <a:ext uri="{FF2B5EF4-FFF2-40B4-BE49-F238E27FC236}">
                    <a16:creationId xmlns:a16="http://schemas.microsoft.com/office/drawing/2014/main" id="{6C5C5A81-7C39-4D2A-8DE7-58453F140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" y="586"/>
                <a:ext cx="99" cy="100"/>
              </a:xfrm>
              <a:custGeom>
                <a:avLst/>
                <a:gdLst>
                  <a:gd name="T0" fmla="*/ 242 w 690"/>
                  <a:gd name="T1" fmla="*/ 92 h 706"/>
                  <a:gd name="T2" fmla="*/ 334 w 690"/>
                  <a:gd name="T3" fmla="*/ 203 h 706"/>
                  <a:gd name="T4" fmla="*/ 349 w 690"/>
                  <a:gd name="T5" fmla="*/ 298 h 706"/>
                  <a:gd name="T6" fmla="*/ 454 w 690"/>
                  <a:gd name="T7" fmla="*/ 519 h 706"/>
                  <a:gd name="T8" fmla="*/ 454 w 690"/>
                  <a:gd name="T9" fmla="*/ 566 h 706"/>
                  <a:gd name="T10" fmla="*/ 360 w 690"/>
                  <a:gd name="T11" fmla="*/ 565 h 706"/>
                  <a:gd name="T12" fmla="*/ 221 w 690"/>
                  <a:gd name="T13" fmla="*/ 484 h 706"/>
                  <a:gd name="T14" fmla="*/ 157 w 690"/>
                  <a:gd name="T15" fmla="*/ 483 h 706"/>
                  <a:gd name="T16" fmla="*/ 111 w 690"/>
                  <a:gd name="T17" fmla="*/ 420 h 706"/>
                  <a:gd name="T18" fmla="*/ 33 w 690"/>
                  <a:gd name="T19" fmla="*/ 419 h 706"/>
                  <a:gd name="T20" fmla="*/ 0 w 690"/>
                  <a:gd name="T21" fmla="*/ 496 h 706"/>
                  <a:gd name="T22" fmla="*/ 46 w 690"/>
                  <a:gd name="T23" fmla="*/ 591 h 706"/>
                  <a:gd name="T24" fmla="*/ 140 w 690"/>
                  <a:gd name="T25" fmla="*/ 577 h 706"/>
                  <a:gd name="T26" fmla="*/ 205 w 690"/>
                  <a:gd name="T27" fmla="*/ 516 h 706"/>
                  <a:gd name="T28" fmla="*/ 235 w 690"/>
                  <a:gd name="T29" fmla="*/ 547 h 706"/>
                  <a:gd name="T30" fmla="*/ 297 w 690"/>
                  <a:gd name="T31" fmla="*/ 595 h 706"/>
                  <a:gd name="T32" fmla="*/ 406 w 690"/>
                  <a:gd name="T33" fmla="*/ 644 h 706"/>
                  <a:gd name="T34" fmla="*/ 421 w 690"/>
                  <a:gd name="T35" fmla="*/ 706 h 706"/>
                  <a:gd name="T36" fmla="*/ 626 w 690"/>
                  <a:gd name="T37" fmla="*/ 599 h 706"/>
                  <a:gd name="T38" fmla="*/ 627 w 690"/>
                  <a:gd name="T39" fmla="*/ 584 h 706"/>
                  <a:gd name="T40" fmla="*/ 690 w 690"/>
                  <a:gd name="T41" fmla="*/ 475 h 706"/>
                  <a:gd name="T42" fmla="*/ 616 w 690"/>
                  <a:gd name="T43" fmla="*/ 255 h 706"/>
                  <a:gd name="T44" fmla="*/ 305 w 690"/>
                  <a:gd name="T45" fmla="*/ 0 h 706"/>
                  <a:gd name="T46" fmla="*/ 242 w 690"/>
                  <a:gd name="T47" fmla="*/ 61 h 706"/>
                  <a:gd name="T48" fmla="*/ 242 w 690"/>
                  <a:gd name="T49" fmla="*/ 92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90" h="706">
                    <a:moveTo>
                      <a:pt x="242" y="92"/>
                    </a:moveTo>
                    <a:lnTo>
                      <a:pt x="334" y="203"/>
                    </a:lnTo>
                    <a:lnTo>
                      <a:pt x="349" y="298"/>
                    </a:lnTo>
                    <a:lnTo>
                      <a:pt x="454" y="519"/>
                    </a:lnTo>
                    <a:lnTo>
                      <a:pt x="454" y="566"/>
                    </a:lnTo>
                    <a:lnTo>
                      <a:pt x="360" y="565"/>
                    </a:lnTo>
                    <a:lnTo>
                      <a:pt x="221" y="484"/>
                    </a:lnTo>
                    <a:lnTo>
                      <a:pt x="157" y="483"/>
                    </a:lnTo>
                    <a:lnTo>
                      <a:pt x="111" y="420"/>
                    </a:lnTo>
                    <a:lnTo>
                      <a:pt x="33" y="419"/>
                    </a:lnTo>
                    <a:lnTo>
                      <a:pt x="0" y="496"/>
                    </a:lnTo>
                    <a:lnTo>
                      <a:pt x="46" y="591"/>
                    </a:lnTo>
                    <a:lnTo>
                      <a:pt x="140" y="577"/>
                    </a:lnTo>
                    <a:lnTo>
                      <a:pt x="205" y="516"/>
                    </a:lnTo>
                    <a:lnTo>
                      <a:pt x="235" y="547"/>
                    </a:lnTo>
                    <a:lnTo>
                      <a:pt x="297" y="595"/>
                    </a:lnTo>
                    <a:lnTo>
                      <a:pt x="406" y="644"/>
                    </a:lnTo>
                    <a:lnTo>
                      <a:pt x="421" y="706"/>
                    </a:lnTo>
                    <a:lnTo>
                      <a:pt x="626" y="599"/>
                    </a:lnTo>
                    <a:lnTo>
                      <a:pt x="627" y="584"/>
                    </a:lnTo>
                    <a:lnTo>
                      <a:pt x="690" y="475"/>
                    </a:lnTo>
                    <a:lnTo>
                      <a:pt x="616" y="255"/>
                    </a:lnTo>
                    <a:lnTo>
                      <a:pt x="305" y="0"/>
                    </a:lnTo>
                    <a:lnTo>
                      <a:pt x="242" y="61"/>
                    </a:lnTo>
                    <a:lnTo>
                      <a:pt x="242" y="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1" name="Freeform 113">
                <a:extLst>
                  <a:ext uri="{FF2B5EF4-FFF2-40B4-BE49-F238E27FC236}">
                    <a16:creationId xmlns:a16="http://schemas.microsoft.com/office/drawing/2014/main" id="{3D427426-8118-41FE-8B49-E89633F04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2" y="659"/>
                <a:ext cx="169" cy="145"/>
              </a:xfrm>
              <a:custGeom>
                <a:avLst/>
                <a:gdLst>
                  <a:gd name="T0" fmla="*/ 799 w 1181"/>
                  <a:gd name="T1" fmla="*/ 79 h 1016"/>
                  <a:gd name="T2" fmla="*/ 737 w 1181"/>
                  <a:gd name="T3" fmla="*/ 31 h 1016"/>
                  <a:gd name="T4" fmla="*/ 707 w 1181"/>
                  <a:gd name="T5" fmla="*/ 0 h 1016"/>
                  <a:gd name="T6" fmla="*/ 642 w 1181"/>
                  <a:gd name="T7" fmla="*/ 61 h 1016"/>
                  <a:gd name="T8" fmla="*/ 548 w 1181"/>
                  <a:gd name="T9" fmla="*/ 75 h 1016"/>
                  <a:gd name="T10" fmla="*/ 469 w 1181"/>
                  <a:gd name="T11" fmla="*/ 153 h 1016"/>
                  <a:gd name="T12" fmla="*/ 387 w 1181"/>
                  <a:gd name="T13" fmla="*/ 152 h 1016"/>
                  <a:gd name="T14" fmla="*/ 356 w 1181"/>
                  <a:gd name="T15" fmla="*/ 136 h 1016"/>
                  <a:gd name="T16" fmla="*/ 293 w 1181"/>
                  <a:gd name="T17" fmla="*/ 182 h 1016"/>
                  <a:gd name="T18" fmla="*/ 307 w 1181"/>
                  <a:gd name="T19" fmla="*/ 292 h 1016"/>
                  <a:gd name="T20" fmla="*/ 513 w 1181"/>
                  <a:gd name="T21" fmla="*/ 341 h 1016"/>
                  <a:gd name="T22" fmla="*/ 537 w 1181"/>
                  <a:gd name="T23" fmla="*/ 406 h 1016"/>
                  <a:gd name="T24" fmla="*/ 513 w 1181"/>
                  <a:gd name="T25" fmla="*/ 341 h 1016"/>
                  <a:gd name="T26" fmla="*/ 307 w 1181"/>
                  <a:gd name="T27" fmla="*/ 292 h 1016"/>
                  <a:gd name="T28" fmla="*/ 197 w 1181"/>
                  <a:gd name="T29" fmla="*/ 352 h 1016"/>
                  <a:gd name="T30" fmla="*/ 227 w 1181"/>
                  <a:gd name="T31" fmla="*/ 384 h 1016"/>
                  <a:gd name="T32" fmla="*/ 0 w 1181"/>
                  <a:gd name="T33" fmla="*/ 914 h 1016"/>
                  <a:gd name="T34" fmla="*/ 109 w 1181"/>
                  <a:gd name="T35" fmla="*/ 946 h 1016"/>
                  <a:gd name="T36" fmla="*/ 218 w 1181"/>
                  <a:gd name="T37" fmla="*/ 1011 h 1016"/>
                  <a:gd name="T38" fmla="*/ 567 w 1181"/>
                  <a:gd name="T39" fmla="*/ 1016 h 1016"/>
                  <a:gd name="T40" fmla="*/ 865 w 1181"/>
                  <a:gd name="T41" fmla="*/ 989 h 1016"/>
                  <a:gd name="T42" fmla="*/ 959 w 1181"/>
                  <a:gd name="T43" fmla="*/ 927 h 1016"/>
                  <a:gd name="T44" fmla="*/ 1037 w 1181"/>
                  <a:gd name="T45" fmla="*/ 992 h 1016"/>
                  <a:gd name="T46" fmla="*/ 1148 w 1181"/>
                  <a:gd name="T47" fmla="*/ 914 h 1016"/>
                  <a:gd name="T48" fmla="*/ 1179 w 1181"/>
                  <a:gd name="T49" fmla="*/ 915 h 1016"/>
                  <a:gd name="T50" fmla="*/ 1181 w 1181"/>
                  <a:gd name="T51" fmla="*/ 805 h 1016"/>
                  <a:gd name="T52" fmla="*/ 979 w 1181"/>
                  <a:gd name="T53" fmla="*/ 661 h 1016"/>
                  <a:gd name="T54" fmla="*/ 791 w 1181"/>
                  <a:gd name="T55" fmla="*/ 627 h 1016"/>
                  <a:gd name="T56" fmla="*/ 539 w 1181"/>
                  <a:gd name="T57" fmla="*/ 718 h 1016"/>
                  <a:gd name="T58" fmla="*/ 410 w 1181"/>
                  <a:gd name="T59" fmla="*/ 701 h 1016"/>
                  <a:gd name="T60" fmla="*/ 479 w 1181"/>
                  <a:gd name="T61" fmla="*/ 576 h 1016"/>
                  <a:gd name="T62" fmla="*/ 511 w 1181"/>
                  <a:gd name="T63" fmla="*/ 451 h 1016"/>
                  <a:gd name="T64" fmla="*/ 543 w 1181"/>
                  <a:gd name="T65" fmla="*/ 420 h 1016"/>
                  <a:gd name="T66" fmla="*/ 749 w 1181"/>
                  <a:gd name="T67" fmla="*/ 329 h 1016"/>
                  <a:gd name="T68" fmla="*/ 781 w 1181"/>
                  <a:gd name="T69" fmla="*/ 267 h 1016"/>
                  <a:gd name="T70" fmla="*/ 875 w 1181"/>
                  <a:gd name="T71" fmla="*/ 269 h 1016"/>
                  <a:gd name="T72" fmla="*/ 891 w 1181"/>
                  <a:gd name="T73" fmla="*/ 206 h 1016"/>
                  <a:gd name="T74" fmla="*/ 923 w 1181"/>
                  <a:gd name="T75" fmla="*/ 190 h 1016"/>
                  <a:gd name="T76" fmla="*/ 908 w 1181"/>
                  <a:gd name="T77" fmla="*/ 128 h 1016"/>
                  <a:gd name="T78" fmla="*/ 799 w 1181"/>
                  <a:gd name="T79" fmla="*/ 79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81" h="1016">
                    <a:moveTo>
                      <a:pt x="799" y="79"/>
                    </a:moveTo>
                    <a:lnTo>
                      <a:pt x="737" y="31"/>
                    </a:lnTo>
                    <a:lnTo>
                      <a:pt x="707" y="0"/>
                    </a:lnTo>
                    <a:lnTo>
                      <a:pt x="642" y="61"/>
                    </a:lnTo>
                    <a:lnTo>
                      <a:pt x="548" y="75"/>
                    </a:lnTo>
                    <a:lnTo>
                      <a:pt x="469" y="153"/>
                    </a:lnTo>
                    <a:lnTo>
                      <a:pt x="387" y="152"/>
                    </a:lnTo>
                    <a:lnTo>
                      <a:pt x="356" y="136"/>
                    </a:lnTo>
                    <a:lnTo>
                      <a:pt x="293" y="182"/>
                    </a:lnTo>
                    <a:lnTo>
                      <a:pt x="307" y="292"/>
                    </a:lnTo>
                    <a:lnTo>
                      <a:pt x="513" y="341"/>
                    </a:lnTo>
                    <a:lnTo>
                      <a:pt x="537" y="406"/>
                    </a:lnTo>
                    <a:lnTo>
                      <a:pt x="513" y="341"/>
                    </a:lnTo>
                    <a:lnTo>
                      <a:pt x="307" y="292"/>
                    </a:lnTo>
                    <a:lnTo>
                      <a:pt x="197" y="352"/>
                    </a:lnTo>
                    <a:lnTo>
                      <a:pt x="227" y="384"/>
                    </a:lnTo>
                    <a:lnTo>
                      <a:pt x="0" y="914"/>
                    </a:lnTo>
                    <a:lnTo>
                      <a:pt x="109" y="946"/>
                    </a:lnTo>
                    <a:lnTo>
                      <a:pt x="218" y="1011"/>
                    </a:lnTo>
                    <a:lnTo>
                      <a:pt x="567" y="1016"/>
                    </a:lnTo>
                    <a:lnTo>
                      <a:pt x="865" y="989"/>
                    </a:lnTo>
                    <a:lnTo>
                      <a:pt x="959" y="927"/>
                    </a:lnTo>
                    <a:lnTo>
                      <a:pt x="1037" y="992"/>
                    </a:lnTo>
                    <a:lnTo>
                      <a:pt x="1148" y="914"/>
                    </a:lnTo>
                    <a:lnTo>
                      <a:pt x="1179" y="915"/>
                    </a:lnTo>
                    <a:lnTo>
                      <a:pt x="1181" y="805"/>
                    </a:lnTo>
                    <a:lnTo>
                      <a:pt x="979" y="661"/>
                    </a:lnTo>
                    <a:lnTo>
                      <a:pt x="791" y="627"/>
                    </a:lnTo>
                    <a:lnTo>
                      <a:pt x="539" y="718"/>
                    </a:lnTo>
                    <a:lnTo>
                      <a:pt x="410" y="701"/>
                    </a:lnTo>
                    <a:lnTo>
                      <a:pt x="479" y="576"/>
                    </a:lnTo>
                    <a:lnTo>
                      <a:pt x="511" y="451"/>
                    </a:lnTo>
                    <a:lnTo>
                      <a:pt x="543" y="420"/>
                    </a:lnTo>
                    <a:lnTo>
                      <a:pt x="749" y="329"/>
                    </a:lnTo>
                    <a:lnTo>
                      <a:pt x="781" y="267"/>
                    </a:lnTo>
                    <a:lnTo>
                      <a:pt x="875" y="269"/>
                    </a:lnTo>
                    <a:lnTo>
                      <a:pt x="891" y="206"/>
                    </a:lnTo>
                    <a:lnTo>
                      <a:pt x="923" y="190"/>
                    </a:lnTo>
                    <a:lnTo>
                      <a:pt x="908" y="128"/>
                    </a:lnTo>
                    <a:lnTo>
                      <a:pt x="799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2" name="Freeform 114">
                <a:extLst>
                  <a:ext uri="{FF2B5EF4-FFF2-40B4-BE49-F238E27FC236}">
                    <a16:creationId xmlns:a16="http://schemas.microsoft.com/office/drawing/2014/main" id="{69C6D67C-4EAD-413C-909B-2C7DD899F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" y="790"/>
                <a:ext cx="228" cy="181"/>
              </a:xfrm>
              <a:custGeom>
                <a:avLst/>
                <a:gdLst>
                  <a:gd name="T0" fmla="*/ 0 w 1599"/>
                  <a:gd name="T1" fmla="*/ 384 h 1271"/>
                  <a:gd name="T2" fmla="*/ 344 w 1599"/>
                  <a:gd name="T3" fmla="*/ 420 h 1271"/>
                  <a:gd name="T4" fmla="*/ 73 w 1599"/>
                  <a:gd name="T5" fmla="*/ 683 h 1271"/>
                  <a:gd name="T6" fmla="*/ 116 w 1599"/>
                  <a:gd name="T7" fmla="*/ 965 h 1271"/>
                  <a:gd name="T8" fmla="*/ 306 w 1599"/>
                  <a:gd name="T9" fmla="*/ 906 h 1271"/>
                  <a:gd name="T10" fmla="*/ 351 w 1599"/>
                  <a:gd name="T11" fmla="*/ 984 h 1271"/>
                  <a:gd name="T12" fmla="*/ 557 w 1599"/>
                  <a:gd name="T13" fmla="*/ 894 h 1271"/>
                  <a:gd name="T14" fmla="*/ 649 w 1599"/>
                  <a:gd name="T15" fmla="*/ 973 h 1271"/>
                  <a:gd name="T16" fmla="*/ 676 w 1599"/>
                  <a:gd name="T17" fmla="*/ 1271 h 1271"/>
                  <a:gd name="T18" fmla="*/ 946 w 1599"/>
                  <a:gd name="T19" fmla="*/ 1025 h 1271"/>
                  <a:gd name="T20" fmla="*/ 1103 w 1599"/>
                  <a:gd name="T21" fmla="*/ 1089 h 1271"/>
                  <a:gd name="T22" fmla="*/ 1152 w 1599"/>
                  <a:gd name="T23" fmla="*/ 902 h 1271"/>
                  <a:gd name="T24" fmla="*/ 1264 w 1599"/>
                  <a:gd name="T25" fmla="*/ 763 h 1271"/>
                  <a:gd name="T26" fmla="*/ 1545 w 1599"/>
                  <a:gd name="T27" fmla="*/ 798 h 1271"/>
                  <a:gd name="T28" fmla="*/ 1599 w 1599"/>
                  <a:gd name="T29" fmla="*/ 281 h 1271"/>
                  <a:gd name="T30" fmla="*/ 1507 w 1599"/>
                  <a:gd name="T31" fmla="*/ 218 h 1271"/>
                  <a:gd name="T32" fmla="*/ 1223 w 1599"/>
                  <a:gd name="T33" fmla="*/ 245 h 1271"/>
                  <a:gd name="T34" fmla="*/ 1178 w 1599"/>
                  <a:gd name="T35" fmla="*/ 134 h 1271"/>
                  <a:gd name="T36" fmla="*/ 1132 w 1599"/>
                  <a:gd name="T37" fmla="*/ 133 h 1271"/>
                  <a:gd name="T38" fmla="*/ 1132 w 1599"/>
                  <a:gd name="T39" fmla="*/ 118 h 1271"/>
                  <a:gd name="T40" fmla="*/ 616 w 1599"/>
                  <a:gd name="T41" fmla="*/ 1 h 1271"/>
                  <a:gd name="T42" fmla="*/ 585 w 1599"/>
                  <a:gd name="T43" fmla="*/ 0 h 1271"/>
                  <a:gd name="T44" fmla="*/ 474 w 1599"/>
                  <a:gd name="T45" fmla="*/ 78 h 1271"/>
                  <a:gd name="T46" fmla="*/ 396 w 1599"/>
                  <a:gd name="T47" fmla="*/ 13 h 1271"/>
                  <a:gd name="T48" fmla="*/ 302 w 1599"/>
                  <a:gd name="T49" fmla="*/ 75 h 1271"/>
                  <a:gd name="T50" fmla="*/ 4 w 1599"/>
                  <a:gd name="T51" fmla="*/ 102 h 1271"/>
                  <a:gd name="T52" fmla="*/ 0 w 1599"/>
                  <a:gd name="T53" fmla="*/ 384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9" h="1271">
                    <a:moveTo>
                      <a:pt x="0" y="384"/>
                    </a:moveTo>
                    <a:lnTo>
                      <a:pt x="344" y="420"/>
                    </a:lnTo>
                    <a:lnTo>
                      <a:pt x="73" y="683"/>
                    </a:lnTo>
                    <a:lnTo>
                      <a:pt x="116" y="965"/>
                    </a:lnTo>
                    <a:lnTo>
                      <a:pt x="306" y="906"/>
                    </a:lnTo>
                    <a:lnTo>
                      <a:pt x="351" y="984"/>
                    </a:lnTo>
                    <a:lnTo>
                      <a:pt x="557" y="894"/>
                    </a:lnTo>
                    <a:lnTo>
                      <a:pt x="649" y="973"/>
                    </a:lnTo>
                    <a:lnTo>
                      <a:pt x="676" y="1271"/>
                    </a:lnTo>
                    <a:lnTo>
                      <a:pt x="946" y="1025"/>
                    </a:lnTo>
                    <a:lnTo>
                      <a:pt x="1103" y="1089"/>
                    </a:lnTo>
                    <a:lnTo>
                      <a:pt x="1152" y="902"/>
                    </a:lnTo>
                    <a:lnTo>
                      <a:pt x="1264" y="763"/>
                    </a:lnTo>
                    <a:lnTo>
                      <a:pt x="1545" y="798"/>
                    </a:lnTo>
                    <a:lnTo>
                      <a:pt x="1599" y="281"/>
                    </a:lnTo>
                    <a:lnTo>
                      <a:pt x="1507" y="218"/>
                    </a:lnTo>
                    <a:lnTo>
                      <a:pt x="1223" y="245"/>
                    </a:lnTo>
                    <a:lnTo>
                      <a:pt x="1178" y="134"/>
                    </a:lnTo>
                    <a:lnTo>
                      <a:pt x="1132" y="133"/>
                    </a:lnTo>
                    <a:lnTo>
                      <a:pt x="1132" y="118"/>
                    </a:lnTo>
                    <a:lnTo>
                      <a:pt x="616" y="1"/>
                    </a:lnTo>
                    <a:lnTo>
                      <a:pt x="585" y="0"/>
                    </a:lnTo>
                    <a:lnTo>
                      <a:pt x="474" y="78"/>
                    </a:lnTo>
                    <a:lnTo>
                      <a:pt x="396" y="13"/>
                    </a:lnTo>
                    <a:lnTo>
                      <a:pt x="302" y="75"/>
                    </a:lnTo>
                    <a:lnTo>
                      <a:pt x="4" y="102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3" name="Freeform 115">
                <a:extLst>
                  <a:ext uri="{FF2B5EF4-FFF2-40B4-BE49-F238E27FC236}">
                    <a16:creationId xmlns:a16="http://schemas.microsoft.com/office/drawing/2014/main" id="{17707EF8-C85E-4B0A-B77C-73CCF3123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9" y="804"/>
                <a:ext cx="133" cy="133"/>
              </a:xfrm>
              <a:custGeom>
                <a:avLst/>
                <a:gdLst>
                  <a:gd name="T0" fmla="*/ 932 w 932"/>
                  <a:gd name="T1" fmla="*/ 323 h 930"/>
                  <a:gd name="T2" fmla="*/ 588 w 932"/>
                  <a:gd name="T3" fmla="*/ 287 h 930"/>
                  <a:gd name="T4" fmla="*/ 592 w 932"/>
                  <a:gd name="T5" fmla="*/ 5 h 930"/>
                  <a:gd name="T6" fmla="*/ 243 w 932"/>
                  <a:gd name="T7" fmla="*/ 0 h 930"/>
                  <a:gd name="T8" fmla="*/ 272 w 932"/>
                  <a:gd name="T9" fmla="*/ 173 h 930"/>
                  <a:gd name="T10" fmla="*/ 0 w 932"/>
                  <a:gd name="T11" fmla="*/ 561 h 930"/>
                  <a:gd name="T12" fmla="*/ 136 w 932"/>
                  <a:gd name="T13" fmla="*/ 908 h 930"/>
                  <a:gd name="T14" fmla="*/ 293 w 932"/>
                  <a:gd name="T15" fmla="*/ 910 h 930"/>
                  <a:gd name="T16" fmla="*/ 486 w 932"/>
                  <a:gd name="T17" fmla="*/ 850 h 930"/>
                  <a:gd name="T18" fmla="*/ 578 w 932"/>
                  <a:gd name="T19" fmla="*/ 930 h 930"/>
                  <a:gd name="T20" fmla="*/ 704 w 932"/>
                  <a:gd name="T21" fmla="*/ 868 h 930"/>
                  <a:gd name="T22" fmla="*/ 661 w 932"/>
                  <a:gd name="T23" fmla="*/ 586 h 930"/>
                  <a:gd name="T24" fmla="*/ 932 w 932"/>
                  <a:gd name="T25" fmla="*/ 323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2" h="930">
                    <a:moveTo>
                      <a:pt x="932" y="323"/>
                    </a:moveTo>
                    <a:lnTo>
                      <a:pt x="588" y="287"/>
                    </a:lnTo>
                    <a:lnTo>
                      <a:pt x="592" y="5"/>
                    </a:lnTo>
                    <a:lnTo>
                      <a:pt x="243" y="0"/>
                    </a:lnTo>
                    <a:lnTo>
                      <a:pt x="272" y="173"/>
                    </a:lnTo>
                    <a:lnTo>
                      <a:pt x="0" y="561"/>
                    </a:lnTo>
                    <a:lnTo>
                      <a:pt x="136" y="908"/>
                    </a:lnTo>
                    <a:lnTo>
                      <a:pt x="293" y="910"/>
                    </a:lnTo>
                    <a:lnTo>
                      <a:pt x="486" y="850"/>
                    </a:lnTo>
                    <a:lnTo>
                      <a:pt x="578" y="930"/>
                    </a:lnTo>
                    <a:lnTo>
                      <a:pt x="704" y="868"/>
                    </a:lnTo>
                    <a:lnTo>
                      <a:pt x="661" y="586"/>
                    </a:lnTo>
                    <a:lnTo>
                      <a:pt x="932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4" name="Freeform 116">
                <a:extLst>
                  <a:ext uri="{FF2B5EF4-FFF2-40B4-BE49-F238E27FC236}">
                    <a16:creationId xmlns:a16="http://schemas.microsoft.com/office/drawing/2014/main" id="{94B914F5-88F4-47A8-B64E-D1D48FB62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625"/>
                <a:ext cx="63" cy="56"/>
              </a:xfrm>
              <a:custGeom>
                <a:avLst/>
                <a:gdLst>
                  <a:gd name="T0" fmla="*/ 174 w 440"/>
                  <a:gd name="T1" fmla="*/ 46 h 394"/>
                  <a:gd name="T2" fmla="*/ 81 w 440"/>
                  <a:gd name="T3" fmla="*/ 45 h 394"/>
                  <a:gd name="T4" fmla="*/ 0 w 440"/>
                  <a:gd name="T5" fmla="*/ 169 h 394"/>
                  <a:gd name="T6" fmla="*/ 124 w 440"/>
                  <a:gd name="T7" fmla="*/ 250 h 394"/>
                  <a:gd name="T8" fmla="*/ 248 w 440"/>
                  <a:gd name="T9" fmla="*/ 377 h 394"/>
                  <a:gd name="T10" fmla="*/ 279 w 440"/>
                  <a:gd name="T11" fmla="*/ 393 h 394"/>
                  <a:gd name="T12" fmla="*/ 361 w 440"/>
                  <a:gd name="T13" fmla="*/ 394 h 394"/>
                  <a:gd name="T14" fmla="*/ 440 w 440"/>
                  <a:gd name="T15" fmla="*/ 316 h 394"/>
                  <a:gd name="T16" fmla="*/ 394 w 440"/>
                  <a:gd name="T17" fmla="*/ 221 h 394"/>
                  <a:gd name="T18" fmla="*/ 427 w 440"/>
                  <a:gd name="T19" fmla="*/ 144 h 394"/>
                  <a:gd name="T20" fmla="*/ 380 w 440"/>
                  <a:gd name="T21" fmla="*/ 33 h 394"/>
                  <a:gd name="T22" fmla="*/ 253 w 440"/>
                  <a:gd name="T23" fmla="*/ 32 h 394"/>
                  <a:gd name="T24" fmla="*/ 207 w 440"/>
                  <a:gd name="T25" fmla="*/ 0 h 394"/>
                  <a:gd name="T26" fmla="*/ 174 w 440"/>
                  <a:gd name="T27" fmla="*/ 46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0" h="394">
                    <a:moveTo>
                      <a:pt x="174" y="46"/>
                    </a:moveTo>
                    <a:lnTo>
                      <a:pt x="81" y="45"/>
                    </a:lnTo>
                    <a:lnTo>
                      <a:pt x="0" y="169"/>
                    </a:lnTo>
                    <a:lnTo>
                      <a:pt x="124" y="250"/>
                    </a:lnTo>
                    <a:lnTo>
                      <a:pt x="248" y="377"/>
                    </a:lnTo>
                    <a:lnTo>
                      <a:pt x="279" y="393"/>
                    </a:lnTo>
                    <a:lnTo>
                      <a:pt x="361" y="394"/>
                    </a:lnTo>
                    <a:lnTo>
                      <a:pt x="440" y="316"/>
                    </a:lnTo>
                    <a:lnTo>
                      <a:pt x="394" y="221"/>
                    </a:lnTo>
                    <a:lnTo>
                      <a:pt x="427" y="144"/>
                    </a:lnTo>
                    <a:lnTo>
                      <a:pt x="380" y="33"/>
                    </a:lnTo>
                    <a:lnTo>
                      <a:pt x="253" y="32"/>
                    </a:lnTo>
                    <a:lnTo>
                      <a:pt x="207" y="0"/>
                    </a:lnTo>
                    <a:lnTo>
                      <a:pt x="174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5" name="Freeform 117">
                <a:extLst>
                  <a:ext uri="{FF2B5EF4-FFF2-40B4-BE49-F238E27FC236}">
                    <a16:creationId xmlns:a16="http://schemas.microsoft.com/office/drawing/2014/main" id="{457128AA-9840-449D-9FBD-271F22825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599"/>
                <a:ext cx="57" cy="58"/>
              </a:xfrm>
              <a:custGeom>
                <a:avLst/>
                <a:gdLst>
                  <a:gd name="T0" fmla="*/ 162 w 401"/>
                  <a:gd name="T1" fmla="*/ 0 h 406"/>
                  <a:gd name="T2" fmla="*/ 98 w 401"/>
                  <a:gd name="T3" fmla="*/ 31 h 406"/>
                  <a:gd name="T4" fmla="*/ 67 w 401"/>
                  <a:gd name="T5" fmla="*/ 15 h 406"/>
                  <a:gd name="T6" fmla="*/ 51 w 401"/>
                  <a:gd name="T7" fmla="*/ 77 h 406"/>
                  <a:gd name="T8" fmla="*/ 96 w 401"/>
                  <a:gd name="T9" fmla="*/ 156 h 406"/>
                  <a:gd name="T10" fmla="*/ 64 w 401"/>
                  <a:gd name="T11" fmla="*/ 281 h 406"/>
                  <a:gd name="T12" fmla="*/ 16 w 401"/>
                  <a:gd name="T13" fmla="*/ 312 h 406"/>
                  <a:gd name="T14" fmla="*/ 0 w 401"/>
                  <a:gd name="T15" fmla="*/ 358 h 406"/>
                  <a:gd name="T16" fmla="*/ 125 w 401"/>
                  <a:gd name="T17" fmla="*/ 406 h 406"/>
                  <a:gd name="T18" fmla="*/ 251 w 401"/>
                  <a:gd name="T19" fmla="*/ 377 h 406"/>
                  <a:gd name="T20" fmla="*/ 204 w 401"/>
                  <a:gd name="T21" fmla="*/ 330 h 406"/>
                  <a:gd name="T22" fmla="*/ 401 w 401"/>
                  <a:gd name="T23" fmla="*/ 148 h 406"/>
                  <a:gd name="T24" fmla="*/ 397 w 401"/>
                  <a:gd name="T25" fmla="*/ 142 h 406"/>
                  <a:gd name="T26" fmla="*/ 255 w 401"/>
                  <a:gd name="T27" fmla="*/ 60 h 406"/>
                  <a:gd name="T28" fmla="*/ 162 w 401"/>
                  <a:gd name="T29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1" h="406">
                    <a:moveTo>
                      <a:pt x="162" y="0"/>
                    </a:moveTo>
                    <a:lnTo>
                      <a:pt x="98" y="31"/>
                    </a:lnTo>
                    <a:lnTo>
                      <a:pt x="67" y="15"/>
                    </a:lnTo>
                    <a:lnTo>
                      <a:pt x="51" y="77"/>
                    </a:lnTo>
                    <a:lnTo>
                      <a:pt x="96" y="156"/>
                    </a:lnTo>
                    <a:lnTo>
                      <a:pt x="64" y="281"/>
                    </a:lnTo>
                    <a:lnTo>
                      <a:pt x="16" y="312"/>
                    </a:lnTo>
                    <a:lnTo>
                      <a:pt x="0" y="358"/>
                    </a:lnTo>
                    <a:lnTo>
                      <a:pt x="125" y="406"/>
                    </a:lnTo>
                    <a:lnTo>
                      <a:pt x="251" y="377"/>
                    </a:lnTo>
                    <a:lnTo>
                      <a:pt x="204" y="330"/>
                    </a:lnTo>
                    <a:lnTo>
                      <a:pt x="401" y="148"/>
                    </a:lnTo>
                    <a:lnTo>
                      <a:pt x="397" y="142"/>
                    </a:lnTo>
                    <a:lnTo>
                      <a:pt x="255" y="60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6" name="Freeform 118">
                <a:extLst>
                  <a:ext uri="{FF2B5EF4-FFF2-40B4-BE49-F238E27FC236}">
                    <a16:creationId xmlns:a16="http://schemas.microsoft.com/office/drawing/2014/main" id="{D14A860B-ADA8-49FB-97CD-AA7C6C02F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619"/>
                <a:ext cx="73" cy="91"/>
              </a:xfrm>
              <a:custGeom>
                <a:avLst/>
                <a:gdLst>
                  <a:gd name="T0" fmla="*/ 199 w 514"/>
                  <a:gd name="T1" fmla="*/ 3 h 631"/>
                  <a:gd name="T2" fmla="*/ 197 w 514"/>
                  <a:gd name="T3" fmla="*/ 6 h 631"/>
                  <a:gd name="T4" fmla="*/ 0 w 514"/>
                  <a:gd name="T5" fmla="*/ 188 h 631"/>
                  <a:gd name="T6" fmla="*/ 47 w 514"/>
                  <a:gd name="T7" fmla="*/ 235 h 631"/>
                  <a:gd name="T8" fmla="*/ 47 w 514"/>
                  <a:gd name="T9" fmla="*/ 251 h 631"/>
                  <a:gd name="T10" fmla="*/ 77 w 514"/>
                  <a:gd name="T11" fmla="*/ 283 h 631"/>
                  <a:gd name="T12" fmla="*/ 154 w 514"/>
                  <a:gd name="T13" fmla="*/ 346 h 631"/>
                  <a:gd name="T14" fmla="*/ 75 w 514"/>
                  <a:gd name="T15" fmla="*/ 455 h 631"/>
                  <a:gd name="T16" fmla="*/ 104 w 514"/>
                  <a:gd name="T17" fmla="*/ 566 h 631"/>
                  <a:gd name="T18" fmla="*/ 261 w 514"/>
                  <a:gd name="T19" fmla="*/ 568 h 631"/>
                  <a:gd name="T20" fmla="*/ 355 w 514"/>
                  <a:gd name="T21" fmla="*/ 631 h 631"/>
                  <a:gd name="T22" fmla="*/ 465 w 514"/>
                  <a:gd name="T23" fmla="*/ 571 h 631"/>
                  <a:gd name="T24" fmla="*/ 451 w 514"/>
                  <a:gd name="T25" fmla="*/ 461 h 631"/>
                  <a:gd name="T26" fmla="*/ 514 w 514"/>
                  <a:gd name="T27" fmla="*/ 415 h 631"/>
                  <a:gd name="T28" fmla="*/ 390 w 514"/>
                  <a:gd name="T29" fmla="*/ 288 h 631"/>
                  <a:gd name="T30" fmla="*/ 266 w 514"/>
                  <a:gd name="T31" fmla="*/ 207 h 631"/>
                  <a:gd name="T32" fmla="*/ 347 w 514"/>
                  <a:gd name="T33" fmla="*/ 83 h 631"/>
                  <a:gd name="T34" fmla="*/ 193 w 514"/>
                  <a:gd name="T35" fmla="*/ 0 h 631"/>
                  <a:gd name="T36" fmla="*/ 199 w 514"/>
                  <a:gd name="T37" fmla="*/ 3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4" h="631">
                    <a:moveTo>
                      <a:pt x="199" y="3"/>
                    </a:moveTo>
                    <a:lnTo>
                      <a:pt x="197" y="6"/>
                    </a:lnTo>
                    <a:lnTo>
                      <a:pt x="0" y="188"/>
                    </a:lnTo>
                    <a:lnTo>
                      <a:pt x="47" y="235"/>
                    </a:lnTo>
                    <a:lnTo>
                      <a:pt x="47" y="251"/>
                    </a:lnTo>
                    <a:lnTo>
                      <a:pt x="77" y="283"/>
                    </a:lnTo>
                    <a:lnTo>
                      <a:pt x="154" y="346"/>
                    </a:lnTo>
                    <a:lnTo>
                      <a:pt x="75" y="455"/>
                    </a:lnTo>
                    <a:lnTo>
                      <a:pt x="104" y="566"/>
                    </a:lnTo>
                    <a:lnTo>
                      <a:pt x="261" y="568"/>
                    </a:lnTo>
                    <a:lnTo>
                      <a:pt x="355" y="631"/>
                    </a:lnTo>
                    <a:lnTo>
                      <a:pt x="465" y="571"/>
                    </a:lnTo>
                    <a:lnTo>
                      <a:pt x="451" y="461"/>
                    </a:lnTo>
                    <a:lnTo>
                      <a:pt x="514" y="415"/>
                    </a:lnTo>
                    <a:lnTo>
                      <a:pt x="390" y="288"/>
                    </a:lnTo>
                    <a:lnTo>
                      <a:pt x="266" y="207"/>
                    </a:lnTo>
                    <a:lnTo>
                      <a:pt x="347" y="83"/>
                    </a:lnTo>
                    <a:lnTo>
                      <a:pt x="193" y="0"/>
                    </a:lnTo>
                    <a:lnTo>
                      <a:pt x="199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7" name="Freeform 119">
                <a:extLst>
                  <a:ext uri="{FF2B5EF4-FFF2-40B4-BE49-F238E27FC236}">
                    <a16:creationId xmlns:a16="http://schemas.microsoft.com/office/drawing/2014/main" id="{6F870BE2-7278-4EA0-B9A1-887EB14F2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643"/>
                <a:ext cx="103" cy="72"/>
              </a:xfrm>
              <a:custGeom>
                <a:avLst/>
                <a:gdLst>
                  <a:gd name="T0" fmla="*/ 533 w 722"/>
                  <a:gd name="T1" fmla="*/ 179 h 504"/>
                  <a:gd name="T2" fmla="*/ 643 w 722"/>
                  <a:gd name="T3" fmla="*/ 165 h 504"/>
                  <a:gd name="T4" fmla="*/ 722 w 722"/>
                  <a:gd name="T5" fmla="*/ 119 h 504"/>
                  <a:gd name="T6" fmla="*/ 692 w 722"/>
                  <a:gd name="T7" fmla="*/ 87 h 504"/>
                  <a:gd name="T8" fmla="*/ 692 w 722"/>
                  <a:gd name="T9" fmla="*/ 71 h 504"/>
                  <a:gd name="T10" fmla="*/ 566 w 722"/>
                  <a:gd name="T11" fmla="*/ 100 h 504"/>
                  <a:gd name="T12" fmla="*/ 441 w 722"/>
                  <a:gd name="T13" fmla="*/ 52 h 504"/>
                  <a:gd name="T14" fmla="*/ 393 w 722"/>
                  <a:gd name="T15" fmla="*/ 98 h 504"/>
                  <a:gd name="T16" fmla="*/ 253 w 722"/>
                  <a:gd name="T17" fmla="*/ 18 h 504"/>
                  <a:gd name="T18" fmla="*/ 206 w 722"/>
                  <a:gd name="T19" fmla="*/ 33 h 504"/>
                  <a:gd name="T20" fmla="*/ 160 w 722"/>
                  <a:gd name="T21" fmla="*/ 17 h 504"/>
                  <a:gd name="T22" fmla="*/ 50 w 722"/>
                  <a:gd name="T23" fmla="*/ 0 h 504"/>
                  <a:gd name="T24" fmla="*/ 18 w 722"/>
                  <a:gd name="T25" fmla="*/ 77 h 504"/>
                  <a:gd name="T26" fmla="*/ 2 w 722"/>
                  <a:gd name="T27" fmla="*/ 71 h 504"/>
                  <a:gd name="T28" fmla="*/ 2 w 722"/>
                  <a:gd name="T29" fmla="*/ 77 h 504"/>
                  <a:gd name="T30" fmla="*/ 17 w 722"/>
                  <a:gd name="T31" fmla="*/ 140 h 504"/>
                  <a:gd name="T32" fmla="*/ 0 w 722"/>
                  <a:gd name="T33" fmla="*/ 218 h 504"/>
                  <a:gd name="T34" fmla="*/ 46 w 722"/>
                  <a:gd name="T35" fmla="*/ 266 h 504"/>
                  <a:gd name="T36" fmla="*/ 91 w 722"/>
                  <a:gd name="T37" fmla="*/ 423 h 504"/>
                  <a:gd name="T38" fmla="*/ 153 w 722"/>
                  <a:gd name="T39" fmla="*/ 502 h 504"/>
                  <a:gd name="T40" fmla="*/ 279 w 722"/>
                  <a:gd name="T41" fmla="*/ 473 h 504"/>
                  <a:gd name="T42" fmla="*/ 294 w 722"/>
                  <a:gd name="T43" fmla="*/ 504 h 504"/>
                  <a:gd name="T44" fmla="*/ 356 w 722"/>
                  <a:gd name="T45" fmla="*/ 489 h 504"/>
                  <a:gd name="T46" fmla="*/ 342 w 722"/>
                  <a:gd name="T47" fmla="*/ 411 h 504"/>
                  <a:gd name="T48" fmla="*/ 452 w 722"/>
                  <a:gd name="T49" fmla="*/ 365 h 504"/>
                  <a:gd name="T50" fmla="*/ 438 w 722"/>
                  <a:gd name="T51" fmla="*/ 272 h 504"/>
                  <a:gd name="T52" fmla="*/ 501 w 722"/>
                  <a:gd name="T53" fmla="*/ 257 h 504"/>
                  <a:gd name="T54" fmla="*/ 485 w 722"/>
                  <a:gd name="T55" fmla="*/ 225 h 504"/>
                  <a:gd name="T56" fmla="*/ 533 w 722"/>
                  <a:gd name="T57" fmla="*/ 1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2" h="504">
                    <a:moveTo>
                      <a:pt x="533" y="179"/>
                    </a:moveTo>
                    <a:lnTo>
                      <a:pt x="643" y="165"/>
                    </a:lnTo>
                    <a:lnTo>
                      <a:pt x="722" y="119"/>
                    </a:lnTo>
                    <a:lnTo>
                      <a:pt x="692" y="87"/>
                    </a:lnTo>
                    <a:lnTo>
                      <a:pt x="692" y="71"/>
                    </a:lnTo>
                    <a:lnTo>
                      <a:pt x="566" y="100"/>
                    </a:lnTo>
                    <a:lnTo>
                      <a:pt x="441" y="52"/>
                    </a:lnTo>
                    <a:lnTo>
                      <a:pt x="393" y="98"/>
                    </a:lnTo>
                    <a:lnTo>
                      <a:pt x="253" y="18"/>
                    </a:lnTo>
                    <a:lnTo>
                      <a:pt x="206" y="33"/>
                    </a:lnTo>
                    <a:lnTo>
                      <a:pt x="160" y="17"/>
                    </a:lnTo>
                    <a:lnTo>
                      <a:pt x="50" y="0"/>
                    </a:lnTo>
                    <a:lnTo>
                      <a:pt x="18" y="77"/>
                    </a:lnTo>
                    <a:lnTo>
                      <a:pt x="2" y="71"/>
                    </a:lnTo>
                    <a:lnTo>
                      <a:pt x="2" y="77"/>
                    </a:lnTo>
                    <a:lnTo>
                      <a:pt x="17" y="140"/>
                    </a:lnTo>
                    <a:lnTo>
                      <a:pt x="0" y="218"/>
                    </a:lnTo>
                    <a:lnTo>
                      <a:pt x="46" y="266"/>
                    </a:lnTo>
                    <a:lnTo>
                      <a:pt x="91" y="423"/>
                    </a:lnTo>
                    <a:lnTo>
                      <a:pt x="153" y="502"/>
                    </a:lnTo>
                    <a:lnTo>
                      <a:pt x="279" y="473"/>
                    </a:lnTo>
                    <a:lnTo>
                      <a:pt x="294" y="504"/>
                    </a:lnTo>
                    <a:lnTo>
                      <a:pt x="356" y="489"/>
                    </a:lnTo>
                    <a:lnTo>
                      <a:pt x="342" y="411"/>
                    </a:lnTo>
                    <a:lnTo>
                      <a:pt x="452" y="365"/>
                    </a:lnTo>
                    <a:lnTo>
                      <a:pt x="438" y="272"/>
                    </a:lnTo>
                    <a:lnTo>
                      <a:pt x="501" y="257"/>
                    </a:lnTo>
                    <a:lnTo>
                      <a:pt x="485" y="225"/>
                    </a:lnTo>
                    <a:lnTo>
                      <a:pt x="533" y="1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8" name="Freeform 120">
                <a:extLst>
                  <a:ext uri="{FF2B5EF4-FFF2-40B4-BE49-F238E27FC236}">
                    <a16:creationId xmlns:a16="http://schemas.microsoft.com/office/drawing/2014/main" id="{3FB3B2D5-6C37-40F6-9270-D9EBF7FF9C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624"/>
                <a:ext cx="327" cy="167"/>
              </a:xfrm>
              <a:custGeom>
                <a:avLst/>
                <a:gdLst>
                  <a:gd name="T0" fmla="*/ 1900 w 2287"/>
                  <a:gd name="T1" fmla="*/ 297 h 1169"/>
                  <a:gd name="T2" fmla="*/ 1790 w 2287"/>
                  <a:gd name="T3" fmla="*/ 311 h 1169"/>
                  <a:gd name="T4" fmla="*/ 1742 w 2287"/>
                  <a:gd name="T5" fmla="*/ 357 h 1169"/>
                  <a:gd name="T6" fmla="*/ 1758 w 2287"/>
                  <a:gd name="T7" fmla="*/ 389 h 1169"/>
                  <a:gd name="T8" fmla="*/ 1695 w 2287"/>
                  <a:gd name="T9" fmla="*/ 404 h 1169"/>
                  <a:gd name="T10" fmla="*/ 1709 w 2287"/>
                  <a:gd name="T11" fmla="*/ 497 h 1169"/>
                  <a:gd name="T12" fmla="*/ 1599 w 2287"/>
                  <a:gd name="T13" fmla="*/ 543 h 1169"/>
                  <a:gd name="T14" fmla="*/ 1613 w 2287"/>
                  <a:gd name="T15" fmla="*/ 621 h 1169"/>
                  <a:gd name="T16" fmla="*/ 1551 w 2287"/>
                  <a:gd name="T17" fmla="*/ 636 h 1169"/>
                  <a:gd name="T18" fmla="*/ 1536 w 2287"/>
                  <a:gd name="T19" fmla="*/ 605 h 1169"/>
                  <a:gd name="T20" fmla="*/ 1410 w 2287"/>
                  <a:gd name="T21" fmla="*/ 634 h 1169"/>
                  <a:gd name="T22" fmla="*/ 1348 w 2287"/>
                  <a:gd name="T23" fmla="*/ 555 h 1169"/>
                  <a:gd name="T24" fmla="*/ 1303 w 2287"/>
                  <a:gd name="T25" fmla="*/ 398 h 1169"/>
                  <a:gd name="T26" fmla="*/ 1257 w 2287"/>
                  <a:gd name="T27" fmla="*/ 350 h 1169"/>
                  <a:gd name="T28" fmla="*/ 1274 w 2287"/>
                  <a:gd name="T29" fmla="*/ 272 h 1169"/>
                  <a:gd name="T30" fmla="*/ 1259 w 2287"/>
                  <a:gd name="T31" fmla="*/ 209 h 1169"/>
                  <a:gd name="T32" fmla="*/ 1259 w 2287"/>
                  <a:gd name="T33" fmla="*/ 203 h 1169"/>
                  <a:gd name="T34" fmla="*/ 1196 w 2287"/>
                  <a:gd name="T35" fmla="*/ 177 h 1169"/>
                  <a:gd name="T36" fmla="*/ 1118 w 2287"/>
                  <a:gd name="T37" fmla="*/ 207 h 1169"/>
                  <a:gd name="T38" fmla="*/ 1010 w 2287"/>
                  <a:gd name="T39" fmla="*/ 80 h 1169"/>
                  <a:gd name="T40" fmla="*/ 947 w 2287"/>
                  <a:gd name="T41" fmla="*/ 32 h 1169"/>
                  <a:gd name="T42" fmla="*/ 870 w 2287"/>
                  <a:gd name="T43" fmla="*/ 0 h 1169"/>
                  <a:gd name="T44" fmla="*/ 821 w 2287"/>
                  <a:gd name="T45" fmla="*/ 93 h 1169"/>
                  <a:gd name="T46" fmla="*/ 634 w 2287"/>
                  <a:gd name="T47" fmla="*/ 59 h 1169"/>
                  <a:gd name="T48" fmla="*/ 539 w 2287"/>
                  <a:gd name="T49" fmla="*/ 105 h 1169"/>
                  <a:gd name="T50" fmla="*/ 414 w 2287"/>
                  <a:gd name="T51" fmla="*/ 87 h 1169"/>
                  <a:gd name="T52" fmla="*/ 420 w 2287"/>
                  <a:gd name="T53" fmla="*/ 104 h 1169"/>
                  <a:gd name="T54" fmla="*/ 445 w 2287"/>
                  <a:gd name="T55" fmla="*/ 166 h 1169"/>
                  <a:gd name="T56" fmla="*/ 396 w 2287"/>
                  <a:gd name="T57" fmla="*/ 228 h 1169"/>
                  <a:gd name="T58" fmla="*/ 442 w 2287"/>
                  <a:gd name="T59" fmla="*/ 386 h 1169"/>
                  <a:gd name="T60" fmla="*/ 346 w 2287"/>
                  <a:gd name="T61" fmla="*/ 478 h 1169"/>
                  <a:gd name="T62" fmla="*/ 284 w 2287"/>
                  <a:gd name="T63" fmla="*/ 384 h 1169"/>
                  <a:gd name="T64" fmla="*/ 158 w 2287"/>
                  <a:gd name="T65" fmla="*/ 398 h 1169"/>
                  <a:gd name="T66" fmla="*/ 174 w 2287"/>
                  <a:gd name="T67" fmla="*/ 445 h 1169"/>
                  <a:gd name="T68" fmla="*/ 171 w 2287"/>
                  <a:gd name="T69" fmla="*/ 447 h 1169"/>
                  <a:gd name="T70" fmla="*/ 95 w 2287"/>
                  <a:gd name="T71" fmla="*/ 490 h 1169"/>
                  <a:gd name="T72" fmla="*/ 64 w 2287"/>
                  <a:gd name="T73" fmla="*/ 459 h 1169"/>
                  <a:gd name="T74" fmla="*/ 0 w 2287"/>
                  <a:gd name="T75" fmla="*/ 552 h 1169"/>
                  <a:gd name="T76" fmla="*/ 263 w 2287"/>
                  <a:gd name="T77" fmla="*/ 762 h 1169"/>
                  <a:gd name="T78" fmla="*/ 279 w 2287"/>
                  <a:gd name="T79" fmla="*/ 775 h 1169"/>
                  <a:gd name="T80" fmla="*/ 404 w 2287"/>
                  <a:gd name="T81" fmla="*/ 746 h 1169"/>
                  <a:gd name="T82" fmla="*/ 498 w 2287"/>
                  <a:gd name="T83" fmla="*/ 795 h 1169"/>
                  <a:gd name="T84" fmla="*/ 768 w 2287"/>
                  <a:gd name="T85" fmla="*/ 578 h 1169"/>
                  <a:gd name="T86" fmla="*/ 875 w 2287"/>
                  <a:gd name="T87" fmla="*/ 737 h 1169"/>
                  <a:gd name="T88" fmla="*/ 763 w 2287"/>
                  <a:gd name="T89" fmla="*/ 939 h 1169"/>
                  <a:gd name="T90" fmla="*/ 808 w 2287"/>
                  <a:gd name="T91" fmla="*/ 1018 h 1169"/>
                  <a:gd name="T92" fmla="*/ 904 w 2287"/>
                  <a:gd name="T93" fmla="*/ 926 h 1169"/>
                  <a:gd name="T94" fmla="*/ 1107 w 2287"/>
                  <a:gd name="T95" fmla="*/ 912 h 1169"/>
                  <a:gd name="T96" fmla="*/ 1356 w 2287"/>
                  <a:gd name="T97" fmla="*/ 1104 h 1169"/>
                  <a:gd name="T98" fmla="*/ 1373 w 2287"/>
                  <a:gd name="T99" fmla="*/ 995 h 1169"/>
                  <a:gd name="T100" fmla="*/ 1513 w 2287"/>
                  <a:gd name="T101" fmla="*/ 1059 h 1169"/>
                  <a:gd name="T102" fmla="*/ 1511 w 2287"/>
                  <a:gd name="T103" fmla="*/ 1169 h 1169"/>
                  <a:gd name="T104" fmla="*/ 1842 w 2287"/>
                  <a:gd name="T105" fmla="*/ 1111 h 1169"/>
                  <a:gd name="T106" fmla="*/ 2060 w 2287"/>
                  <a:gd name="T107" fmla="*/ 1161 h 1169"/>
                  <a:gd name="T108" fmla="*/ 2287 w 2287"/>
                  <a:gd name="T109" fmla="*/ 631 h 1169"/>
                  <a:gd name="T110" fmla="*/ 2257 w 2287"/>
                  <a:gd name="T111" fmla="*/ 599 h 1169"/>
                  <a:gd name="T112" fmla="*/ 2163 w 2287"/>
                  <a:gd name="T113" fmla="*/ 536 h 1169"/>
                  <a:gd name="T114" fmla="*/ 2006 w 2287"/>
                  <a:gd name="T115" fmla="*/ 534 h 1169"/>
                  <a:gd name="T116" fmla="*/ 1977 w 2287"/>
                  <a:gd name="T117" fmla="*/ 423 h 1169"/>
                  <a:gd name="T118" fmla="*/ 2056 w 2287"/>
                  <a:gd name="T119" fmla="*/ 314 h 1169"/>
                  <a:gd name="T120" fmla="*/ 1979 w 2287"/>
                  <a:gd name="T121" fmla="*/ 251 h 1169"/>
                  <a:gd name="T122" fmla="*/ 1900 w 2287"/>
                  <a:gd name="T123" fmla="*/ 297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87" h="1169">
                    <a:moveTo>
                      <a:pt x="1900" y="297"/>
                    </a:moveTo>
                    <a:lnTo>
                      <a:pt x="1790" y="311"/>
                    </a:lnTo>
                    <a:lnTo>
                      <a:pt x="1742" y="357"/>
                    </a:lnTo>
                    <a:lnTo>
                      <a:pt x="1758" y="389"/>
                    </a:lnTo>
                    <a:lnTo>
                      <a:pt x="1695" y="404"/>
                    </a:lnTo>
                    <a:lnTo>
                      <a:pt x="1709" y="497"/>
                    </a:lnTo>
                    <a:lnTo>
                      <a:pt x="1599" y="543"/>
                    </a:lnTo>
                    <a:lnTo>
                      <a:pt x="1613" y="621"/>
                    </a:lnTo>
                    <a:lnTo>
                      <a:pt x="1551" y="636"/>
                    </a:lnTo>
                    <a:lnTo>
                      <a:pt x="1536" y="605"/>
                    </a:lnTo>
                    <a:lnTo>
                      <a:pt x="1410" y="634"/>
                    </a:lnTo>
                    <a:lnTo>
                      <a:pt x="1348" y="555"/>
                    </a:lnTo>
                    <a:lnTo>
                      <a:pt x="1303" y="398"/>
                    </a:lnTo>
                    <a:lnTo>
                      <a:pt x="1257" y="350"/>
                    </a:lnTo>
                    <a:lnTo>
                      <a:pt x="1274" y="272"/>
                    </a:lnTo>
                    <a:lnTo>
                      <a:pt x="1259" y="209"/>
                    </a:lnTo>
                    <a:lnTo>
                      <a:pt x="1259" y="203"/>
                    </a:lnTo>
                    <a:lnTo>
                      <a:pt x="1196" y="177"/>
                    </a:lnTo>
                    <a:lnTo>
                      <a:pt x="1118" y="207"/>
                    </a:lnTo>
                    <a:lnTo>
                      <a:pt x="1010" y="80"/>
                    </a:lnTo>
                    <a:lnTo>
                      <a:pt x="947" y="32"/>
                    </a:lnTo>
                    <a:lnTo>
                      <a:pt x="870" y="0"/>
                    </a:lnTo>
                    <a:lnTo>
                      <a:pt x="821" y="93"/>
                    </a:lnTo>
                    <a:lnTo>
                      <a:pt x="634" y="59"/>
                    </a:lnTo>
                    <a:lnTo>
                      <a:pt x="539" y="105"/>
                    </a:lnTo>
                    <a:lnTo>
                      <a:pt x="414" y="87"/>
                    </a:lnTo>
                    <a:lnTo>
                      <a:pt x="420" y="104"/>
                    </a:lnTo>
                    <a:lnTo>
                      <a:pt x="445" y="166"/>
                    </a:lnTo>
                    <a:lnTo>
                      <a:pt x="396" y="228"/>
                    </a:lnTo>
                    <a:lnTo>
                      <a:pt x="442" y="386"/>
                    </a:lnTo>
                    <a:lnTo>
                      <a:pt x="346" y="478"/>
                    </a:lnTo>
                    <a:lnTo>
                      <a:pt x="284" y="384"/>
                    </a:lnTo>
                    <a:lnTo>
                      <a:pt x="158" y="398"/>
                    </a:lnTo>
                    <a:lnTo>
                      <a:pt x="174" y="445"/>
                    </a:lnTo>
                    <a:lnTo>
                      <a:pt x="171" y="447"/>
                    </a:lnTo>
                    <a:lnTo>
                      <a:pt x="95" y="490"/>
                    </a:lnTo>
                    <a:lnTo>
                      <a:pt x="64" y="459"/>
                    </a:lnTo>
                    <a:lnTo>
                      <a:pt x="0" y="552"/>
                    </a:lnTo>
                    <a:lnTo>
                      <a:pt x="263" y="762"/>
                    </a:lnTo>
                    <a:lnTo>
                      <a:pt x="279" y="775"/>
                    </a:lnTo>
                    <a:lnTo>
                      <a:pt x="404" y="746"/>
                    </a:lnTo>
                    <a:lnTo>
                      <a:pt x="498" y="795"/>
                    </a:lnTo>
                    <a:lnTo>
                      <a:pt x="768" y="578"/>
                    </a:lnTo>
                    <a:lnTo>
                      <a:pt x="875" y="737"/>
                    </a:lnTo>
                    <a:lnTo>
                      <a:pt x="763" y="939"/>
                    </a:lnTo>
                    <a:lnTo>
                      <a:pt x="808" y="1018"/>
                    </a:lnTo>
                    <a:lnTo>
                      <a:pt x="904" y="926"/>
                    </a:lnTo>
                    <a:lnTo>
                      <a:pt x="1107" y="912"/>
                    </a:lnTo>
                    <a:lnTo>
                      <a:pt x="1356" y="1104"/>
                    </a:lnTo>
                    <a:lnTo>
                      <a:pt x="1373" y="995"/>
                    </a:lnTo>
                    <a:lnTo>
                      <a:pt x="1513" y="1059"/>
                    </a:lnTo>
                    <a:lnTo>
                      <a:pt x="1511" y="1169"/>
                    </a:lnTo>
                    <a:lnTo>
                      <a:pt x="1842" y="1111"/>
                    </a:lnTo>
                    <a:lnTo>
                      <a:pt x="2060" y="1161"/>
                    </a:lnTo>
                    <a:lnTo>
                      <a:pt x="2287" y="631"/>
                    </a:lnTo>
                    <a:lnTo>
                      <a:pt x="2257" y="599"/>
                    </a:lnTo>
                    <a:lnTo>
                      <a:pt x="2163" y="536"/>
                    </a:lnTo>
                    <a:lnTo>
                      <a:pt x="2006" y="534"/>
                    </a:lnTo>
                    <a:lnTo>
                      <a:pt x="1977" y="423"/>
                    </a:lnTo>
                    <a:lnTo>
                      <a:pt x="2056" y="314"/>
                    </a:lnTo>
                    <a:lnTo>
                      <a:pt x="1979" y="251"/>
                    </a:lnTo>
                    <a:lnTo>
                      <a:pt x="1900" y="2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9" name="Freeform 121">
                <a:extLst>
                  <a:ext uri="{FF2B5EF4-FFF2-40B4-BE49-F238E27FC236}">
                    <a16:creationId xmlns:a16="http://schemas.microsoft.com/office/drawing/2014/main" id="{3578AC6D-CA29-4F81-B2E0-C4D9241C8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582"/>
                <a:ext cx="83" cy="72"/>
              </a:xfrm>
              <a:custGeom>
                <a:avLst/>
                <a:gdLst>
                  <a:gd name="T0" fmla="*/ 550 w 577"/>
                  <a:gd name="T1" fmla="*/ 79 h 500"/>
                  <a:gd name="T2" fmla="*/ 519 w 577"/>
                  <a:gd name="T3" fmla="*/ 1 h 500"/>
                  <a:gd name="T4" fmla="*/ 488 w 577"/>
                  <a:gd name="T5" fmla="*/ 0 h 500"/>
                  <a:gd name="T6" fmla="*/ 456 w 577"/>
                  <a:gd name="T7" fmla="*/ 46 h 500"/>
                  <a:gd name="T8" fmla="*/ 440 w 577"/>
                  <a:gd name="T9" fmla="*/ 108 h 500"/>
                  <a:gd name="T10" fmla="*/ 470 w 577"/>
                  <a:gd name="T11" fmla="*/ 141 h 500"/>
                  <a:gd name="T12" fmla="*/ 439 w 577"/>
                  <a:gd name="T13" fmla="*/ 187 h 500"/>
                  <a:gd name="T14" fmla="*/ 408 w 577"/>
                  <a:gd name="T15" fmla="*/ 187 h 500"/>
                  <a:gd name="T16" fmla="*/ 408 w 577"/>
                  <a:gd name="T17" fmla="*/ 140 h 500"/>
                  <a:gd name="T18" fmla="*/ 376 w 577"/>
                  <a:gd name="T19" fmla="*/ 140 h 500"/>
                  <a:gd name="T20" fmla="*/ 345 w 577"/>
                  <a:gd name="T21" fmla="*/ 155 h 500"/>
                  <a:gd name="T22" fmla="*/ 220 w 577"/>
                  <a:gd name="T23" fmla="*/ 122 h 500"/>
                  <a:gd name="T24" fmla="*/ 188 w 577"/>
                  <a:gd name="T25" fmla="*/ 168 h 500"/>
                  <a:gd name="T26" fmla="*/ 158 w 577"/>
                  <a:gd name="T27" fmla="*/ 121 h 500"/>
                  <a:gd name="T28" fmla="*/ 109 w 577"/>
                  <a:gd name="T29" fmla="*/ 167 h 500"/>
                  <a:gd name="T30" fmla="*/ 31 w 577"/>
                  <a:gd name="T31" fmla="*/ 182 h 500"/>
                  <a:gd name="T32" fmla="*/ 0 w 577"/>
                  <a:gd name="T33" fmla="*/ 212 h 500"/>
                  <a:gd name="T34" fmla="*/ 14 w 577"/>
                  <a:gd name="T35" fmla="*/ 291 h 500"/>
                  <a:gd name="T36" fmla="*/ 91 w 577"/>
                  <a:gd name="T37" fmla="*/ 323 h 500"/>
                  <a:gd name="T38" fmla="*/ 154 w 577"/>
                  <a:gd name="T39" fmla="*/ 371 h 500"/>
                  <a:gd name="T40" fmla="*/ 262 w 577"/>
                  <a:gd name="T41" fmla="*/ 498 h 500"/>
                  <a:gd name="T42" fmla="*/ 340 w 577"/>
                  <a:gd name="T43" fmla="*/ 468 h 500"/>
                  <a:gd name="T44" fmla="*/ 403 w 577"/>
                  <a:gd name="T45" fmla="*/ 494 h 500"/>
                  <a:gd name="T46" fmla="*/ 419 w 577"/>
                  <a:gd name="T47" fmla="*/ 500 h 500"/>
                  <a:gd name="T48" fmla="*/ 451 w 577"/>
                  <a:gd name="T49" fmla="*/ 423 h 500"/>
                  <a:gd name="T50" fmla="*/ 561 w 577"/>
                  <a:gd name="T51" fmla="*/ 440 h 500"/>
                  <a:gd name="T52" fmla="*/ 577 w 577"/>
                  <a:gd name="T53" fmla="*/ 361 h 500"/>
                  <a:gd name="T54" fmla="*/ 514 w 577"/>
                  <a:gd name="T55" fmla="*/ 345 h 500"/>
                  <a:gd name="T56" fmla="*/ 484 w 577"/>
                  <a:gd name="T57" fmla="*/ 250 h 500"/>
                  <a:gd name="T58" fmla="*/ 548 w 577"/>
                  <a:gd name="T59" fmla="*/ 204 h 500"/>
                  <a:gd name="T60" fmla="*/ 550 w 577"/>
                  <a:gd name="T61" fmla="*/ 79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77" h="500">
                    <a:moveTo>
                      <a:pt x="550" y="79"/>
                    </a:moveTo>
                    <a:lnTo>
                      <a:pt x="519" y="1"/>
                    </a:lnTo>
                    <a:lnTo>
                      <a:pt x="488" y="0"/>
                    </a:lnTo>
                    <a:lnTo>
                      <a:pt x="456" y="46"/>
                    </a:lnTo>
                    <a:lnTo>
                      <a:pt x="440" y="108"/>
                    </a:lnTo>
                    <a:lnTo>
                      <a:pt x="470" y="141"/>
                    </a:lnTo>
                    <a:lnTo>
                      <a:pt x="439" y="187"/>
                    </a:lnTo>
                    <a:lnTo>
                      <a:pt x="408" y="187"/>
                    </a:lnTo>
                    <a:lnTo>
                      <a:pt x="408" y="140"/>
                    </a:lnTo>
                    <a:lnTo>
                      <a:pt x="376" y="140"/>
                    </a:lnTo>
                    <a:lnTo>
                      <a:pt x="345" y="155"/>
                    </a:lnTo>
                    <a:lnTo>
                      <a:pt x="220" y="122"/>
                    </a:lnTo>
                    <a:lnTo>
                      <a:pt x="188" y="168"/>
                    </a:lnTo>
                    <a:lnTo>
                      <a:pt x="158" y="121"/>
                    </a:lnTo>
                    <a:lnTo>
                      <a:pt x="109" y="167"/>
                    </a:lnTo>
                    <a:lnTo>
                      <a:pt x="31" y="182"/>
                    </a:lnTo>
                    <a:lnTo>
                      <a:pt x="0" y="212"/>
                    </a:lnTo>
                    <a:lnTo>
                      <a:pt x="14" y="291"/>
                    </a:lnTo>
                    <a:lnTo>
                      <a:pt x="91" y="323"/>
                    </a:lnTo>
                    <a:lnTo>
                      <a:pt x="154" y="371"/>
                    </a:lnTo>
                    <a:lnTo>
                      <a:pt x="262" y="498"/>
                    </a:lnTo>
                    <a:lnTo>
                      <a:pt x="340" y="468"/>
                    </a:lnTo>
                    <a:lnTo>
                      <a:pt x="403" y="494"/>
                    </a:lnTo>
                    <a:lnTo>
                      <a:pt x="419" y="500"/>
                    </a:lnTo>
                    <a:lnTo>
                      <a:pt x="451" y="423"/>
                    </a:lnTo>
                    <a:lnTo>
                      <a:pt x="561" y="440"/>
                    </a:lnTo>
                    <a:lnTo>
                      <a:pt x="577" y="361"/>
                    </a:lnTo>
                    <a:lnTo>
                      <a:pt x="514" y="345"/>
                    </a:lnTo>
                    <a:lnTo>
                      <a:pt x="484" y="250"/>
                    </a:lnTo>
                    <a:lnTo>
                      <a:pt x="548" y="204"/>
                    </a:lnTo>
                    <a:lnTo>
                      <a:pt x="550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0" name="Freeform 122">
                <a:extLst>
                  <a:ext uri="{FF2B5EF4-FFF2-40B4-BE49-F238E27FC236}">
                    <a16:creationId xmlns:a16="http://schemas.microsoft.com/office/drawing/2014/main" id="{8EBC433B-F0E7-4770-9015-F274DD281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610"/>
                <a:ext cx="45" cy="47"/>
              </a:xfrm>
              <a:custGeom>
                <a:avLst/>
                <a:gdLst>
                  <a:gd name="T0" fmla="*/ 1 w 314"/>
                  <a:gd name="T1" fmla="*/ 75 h 327"/>
                  <a:gd name="T2" fmla="*/ 0 w 314"/>
                  <a:gd name="T3" fmla="*/ 137 h 327"/>
                  <a:gd name="T4" fmla="*/ 48 w 314"/>
                  <a:gd name="T5" fmla="*/ 138 h 327"/>
                  <a:gd name="T6" fmla="*/ 109 w 314"/>
                  <a:gd name="T7" fmla="*/ 202 h 327"/>
                  <a:gd name="T8" fmla="*/ 30 w 314"/>
                  <a:gd name="T9" fmla="*/ 247 h 327"/>
                  <a:gd name="T10" fmla="*/ 170 w 314"/>
                  <a:gd name="T11" fmla="*/ 327 h 327"/>
                  <a:gd name="T12" fmla="*/ 218 w 314"/>
                  <a:gd name="T13" fmla="*/ 281 h 327"/>
                  <a:gd name="T14" fmla="*/ 234 w 314"/>
                  <a:gd name="T15" fmla="*/ 235 h 327"/>
                  <a:gd name="T16" fmla="*/ 282 w 314"/>
                  <a:gd name="T17" fmla="*/ 204 h 327"/>
                  <a:gd name="T18" fmla="*/ 314 w 314"/>
                  <a:gd name="T19" fmla="*/ 79 h 327"/>
                  <a:gd name="T20" fmla="*/ 269 w 314"/>
                  <a:gd name="T21" fmla="*/ 0 h 327"/>
                  <a:gd name="T22" fmla="*/ 222 w 314"/>
                  <a:gd name="T23" fmla="*/ 30 h 327"/>
                  <a:gd name="T24" fmla="*/ 157 w 314"/>
                  <a:gd name="T25" fmla="*/ 124 h 327"/>
                  <a:gd name="T26" fmla="*/ 49 w 314"/>
                  <a:gd name="T27" fmla="*/ 43 h 327"/>
                  <a:gd name="T28" fmla="*/ 1 w 314"/>
                  <a:gd name="T29" fmla="*/ 7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4" h="327">
                    <a:moveTo>
                      <a:pt x="1" y="75"/>
                    </a:moveTo>
                    <a:lnTo>
                      <a:pt x="0" y="137"/>
                    </a:lnTo>
                    <a:lnTo>
                      <a:pt x="48" y="138"/>
                    </a:lnTo>
                    <a:lnTo>
                      <a:pt x="109" y="202"/>
                    </a:lnTo>
                    <a:lnTo>
                      <a:pt x="30" y="247"/>
                    </a:lnTo>
                    <a:lnTo>
                      <a:pt x="170" y="327"/>
                    </a:lnTo>
                    <a:lnTo>
                      <a:pt x="218" y="281"/>
                    </a:lnTo>
                    <a:lnTo>
                      <a:pt x="234" y="235"/>
                    </a:lnTo>
                    <a:lnTo>
                      <a:pt x="282" y="204"/>
                    </a:lnTo>
                    <a:lnTo>
                      <a:pt x="314" y="79"/>
                    </a:lnTo>
                    <a:lnTo>
                      <a:pt x="269" y="0"/>
                    </a:lnTo>
                    <a:lnTo>
                      <a:pt x="222" y="30"/>
                    </a:lnTo>
                    <a:lnTo>
                      <a:pt x="157" y="124"/>
                    </a:lnTo>
                    <a:lnTo>
                      <a:pt x="49" y="43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1" name="Freeform 123">
                <a:extLst>
                  <a:ext uri="{FF2B5EF4-FFF2-40B4-BE49-F238E27FC236}">
                    <a16:creationId xmlns:a16="http://schemas.microsoft.com/office/drawing/2014/main" id="{63940D66-13A4-4F75-8CB8-8B8847704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478"/>
                <a:ext cx="109" cy="130"/>
              </a:xfrm>
              <a:custGeom>
                <a:avLst/>
                <a:gdLst>
                  <a:gd name="T0" fmla="*/ 710 w 759"/>
                  <a:gd name="T1" fmla="*/ 898 h 913"/>
                  <a:gd name="T2" fmla="*/ 759 w 759"/>
                  <a:gd name="T3" fmla="*/ 852 h 913"/>
                  <a:gd name="T4" fmla="*/ 743 w 759"/>
                  <a:gd name="T5" fmla="*/ 820 h 913"/>
                  <a:gd name="T6" fmla="*/ 696 w 759"/>
                  <a:gd name="T7" fmla="*/ 819 h 913"/>
                  <a:gd name="T8" fmla="*/ 712 w 759"/>
                  <a:gd name="T9" fmla="*/ 788 h 913"/>
                  <a:gd name="T10" fmla="*/ 682 w 759"/>
                  <a:gd name="T11" fmla="*/ 725 h 913"/>
                  <a:gd name="T12" fmla="*/ 634 w 759"/>
                  <a:gd name="T13" fmla="*/ 787 h 913"/>
                  <a:gd name="T14" fmla="*/ 635 w 759"/>
                  <a:gd name="T15" fmla="*/ 725 h 913"/>
                  <a:gd name="T16" fmla="*/ 652 w 759"/>
                  <a:gd name="T17" fmla="*/ 646 h 913"/>
                  <a:gd name="T18" fmla="*/ 699 w 759"/>
                  <a:gd name="T19" fmla="*/ 585 h 913"/>
                  <a:gd name="T20" fmla="*/ 750 w 759"/>
                  <a:gd name="T21" fmla="*/ 381 h 913"/>
                  <a:gd name="T22" fmla="*/ 500 w 759"/>
                  <a:gd name="T23" fmla="*/ 286 h 913"/>
                  <a:gd name="T24" fmla="*/ 471 w 759"/>
                  <a:gd name="T25" fmla="*/ 129 h 913"/>
                  <a:gd name="T26" fmla="*/ 439 w 759"/>
                  <a:gd name="T27" fmla="*/ 113 h 913"/>
                  <a:gd name="T28" fmla="*/ 190 w 759"/>
                  <a:gd name="T29" fmla="*/ 32 h 913"/>
                  <a:gd name="T30" fmla="*/ 174 w 759"/>
                  <a:gd name="T31" fmla="*/ 0 h 913"/>
                  <a:gd name="T32" fmla="*/ 49 w 759"/>
                  <a:gd name="T33" fmla="*/ 77 h 913"/>
                  <a:gd name="T34" fmla="*/ 0 w 759"/>
                  <a:gd name="T35" fmla="*/ 123 h 913"/>
                  <a:gd name="T36" fmla="*/ 47 w 759"/>
                  <a:gd name="T37" fmla="*/ 187 h 913"/>
                  <a:gd name="T38" fmla="*/ 142 w 759"/>
                  <a:gd name="T39" fmla="*/ 109 h 913"/>
                  <a:gd name="T40" fmla="*/ 218 w 759"/>
                  <a:gd name="T41" fmla="*/ 267 h 913"/>
                  <a:gd name="T42" fmla="*/ 248 w 759"/>
                  <a:gd name="T43" fmla="*/ 390 h 913"/>
                  <a:gd name="T44" fmla="*/ 216 w 759"/>
                  <a:gd name="T45" fmla="*/ 437 h 913"/>
                  <a:gd name="T46" fmla="*/ 262 w 759"/>
                  <a:gd name="T47" fmla="*/ 484 h 913"/>
                  <a:gd name="T48" fmla="*/ 261 w 759"/>
                  <a:gd name="T49" fmla="*/ 562 h 913"/>
                  <a:gd name="T50" fmla="*/ 340 w 759"/>
                  <a:gd name="T51" fmla="*/ 516 h 913"/>
                  <a:gd name="T52" fmla="*/ 416 w 759"/>
                  <a:gd name="T53" fmla="*/ 643 h 913"/>
                  <a:gd name="T54" fmla="*/ 400 w 759"/>
                  <a:gd name="T55" fmla="*/ 722 h 913"/>
                  <a:gd name="T56" fmla="*/ 430 w 759"/>
                  <a:gd name="T57" fmla="*/ 784 h 913"/>
                  <a:gd name="T58" fmla="*/ 509 w 759"/>
                  <a:gd name="T59" fmla="*/ 785 h 913"/>
                  <a:gd name="T60" fmla="*/ 539 w 759"/>
                  <a:gd name="T61" fmla="*/ 849 h 913"/>
                  <a:gd name="T62" fmla="*/ 602 w 759"/>
                  <a:gd name="T63" fmla="*/ 833 h 913"/>
                  <a:gd name="T64" fmla="*/ 632 w 759"/>
                  <a:gd name="T65" fmla="*/ 913 h 913"/>
                  <a:gd name="T66" fmla="*/ 710 w 759"/>
                  <a:gd name="T67" fmla="*/ 898 h 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9" h="913">
                    <a:moveTo>
                      <a:pt x="710" y="898"/>
                    </a:moveTo>
                    <a:lnTo>
                      <a:pt x="759" y="852"/>
                    </a:lnTo>
                    <a:lnTo>
                      <a:pt x="743" y="820"/>
                    </a:lnTo>
                    <a:lnTo>
                      <a:pt x="696" y="819"/>
                    </a:lnTo>
                    <a:lnTo>
                      <a:pt x="712" y="788"/>
                    </a:lnTo>
                    <a:lnTo>
                      <a:pt x="682" y="725"/>
                    </a:lnTo>
                    <a:lnTo>
                      <a:pt x="634" y="787"/>
                    </a:lnTo>
                    <a:lnTo>
                      <a:pt x="635" y="725"/>
                    </a:lnTo>
                    <a:lnTo>
                      <a:pt x="652" y="646"/>
                    </a:lnTo>
                    <a:lnTo>
                      <a:pt x="699" y="585"/>
                    </a:lnTo>
                    <a:lnTo>
                      <a:pt x="750" y="381"/>
                    </a:lnTo>
                    <a:lnTo>
                      <a:pt x="500" y="286"/>
                    </a:lnTo>
                    <a:lnTo>
                      <a:pt x="471" y="129"/>
                    </a:lnTo>
                    <a:lnTo>
                      <a:pt x="439" y="113"/>
                    </a:lnTo>
                    <a:lnTo>
                      <a:pt x="190" y="32"/>
                    </a:lnTo>
                    <a:lnTo>
                      <a:pt x="174" y="0"/>
                    </a:lnTo>
                    <a:lnTo>
                      <a:pt x="49" y="77"/>
                    </a:lnTo>
                    <a:lnTo>
                      <a:pt x="0" y="123"/>
                    </a:lnTo>
                    <a:lnTo>
                      <a:pt x="47" y="187"/>
                    </a:lnTo>
                    <a:lnTo>
                      <a:pt x="142" y="109"/>
                    </a:lnTo>
                    <a:lnTo>
                      <a:pt x="218" y="267"/>
                    </a:lnTo>
                    <a:lnTo>
                      <a:pt x="248" y="390"/>
                    </a:lnTo>
                    <a:lnTo>
                      <a:pt x="216" y="437"/>
                    </a:lnTo>
                    <a:lnTo>
                      <a:pt x="262" y="484"/>
                    </a:lnTo>
                    <a:lnTo>
                      <a:pt x="261" y="562"/>
                    </a:lnTo>
                    <a:lnTo>
                      <a:pt x="340" y="516"/>
                    </a:lnTo>
                    <a:lnTo>
                      <a:pt x="416" y="643"/>
                    </a:lnTo>
                    <a:lnTo>
                      <a:pt x="400" y="722"/>
                    </a:lnTo>
                    <a:lnTo>
                      <a:pt x="430" y="784"/>
                    </a:lnTo>
                    <a:lnTo>
                      <a:pt x="509" y="785"/>
                    </a:lnTo>
                    <a:lnTo>
                      <a:pt x="539" y="849"/>
                    </a:lnTo>
                    <a:lnTo>
                      <a:pt x="602" y="833"/>
                    </a:lnTo>
                    <a:lnTo>
                      <a:pt x="632" y="913"/>
                    </a:lnTo>
                    <a:lnTo>
                      <a:pt x="710" y="8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2" name="Freeform 124">
                <a:extLst>
                  <a:ext uri="{FF2B5EF4-FFF2-40B4-BE49-F238E27FC236}">
                    <a16:creationId xmlns:a16="http://schemas.microsoft.com/office/drawing/2014/main" id="{10B5A2C3-D5F5-4177-82EB-E654181C8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754"/>
                <a:ext cx="217" cy="210"/>
              </a:xfrm>
              <a:custGeom>
                <a:avLst/>
                <a:gdLst>
                  <a:gd name="T0" fmla="*/ 722 w 1516"/>
                  <a:gd name="T1" fmla="*/ 147 h 1470"/>
                  <a:gd name="T2" fmla="*/ 582 w 1516"/>
                  <a:gd name="T3" fmla="*/ 83 h 1470"/>
                  <a:gd name="T4" fmla="*/ 565 w 1516"/>
                  <a:gd name="T5" fmla="*/ 192 h 1470"/>
                  <a:gd name="T6" fmla="*/ 316 w 1516"/>
                  <a:gd name="T7" fmla="*/ 0 h 1470"/>
                  <a:gd name="T8" fmla="*/ 113 w 1516"/>
                  <a:gd name="T9" fmla="*/ 14 h 1470"/>
                  <a:gd name="T10" fmla="*/ 17 w 1516"/>
                  <a:gd name="T11" fmla="*/ 106 h 1470"/>
                  <a:gd name="T12" fmla="*/ 47 w 1516"/>
                  <a:gd name="T13" fmla="*/ 185 h 1470"/>
                  <a:gd name="T14" fmla="*/ 0 w 1516"/>
                  <a:gd name="T15" fmla="*/ 200 h 1470"/>
                  <a:gd name="T16" fmla="*/ 61 w 1516"/>
                  <a:gd name="T17" fmla="*/ 357 h 1470"/>
                  <a:gd name="T18" fmla="*/ 297 w 1516"/>
                  <a:gd name="T19" fmla="*/ 298 h 1470"/>
                  <a:gd name="T20" fmla="*/ 388 w 1516"/>
                  <a:gd name="T21" fmla="*/ 518 h 1470"/>
                  <a:gd name="T22" fmla="*/ 277 w 1516"/>
                  <a:gd name="T23" fmla="*/ 580 h 1470"/>
                  <a:gd name="T24" fmla="*/ 292 w 1516"/>
                  <a:gd name="T25" fmla="*/ 611 h 1470"/>
                  <a:gd name="T26" fmla="*/ 371 w 1516"/>
                  <a:gd name="T27" fmla="*/ 628 h 1470"/>
                  <a:gd name="T28" fmla="*/ 520 w 1516"/>
                  <a:gd name="T29" fmla="*/ 1179 h 1470"/>
                  <a:gd name="T30" fmla="*/ 613 w 1516"/>
                  <a:gd name="T31" fmla="*/ 1211 h 1470"/>
                  <a:gd name="T32" fmla="*/ 644 w 1516"/>
                  <a:gd name="T33" fmla="*/ 1243 h 1470"/>
                  <a:gd name="T34" fmla="*/ 580 w 1516"/>
                  <a:gd name="T35" fmla="*/ 1305 h 1470"/>
                  <a:gd name="T36" fmla="*/ 653 w 1516"/>
                  <a:gd name="T37" fmla="*/ 1470 h 1470"/>
                  <a:gd name="T38" fmla="*/ 782 w 1516"/>
                  <a:gd name="T39" fmla="*/ 1465 h 1470"/>
                  <a:gd name="T40" fmla="*/ 863 w 1516"/>
                  <a:gd name="T41" fmla="*/ 1215 h 1470"/>
                  <a:gd name="T42" fmla="*/ 942 w 1516"/>
                  <a:gd name="T43" fmla="*/ 1216 h 1470"/>
                  <a:gd name="T44" fmla="*/ 1066 w 1516"/>
                  <a:gd name="T45" fmla="*/ 1343 h 1470"/>
                  <a:gd name="T46" fmla="*/ 1193 w 1516"/>
                  <a:gd name="T47" fmla="*/ 1251 h 1470"/>
                  <a:gd name="T48" fmla="*/ 1380 w 1516"/>
                  <a:gd name="T49" fmla="*/ 1254 h 1470"/>
                  <a:gd name="T50" fmla="*/ 1244 w 1516"/>
                  <a:gd name="T51" fmla="*/ 907 h 1470"/>
                  <a:gd name="T52" fmla="*/ 1516 w 1516"/>
                  <a:gd name="T53" fmla="*/ 519 h 1470"/>
                  <a:gd name="T54" fmla="*/ 1487 w 1516"/>
                  <a:gd name="T55" fmla="*/ 346 h 1470"/>
                  <a:gd name="T56" fmla="*/ 1378 w 1516"/>
                  <a:gd name="T57" fmla="*/ 281 h 1470"/>
                  <a:gd name="T58" fmla="*/ 1269 w 1516"/>
                  <a:gd name="T59" fmla="*/ 249 h 1470"/>
                  <a:gd name="T60" fmla="*/ 1051 w 1516"/>
                  <a:gd name="T61" fmla="*/ 199 h 1470"/>
                  <a:gd name="T62" fmla="*/ 720 w 1516"/>
                  <a:gd name="T63" fmla="*/ 257 h 1470"/>
                  <a:gd name="T64" fmla="*/ 722 w 1516"/>
                  <a:gd name="T65" fmla="*/ 147 h 1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6" h="1470">
                    <a:moveTo>
                      <a:pt x="722" y="147"/>
                    </a:moveTo>
                    <a:lnTo>
                      <a:pt x="582" y="83"/>
                    </a:lnTo>
                    <a:lnTo>
                      <a:pt x="565" y="192"/>
                    </a:lnTo>
                    <a:lnTo>
                      <a:pt x="316" y="0"/>
                    </a:lnTo>
                    <a:lnTo>
                      <a:pt x="113" y="14"/>
                    </a:lnTo>
                    <a:lnTo>
                      <a:pt x="17" y="106"/>
                    </a:lnTo>
                    <a:lnTo>
                      <a:pt x="47" y="185"/>
                    </a:lnTo>
                    <a:lnTo>
                      <a:pt x="0" y="200"/>
                    </a:lnTo>
                    <a:lnTo>
                      <a:pt x="61" y="357"/>
                    </a:lnTo>
                    <a:lnTo>
                      <a:pt x="297" y="298"/>
                    </a:lnTo>
                    <a:lnTo>
                      <a:pt x="388" y="518"/>
                    </a:lnTo>
                    <a:lnTo>
                      <a:pt x="277" y="580"/>
                    </a:lnTo>
                    <a:lnTo>
                      <a:pt x="292" y="611"/>
                    </a:lnTo>
                    <a:lnTo>
                      <a:pt x="371" y="628"/>
                    </a:lnTo>
                    <a:lnTo>
                      <a:pt x="520" y="1179"/>
                    </a:lnTo>
                    <a:lnTo>
                      <a:pt x="613" y="1211"/>
                    </a:lnTo>
                    <a:lnTo>
                      <a:pt x="644" y="1243"/>
                    </a:lnTo>
                    <a:lnTo>
                      <a:pt x="580" y="1305"/>
                    </a:lnTo>
                    <a:lnTo>
                      <a:pt x="653" y="1470"/>
                    </a:lnTo>
                    <a:lnTo>
                      <a:pt x="782" y="1465"/>
                    </a:lnTo>
                    <a:lnTo>
                      <a:pt x="863" y="1215"/>
                    </a:lnTo>
                    <a:lnTo>
                      <a:pt x="942" y="1216"/>
                    </a:lnTo>
                    <a:lnTo>
                      <a:pt x="1066" y="1343"/>
                    </a:lnTo>
                    <a:lnTo>
                      <a:pt x="1193" y="1251"/>
                    </a:lnTo>
                    <a:lnTo>
                      <a:pt x="1380" y="1254"/>
                    </a:lnTo>
                    <a:lnTo>
                      <a:pt x="1244" y="907"/>
                    </a:lnTo>
                    <a:lnTo>
                      <a:pt x="1516" y="519"/>
                    </a:lnTo>
                    <a:lnTo>
                      <a:pt x="1487" y="346"/>
                    </a:lnTo>
                    <a:lnTo>
                      <a:pt x="1378" y="281"/>
                    </a:lnTo>
                    <a:lnTo>
                      <a:pt x="1269" y="249"/>
                    </a:lnTo>
                    <a:lnTo>
                      <a:pt x="1051" y="199"/>
                    </a:lnTo>
                    <a:lnTo>
                      <a:pt x="720" y="257"/>
                    </a:lnTo>
                    <a:lnTo>
                      <a:pt x="722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3" name="Freeform 125">
                <a:extLst>
                  <a:ext uri="{FF2B5EF4-FFF2-40B4-BE49-F238E27FC236}">
                    <a16:creationId xmlns:a16="http://schemas.microsoft.com/office/drawing/2014/main" id="{4134F73E-B19F-4687-B3A0-41DA77046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707"/>
                <a:ext cx="274" cy="280"/>
              </a:xfrm>
              <a:custGeom>
                <a:avLst/>
                <a:gdLst>
                  <a:gd name="T0" fmla="*/ 1561 w 1922"/>
                  <a:gd name="T1" fmla="*/ 945 h 1966"/>
                  <a:gd name="T2" fmla="*/ 1657 w 1922"/>
                  <a:gd name="T3" fmla="*/ 852 h 1966"/>
                  <a:gd name="T4" fmla="*/ 1330 w 1922"/>
                  <a:gd name="T5" fmla="*/ 691 h 1966"/>
                  <a:gd name="T6" fmla="*/ 1316 w 1922"/>
                  <a:gd name="T7" fmla="*/ 519 h 1966"/>
                  <a:gd name="T8" fmla="*/ 1241 w 1922"/>
                  <a:gd name="T9" fmla="*/ 361 h 1966"/>
                  <a:gd name="T10" fmla="*/ 1246 w 1922"/>
                  <a:gd name="T11" fmla="*/ 0 h 1966"/>
                  <a:gd name="T12" fmla="*/ 882 w 1922"/>
                  <a:gd name="T13" fmla="*/ 168 h 1966"/>
                  <a:gd name="T14" fmla="*/ 741 w 1922"/>
                  <a:gd name="T15" fmla="*/ 184 h 1966"/>
                  <a:gd name="T16" fmla="*/ 707 w 1922"/>
                  <a:gd name="T17" fmla="*/ 369 h 1966"/>
                  <a:gd name="T18" fmla="*/ 801 w 1922"/>
                  <a:gd name="T19" fmla="*/ 402 h 1966"/>
                  <a:gd name="T20" fmla="*/ 942 w 1922"/>
                  <a:gd name="T21" fmla="*/ 419 h 1966"/>
                  <a:gd name="T22" fmla="*/ 1192 w 1922"/>
                  <a:gd name="T23" fmla="*/ 502 h 1966"/>
                  <a:gd name="T24" fmla="*/ 1127 w 1922"/>
                  <a:gd name="T25" fmla="*/ 626 h 1966"/>
                  <a:gd name="T26" fmla="*/ 969 w 1922"/>
                  <a:gd name="T27" fmla="*/ 686 h 1966"/>
                  <a:gd name="T28" fmla="*/ 904 w 1922"/>
                  <a:gd name="T29" fmla="*/ 826 h 1966"/>
                  <a:gd name="T30" fmla="*/ 1061 w 1922"/>
                  <a:gd name="T31" fmla="*/ 860 h 1966"/>
                  <a:gd name="T32" fmla="*/ 1171 w 1922"/>
                  <a:gd name="T33" fmla="*/ 815 h 1966"/>
                  <a:gd name="T34" fmla="*/ 1249 w 1922"/>
                  <a:gd name="T35" fmla="*/ 878 h 1966"/>
                  <a:gd name="T36" fmla="*/ 1278 w 1922"/>
                  <a:gd name="T37" fmla="*/ 1004 h 1966"/>
                  <a:gd name="T38" fmla="*/ 1481 w 1922"/>
                  <a:gd name="T39" fmla="*/ 1132 h 1966"/>
                  <a:gd name="T40" fmla="*/ 1401 w 1922"/>
                  <a:gd name="T41" fmla="*/ 1225 h 1966"/>
                  <a:gd name="T42" fmla="*/ 1210 w 1922"/>
                  <a:gd name="T43" fmla="*/ 1441 h 1966"/>
                  <a:gd name="T44" fmla="*/ 992 w 1922"/>
                  <a:gd name="T45" fmla="*/ 1282 h 1966"/>
                  <a:gd name="T46" fmla="*/ 663 w 1922"/>
                  <a:gd name="T47" fmla="*/ 1309 h 1966"/>
                  <a:gd name="T48" fmla="*/ 431 w 1922"/>
                  <a:gd name="T49" fmla="*/ 1055 h 1966"/>
                  <a:gd name="T50" fmla="*/ 211 w 1922"/>
                  <a:gd name="T51" fmla="*/ 1099 h 1966"/>
                  <a:gd name="T52" fmla="*/ 0 w 1922"/>
                  <a:gd name="T53" fmla="*/ 1198 h 1966"/>
                  <a:gd name="T54" fmla="*/ 727 w 1922"/>
                  <a:gd name="T55" fmla="*/ 1606 h 1966"/>
                  <a:gd name="T56" fmla="*/ 1735 w 1922"/>
                  <a:gd name="T57" fmla="*/ 1966 h 1966"/>
                  <a:gd name="T58" fmla="*/ 1922 w 1922"/>
                  <a:gd name="T59" fmla="*/ 1804 h 1966"/>
                  <a:gd name="T60" fmla="*/ 1913 w 1922"/>
                  <a:gd name="T61" fmla="*/ 1577 h 1966"/>
                  <a:gd name="T62" fmla="*/ 1789 w 1922"/>
                  <a:gd name="T63" fmla="*/ 1513 h 1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22" h="1966">
                    <a:moveTo>
                      <a:pt x="1640" y="962"/>
                    </a:moveTo>
                    <a:lnTo>
                      <a:pt x="1561" y="945"/>
                    </a:lnTo>
                    <a:lnTo>
                      <a:pt x="1546" y="914"/>
                    </a:lnTo>
                    <a:lnTo>
                      <a:pt x="1657" y="852"/>
                    </a:lnTo>
                    <a:lnTo>
                      <a:pt x="1566" y="632"/>
                    </a:lnTo>
                    <a:lnTo>
                      <a:pt x="1330" y="691"/>
                    </a:lnTo>
                    <a:lnTo>
                      <a:pt x="1269" y="534"/>
                    </a:lnTo>
                    <a:lnTo>
                      <a:pt x="1316" y="519"/>
                    </a:lnTo>
                    <a:lnTo>
                      <a:pt x="1286" y="440"/>
                    </a:lnTo>
                    <a:lnTo>
                      <a:pt x="1241" y="361"/>
                    </a:lnTo>
                    <a:lnTo>
                      <a:pt x="1353" y="159"/>
                    </a:lnTo>
                    <a:lnTo>
                      <a:pt x="1246" y="0"/>
                    </a:lnTo>
                    <a:lnTo>
                      <a:pt x="976" y="217"/>
                    </a:lnTo>
                    <a:lnTo>
                      <a:pt x="882" y="168"/>
                    </a:lnTo>
                    <a:lnTo>
                      <a:pt x="757" y="197"/>
                    </a:lnTo>
                    <a:lnTo>
                      <a:pt x="741" y="184"/>
                    </a:lnTo>
                    <a:lnTo>
                      <a:pt x="741" y="197"/>
                    </a:lnTo>
                    <a:lnTo>
                      <a:pt x="707" y="369"/>
                    </a:lnTo>
                    <a:lnTo>
                      <a:pt x="786" y="355"/>
                    </a:lnTo>
                    <a:lnTo>
                      <a:pt x="801" y="402"/>
                    </a:lnTo>
                    <a:lnTo>
                      <a:pt x="879" y="434"/>
                    </a:lnTo>
                    <a:lnTo>
                      <a:pt x="942" y="419"/>
                    </a:lnTo>
                    <a:lnTo>
                      <a:pt x="1097" y="516"/>
                    </a:lnTo>
                    <a:lnTo>
                      <a:pt x="1192" y="502"/>
                    </a:lnTo>
                    <a:lnTo>
                      <a:pt x="1191" y="564"/>
                    </a:lnTo>
                    <a:lnTo>
                      <a:pt x="1127" y="626"/>
                    </a:lnTo>
                    <a:lnTo>
                      <a:pt x="1095" y="704"/>
                    </a:lnTo>
                    <a:lnTo>
                      <a:pt x="969" y="686"/>
                    </a:lnTo>
                    <a:lnTo>
                      <a:pt x="952" y="796"/>
                    </a:lnTo>
                    <a:lnTo>
                      <a:pt x="904" y="826"/>
                    </a:lnTo>
                    <a:lnTo>
                      <a:pt x="904" y="873"/>
                    </a:lnTo>
                    <a:lnTo>
                      <a:pt x="1061" y="860"/>
                    </a:lnTo>
                    <a:lnTo>
                      <a:pt x="1125" y="798"/>
                    </a:lnTo>
                    <a:lnTo>
                      <a:pt x="1171" y="815"/>
                    </a:lnTo>
                    <a:lnTo>
                      <a:pt x="1169" y="924"/>
                    </a:lnTo>
                    <a:lnTo>
                      <a:pt x="1249" y="878"/>
                    </a:lnTo>
                    <a:lnTo>
                      <a:pt x="1264" y="894"/>
                    </a:lnTo>
                    <a:lnTo>
                      <a:pt x="1278" y="1004"/>
                    </a:lnTo>
                    <a:lnTo>
                      <a:pt x="1277" y="1083"/>
                    </a:lnTo>
                    <a:lnTo>
                      <a:pt x="1481" y="1132"/>
                    </a:lnTo>
                    <a:lnTo>
                      <a:pt x="1495" y="1195"/>
                    </a:lnTo>
                    <a:lnTo>
                      <a:pt x="1401" y="1225"/>
                    </a:lnTo>
                    <a:lnTo>
                      <a:pt x="1399" y="1351"/>
                    </a:lnTo>
                    <a:lnTo>
                      <a:pt x="1210" y="1441"/>
                    </a:lnTo>
                    <a:lnTo>
                      <a:pt x="975" y="1391"/>
                    </a:lnTo>
                    <a:lnTo>
                      <a:pt x="992" y="1282"/>
                    </a:lnTo>
                    <a:lnTo>
                      <a:pt x="899" y="1234"/>
                    </a:lnTo>
                    <a:lnTo>
                      <a:pt x="663" y="1309"/>
                    </a:lnTo>
                    <a:lnTo>
                      <a:pt x="445" y="1212"/>
                    </a:lnTo>
                    <a:lnTo>
                      <a:pt x="431" y="1055"/>
                    </a:lnTo>
                    <a:lnTo>
                      <a:pt x="338" y="1006"/>
                    </a:lnTo>
                    <a:lnTo>
                      <a:pt x="211" y="1099"/>
                    </a:lnTo>
                    <a:lnTo>
                      <a:pt x="149" y="1082"/>
                    </a:lnTo>
                    <a:lnTo>
                      <a:pt x="0" y="1198"/>
                    </a:lnTo>
                    <a:lnTo>
                      <a:pt x="64" y="1489"/>
                    </a:lnTo>
                    <a:lnTo>
                      <a:pt x="727" y="1606"/>
                    </a:lnTo>
                    <a:lnTo>
                      <a:pt x="1222" y="1693"/>
                    </a:lnTo>
                    <a:lnTo>
                      <a:pt x="1735" y="1966"/>
                    </a:lnTo>
                    <a:lnTo>
                      <a:pt x="1769" y="1810"/>
                    </a:lnTo>
                    <a:lnTo>
                      <a:pt x="1922" y="1804"/>
                    </a:lnTo>
                    <a:lnTo>
                      <a:pt x="1849" y="1639"/>
                    </a:lnTo>
                    <a:lnTo>
                      <a:pt x="1913" y="1577"/>
                    </a:lnTo>
                    <a:lnTo>
                      <a:pt x="1882" y="1545"/>
                    </a:lnTo>
                    <a:lnTo>
                      <a:pt x="1789" y="1513"/>
                    </a:lnTo>
                    <a:lnTo>
                      <a:pt x="1640" y="9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4" name="Freeform 126">
                <a:extLst>
                  <a:ext uri="{FF2B5EF4-FFF2-40B4-BE49-F238E27FC236}">
                    <a16:creationId xmlns:a16="http://schemas.microsoft.com/office/drawing/2014/main" id="{BACAFF42-C89C-4E10-B7CF-885261A2F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928"/>
                <a:ext cx="131" cy="125"/>
              </a:xfrm>
              <a:custGeom>
                <a:avLst/>
                <a:gdLst>
                  <a:gd name="T0" fmla="*/ 917 w 917"/>
                  <a:gd name="T1" fmla="*/ 39 h 879"/>
                  <a:gd name="T2" fmla="*/ 730 w 917"/>
                  <a:gd name="T3" fmla="*/ 36 h 879"/>
                  <a:gd name="T4" fmla="*/ 603 w 917"/>
                  <a:gd name="T5" fmla="*/ 128 h 879"/>
                  <a:gd name="T6" fmla="*/ 479 w 917"/>
                  <a:gd name="T7" fmla="*/ 1 h 879"/>
                  <a:gd name="T8" fmla="*/ 400 w 917"/>
                  <a:gd name="T9" fmla="*/ 0 h 879"/>
                  <a:gd name="T10" fmla="*/ 319 w 917"/>
                  <a:gd name="T11" fmla="*/ 250 h 879"/>
                  <a:gd name="T12" fmla="*/ 190 w 917"/>
                  <a:gd name="T13" fmla="*/ 255 h 879"/>
                  <a:gd name="T14" fmla="*/ 37 w 917"/>
                  <a:gd name="T15" fmla="*/ 261 h 879"/>
                  <a:gd name="T16" fmla="*/ 3 w 917"/>
                  <a:gd name="T17" fmla="*/ 417 h 879"/>
                  <a:gd name="T18" fmla="*/ 0 w 917"/>
                  <a:gd name="T19" fmla="*/ 653 h 879"/>
                  <a:gd name="T20" fmla="*/ 124 w 917"/>
                  <a:gd name="T21" fmla="*/ 717 h 879"/>
                  <a:gd name="T22" fmla="*/ 170 w 917"/>
                  <a:gd name="T23" fmla="*/ 843 h 879"/>
                  <a:gd name="T24" fmla="*/ 482 w 917"/>
                  <a:gd name="T25" fmla="*/ 879 h 879"/>
                  <a:gd name="T26" fmla="*/ 530 w 917"/>
                  <a:gd name="T27" fmla="*/ 786 h 879"/>
                  <a:gd name="T28" fmla="*/ 894 w 917"/>
                  <a:gd name="T29" fmla="*/ 603 h 879"/>
                  <a:gd name="T30" fmla="*/ 917 w 917"/>
                  <a:gd name="T31" fmla="*/ 39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17" h="879">
                    <a:moveTo>
                      <a:pt x="917" y="39"/>
                    </a:moveTo>
                    <a:lnTo>
                      <a:pt x="730" y="36"/>
                    </a:lnTo>
                    <a:lnTo>
                      <a:pt x="603" y="128"/>
                    </a:lnTo>
                    <a:lnTo>
                      <a:pt x="479" y="1"/>
                    </a:lnTo>
                    <a:lnTo>
                      <a:pt x="400" y="0"/>
                    </a:lnTo>
                    <a:lnTo>
                      <a:pt x="319" y="250"/>
                    </a:lnTo>
                    <a:lnTo>
                      <a:pt x="190" y="255"/>
                    </a:lnTo>
                    <a:lnTo>
                      <a:pt x="37" y="261"/>
                    </a:lnTo>
                    <a:lnTo>
                      <a:pt x="3" y="417"/>
                    </a:lnTo>
                    <a:lnTo>
                      <a:pt x="0" y="653"/>
                    </a:lnTo>
                    <a:lnTo>
                      <a:pt x="124" y="717"/>
                    </a:lnTo>
                    <a:lnTo>
                      <a:pt x="170" y="843"/>
                    </a:lnTo>
                    <a:lnTo>
                      <a:pt x="482" y="879"/>
                    </a:lnTo>
                    <a:lnTo>
                      <a:pt x="530" y="786"/>
                    </a:lnTo>
                    <a:lnTo>
                      <a:pt x="894" y="603"/>
                    </a:lnTo>
                    <a:lnTo>
                      <a:pt x="917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5" name="Freeform 127">
                <a:extLst>
                  <a:ext uri="{FF2B5EF4-FFF2-40B4-BE49-F238E27FC236}">
                    <a16:creationId xmlns:a16="http://schemas.microsoft.com/office/drawing/2014/main" id="{767C6B6D-94EA-431B-89F0-A24877B40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925"/>
                <a:ext cx="105" cy="173"/>
              </a:xfrm>
              <a:custGeom>
                <a:avLst/>
                <a:gdLst>
                  <a:gd name="T0" fmla="*/ 490 w 734"/>
                  <a:gd name="T1" fmla="*/ 0 h 1207"/>
                  <a:gd name="T2" fmla="*/ 297 w 734"/>
                  <a:gd name="T3" fmla="*/ 60 h 1207"/>
                  <a:gd name="T4" fmla="*/ 140 w 734"/>
                  <a:gd name="T5" fmla="*/ 58 h 1207"/>
                  <a:gd name="T6" fmla="*/ 117 w 734"/>
                  <a:gd name="T7" fmla="*/ 622 h 1207"/>
                  <a:gd name="T8" fmla="*/ 0 w 734"/>
                  <a:gd name="T9" fmla="*/ 1121 h 1207"/>
                  <a:gd name="T10" fmla="*/ 187 w 734"/>
                  <a:gd name="T11" fmla="*/ 1203 h 1207"/>
                  <a:gd name="T12" fmla="*/ 345 w 734"/>
                  <a:gd name="T13" fmla="*/ 1142 h 1207"/>
                  <a:gd name="T14" fmla="*/ 488 w 734"/>
                  <a:gd name="T15" fmla="*/ 1207 h 1207"/>
                  <a:gd name="T16" fmla="*/ 726 w 734"/>
                  <a:gd name="T17" fmla="*/ 1023 h 1207"/>
                  <a:gd name="T18" fmla="*/ 604 w 734"/>
                  <a:gd name="T19" fmla="*/ 801 h 1207"/>
                  <a:gd name="T20" fmla="*/ 591 w 734"/>
                  <a:gd name="T21" fmla="*/ 581 h 1207"/>
                  <a:gd name="T22" fmla="*/ 732 w 734"/>
                  <a:gd name="T23" fmla="*/ 567 h 1207"/>
                  <a:gd name="T24" fmla="*/ 734 w 734"/>
                  <a:gd name="T25" fmla="*/ 442 h 1207"/>
                  <a:gd name="T26" fmla="*/ 577 w 734"/>
                  <a:gd name="T27" fmla="*/ 409 h 1207"/>
                  <a:gd name="T28" fmla="*/ 582 w 734"/>
                  <a:gd name="T29" fmla="*/ 80 h 1207"/>
                  <a:gd name="T30" fmla="*/ 490 w 734"/>
                  <a:gd name="T31" fmla="*/ 0 h 1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4" h="1207">
                    <a:moveTo>
                      <a:pt x="490" y="0"/>
                    </a:moveTo>
                    <a:lnTo>
                      <a:pt x="297" y="60"/>
                    </a:lnTo>
                    <a:lnTo>
                      <a:pt x="140" y="58"/>
                    </a:lnTo>
                    <a:lnTo>
                      <a:pt x="117" y="622"/>
                    </a:lnTo>
                    <a:lnTo>
                      <a:pt x="0" y="1121"/>
                    </a:lnTo>
                    <a:lnTo>
                      <a:pt x="187" y="1203"/>
                    </a:lnTo>
                    <a:lnTo>
                      <a:pt x="345" y="1142"/>
                    </a:lnTo>
                    <a:lnTo>
                      <a:pt x="488" y="1207"/>
                    </a:lnTo>
                    <a:lnTo>
                      <a:pt x="726" y="1023"/>
                    </a:lnTo>
                    <a:lnTo>
                      <a:pt x="604" y="801"/>
                    </a:lnTo>
                    <a:lnTo>
                      <a:pt x="591" y="581"/>
                    </a:lnTo>
                    <a:lnTo>
                      <a:pt x="732" y="567"/>
                    </a:lnTo>
                    <a:lnTo>
                      <a:pt x="734" y="442"/>
                    </a:lnTo>
                    <a:lnTo>
                      <a:pt x="577" y="409"/>
                    </a:lnTo>
                    <a:lnTo>
                      <a:pt x="582" y="80"/>
                    </a:lnTo>
                    <a:lnTo>
                      <a:pt x="4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6" name="Freeform 128">
                <a:extLst>
                  <a:ext uri="{FF2B5EF4-FFF2-40B4-BE49-F238E27FC236}">
                    <a16:creationId xmlns:a16="http://schemas.microsoft.com/office/drawing/2014/main" id="{6D96C08C-A4AD-4933-BD49-E65338A7E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849"/>
                <a:ext cx="85" cy="63"/>
              </a:xfrm>
              <a:custGeom>
                <a:avLst/>
                <a:gdLst>
                  <a:gd name="T0" fmla="*/ 596 w 596"/>
                  <a:gd name="T1" fmla="*/ 195 h 441"/>
                  <a:gd name="T2" fmla="*/ 582 w 596"/>
                  <a:gd name="T3" fmla="*/ 132 h 441"/>
                  <a:gd name="T4" fmla="*/ 378 w 596"/>
                  <a:gd name="T5" fmla="*/ 83 h 441"/>
                  <a:gd name="T6" fmla="*/ 345 w 596"/>
                  <a:gd name="T7" fmla="*/ 192 h 441"/>
                  <a:gd name="T8" fmla="*/ 299 w 596"/>
                  <a:gd name="T9" fmla="*/ 159 h 441"/>
                  <a:gd name="T10" fmla="*/ 238 w 596"/>
                  <a:gd name="T11" fmla="*/ 34 h 441"/>
                  <a:gd name="T12" fmla="*/ 82 w 596"/>
                  <a:gd name="T13" fmla="*/ 0 h 441"/>
                  <a:gd name="T14" fmla="*/ 34 w 596"/>
                  <a:gd name="T15" fmla="*/ 93 h 441"/>
                  <a:gd name="T16" fmla="*/ 33 w 596"/>
                  <a:gd name="T17" fmla="*/ 124 h 441"/>
                  <a:gd name="T18" fmla="*/ 1 w 596"/>
                  <a:gd name="T19" fmla="*/ 124 h 441"/>
                  <a:gd name="T20" fmla="*/ 0 w 596"/>
                  <a:gd name="T21" fmla="*/ 234 h 441"/>
                  <a:gd name="T22" fmla="*/ 93 w 596"/>
                  <a:gd name="T23" fmla="*/ 282 h 441"/>
                  <a:gd name="T24" fmla="*/ 76 w 596"/>
                  <a:gd name="T25" fmla="*/ 391 h 441"/>
                  <a:gd name="T26" fmla="*/ 311 w 596"/>
                  <a:gd name="T27" fmla="*/ 441 h 441"/>
                  <a:gd name="T28" fmla="*/ 500 w 596"/>
                  <a:gd name="T29" fmla="*/ 351 h 441"/>
                  <a:gd name="T30" fmla="*/ 502 w 596"/>
                  <a:gd name="T31" fmla="*/ 225 h 441"/>
                  <a:gd name="T32" fmla="*/ 596 w 596"/>
                  <a:gd name="T33" fmla="*/ 195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6" h="441">
                    <a:moveTo>
                      <a:pt x="596" y="195"/>
                    </a:moveTo>
                    <a:lnTo>
                      <a:pt x="582" y="132"/>
                    </a:lnTo>
                    <a:lnTo>
                      <a:pt x="378" y="83"/>
                    </a:lnTo>
                    <a:lnTo>
                      <a:pt x="345" y="192"/>
                    </a:lnTo>
                    <a:lnTo>
                      <a:pt x="299" y="159"/>
                    </a:lnTo>
                    <a:lnTo>
                      <a:pt x="238" y="34"/>
                    </a:lnTo>
                    <a:lnTo>
                      <a:pt x="82" y="0"/>
                    </a:lnTo>
                    <a:lnTo>
                      <a:pt x="34" y="93"/>
                    </a:lnTo>
                    <a:lnTo>
                      <a:pt x="33" y="124"/>
                    </a:lnTo>
                    <a:lnTo>
                      <a:pt x="1" y="124"/>
                    </a:lnTo>
                    <a:lnTo>
                      <a:pt x="0" y="234"/>
                    </a:lnTo>
                    <a:lnTo>
                      <a:pt x="93" y="282"/>
                    </a:lnTo>
                    <a:lnTo>
                      <a:pt x="76" y="391"/>
                    </a:lnTo>
                    <a:lnTo>
                      <a:pt x="311" y="441"/>
                    </a:lnTo>
                    <a:lnTo>
                      <a:pt x="500" y="351"/>
                    </a:lnTo>
                    <a:lnTo>
                      <a:pt x="502" y="225"/>
                    </a:lnTo>
                    <a:lnTo>
                      <a:pt x="596" y="1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7" name="Freeform 129">
                <a:extLst>
                  <a:ext uri="{FF2B5EF4-FFF2-40B4-BE49-F238E27FC236}">
                    <a16:creationId xmlns:a16="http://schemas.microsoft.com/office/drawing/2014/main" id="{6D9AA6AC-6B4A-4B07-9B34-50201DD6E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7" y="1014"/>
                <a:ext cx="138" cy="129"/>
              </a:xfrm>
              <a:custGeom>
                <a:avLst/>
                <a:gdLst>
                  <a:gd name="T0" fmla="*/ 551 w 963"/>
                  <a:gd name="T1" fmla="*/ 276 h 901"/>
                  <a:gd name="T2" fmla="*/ 239 w 963"/>
                  <a:gd name="T3" fmla="*/ 240 h 901"/>
                  <a:gd name="T4" fmla="*/ 193 w 963"/>
                  <a:gd name="T5" fmla="*/ 114 h 901"/>
                  <a:gd name="T6" fmla="*/ 69 w 963"/>
                  <a:gd name="T7" fmla="*/ 50 h 901"/>
                  <a:gd name="T8" fmla="*/ 3 w 963"/>
                  <a:gd name="T9" fmla="*/ 236 h 901"/>
                  <a:gd name="T10" fmla="*/ 0 w 963"/>
                  <a:gd name="T11" fmla="*/ 472 h 901"/>
                  <a:gd name="T12" fmla="*/ 171 w 963"/>
                  <a:gd name="T13" fmla="*/ 553 h 901"/>
                  <a:gd name="T14" fmla="*/ 250 w 963"/>
                  <a:gd name="T15" fmla="*/ 506 h 901"/>
                  <a:gd name="T16" fmla="*/ 312 w 963"/>
                  <a:gd name="T17" fmla="*/ 586 h 901"/>
                  <a:gd name="T18" fmla="*/ 246 w 963"/>
                  <a:gd name="T19" fmla="*/ 821 h 901"/>
                  <a:gd name="T20" fmla="*/ 433 w 963"/>
                  <a:gd name="T21" fmla="*/ 901 h 901"/>
                  <a:gd name="T22" fmla="*/ 623 w 963"/>
                  <a:gd name="T23" fmla="*/ 810 h 901"/>
                  <a:gd name="T24" fmla="*/ 795 w 963"/>
                  <a:gd name="T25" fmla="*/ 796 h 901"/>
                  <a:gd name="T26" fmla="*/ 781 w 963"/>
                  <a:gd name="T27" fmla="*/ 734 h 901"/>
                  <a:gd name="T28" fmla="*/ 766 w 963"/>
                  <a:gd name="T29" fmla="*/ 671 h 901"/>
                  <a:gd name="T30" fmla="*/ 672 w 963"/>
                  <a:gd name="T31" fmla="*/ 591 h 901"/>
                  <a:gd name="T32" fmla="*/ 705 w 963"/>
                  <a:gd name="T33" fmla="*/ 497 h 901"/>
                  <a:gd name="T34" fmla="*/ 846 w 963"/>
                  <a:gd name="T35" fmla="*/ 499 h 901"/>
                  <a:gd name="T36" fmla="*/ 963 w 963"/>
                  <a:gd name="T37" fmla="*/ 0 h 901"/>
                  <a:gd name="T38" fmla="*/ 599 w 963"/>
                  <a:gd name="T39" fmla="*/ 183 h 901"/>
                  <a:gd name="T40" fmla="*/ 551 w 963"/>
                  <a:gd name="T41" fmla="*/ 276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63" h="901">
                    <a:moveTo>
                      <a:pt x="551" y="276"/>
                    </a:moveTo>
                    <a:lnTo>
                      <a:pt x="239" y="240"/>
                    </a:lnTo>
                    <a:lnTo>
                      <a:pt x="193" y="114"/>
                    </a:lnTo>
                    <a:lnTo>
                      <a:pt x="69" y="50"/>
                    </a:lnTo>
                    <a:lnTo>
                      <a:pt x="3" y="236"/>
                    </a:lnTo>
                    <a:lnTo>
                      <a:pt x="0" y="472"/>
                    </a:lnTo>
                    <a:lnTo>
                      <a:pt x="171" y="553"/>
                    </a:lnTo>
                    <a:lnTo>
                      <a:pt x="250" y="506"/>
                    </a:lnTo>
                    <a:lnTo>
                      <a:pt x="312" y="586"/>
                    </a:lnTo>
                    <a:lnTo>
                      <a:pt x="246" y="821"/>
                    </a:lnTo>
                    <a:lnTo>
                      <a:pt x="433" y="901"/>
                    </a:lnTo>
                    <a:lnTo>
                      <a:pt x="623" y="810"/>
                    </a:lnTo>
                    <a:lnTo>
                      <a:pt x="795" y="796"/>
                    </a:lnTo>
                    <a:lnTo>
                      <a:pt x="781" y="734"/>
                    </a:lnTo>
                    <a:lnTo>
                      <a:pt x="766" y="671"/>
                    </a:lnTo>
                    <a:lnTo>
                      <a:pt x="672" y="591"/>
                    </a:lnTo>
                    <a:lnTo>
                      <a:pt x="705" y="497"/>
                    </a:lnTo>
                    <a:lnTo>
                      <a:pt x="846" y="499"/>
                    </a:lnTo>
                    <a:lnTo>
                      <a:pt x="963" y="0"/>
                    </a:lnTo>
                    <a:lnTo>
                      <a:pt x="599" y="183"/>
                    </a:lnTo>
                    <a:lnTo>
                      <a:pt x="551" y="2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8" name="Freeform 130">
                <a:extLst>
                  <a:ext uri="{FF2B5EF4-FFF2-40B4-BE49-F238E27FC236}">
                    <a16:creationId xmlns:a16="http://schemas.microsoft.com/office/drawing/2014/main" id="{BEF13D4F-8372-45D9-833C-280DD27CA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936"/>
                <a:ext cx="195" cy="141"/>
              </a:xfrm>
              <a:custGeom>
                <a:avLst/>
                <a:gdLst>
                  <a:gd name="T0" fmla="*/ 1293 w 1362"/>
                  <a:gd name="T1" fmla="*/ 782 h 989"/>
                  <a:gd name="T2" fmla="*/ 1359 w 1362"/>
                  <a:gd name="T3" fmla="*/ 596 h 989"/>
                  <a:gd name="T4" fmla="*/ 1362 w 1362"/>
                  <a:gd name="T5" fmla="*/ 360 h 989"/>
                  <a:gd name="T6" fmla="*/ 849 w 1362"/>
                  <a:gd name="T7" fmla="*/ 87 h 989"/>
                  <a:gd name="T8" fmla="*/ 354 w 1362"/>
                  <a:gd name="T9" fmla="*/ 0 h 989"/>
                  <a:gd name="T10" fmla="*/ 331 w 1362"/>
                  <a:gd name="T11" fmla="*/ 95 h 989"/>
                  <a:gd name="T12" fmla="*/ 173 w 1362"/>
                  <a:gd name="T13" fmla="*/ 234 h 989"/>
                  <a:gd name="T14" fmla="*/ 110 w 1362"/>
                  <a:gd name="T15" fmla="*/ 202 h 989"/>
                  <a:gd name="T16" fmla="*/ 0 w 1362"/>
                  <a:gd name="T17" fmla="*/ 263 h 989"/>
                  <a:gd name="T18" fmla="*/ 40 w 1362"/>
                  <a:gd name="T19" fmla="*/ 749 h 989"/>
                  <a:gd name="T20" fmla="*/ 181 w 1362"/>
                  <a:gd name="T21" fmla="*/ 751 h 989"/>
                  <a:gd name="T22" fmla="*/ 381 w 1362"/>
                  <a:gd name="T23" fmla="*/ 989 h 989"/>
                  <a:gd name="T24" fmla="*/ 601 w 1362"/>
                  <a:gd name="T25" fmla="*/ 961 h 989"/>
                  <a:gd name="T26" fmla="*/ 635 w 1362"/>
                  <a:gd name="T27" fmla="*/ 758 h 989"/>
                  <a:gd name="T28" fmla="*/ 841 w 1362"/>
                  <a:gd name="T29" fmla="*/ 651 h 989"/>
                  <a:gd name="T30" fmla="*/ 1012 w 1362"/>
                  <a:gd name="T31" fmla="*/ 763 h 989"/>
                  <a:gd name="T32" fmla="*/ 1293 w 1362"/>
                  <a:gd name="T33" fmla="*/ 782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2" h="989">
                    <a:moveTo>
                      <a:pt x="1293" y="782"/>
                    </a:moveTo>
                    <a:lnTo>
                      <a:pt x="1359" y="596"/>
                    </a:lnTo>
                    <a:lnTo>
                      <a:pt x="1362" y="360"/>
                    </a:lnTo>
                    <a:lnTo>
                      <a:pt x="849" y="87"/>
                    </a:lnTo>
                    <a:lnTo>
                      <a:pt x="354" y="0"/>
                    </a:lnTo>
                    <a:lnTo>
                      <a:pt x="331" y="95"/>
                    </a:lnTo>
                    <a:lnTo>
                      <a:pt x="173" y="234"/>
                    </a:lnTo>
                    <a:lnTo>
                      <a:pt x="110" y="202"/>
                    </a:lnTo>
                    <a:lnTo>
                      <a:pt x="0" y="263"/>
                    </a:lnTo>
                    <a:lnTo>
                      <a:pt x="40" y="749"/>
                    </a:lnTo>
                    <a:lnTo>
                      <a:pt x="181" y="751"/>
                    </a:lnTo>
                    <a:lnTo>
                      <a:pt x="381" y="989"/>
                    </a:lnTo>
                    <a:lnTo>
                      <a:pt x="601" y="961"/>
                    </a:lnTo>
                    <a:lnTo>
                      <a:pt x="635" y="758"/>
                    </a:lnTo>
                    <a:lnTo>
                      <a:pt x="841" y="651"/>
                    </a:lnTo>
                    <a:lnTo>
                      <a:pt x="1012" y="763"/>
                    </a:lnTo>
                    <a:lnTo>
                      <a:pt x="1293" y="7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9" name="Freeform 131">
                <a:extLst>
                  <a:ext uri="{FF2B5EF4-FFF2-40B4-BE49-F238E27FC236}">
                    <a16:creationId xmlns:a16="http://schemas.microsoft.com/office/drawing/2014/main" id="{DCC64D71-6ED1-4284-A829-B74727B5E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6" y="1081"/>
                <a:ext cx="226" cy="108"/>
              </a:xfrm>
              <a:custGeom>
                <a:avLst/>
                <a:gdLst>
                  <a:gd name="T0" fmla="*/ 571 w 1582"/>
                  <a:gd name="T1" fmla="*/ 0 h 756"/>
                  <a:gd name="T2" fmla="*/ 429 w 1582"/>
                  <a:gd name="T3" fmla="*/ 92 h 756"/>
                  <a:gd name="T4" fmla="*/ 380 w 1582"/>
                  <a:gd name="T5" fmla="*/ 201 h 756"/>
                  <a:gd name="T6" fmla="*/ 347 w 1582"/>
                  <a:gd name="T7" fmla="*/ 294 h 756"/>
                  <a:gd name="T8" fmla="*/ 190 w 1582"/>
                  <a:gd name="T9" fmla="*/ 292 h 756"/>
                  <a:gd name="T10" fmla="*/ 0 w 1582"/>
                  <a:gd name="T11" fmla="*/ 525 h 756"/>
                  <a:gd name="T12" fmla="*/ 15 w 1582"/>
                  <a:gd name="T13" fmla="*/ 525 h 756"/>
                  <a:gd name="T14" fmla="*/ 249 w 1582"/>
                  <a:gd name="T15" fmla="*/ 606 h 756"/>
                  <a:gd name="T16" fmla="*/ 358 w 1582"/>
                  <a:gd name="T17" fmla="*/ 640 h 756"/>
                  <a:gd name="T18" fmla="*/ 483 w 1582"/>
                  <a:gd name="T19" fmla="*/ 642 h 756"/>
                  <a:gd name="T20" fmla="*/ 562 w 1582"/>
                  <a:gd name="T21" fmla="*/ 627 h 756"/>
                  <a:gd name="T22" fmla="*/ 842 w 1582"/>
                  <a:gd name="T23" fmla="*/ 756 h 756"/>
                  <a:gd name="T24" fmla="*/ 874 w 1582"/>
                  <a:gd name="T25" fmla="*/ 740 h 756"/>
                  <a:gd name="T26" fmla="*/ 969 w 1582"/>
                  <a:gd name="T27" fmla="*/ 711 h 756"/>
                  <a:gd name="T28" fmla="*/ 1329 w 1582"/>
                  <a:gd name="T29" fmla="*/ 748 h 756"/>
                  <a:gd name="T30" fmla="*/ 1439 w 1582"/>
                  <a:gd name="T31" fmla="*/ 639 h 756"/>
                  <a:gd name="T32" fmla="*/ 1465 w 1582"/>
                  <a:gd name="T33" fmla="*/ 615 h 756"/>
                  <a:gd name="T34" fmla="*/ 1582 w 1582"/>
                  <a:gd name="T35" fmla="*/ 500 h 756"/>
                  <a:gd name="T36" fmla="*/ 1537 w 1582"/>
                  <a:gd name="T37" fmla="*/ 421 h 756"/>
                  <a:gd name="T38" fmla="*/ 1396 w 1582"/>
                  <a:gd name="T39" fmla="*/ 434 h 756"/>
                  <a:gd name="T40" fmla="*/ 1381 w 1582"/>
                  <a:gd name="T41" fmla="*/ 380 h 756"/>
                  <a:gd name="T42" fmla="*/ 1366 w 1582"/>
                  <a:gd name="T43" fmla="*/ 324 h 756"/>
                  <a:gd name="T44" fmla="*/ 1194 w 1582"/>
                  <a:gd name="T45" fmla="*/ 338 h 756"/>
                  <a:gd name="T46" fmla="*/ 1004 w 1582"/>
                  <a:gd name="T47" fmla="*/ 429 h 756"/>
                  <a:gd name="T48" fmla="*/ 817 w 1582"/>
                  <a:gd name="T49" fmla="*/ 349 h 756"/>
                  <a:gd name="T50" fmla="*/ 883 w 1582"/>
                  <a:gd name="T51" fmla="*/ 114 h 756"/>
                  <a:gd name="T52" fmla="*/ 821 w 1582"/>
                  <a:gd name="T53" fmla="*/ 34 h 756"/>
                  <a:gd name="T54" fmla="*/ 742 w 1582"/>
                  <a:gd name="T55" fmla="*/ 81 h 756"/>
                  <a:gd name="T56" fmla="*/ 571 w 1582"/>
                  <a:gd name="T57" fmla="*/ 0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82" h="756">
                    <a:moveTo>
                      <a:pt x="571" y="0"/>
                    </a:moveTo>
                    <a:lnTo>
                      <a:pt x="429" y="92"/>
                    </a:lnTo>
                    <a:lnTo>
                      <a:pt x="380" y="201"/>
                    </a:lnTo>
                    <a:lnTo>
                      <a:pt x="347" y="294"/>
                    </a:lnTo>
                    <a:lnTo>
                      <a:pt x="190" y="292"/>
                    </a:lnTo>
                    <a:lnTo>
                      <a:pt x="0" y="525"/>
                    </a:lnTo>
                    <a:lnTo>
                      <a:pt x="15" y="525"/>
                    </a:lnTo>
                    <a:lnTo>
                      <a:pt x="249" y="606"/>
                    </a:lnTo>
                    <a:lnTo>
                      <a:pt x="358" y="640"/>
                    </a:lnTo>
                    <a:lnTo>
                      <a:pt x="483" y="642"/>
                    </a:lnTo>
                    <a:lnTo>
                      <a:pt x="562" y="627"/>
                    </a:lnTo>
                    <a:lnTo>
                      <a:pt x="842" y="756"/>
                    </a:lnTo>
                    <a:lnTo>
                      <a:pt x="874" y="740"/>
                    </a:lnTo>
                    <a:lnTo>
                      <a:pt x="969" y="711"/>
                    </a:lnTo>
                    <a:lnTo>
                      <a:pt x="1329" y="748"/>
                    </a:lnTo>
                    <a:lnTo>
                      <a:pt x="1439" y="639"/>
                    </a:lnTo>
                    <a:lnTo>
                      <a:pt x="1465" y="615"/>
                    </a:lnTo>
                    <a:lnTo>
                      <a:pt x="1582" y="500"/>
                    </a:lnTo>
                    <a:lnTo>
                      <a:pt x="1537" y="421"/>
                    </a:lnTo>
                    <a:lnTo>
                      <a:pt x="1396" y="434"/>
                    </a:lnTo>
                    <a:lnTo>
                      <a:pt x="1381" y="380"/>
                    </a:lnTo>
                    <a:lnTo>
                      <a:pt x="1366" y="324"/>
                    </a:lnTo>
                    <a:lnTo>
                      <a:pt x="1194" y="338"/>
                    </a:lnTo>
                    <a:lnTo>
                      <a:pt x="1004" y="429"/>
                    </a:lnTo>
                    <a:lnTo>
                      <a:pt x="817" y="349"/>
                    </a:lnTo>
                    <a:lnTo>
                      <a:pt x="883" y="114"/>
                    </a:lnTo>
                    <a:lnTo>
                      <a:pt x="821" y="34"/>
                    </a:lnTo>
                    <a:lnTo>
                      <a:pt x="742" y="81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0" name="Freeform 132">
                <a:extLst>
                  <a:ext uri="{FF2B5EF4-FFF2-40B4-BE49-F238E27FC236}">
                    <a16:creationId xmlns:a16="http://schemas.microsoft.com/office/drawing/2014/main" id="{6585D21D-7DE3-4418-94C4-9D74FE289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1029"/>
                <a:ext cx="99" cy="81"/>
              </a:xfrm>
              <a:custGeom>
                <a:avLst/>
                <a:gdLst>
                  <a:gd name="T0" fmla="*/ 547 w 692"/>
                  <a:gd name="T1" fmla="*/ 459 h 568"/>
                  <a:gd name="T2" fmla="*/ 689 w 692"/>
                  <a:gd name="T3" fmla="*/ 367 h 568"/>
                  <a:gd name="T4" fmla="*/ 692 w 692"/>
                  <a:gd name="T5" fmla="*/ 131 h 568"/>
                  <a:gd name="T6" fmla="*/ 411 w 692"/>
                  <a:gd name="T7" fmla="*/ 112 h 568"/>
                  <a:gd name="T8" fmla="*/ 240 w 692"/>
                  <a:gd name="T9" fmla="*/ 0 h 568"/>
                  <a:gd name="T10" fmla="*/ 34 w 692"/>
                  <a:gd name="T11" fmla="*/ 107 h 568"/>
                  <a:gd name="T12" fmla="*/ 0 w 692"/>
                  <a:gd name="T13" fmla="*/ 310 h 568"/>
                  <a:gd name="T14" fmla="*/ 13 w 692"/>
                  <a:gd name="T15" fmla="*/ 498 h 568"/>
                  <a:gd name="T16" fmla="*/ 373 w 692"/>
                  <a:gd name="T17" fmla="*/ 567 h 568"/>
                  <a:gd name="T18" fmla="*/ 498 w 692"/>
                  <a:gd name="T19" fmla="*/ 568 h 568"/>
                  <a:gd name="T20" fmla="*/ 547 w 692"/>
                  <a:gd name="T21" fmla="*/ 459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2" h="568">
                    <a:moveTo>
                      <a:pt x="547" y="459"/>
                    </a:moveTo>
                    <a:lnTo>
                      <a:pt x="689" y="367"/>
                    </a:lnTo>
                    <a:lnTo>
                      <a:pt x="692" y="131"/>
                    </a:lnTo>
                    <a:lnTo>
                      <a:pt x="411" y="112"/>
                    </a:lnTo>
                    <a:lnTo>
                      <a:pt x="240" y="0"/>
                    </a:lnTo>
                    <a:lnTo>
                      <a:pt x="34" y="107"/>
                    </a:lnTo>
                    <a:lnTo>
                      <a:pt x="0" y="310"/>
                    </a:lnTo>
                    <a:lnTo>
                      <a:pt x="13" y="498"/>
                    </a:lnTo>
                    <a:lnTo>
                      <a:pt x="373" y="567"/>
                    </a:lnTo>
                    <a:lnTo>
                      <a:pt x="498" y="568"/>
                    </a:lnTo>
                    <a:lnTo>
                      <a:pt x="547" y="4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1" name="Freeform 133">
                <a:extLst>
                  <a:ext uri="{FF2B5EF4-FFF2-40B4-BE49-F238E27FC236}">
                    <a16:creationId xmlns:a16="http://schemas.microsoft.com/office/drawing/2014/main" id="{44C8595A-4011-4505-9C89-C5AFA1224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088"/>
                <a:ext cx="151" cy="79"/>
              </a:xfrm>
              <a:custGeom>
                <a:avLst/>
                <a:gdLst>
                  <a:gd name="T0" fmla="*/ 1022 w 1055"/>
                  <a:gd name="T1" fmla="*/ 247 h 554"/>
                  <a:gd name="T2" fmla="*/ 1055 w 1055"/>
                  <a:gd name="T3" fmla="*/ 154 h 554"/>
                  <a:gd name="T4" fmla="*/ 930 w 1055"/>
                  <a:gd name="T5" fmla="*/ 153 h 554"/>
                  <a:gd name="T6" fmla="*/ 570 w 1055"/>
                  <a:gd name="T7" fmla="*/ 84 h 554"/>
                  <a:gd name="T8" fmla="*/ 396 w 1055"/>
                  <a:gd name="T9" fmla="*/ 223 h 554"/>
                  <a:gd name="T10" fmla="*/ 148 w 1055"/>
                  <a:gd name="T11" fmla="*/ 0 h 554"/>
                  <a:gd name="T12" fmla="*/ 21 w 1055"/>
                  <a:gd name="T13" fmla="*/ 92 h 554"/>
                  <a:gd name="T14" fmla="*/ 114 w 1055"/>
                  <a:gd name="T15" fmla="*/ 250 h 554"/>
                  <a:gd name="T16" fmla="*/ 3 w 1055"/>
                  <a:gd name="T17" fmla="*/ 312 h 554"/>
                  <a:gd name="T18" fmla="*/ 0 w 1055"/>
                  <a:gd name="T19" fmla="*/ 515 h 554"/>
                  <a:gd name="T20" fmla="*/ 158 w 1055"/>
                  <a:gd name="T21" fmla="*/ 423 h 554"/>
                  <a:gd name="T22" fmla="*/ 564 w 1055"/>
                  <a:gd name="T23" fmla="*/ 554 h 554"/>
                  <a:gd name="T24" fmla="*/ 675 w 1055"/>
                  <a:gd name="T25" fmla="*/ 478 h 554"/>
                  <a:gd name="T26" fmla="*/ 865 w 1055"/>
                  <a:gd name="T27" fmla="*/ 245 h 554"/>
                  <a:gd name="T28" fmla="*/ 1022 w 1055"/>
                  <a:gd name="T29" fmla="*/ 247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5" h="554">
                    <a:moveTo>
                      <a:pt x="1022" y="247"/>
                    </a:moveTo>
                    <a:lnTo>
                      <a:pt x="1055" y="154"/>
                    </a:lnTo>
                    <a:lnTo>
                      <a:pt x="930" y="153"/>
                    </a:lnTo>
                    <a:lnTo>
                      <a:pt x="570" y="84"/>
                    </a:lnTo>
                    <a:lnTo>
                      <a:pt x="396" y="223"/>
                    </a:lnTo>
                    <a:lnTo>
                      <a:pt x="148" y="0"/>
                    </a:lnTo>
                    <a:lnTo>
                      <a:pt x="21" y="92"/>
                    </a:lnTo>
                    <a:lnTo>
                      <a:pt x="114" y="250"/>
                    </a:lnTo>
                    <a:lnTo>
                      <a:pt x="3" y="312"/>
                    </a:lnTo>
                    <a:lnTo>
                      <a:pt x="0" y="515"/>
                    </a:lnTo>
                    <a:lnTo>
                      <a:pt x="158" y="423"/>
                    </a:lnTo>
                    <a:lnTo>
                      <a:pt x="564" y="554"/>
                    </a:lnTo>
                    <a:lnTo>
                      <a:pt x="675" y="478"/>
                    </a:lnTo>
                    <a:lnTo>
                      <a:pt x="865" y="245"/>
                    </a:lnTo>
                    <a:lnTo>
                      <a:pt x="1022" y="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2" name="Freeform 134">
                <a:extLst>
                  <a:ext uri="{FF2B5EF4-FFF2-40B4-BE49-F238E27FC236}">
                    <a16:creationId xmlns:a16="http://schemas.microsoft.com/office/drawing/2014/main" id="{A726BF75-314A-466A-A9B1-D0AFBDCF8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3" y="1024"/>
                <a:ext cx="215" cy="258"/>
              </a:xfrm>
              <a:custGeom>
                <a:avLst/>
                <a:gdLst>
                  <a:gd name="T0" fmla="*/ 0 w 1503"/>
                  <a:gd name="T1" fmla="*/ 519 h 1803"/>
                  <a:gd name="T2" fmla="*/ 94 w 1503"/>
                  <a:gd name="T3" fmla="*/ 599 h 1803"/>
                  <a:gd name="T4" fmla="*/ 109 w 1503"/>
                  <a:gd name="T5" fmla="*/ 662 h 1803"/>
                  <a:gd name="T6" fmla="*/ 138 w 1503"/>
                  <a:gd name="T7" fmla="*/ 780 h 1803"/>
                  <a:gd name="T8" fmla="*/ 153 w 1503"/>
                  <a:gd name="T9" fmla="*/ 834 h 1803"/>
                  <a:gd name="T10" fmla="*/ 294 w 1503"/>
                  <a:gd name="T11" fmla="*/ 821 h 1803"/>
                  <a:gd name="T12" fmla="*/ 339 w 1503"/>
                  <a:gd name="T13" fmla="*/ 900 h 1803"/>
                  <a:gd name="T14" fmla="*/ 222 w 1503"/>
                  <a:gd name="T15" fmla="*/ 1015 h 1803"/>
                  <a:gd name="T16" fmla="*/ 212 w 1503"/>
                  <a:gd name="T17" fmla="*/ 1024 h 1803"/>
                  <a:gd name="T18" fmla="*/ 415 w 1503"/>
                  <a:gd name="T19" fmla="*/ 1105 h 1803"/>
                  <a:gd name="T20" fmla="*/ 428 w 1503"/>
                  <a:gd name="T21" fmla="*/ 1340 h 1803"/>
                  <a:gd name="T22" fmla="*/ 740 w 1503"/>
                  <a:gd name="T23" fmla="*/ 1580 h 1803"/>
                  <a:gd name="T24" fmla="*/ 1052 w 1503"/>
                  <a:gd name="T25" fmla="*/ 1803 h 1803"/>
                  <a:gd name="T26" fmla="*/ 1387 w 1503"/>
                  <a:gd name="T27" fmla="*/ 1338 h 1803"/>
                  <a:gd name="T28" fmla="*/ 1326 w 1503"/>
                  <a:gd name="T29" fmla="*/ 1243 h 1803"/>
                  <a:gd name="T30" fmla="*/ 1263 w 1503"/>
                  <a:gd name="T31" fmla="*/ 1242 h 1803"/>
                  <a:gd name="T32" fmla="*/ 1361 w 1503"/>
                  <a:gd name="T33" fmla="*/ 946 h 1803"/>
                  <a:gd name="T34" fmla="*/ 1502 w 1503"/>
                  <a:gd name="T35" fmla="*/ 932 h 1803"/>
                  <a:gd name="T36" fmla="*/ 1503 w 1503"/>
                  <a:gd name="T37" fmla="*/ 886 h 1803"/>
                  <a:gd name="T38" fmla="*/ 1488 w 1503"/>
                  <a:gd name="T39" fmla="*/ 853 h 1803"/>
                  <a:gd name="T40" fmla="*/ 1379 w 1503"/>
                  <a:gd name="T41" fmla="*/ 789 h 1803"/>
                  <a:gd name="T42" fmla="*/ 1415 w 1503"/>
                  <a:gd name="T43" fmla="*/ 461 h 1803"/>
                  <a:gd name="T44" fmla="*/ 1494 w 1503"/>
                  <a:gd name="T45" fmla="*/ 415 h 1803"/>
                  <a:gd name="T46" fmla="*/ 1386 w 1503"/>
                  <a:gd name="T47" fmla="*/ 303 h 1803"/>
                  <a:gd name="T48" fmla="*/ 1230 w 1503"/>
                  <a:gd name="T49" fmla="*/ 239 h 1803"/>
                  <a:gd name="T50" fmla="*/ 1092 w 1503"/>
                  <a:gd name="T51" fmla="*/ 1 h 1803"/>
                  <a:gd name="T52" fmla="*/ 1014 w 1503"/>
                  <a:gd name="T53" fmla="*/ 0 h 1803"/>
                  <a:gd name="T54" fmla="*/ 950 w 1503"/>
                  <a:gd name="T55" fmla="*/ 94 h 1803"/>
                  <a:gd name="T56" fmla="*/ 778 w 1503"/>
                  <a:gd name="T57" fmla="*/ 107 h 1803"/>
                  <a:gd name="T58" fmla="*/ 900 w 1503"/>
                  <a:gd name="T59" fmla="*/ 329 h 1803"/>
                  <a:gd name="T60" fmla="*/ 662 w 1503"/>
                  <a:gd name="T61" fmla="*/ 513 h 1803"/>
                  <a:gd name="T62" fmla="*/ 519 w 1503"/>
                  <a:gd name="T63" fmla="*/ 448 h 1803"/>
                  <a:gd name="T64" fmla="*/ 361 w 1503"/>
                  <a:gd name="T65" fmla="*/ 509 h 1803"/>
                  <a:gd name="T66" fmla="*/ 174 w 1503"/>
                  <a:gd name="T67" fmla="*/ 427 h 1803"/>
                  <a:gd name="T68" fmla="*/ 33 w 1503"/>
                  <a:gd name="T69" fmla="*/ 425 h 1803"/>
                  <a:gd name="T70" fmla="*/ 0 w 1503"/>
                  <a:gd name="T71" fmla="*/ 519 h 1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03" h="1803">
                    <a:moveTo>
                      <a:pt x="0" y="519"/>
                    </a:moveTo>
                    <a:lnTo>
                      <a:pt x="94" y="599"/>
                    </a:lnTo>
                    <a:lnTo>
                      <a:pt x="109" y="662"/>
                    </a:lnTo>
                    <a:lnTo>
                      <a:pt x="138" y="780"/>
                    </a:lnTo>
                    <a:lnTo>
                      <a:pt x="153" y="834"/>
                    </a:lnTo>
                    <a:lnTo>
                      <a:pt x="294" y="821"/>
                    </a:lnTo>
                    <a:lnTo>
                      <a:pt x="339" y="900"/>
                    </a:lnTo>
                    <a:lnTo>
                      <a:pt x="222" y="1015"/>
                    </a:lnTo>
                    <a:lnTo>
                      <a:pt x="212" y="1024"/>
                    </a:lnTo>
                    <a:lnTo>
                      <a:pt x="415" y="1105"/>
                    </a:lnTo>
                    <a:lnTo>
                      <a:pt x="428" y="1340"/>
                    </a:lnTo>
                    <a:lnTo>
                      <a:pt x="740" y="1580"/>
                    </a:lnTo>
                    <a:lnTo>
                      <a:pt x="1052" y="1803"/>
                    </a:lnTo>
                    <a:lnTo>
                      <a:pt x="1387" y="1338"/>
                    </a:lnTo>
                    <a:lnTo>
                      <a:pt x="1326" y="1243"/>
                    </a:lnTo>
                    <a:lnTo>
                      <a:pt x="1263" y="1242"/>
                    </a:lnTo>
                    <a:lnTo>
                      <a:pt x="1361" y="946"/>
                    </a:lnTo>
                    <a:lnTo>
                      <a:pt x="1502" y="932"/>
                    </a:lnTo>
                    <a:lnTo>
                      <a:pt x="1503" y="886"/>
                    </a:lnTo>
                    <a:lnTo>
                      <a:pt x="1488" y="853"/>
                    </a:lnTo>
                    <a:lnTo>
                      <a:pt x="1379" y="789"/>
                    </a:lnTo>
                    <a:lnTo>
                      <a:pt x="1415" y="461"/>
                    </a:lnTo>
                    <a:lnTo>
                      <a:pt x="1494" y="415"/>
                    </a:lnTo>
                    <a:lnTo>
                      <a:pt x="1386" y="303"/>
                    </a:lnTo>
                    <a:lnTo>
                      <a:pt x="1230" y="239"/>
                    </a:lnTo>
                    <a:lnTo>
                      <a:pt x="1092" y="1"/>
                    </a:lnTo>
                    <a:lnTo>
                      <a:pt x="1014" y="0"/>
                    </a:lnTo>
                    <a:lnTo>
                      <a:pt x="950" y="94"/>
                    </a:lnTo>
                    <a:lnTo>
                      <a:pt x="778" y="107"/>
                    </a:lnTo>
                    <a:lnTo>
                      <a:pt x="900" y="329"/>
                    </a:lnTo>
                    <a:lnTo>
                      <a:pt x="662" y="513"/>
                    </a:lnTo>
                    <a:lnTo>
                      <a:pt x="519" y="448"/>
                    </a:lnTo>
                    <a:lnTo>
                      <a:pt x="361" y="509"/>
                    </a:lnTo>
                    <a:lnTo>
                      <a:pt x="174" y="427"/>
                    </a:lnTo>
                    <a:lnTo>
                      <a:pt x="33" y="425"/>
                    </a:lnTo>
                    <a:lnTo>
                      <a:pt x="0" y="5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3" name="Freeform 135">
                <a:extLst>
                  <a:ext uri="{FF2B5EF4-FFF2-40B4-BE49-F238E27FC236}">
                    <a16:creationId xmlns:a16="http://schemas.microsoft.com/office/drawing/2014/main" id="{0DEF52D9-106A-42C2-BBA9-55528CA82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1" y="899"/>
                <a:ext cx="233" cy="185"/>
              </a:xfrm>
              <a:custGeom>
                <a:avLst/>
                <a:gdLst>
                  <a:gd name="T0" fmla="*/ 1560 w 1637"/>
                  <a:gd name="T1" fmla="*/ 35 h 1293"/>
                  <a:gd name="T2" fmla="*/ 1279 w 1637"/>
                  <a:gd name="T3" fmla="*/ 0 h 1293"/>
                  <a:gd name="T4" fmla="*/ 1167 w 1637"/>
                  <a:gd name="T5" fmla="*/ 139 h 1293"/>
                  <a:gd name="T6" fmla="*/ 1118 w 1637"/>
                  <a:gd name="T7" fmla="*/ 326 h 1293"/>
                  <a:gd name="T8" fmla="*/ 961 w 1637"/>
                  <a:gd name="T9" fmla="*/ 262 h 1293"/>
                  <a:gd name="T10" fmla="*/ 691 w 1637"/>
                  <a:gd name="T11" fmla="*/ 508 h 1293"/>
                  <a:gd name="T12" fmla="*/ 664 w 1637"/>
                  <a:gd name="T13" fmla="*/ 210 h 1293"/>
                  <a:gd name="T14" fmla="*/ 572 w 1637"/>
                  <a:gd name="T15" fmla="*/ 131 h 1293"/>
                  <a:gd name="T16" fmla="*/ 366 w 1637"/>
                  <a:gd name="T17" fmla="*/ 221 h 1293"/>
                  <a:gd name="T18" fmla="*/ 321 w 1637"/>
                  <a:gd name="T19" fmla="*/ 143 h 1293"/>
                  <a:gd name="T20" fmla="*/ 131 w 1637"/>
                  <a:gd name="T21" fmla="*/ 202 h 1293"/>
                  <a:gd name="T22" fmla="*/ 5 w 1637"/>
                  <a:gd name="T23" fmla="*/ 264 h 1293"/>
                  <a:gd name="T24" fmla="*/ 0 w 1637"/>
                  <a:gd name="T25" fmla="*/ 593 h 1293"/>
                  <a:gd name="T26" fmla="*/ 157 w 1637"/>
                  <a:gd name="T27" fmla="*/ 626 h 1293"/>
                  <a:gd name="T28" fmla="*/ 155 w 1637"/>
                  <a:gd name="T29" fmla="*/ 751 h 1293"/>
                  <a:gd name="T30" fmla="*/ 14 w 1637"/>
                  <a:gd name="T31" fmla="*/ 765 h 1293"/>
                  <a:gd name="T32" fmla="*/ 27 w 1637"/>
                  <a:gd name="T33" fmla="*/ 985 h 1293"/>
                  <a:gd name="T34" fmla="*/ 199 w 1637"/>
                  <a:gd name="T35" fmla="*/ 972 h 1293"/>
                  <a:gd name="T36" fmla="*/ 263 w 1637"/>
                  <a:gd name="T37" fmla="*/ 878 h 1293"/>
                  <a:gd name="T38" fmla="*/ 341 w 1637"/>
                  <a:gd name="T39" fmla="*/ 879 h 1293"/>
                  <a:gd name="T40" fmla="*/ 479 w 1637"/>
                  <a:gd name="T41" fmla="*/ 1117 h 1293"/>
                  <a:gd name="T42" fmla="*/ 635 w 1637"/>
                  <a:gd name="T43" fmla="*/ 1181 h 1293"/>
                  <a:gd name="T44" fmla="*/ 743 w 1637"/>
                  <a:gd name="T45" fmla="*/ 1293 h 1293"/>
                  <a:gd name="T46" fmla="*/ 1074 w 1637"/>
                  <a:gd name="T47" fmla="*/ 1140 h 1293"/>
                  <a:gd name="T48" fmla="*/ 1138 w 1637"/>
                  <a:gd name="T49" fmla="*/ 1110 h 1293"/>
                  <a:gd name="T50" fmla="*/ 1323 w 1637"/>
                  <a:gd name="T51" fmla="*/ 1254 h 1293"/>
                  <a:gd name="T52" fmla="*/ 1326 w 1637"/>
                  <a:gd name="T53" fmla="*/ 1082 h 1293"/>
                  <a:gd name="T54" fmla="*/ 1318 w 1637"/>
                  <a:gd name="T55" fmla="*/ 518 h 1293"/>
                  <a:gd name="T56" fmla="*/ 1637 w 1637"/>
                  <a:gd name="T57" fmla="*/ 115 h 1293"/>
                  <a:gd name="T58" fmla="*/ 1560 w 1637"/>
                  <a:gd name="T59" fmla="*/ 35 h 1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37" h="1293">
                    <a:moveTo>
                      <a:pt x="1560" y="35"/>
                    </a:moveTo>
                    <a:lnTo>
                      <a:pt x="1279" y="0"/>
                    </a:lnTo>
                    <a:lnTo>
                      <a:pt x="1167" y="139"/>
                    </a:lnTo>
                    <a:lnTo>
                      <a:pt x="1118" y="326"/>
                    </a:lnTo>
                    <a:lnTo>
                      <a:pt x="961" y="262"/>
                    </a:lnTo>
                    <a:lnTo>
                      <a:pt x="691" y="508"/>
                    </a:lnTo>
                    <a:lnTo>
                      <a:pt x="664" y="210"/>
                    </a:lnTo>
                    <a:lnTo>
                      <a:pt x="572" y="131"/>
                    </a:lnTo>
                    <a:lnTo>
                      <a:pt x="366" y="221"/>
                    </a:lnTo>
                    <a:lnTo>
                      <a:pt x="321" y="143"/>
                    </a:lnTo>
                    <a:lnTo>
                      <a:pt x="131" y="202"/>
                    </a:lnTo>
                    <a:lnTo>
                      <a:pt x="5" y="264"/>
                    </a:lnTo>
                    <a:lnTo>
                      <a:pt x="0" y="593"/>
                    </a:lnTo>
                    <a:lnTo>
                      <a:pt x="157" y="626"/>
                    </a:lnTo>
                    <a:lnTo>
                      <a:pt x="155" y="751"/>
                    </a:lnTo>
                    <a:lnTo>
                      <a:pt x="14" y="765"/>
                    </a:lnTo>
                    <a:lnTo>
                      <a:pt x="27" y="985"/>
                    </a:lnTo>
                    <a:lnTo>
                      <a:pt x="199" y="972"/>
                    </a:lnTo>
                    <a:lnTo>
                      <a:pt x="263" y="878"/>
                    </a:lnTo>
                    <a:lnTo>
                      <a:pt x="341" y="879"/>
                    </a:lnTo>
                    <a:lnTo>
                      <a:pt x="479" y="1117"/>
                    </a:lnTo>
                    <a:lnTo>
                      <a:pt x="635" y="1181"/>
                    </a:lnTo>
                    <a:lnTo>
                      <a:pt x="743" y="1293"/>
                    </a:lnTo>
                    <a:lnTo>
                      <a:pt x="1074" y="1140"/>
                    </a:lnTo>
                    <a:lnTo>
                      <a:pt x="1138" y="1110"/>
                    </a:lnTo>
                    <a:lnTo>
                      <a:pt x="1323" y="1254"/>
                    </a:lnTo>
                    <a:lnTo>
                      <a:pt x="1326" y="1082"/>
                    </a:lnTo>
                    <a:lnTo>
                      <a:pt x="1318" y="518"/>
                    </a:lnTo>
                    <a:lnTo>
                      <a:pt x="1637" y="115"/>
                    </a:lnTo>
                    <a:lnTo>
                      <a:pt x="1560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4" name="Freeform 136">
                <a:extLst>
                  <a:ext uri="{FF2B5EF4-FFF2-40B4-BE49-F238E27FC236}">
                    <a16:creationId xmlns:a16="http://schemas.microsoft.com/office/drawing/2014/main" id="{E83B4A2C-C2A0-41EC-859D-EFEF745FA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" y="1062"/>
                <a:ext cx="101" cy="107"/>
              </a:xfrm>
              <a:custGeom>
                <a:avLst/>
                <a:gdLst>
                  <a:gd name="T0" fmla="*/ 36 w 705"/>
                  <a:gd name="T1" fmla="*/ 199 h 753"/>
                  <a:gd name="T2" fmla="*/ 0 w 705"/>
                  <a:gd name="T3" fmla="*/ 527 h 753"/>
                  <a:gd name="T4" fmla="*/ 109 w 705"/>
                  <a:gd name="T5" fmla="*/ 591 h 753"/>
                  <a:gd name="T6" fmla="*/ 124 w 705"/>
                  <a:gd name="T7" fmla="*/ 624 h 753"/>
                  <a:gd name="T8" fmla="*/ 201 w 705"/>
                  <a:gd name="T9" fmla="*/ 687 h 753"/>
                  <a:gd name="T10" fmla="*/ 344 w 705"/>
                  <a:gd name="T11" fmla="*/ 642 h 753"/>
                  <a:gd name="T12" fmla="*/ 389 w 705"/>
                  <a:gd name="T13" fmla="*/ 753 h 753"/>
                  <a:gd name="T14" fmla="*/ 451 w 705"/>
                  <a:gd name="T15" fmla="*/ 737 h 753"/>
                  <a:gd name="T16" fmla="*/ 452 w 705"/>
                  <a:gd name="T17" fmla="*/ 659 h 753"/>
                  <a:gd name="T18" fmla="*/ 705 w 705"/>
                  <a:gd name="T19" fmla="*/ 506 h 753"/>
                  <a:gd name="T20" fmla="*/ 630 w 705"/>
                  <a:gd name="T21" fmla="*/ 364 h 753"/>
                  <a:gd name="T22" fmla="*/ 520 w 705"/>
                  <a:gd name="T23" fmla="*/ 347 h 753"/>
                  <a:gd name="T24" fmla="*/ 523 w 705"/>
                  <a:gd name="T25" fmla="*/ 158 h 753"/>
                  <a:gd name="T26" fmla="*/ 413 w 705"/>
                  <a:gd name="T27" fmla="*/ 141 h 753"/>
                  <a:gd name="T28" fmla="*/ 383 w 705"/>
                  <a:gd name="T29" fmla="*/ 31 h 753"/>
                  <a:gd name="T30" fmla="*/ 446 w 705"/>
                  <a:gd name="T31" fmla="*/ 0 h 753"/>
                  <a:gd name="T32" fmla="*/ 115 w 705"/>
                  <a:gd name="T33" fmla="*/ 153 h 753"/>
                  <a:gd name="T34" fmla="*/ 36 w 705"/>
                  <a:gd name="T35" fmla="*/ 199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753">
                    <a:moveTo>
                      <a:pt x="36" y="199"/>
                    </a:moveTo>
                    <a:lnTo>
                      <a:pt x="0" y="527"/>
                    </a:lnTo>
                    <a:lnTo>
                      <a:pt x="109" y="591"/>
                    </a:lnTo>
                    <a:lnTo>
                      <a:pt x="124" y="624"/>
                    </a:lnTo>
                    <a:lnTo>
                      <a:pt x="201" y="687"/>
                    </a:lnTo>
                    <a:lnTo>
                      <a:pt x="344" y="642"/>
                    </a:lnTo>
                    <a:lnTo>
                      <a:pt x="389" y="753"/>
                    </a:lnTo>
                    <a:lnTo>
                      <a:pt x="451" y="737"/>
                    </a:lnTo>
                    <a:lnTo>
                      <a:pt x="452" y="659"/>
                    </a:lnTo>
                    <a:lnTo>
                      <a:pt x="705" y="506"/>
                    </a:lnTo>
                    <a:lnTo>
                      <a:pt x="630" y="364"/>
                    </a:lnTo>
                    <a:lnTo>
                      <a:pt x="520" y="347"/>
                    </a:lnTo>
                    <a:lnTo>
                      <a:pt x="523" y="158"/>
                    </a:lnTo>
                    <a:lnTo>
                      <a:pt x="413" y="141"/>
                    </a:lnTo>
                    <a:lnTo>
                      <a:pt x="383" y="31"/>
                    </a:lnTo>
                    <a:lnTo>
                      <a:pt x="446" y="0"/>
                    </a:lnTo>
                    <a:lnTo>
                      <a:pt x="115" y="153"/>
                    </a:lnTo>
                    <a:lnTo>
                      <a:pt x="36" y="1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5" name="Freeform 137">
                <a:extLst>
                  <a:ext uri="{FF2B5EF4-FFF2-40B4-BE49-F238E27FC236}">
                    <a16:creationId xmlns:a16="http://schemas.microsoft.com/office/drawing/2014/main" id="{BD568354-4FD5-4450-882B-2B5FDF9A5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" y="1053"/>
                <a:ext cx="120" cy="81"/>
              </a:xfrm>
              <a:custGeom>
                <a:avLst/>
                <a:gdLst>
                  <a:gd name="T0" fmla="*/ 63 w 843"/>
                  <a:gd name="T1" fmla="*/ 58 h 564"/>
                  <a:gd name="T2" fmla="*/ 0 w 843"/>
                  <a:gd name="T3" fmla="*/ 89 h 564"/>
                  <a:gd name="T4" fmla="*/ 30 w 843"/>
                  <a:gd name="T5" fmla="*/ 199 h 564"/>
                  <a:gd name="T6" fmla="*/ 140 w 843"/>
                  <a:gd name="T7" fmla="*/ 216 h 564"/>
                  <a:gd name="T8" fmla="*/ 137 w 843"/>
                  <a:gd name="T9" fmla="*/ 405 h 564"/>
                  <a:gd name="T10" fmla="*/ 247 w 843"/>
                  <a:gd name="T11" fmla="*/ 422 h 564"/>
                  <a:gd name="T12" fmla="*/ 322 w 843"/>
                  <a:gd name="T13" fmla="*/ 564 h 564"/>
                  <a:gd name="T14" fmla="*/ 372 w 843"/>
                  <a:gd name="T15" fmla="*/ 553 h 564"/>
                  <a:gd name="T16" fmla="*/ 448 w 843"/>
                  <a:gd name="T17" fmla="*/ 535 h 564"/>
                  <a:gd name="T18" fmla="*/ 419 w 843"/>
                  <a:gd name="T19" fmla="*/ 409 h 564"/>
                  <a:gd name="T20" fmla="*/ 608 w 843"/>
                  <a:gd name="T21" fmla="*/ 348 h 564"/>
                  <a:gd name="T22" fmla="*/ 656 w 843"/>
                  <a:gd name="T23" fmla="*/ 302 h 564"/>
                  <a:gd name="T24" fmla="*/ 843 w 843"/>
                  <a:gd name="T25" fmla="*/ 237 h 564"/>
                  <a:gd name="T26" fmla="*/ 627 w 843"/>
                  <a:gd name="T27" fmla="*/ 98 h 564"/>
                  <a:gd name="T28" fmla="*/ 315 w 843"/>
                  <a:gd name="T29" fmla="*/ 0 h 564"/>
                  <a:gd name="T30" fmla="*/ 312 w 843"/>
                  <a:gd name="T31" fmla="*/ 172 h 564"/>
                  <a:gd name="T32" fmla="*/ 127 w 843"/>
                  <a:gd name="T33" fmla="*/ 28 h 564"/>
                  <a:gd name="T34" fmla="*/ 63 w 843"/>
                  <a:gd name="T35" fmla="*/ 58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3" h="564">
                    <a:moveTo>
                      <a:pt x="63" y="58"/>
                    </a:moveTo>
                    <a:lnTo>
                      <a:pt x="0" y="89"/>
                    </a:lnTo>
                    <a:lnTo>
                      <a:pt x="30" y="199"/>
                    </a:lnTo>
                    <a:lnTo>
                      <a:pt x="140" y="216"/>
                    </a:lnTo>
                    <a:lnTo>
                      <a:pt x="137" y="405"/>
                    </a:lnTo>
                    <a:lnTo>
                      <a:pt x="247" y="422"/>
                    </a:lnTo>
                    <a:lnTo>
                      <a:pt x="322" y="564"/>
                    </a:lnTo>
                    <a:lnTo>
                      <a:pt x="372" y="553"/>
                    </a:lnTo>
                    <a:lnTo>
                      <a:pt x="448" y="535"/>
                    </a:lnTo>
                    <a:lnTo>
                      <a:pt x="419" y="409"/>
                    </a:lnTo>
                    <a:lnTo>
                      <a:pt x="608" y="348"/>
                    </a:lnTo>
                    <a:lnTo>
                      <a:pt x="656" y="302"/>
                    </a:lnTo>
                    <a:lnTo>
                      <a:pt x="843" y="237"/>
                    </a:lnTo>
                    <a:lnTo>
                      <a:pt x="627" y="98"/>
                    </a:lnTo>
                    <a:lnTo>
                      <a:pt x="315" y="0"/>
                    </a:lnTo>
                    <a:lnTo>
                      <a:pt x="312" y="172"/>
                    </a:lnTo>
                    <a:lnTo>
                      <a:pt x="127" y="28"/>
                    </a:lnTo>
                    <a:lnTo>
                      <a:pt x="63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6" name="Freeform 138">
                <a:extLst>
                  <a:ext uri="{FF2B5EF4-FFF2-40B4-BE49-F238E27FC236}">
                    <a16:creationId xmlns:a16="http://schemas.microsoft.com/office/drawing/2014/main" id="{6D3DF4D5-B4C4-4F51-B9FD-E68F4445A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" y="1130"/>
                <a:ext cx="251" cy="262"/>
              </a:xfrm>
              <a:custGeom>
                <a:avLst/>
                <a:gdLst>
                  <a:gd name="T0" fmla="*/ 1181 w 1757"/>
                  <a:gd name="T1" fmla="*/ 14 h 1834"/>
                  <a:gd name="T2" fmla="*/ 1131 w 1757"/>
                  <a:gd name="T3" fmla="*/ 25 h 1834"/>
                  <a:gd name="T4" fmla="*/ 878 w 1757"/>
                  <a:gd name="T5" fmla="*/ 178 h 1834"/>
                  <a:gd name="T6" fmla="*/ 877 w 1757"/>
                  <a:gd name="T7" fmla="*/ 256 h 1834"/>
                  <a:gd name="T8" fmla="*/ 815 w 1757"/>
                  <a:gd name="T9" fmla="*/ 272 h 1834"/>
                  <a:gd name="T10" fmla="*/ 770 w 1757"/>
                  <a:gd name="T11" fmla="*/ 161 h 1834"/>
                  <a:gd name="T12" fmla="*/ 627 w 1757"/>
                  <a:gd name="T13" fmla="*/ 206 h 1834"/>
                  <a:gd name="T14" fmla="*/ 550 w 1757"/>
                  <a:gd name="T15" fmla="*/ 143 h 1834"/>
                  <a:gd name="T16" fmla="*/ 549 w 1757"/>
                  <a:gd name="T17" fmla="*/ 189 h 1834"/>
                  <a:gd name="T18" fmla="*/ 408 w 1757"/>
                  <a:gd name="T19" fmla="*/ 203 h 1834"/>
                  <a:gd name="T20" fmla="*/ 310 w 1757"/>
                  <a:gd name="T21" fmla="*/ 499 h 1834"/>
                  <a:gd name="T22" fmla="*/ 373 w 1757"/>
                  <a:gd name="T23" fmla="*/ 500 h 1834"/>
                  <a:gd name="T24" fmla="*/ 434 w 1757"/>
                  <a:gd name="T25" fmla="*/ 595 h 1834"/>
                  <a:gd name="T26" fmla="*/ 99 w 1757"/>
                  <a:gd name="T27" fmla="*/ 1060 h 1834"/>
                  <a:gd name="T28" fmla="*/ 97 w 1757"/>
                  <a:gd name="T29" fmla="*/ 1186 h 1834"/>
                  <a:gd name="T30" fmla="*/ 2 w 1757"/>
                  <a:gd name="T31" fmla="*/ 1184 h 1834"/>
                  <a:gd name="T32" fmla="*/ 0 w 1757"/>
                  <a:gd name="T33" fmla="*/ 1356 h 1834"/>
                  <a:gd name="T34" fmla="*/ 307 w 1757"/>
                  <a:gd name="T35" fmla="*/ 1800 h 1834"/>
                  <a:gd name="T36" fmla="*/ 385 w 1757"/>
                  <a:gd name="T37" fmla="*/ 1833 h 1834"/>
                  <a:gd name="T38" fmla="*/ 448 w 1757"/>
                  <a:gd name="T39" fmla="*/ 1834 h 1834"/>
                  <a:gd name="T40" fmla="*/ 480 w 1757"/>
                  <a:gd name="T41" fmla="*/ 1709 h 1834"/>
                  <a:gd name="T42" fmla="*/ 622 w 1757"/>
                  <a:gd name="T43" fmla="*/ 1679 h 1834"/>
                  <a:gd name="T44" fmla="*/ 765 w 1757"/>
                  <a:gd name="T45" fmla="*/ 1556 h 1834"/>
                  <a:gd name="T46" fmla="*/ 843 w 1757"/>
                  <a:gd name="T47" fmla="*/ 1557 h 1834"/>
                  <a:gd name="T48" fmla="*/ 876 w 1757"/>
                  <a:gd name="T49" fmla="*/ 1479 h 1834"/>
                  <a:gd name="T50" fmla="*/ 787 w 1757"/>
                  <a:gd name="T51" fmla="*/ 1164 h 1834"/>
                  <a:gd name="T52" fmla="*/ 834 w 1757"/>
                  <a:gd name="T53" fmla="*/ 1149 h 1834"/>
                  <a:gd name="T54" fmla="*/ 836 w 1757"/>
                  <a:gd name="T55" fmla="*/ 993 h 1834"/>
                  <a:gd name="T56" fmla="*/ 806 w 1757"/>
                  <a:gd name="T57" fmla="*/ 882 h 1834"/>
                  <a:gd name="T58" fmla="*/ 900 w 1757"/>
                  <a:gd name="T59" fmla="*/ 837 h 1834"/>
                  <a:gd name="T60" fmla="*/ 901 w 1757"/>
                  <a:gd name="T61" fmla="*/ 789 h 1834"/>
                  <a:gd name="T62" fmla="*/ 745 w 1757"/>
                  <a:gd name="T63" fmla="*/ 756 h 1834"/>
                  <a:gd name="T64" fmla="*/ 746 w 1757"/>
                  <a:gd name="T65" fmla="*/ 694 h 1834"/>
                  <a:gd name="T66" fmla="*/ 1029 w 1757"/>
                  <a:gd name="T67" fmla="*/ 588 h 1834"/>
                  <a:gd name="T68" fmla="*/ 1045 w 1757"/>
                  <a:gd name="T69" fmla="*/ 666 h 1834"/>
                  <a:gd name="T70" fmla="*/ 1123 w 1757"/>
                  <a:gd name="T71" fmla="*/ 652 h 1834"/>
                  <a:gd name="T72" fmla="*/ 1124 w 1757"/>
                  <a:gd name="T73" fmla="*/ 558 h 1834"/>
                  <a:gd name="T74" fmla="*/ 923 w 1757"/>
                  <a:gd name="T75" fmla="*/ 430 h 1834"/>
                  <a:gd name="T76" fmla="*/ 908 w 1757"/>
                  <a:gd name="T77" fmla="*/ 335 h 1834"/>
                  <a:gd name="T78" fmla="*/ 1160 w 1757"/>
                  <a:gd name="T79" fmla="*/ 244 h 1834"/>
                  <a:gd name="T80" fmla="*/ 1174 w 1757"/>
                  <a:gd name="T81" fmla="*/ 308 h 1834"/>
                  <a:gd name="T82" fmla="*/ 1221 w 1757"/>
                  <a:gd name="T83" fmla="*/ 340 h 1834"/>
                  <a:gd name="T84" fmla="*/ 1269 w 1757"/>
                  <a:gd name="T85" fmla="*/ 262 h 1834"/>
                  <a:gd name="T86" fmla="*/ 1440 w 1757"/>
                  <a:gd name="T87" fmla="*/ 343 h 1834"/>
                  <a:gd name="T88" fmla="*/ 1583 w 1757"/>
                  <a:gd name="T89" fmla="*/ 219 h 1834"/>
                  <a:gd name="T90" fmla="*/ 1677 w 1757"/>
                  <a:gd name="T91" fmla="*/ 221 h 1834"/>
                  <a:gd name="T92" fmla="*/ 1757 w 1757"/>
                  <a:gd name="T93" fmla="*/ 191 h 1834"/>
                  <a:gd name="T94" fmla="*/ 1743 w 1757"/>
                  <a:gd name="T95" fmla="*/ 81 h 1834"/>
                  <a:gd name="T96" fmla="*/ 1632 w 1757"/>
                  <a:gd name="T97" fmla="*/ 158 h 1834"/>
                  <a:gd name="T98" fmla="*/ 1569 w 1757"/>
                  <a:gd name="T99" fmla="*/ 109 h 1834"/>
                  <a:gd name="T100" fmla="*/ 1570 w 1757"/>
                  <a:gd name="T101" fmla="*/ 0 h 1834"/>
                  <a:gd name="T102" fmla="*/ 1461 w 1757"/>
                  <a:gd name="T103" fmla="*/ 30 h 1834"/>
                  <a:gd name="T104" fmla="*/ 1444 w 1757"/>
                  <a:gd name="T105" fmla="*/ 76 h 1834"/>
                  <a:gd name="T106" fmla="*/ 1381 w 1757"/>
                  <a:gd name="T107" fmla="*/ 107 h 1834"/>
                  <a:gd name="T108" fmla="*/ 1351 w 1757"/>
                  <a:gd name="T109" fmla="*/ 59 h 1834"/>
                  <a:gd name="T110" fmla="*/ 1225 w 1757"/>
                  <a:gd name="T111" fmla="*/ 104 h 1834"/>
                  <a:gd name="T112" fmla="*/ 1181 w 1757"/>
                  <a:gd name="T113" fmla="*/ 14 h 1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57" h="1834">
                    <a:moveTo>
                      <a:pt x="1181" y="14"/>
                    </a:moveTo>
                    <a:lnTo>
                      <a:pt x="1131" y="25"/>
                    </a:lnTo>
                    <a:lnTo>
                      <a:pt x="878" y="178"/>
                    </a:lnTo>
                    <a:lnTo>
                      <a:pt x="877" y="256"/>
                    </a:lnTo>
                    <a:lnTo>
                      <a:pt x="815" y="272"/>
                    </a:lnTo>
                    <a:lnTo>
                      <a:pt x="770" y="161"/>
                    </a:lnTo>
                    <a:lnTo>
                      <a:pt x="627" y="206"/>
                    </a:lnTo>
                    <a:lnTo>
                      <a:pt x="550" y="143"/>
                    </a:lnTo>
                    <a:lnTo>
                      <a:pt x="549" y="189"/>
                    </a:lnTo>
                    <a:lnTo>
                      <a:pt x="408" y="203"/>
                    </a:lnTo>
                    <a:lnTo>
                      <a:pt x="310" y="499"/>
                    </a:lnTo>
                    <a:lnTo>
                      <a:pt x="373" y="500"/>
                    </a:lnTo>
                    <a:lnTo>
                      <a:pt x="434" y="595"/>
                    </a:lnTo>
                    <a:lnTo>
                      <a:pt x="99" y="1060"/>
                    </a:lnTo>
                    <a:lnTo>
                      <a:pt x="97" y="1186"/>
                    </a:lnTo>
                    <a:lnTo>
                      <a:pt x="2" y="1184"/>
                    </a:lnTo>
                    <a:lnTo>
                      <a:pt x="0" y="1356"/>
                    </a:lnTo>
                    <a:lnTo>
                      <a:pt x="307" y="1800"/>
                    </a:lnTo>
                    <a:lnTo>
                      <a:pt x="385" y="1833"/>
                    </a:lnTo>
                    <a:lnTo>
                      <a:pt x="448" y="1834"/>
                    </a:lnTo>
                    <a:lnTo>
                      <a:pt x="480" y="1709"/>
                    </a:lnTo>
                    <a:lnTo>
                      <a:pt x="622" y="1679"/>
                    </a:lnTo>
                    <a:lnTo>
                      <a:pt x="765" y="1556"/>
                    </a:lnTo>
                    <a:lnTo>
                      <a:pt x="843" y="1557"/>
                    </a:lnTo>
                    <a:lnTo>
                      <a:pt x="876" y="1479"/>
                    </a:lnTo>
                    <a:lnTo>
                      <a:pt x="787" y="1164"/>
                    </a:lnTo>
                    <a:lnTo>
                      <a:pt x="834" y="1149"/>
                    </a:lnTo>
                    <a:lnTo>
                      <a:pt x="836" y="993"/>
                    </a:lnTo>
                    <a:lnTo>
                      <a:pt x="806" y="882"/>
                    </a:lnTo>
                    <a:lnTo>
                      <a:pt x="900" y="837"/>
                    </a:lnTo>
                    <a:lnTo>
                      <a:pt x="901" y="789"/>
                    </a:lnTo>
                    <a:lnTo>
                      <a:pt x="745" y="756"/>
                    </a:lnTo>
                    <a:lnTo>
                      <a:pt x="746" y="694"/>
                    </a:lnTo>
                    <a:lnTo>
                      <a:pt x="1029" y="588"/>
                    </a:lnTo>
                    <a:lnTo>
                      <a:pt x="1045" y="666"/>
                    </a:lnTo>
                    <a:lnTo>
                      <a:pt x="1123" y="652"/>
                    </a:lnTo>
                    <a:lnTo>
                      <a:pt x="1124" y="558"/>
                    </a:lnTo>
                    <a:lnTo>
                      <a:pt x="923" y="430"/>
                    </a:lnTo>
                    <a:lnTo>
                      <a:pt x="908" y="335"/>
                    </a:lnTo>
                    <a:lnTo>
                      <a:pt x="1160" y="244"/>
                    </a:lnTo>
                    <a:lnTo>
                      <a:pt x="1174" y="308"/>
                    </a:lnTo>
                    <a:lnTo>
                      <a:pt x="1221" y="340"/>
                    </a:lnTo>
                    <a:lnTo>
                      <a:pt x="1269" y="262"/>
                    </a:lnTo>
                    <a:lnTo>
                      <a:pt x="1440" y="343"/>
                    </a:lnTo>
                    <a:lnTo>
                      <a:pt x="1583" y="219"/>
                    </a:lnTo>
                    <a:lnTo>
                      <a:pt x="1677" y="221"/>
                    </a:lnTo>
                    <a:lnTo>
                      <a:pt x="1757" y="191"/>
                    </a:lnTo>
                    <a:lnTo>
                      <a:pt x="1743" y="81"/>
                    </a:lnTo>
                    <a:lnTo>
                      <a:pt x="1632" y="158"/>
                    </a:lnTo>
                    <a:lnTo>
                      <a:pt x="1569" y="109"/>
                    </a:lnTo>
                    <a:lnTo>
                      <a:pt x="1570" y="0"/>
                    </a:lnTo>
                    <a:lnTo>
                      <a:pt x="1461" y="30"/>
                    </a:lnTo>
                    <a:lnTo>
                      <a:pt x="1444" y="76"/>
                    </a:lnTo>
                    <a:lnTo>
                      <a:pt x="1381" y="107"/>
                    </a:lnTo>
                    <a:lnTo>
                      <a:pt x="1351" y="59"/>
                    </a:lnTo>
                    <a:lnTo>
                      <a:pt x="1225" y="104"/>
                    </a:lnTo>
                    <a:lnTo>
                      <a:pt x="118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7" name="Freeform 139">
                <a:extLst>
                  <a:ext uri="{FF2B5EF4-FFF2-40B4-BE49-F238E27FC236}">
                    <a16:creationId xmlns:a16="http://schemas.microsoft.com/office/drawing/2014/main" id="{B2AFF1A6-4576-41B2-B18C-42E394B4C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8" y="1087"/>
                <a:ext cx="245" cy="173"/>
              </a:xfrm>
              <a:custGeom>
                <a:avLst/>
                <a:gdLst>
                  <a:gd name="T0" fmla="*/ 47 w 1712"/>
                  <a:gd name="T1" fmla="*/ 172 h 1211"/>
                  <a:gd name="T2" fmla="*/ 76 w 1712"/>
                  <a:gd name="T3" fmla="*/ 298 h 1211"/>
                  <a:gd name="T4" fmla="*/ 0 w 1712"/>
                  <a:gd name="T5" fmla="*/ 316 h 1211"/>
                  <a:gd name="T6" fmla="*/ 44 w 1712"/>
                  <a:gd name="T7" fmla="*/ 406 h 1211"/>
                  <a:gd name="T8" fmla="*/ 170 w 1712"/>
                  <a:gd name="T9" fmla="*/ 361 h 1211"/>
                  <a:gd name="T10" fmla="*/ 200 w 1712"/>
                  <a:gd name="T11" fmla="*/ 409 h 1211"/>
                  <a:gd name="T12" fmla="*/ 263 w 1712"/>
                  <a:gd name="T13" fmla="*/ 378 h 1211"/>
                  <a:gd name="T14" fmla="*/ 280 w 1712"/>
                  <a:gd name="T15" fmla="*/ 332 h 1211"/>
                  <a:gd name="T16" fmla="*/ 389 w 1712"/>
                  <a:gd name="T17" fmla="*/ 302 h 1211"/>
                  <a:gd name="T18" fmla="*/ 388 w 1712"/>
                  <a:gd name="T19" fmla="*/ 411 h 1211"/>
                  <a:gd name="T20" fmla="*/ 451 w 1712"/>
                  <a:gd name="T21" fmla="*/ 460 h 1211"/>
                  <a:gd name="T22" fmla="*/ 562 w 1712"/>
                  <a:gd name="T23" fmla="*/ 383 h 1211"/>
                  <a:gd name="T24" fmla="*/ 576 w 1712"/>
                  <a:gd name="T25" fmla="*/ 493 h 1211"/>
                  <a:gd name="T26" fmla="*/ 496 w 1712"/>
                  <a:gd name="T27" fmla="*/ 523 h 1211"/>
                  <a:gd name="T28" fmla="*/ 402 w 1712"/>
                  <a:gd name="T29" fmla="*/ 521 h 1211"/>
                  <a:gd name="T30" fmla="*/ 259 w 1712"/>
                  <a:gd name="T31" fmla="*/ 645 h 1211"/>
                  <a:gd name="T32" fmla="*/ 210 w 1712"/>
                  <a:gd name="T33" fmla="*/ 832 h 1211"/>
                  <a:gd name="T34" fmla="*/ 442 w 1712"/>
                  <a:gd name="T35" fmla="*/ 1039 h 1211"/>
                  <a:gd name="T36" fmla="*/ 394 w 1712"/>
                  <a:gd name="T37" fmla="*/ 1116 h 1211"/>
                  <a:gd name="T38" fmla="*/ 424 w 1712"/>
                  <a:gd name="T39" fmla="*/ 1211 h 1211"/>
                  <a:gd name="T40" fmla="*/ 645 w 1712"/>
                  <a:gd name="T41" fmla="*/ 1089 h 1211"/>
                  <a:gd name="T42" fmla="*/ 663 w 1712"/>
                  <a:gd name="T43" fmla="*/ 933 h 1211"/>
                  <a:gd name="T44" fmla="*/ 853 w 1712"/>
                  <a:gd name="T45" fmla="*/ 825 h 1211"/>
                  <a:gd name="T46" fmla="*/ 1134 w 1712"/>
                  <a:gd name="T47" fmla="*/ 908 h 1211"/>
                  <a:gd name="T48" fmla="*/ 1224 w 1712"/>
                  <a:gd name="T49" fmla="*/ 1113 h 1211"/>
                  <a:gd name="T50" fmla="*/ 1318 w 1712"/>
                  <a:gd name="T51" fmla="*/ 1193 h 1211"/>
                  <a:gd name="T52" fmla="*/ 1595 w 1712"/>
                  <a:gd name="T53" fmla="*/ 1135 h 1211"/>
                  <a:gd name="T54" fmla="*/ 1712 w 1712"/>
                  <a:gd name="T55" fmla="*/ 1011 h 1211"/>
                  <a:gd name="T56" fmla="*/ 1701 w 1712"/>
                  <a:gd name="T57" fmla="*/ 728 h 1211"/>
                  <a:gd name="T58" fmla="*/ 1645 w 1712"/>
                  <a:gd name="T59" fmla="*/ 226 h 1211"/>
                  <a:gd name="T60" fmla="*/ 1473 w 1712"/>
                  <a:gd name="T61" fmla="*/ 161 h 1211"/>
                  <a:gd name="T62" fmla="*/ 1331 w 1712"/>
                  <a:gd name="T63" fmla="*/ 252 h 1211"/>
                  <a:gd name="T64" fmla="*/ 956 w 1712"/>
                  <a:gd name="T65" fmla="*/ 231 h 1211"/>
                  <a:gd name="T66" fmla="*/ 910 w 1712"/>
                  <a:gd name="T67" fmla="*/ 105 h 1211"/>
                  <a:gd name="T68" fmla="*/ 581 w 1712"/>
                  <a:gd name="T69" fmla="*/ 85 h 1211"/>
                  <a:gd name="T70" fmla="*/ 503 w 1712"/>
                  <a:gd name="T71" fmla="*/ 22 h 1211"/>
                  <a:gd name="T72" fmla="*/ 471 w 1712"/>
                  <a:gd name="T73" fmla="*/ 0 h 1211"/>
                  <a:gd name="T74" fmla="*/ 284 w 1712"/>
                  <a:gd name="T75" fmla="*/ 65 h 1211"/>
                  <a:gd name="T76" fmla="*/ 236 w 1712"/>
                  <a:gd name="T77" fmla="*/ 111 h 1211"/>
                  <a:gd name="T78" fmla="*/ 47 w 1712"/>
                  <a:gd name="T79" fmla="*/ 172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2" h="1211">
                    <a:moveTo>
                      <a:pt x="47" y="172"/>
                    </a:moveTo>
                    <a:lnTo>
                      <a:pt x="76" y="298"/>
                    </a:lnTo>
                    <a:lnTo>
                      <a:pt x="0" y="316"/>
                    </a:lnTo>
                    <a:lnTo>
                      <a:pt x="44" y="406"/>
                    </a:lnTo>
                    <a:lnTo>
                      <a:pt x="170" y="361"/>
                    </a:lnTo>
                    <a:lnTo>
                      <a:pt x="200" y="409"/>
                    </a:lnTo>
                    <a:lnTo>
                      <a:pt x="263" y="378"/>
                    </a:lnTo>
                    <a:lnTo>
                      <a:pt x="280" y="332"/>
                    </a:lnTo>
                    <a:lnTo>
                      <a:pt x="389" y="302"/>
                    </a:lnTo>
                    <a:lnTo>
                      <a:pt x="388" y="411"/>
                    </a:lnTo>
                    <a:lnTo>
                      <a:pt x="451" y="460"/>
                    </a:lnTo>
                    <a:lnTo>
                      <a:pt x="562" y="383"/>
                    </a:lnTo>
                    <a:lnTo>
                      <a:pt x="576" y="493"/>
                    </a:lnTo>
                    <a:lnTo>
                      <a:pt x="496" y="523"/>
                    </a:lnTo>
                    <a:lnTo>
                      <a:pt x="402" y="521"/>
                    </a:lnTo>
                    <a:lnTo>
                      <a:pt x="259" y="645"/>
                    </a:lnTo>
                    <a:lnTo>
                      <a:pt x="210" y="832"/>
                    </a:lnTo>
                    <a:lnTo>
                      <a:pt x="442" y="1039"/>
                    </a:lnTo>
                    <a:lnTo>
                      <a:pt x="394" y="1116"/>
                    </a:lnTo>
                    <a:lnTo>
                      <a:pt x="424" y="1211"/>
                    </a:lnTo>
                    <a:lnTo>
                      <a:pt x="645" y="1089"/>
                    </a:lnTo>
                    <a:lnTo>
                      <a:pt x="663" y="933"/>
                    </a:lnTo>
                    <a:lnTo>
                      <a:pt x="853" y="825"/>
                    </a:lnTo>
                    <a:lnTo>
                      <a:pt x="1134" y="908"/>
                    </a:lnTo>
                    <a:lnTo>
                      <a:pt x="1224" y="1113"/>
                    </a:lnTo>
                    <a:lnTo>
                      <a:pt x="1318" y="1193"/>
                    </a:lnTo>
                    <a:lnTo>
                      <a:pt x="1595" y="1135"/>
                    </a:lnTo>
                    <a:lnTo>
                      <a:pt x="1712" y="1011"/>
                    </a:lnTo>
                    <a:lnTo>
                      <a:pt x="1701" y="728"/>
                    </a:lnTo>
                    <a:lnTo>
                      <a:pt x="1645" y="226"/>
                    </a:lnTo>
                    <a:lnTo>
                      <a:pt x="1473" y="161"/>
                    </a:lnTo>
                    <a:lnTo>
                      <a:pt x="1331" y="252"/>
                    </a:lnTo>
                    <a:lnTo>
                      <a:pt x="956" y="231"/>
                    </a:lnTo>
                    <a:lnTo>
                      <a:pt x="910" y="105"/>
                    </a:lnTo>
                    <a:lnTo>
                      <a:pt x="581" y="85"/>
                    </a:lnTo>
                    <a:lnTo>
                      <a:pt x="503" y="22"/>
                    </a:lnTo>
                    <a:lnTo>
                      <a:pt x="471" y="0"/>
                    </a:lnTo>
                    <a:lnTo>
                      <a:pt x="284" y="65"/>
                    </a:lnTo>
                    <a:lnTo>
                      <a:pt x="236" y="111"/>
                    </a:lnTo>
                    <a:lnTo>
                      <a:pt x="47" y="1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8" name="Freeform 140">
                <a:extLst>
                  <a:ext uri="{FF2B5EF4-FFF2-40B4-BE49-F238E27FC236}">
                    <a16:creationId xmlns:a16="http://schemas.microsoft.com/office/drawing/2014/main" id="{A0C46012-3492-4C30-BD10-362FD3624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9" y="821"/>
                <a:ext cx="210" cy="269"/>
              </a:xfrm>
              <a:custGeom>
                <a:avLst/>
                <a:gdLst>
                  <a:gd name="T0" fmla="*/ 0 w 1472"/>
                  <a:gd name="T1" fmla="*/ 1060 h 1883"/>
                  <a:gd name="T2" fmla="*/ 8 w 1472"/>
                  <a:gd name="T3" fmla="*/ 1624 h 1883"/>
                  <a:gd name="T4" fmla="*/ 320 w 1472"/>
                  <a:gd name="T5" fmla="*/ 1722 h 1883"/>
                  <a:gd name="T6" fmla="*/ 536 w 1472"/>
                  <a:gd name="T7" fmla="*/ 1861 h 1883"/>
                  <a:gd name="T8" fmla="*/ 568 w 1472"/>
                  <a:gd name="T9" fmla="*/ 1883 h 1883"/>
                  <a:gd name="T10" fmla="*/ 774 w 1472"/>
                  <a:gd name="T11" fmla="*/ 1791 h 1883"/>
                  <a:gd name="T12" fmla="*/ 809 w 1472"/>
                  <a:gd name="T13" fmla="*/ 1525 h 1883"/>
                  <a:gd name="T14" fmla="*/ 1065 w 1472"/>
                  <a:gd name="T15" fmla="*/ 1121 h 1883"/>
                  <a:gd name="T16" fmla="*/ 1221 w 1472"/>
                  <a:gd name="T17" fmla="*/ 1202 h 1883"/>
                  <a:gd name="T18" fmla="*/ 1472 w 1472"/>
                  <a:gd name="T19" fmla="*/ 1189 h 1883"/>
                  <a:gd name="T20" fmla="*/ 1418 w 1472"/>
                  <a:gd name="T21" fmla="*/ 547 h 1883"/>
                  <a:gd name="T22" fmla="*/ 1184 w 1472"/>
                  <a:gd name="T23" fmla="*/ 512 h 1883"/>
                  <a:gd name="T24" fmla="*/ 1165 w 1472"/>
                  <a:gd name="T25" fmla="*/ 731 h 1883"/>
                  <a:gd name="T26" fmla="*/ 945 w 1472"/>
                  <a:gd name="T27" fmla="*/ 791 h 1883"/>
                  <a:gd name="T28" fmla="*/ 887 w 1472"/>
                  <a:gd name="T29" fmla="*/ 476 h 1883"/>
                  <a:gd name="T30" fmla="*/ 713 w 1472"/>
                  <a:gd name="T31" fmla="*/ 489 h 1883"/>
                  <a:gd name="T32" fmla="*/ 699 w 1472"/>
                  <a:gd name="T33" fmla="*/ 411 h 1883"/>
                  <a:gd name="T34" fmla="*/ 590 w 1472"/>
                  <a:gd name="T35" fmla="*/ 331 h 1883"/>
                  <a:gd name="T36" fmla="*/ 593 w 1472"/>
                  <a:gd name="T37" fmla="*/ 96 h 1883"/>
                  <a:gd name="T38" fmla="*/ 438 w 1472"/>
                  <a:gd name="T39" fmla="*/ 0 h 1883"/>
                  <a:gd name="T40" fmla="*/ 296 w 1472"/>
                  <a:gd name="T41" fmla="*/ 60 h 1883"/>
                  <a:gd name="T42" fmla="*/ 242 w 1472"/>
                  <a:gd name="T43" fmla="*/ 577 h 1883"/>
                  <a:gd name="T44" fmla="*/ 319 w 1472"/>
                  <a:gd name="T45" fmla="*/ 657 h 1883"/>
                  <a:gd name="T46" fmla="*/ 0 w 1472"/>
                  <a:gd name="T47" fmla="*/ 1060 h 1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72" h="1883">
                    <a:moveTo>
                      <a:pt x="0" y="1060"/>
                    </a:moveTo>
                    <a:lnTo>
                      <a:pt x="8" y="1624"/>
                    </a:lnTo>
                    <a:lnTo>
                      <a:pt x="320" y="1722"/>
                    </a:lnTo>
                    <a:lnTo>
                      <a:pt x="536" y="1861"/>
                    </a:lnTo>
                    <a:lnTo>
                      <a:pt x="568" y="1883"/>
                    </a:lnTo>
                    <a:lnTo>
                      <a:pt x="774" y="1791"/>
                    </a:lnTo>
                    <a:lnTo>
                      <a:pt x="809" y="1525"/>
                    </a:lnTo>
                    <a:lnTo>
                      <a:pt x="1065" y="1121"/>
                    </a:lnTo>
                    <a:lnTo>
                      <a:pt x="1221" y="1202"/>
                    </a:lnTo>
                    <a:lnTo>
                      <a:pt x="1472" y="1189"/>
                    </a:lnTo>
                    <a:lnTo>
                      <a:pt x="1418" y="547"/>
                    </a:lnTo>
                    <a:lnTo>
                      <a:pt x="1184" y="512"/>
                    </a:lnTo>
                    <a:lnTo>
                      <a:pt x="1165" y="731"/>
                    </a:lnTo>
                    <a:lnTo>
                      <a:pt x="945" y="791"/>
                    </a:lnTo>
                    <a:lnTo>
                      <a:pt x="887" y="476"/>
                    </a:lnTo>
                    <a:lnTo>
                      <a:pt x="713" y="489"/>
                    </a:lnTo>
                    <a:lnTo>
                      <a:pt x="699" y="411"/>
                    </a:lnTo>
                    <a:lnTo>
                      <a:pt x="590" y="331"/>
                    </a:lnTo>
                    <a:lnTo>
                      <a:pt x="593" y="96"/>
                    </a:lnTo>
                    <a:lnTo>
                      <a:pt x="438" y="0"/>
                    </a:lnTo>
                    <a:lnTo>
                      <a:pt x="296" y="60"/>
                    </a:lnTo>
                    <a:lnTo>
                      <a:pt x="242" y="577"/>
                    </a:lnTo>
                    <a:lnTo>
                      <a:pt x="319" y="657"/>
                    </a:lnTo>
                    <a:lnTo>
                      <a:pt x="0" y="10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9" name="Freeform 141">
                <a:extLst>
                  <a:ext uri="{FF2B5EF4-FFF2-40B4-BE49-F238E27FC236}">
                    <a16:creationId xmlns:a16="http://schemas.microsoft.com/office/drawing/2014/main" id="{EA626216-AEE8-4EF1-B677-7029A3879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3" y="745"/>
                <a:ext cx="135" cy="189"/>
              </a:xfrm>
              <a:custGeom>
                <a:avLst/>
                <a:gdLst>
                  <a:gd name="T0" fmla="*/ 875 w 943"/>
                  <a:gd name="T1" fmla="*/ 1 h 1326"/>
                  <a:gd name="T2" fmla="*/ 796 w 943"/>
                  <a:gd name="T3" fmla="*/ 0 h 1326"/>
                  <a:gd name="T4" fmla="*/ 558 w 943"/>
                  <a:gd name="T5" fmla="*/ 184 h 1326"/>
                  <a:gd name="T6" fmla="*/ 555 w 943"/>
                  <a:gd name="T7" fmla="*/ 450 h 1326"/>
                  <a:gd name="T8" fmla="*/ 3 w 943"/>
                  <a:gd name="T9" fmla="*/ 631 h 1326"/>
                  <a:gd name="T10" fmla="*/ 0 w 943"/>
                  <a:gd name="T11" fmla="*/ 866 h 1326"/>
                  <a:gd name="T12" fmla="*/ 109 w 943"/>
                  <a:gd name="T13" fmla="*/ 946 h 1326"/>
                  <a:gd name="T14" fmla="*/ 123 w 943"/>
                  <a:gd name="T15" fmla="*/ 1024 h 1326"/>
                  <a:gd name="T16" fmla="*/ 297 w 943"/>
                  <a:gd name="T17" fmla="*/ 1011 h 1326"/>
                  <a:gd name="T18" fmla="*/ 355 w 943"/>
                  <a:gd name="T19" fmla="*/ 1326 h 1326"/>
                  <a:gd name="T20" fmla="*/ 575 w 943"/>
                  <a:gd name="T21" fmla="*/ 1266 h 1326"/>
                  <a:gd name="T22" fmla="*/ 594 w 943"/>
                  <a:gd name="T23" fmla="*/ 1047 h 1326"/>
                  <a:gd name="T24" fmla="*/ 828 w 943"/>
                  <a:gd name="T25" fmla="*/ 1082 h 1326"/>
                  <a:gd name="T26" fmla="*/ 891 w 943"/>
                  <a:gd name="T27" fmla="*/ 1051 h 1326"/>
                  <a:gd name="T28" fmla="*/ 878 w 943"/>
                  <a:gd name="T29" fmla="*/ 878 h 1326"/>
                  <a:gd name="T30" fmla="*/ 943 w 943"/>
                  <a:gd name="T31" fmla="*/ 738 h 1326"/>
                  <a:gd name="T32" fmla="*/ 789 w 943"/>
                  <a:gd name="T33" fmla="*/ 532 h 1326"/>
                  <a:gd name="T34" fmla="*/ 870 w 943"/>
                  <a:gd name="T35" fmla="*/ 329 h 1326"/>
                  <a:gd name="T36" fmla="*/ 875 w 943"/>
                  <a:gd name="T37" fmla="*/ 1 h 1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3" h="1326">
                    <a:moveTo>
                      <a:pt x="875" y="1"/>
                    </a:moveTo>
                    <a:lnTo>
                      <a:pt x="796" y="0"/>
                    </a:lnTo>
                    <a:lnTo>
                      <a:pt x="558" y="184"/>
                    </a:lnTo>
                    <a:lnTo>
                      <a:pt x="555" y="450"/>
                    </a:lnTo>
                    <a:lnTo>
                      <a:pt x="3" y="631"/>
                    </a:lnTo>
                    <a:lnTo>
                      <a:pt x="0" y="866"/>
                    </a:lnTo>
                    <a:lnTo>
                      <a:pt x="109" y="946"/>
                    </a:lnTo>
                    <a:lnTo>
                      <a:pt x="123" y="1024"/>
                    </a:lnTo>
                    <a:lnTo>
                      <a:pt x="297" y="1011"/>
                    </a:lnTo>
                    <a:lnTo>
                      <a:pt x="355" y="1326"/>
                    </a:lnTo>
                    <a:lnTo>
                      <a:pt x="575" y="1266"/>
                    </a:lnTo>
                    <a:lnTo>
                      <a:pt x="594" y="1047"/>
                    </a:lnTo>
                    <a:lnTo>
                      <a:pt x="828" y="1082"/>
                    </a:lnTo>
                    <a:lnTo>
                      <a:pt x="891" y="1051"/>
                    </a:lnTo>
                    <a:lnTo>
                      <a:pt x="878" y="878"/>
                    </a:lnTo>
                    <a:lnTo>
                      <a:pt x="943" y="738"/>
                    </a:lnTo>
                    <a:lnTo>
                      <a:pt x="789" y="532"/>
                    </a:lnTo>
                    <a:lnTo>
                      <a:pt x="870" y="329"/>
                    </a:lnTo>
                    <a:lnTo>
                      <a:pt x="87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0" name="Freeform 142">
                <a:extLst>
                  <a:ext uri="{FF2B5EF4-FFF2-40B4-BE49-F238E27FC236}">
                    <a16:creationId xmlns:a16="http://schemas.microsoft.com/office/drawing/2014/main" id="{08F0046F-B9FB-4D2E-930D-22A47F4E2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0" y="889"/>
                <a:ext cx="266" cy="234"/>
              </a:xfrm>
              <a:custGeom>
                <a:avLst/>
                <a:gdLst>
                  <a:gd name="T0" fmla="*/ 913 w 1862"/>
                  <a:gd name="T1" fmla="*/ 44 h 1641"/>
                  <a:gd name="T2" fmla="*/ 850 w 1862"/>
                  <a:gd name="T3" fmla="*/ 75 h 1641"/>
                  <a:gd name="T4" fmla="*/ 904 w 1862"/>
                  <a:gd name="T5" fmla="*/ 717 h 1641"/>
                  <a:gd name="T6" fmla="*/ 653 w 1862"/>
                  <a:gd name="T7" fmla="*/ 730 h 1641"/>
                  <a:gd name="T8" fmla="*/ 497 w 1862"/>
                  <a:gd name="T9" fmla="*/ 649 h 1641"/>
                  <a:gd name="T10" fmla="*/ 241 w 1862"/>
                  <a:gd name="T11" fmla="*/ 1053 h 1641"/>
                  <a:gd name="T12" fmla="*/ 206 w 1862"/>
                  <a:gd name="T13" fmla="*/ 1319 h 1641"/>
                  <a:gd name="T14" fmla="*/ 0 w 1862"/>
                  <a:gd name="T15" fmla="*/ 1411 h 1641"/>
                  <a:gd name="T16" fmla="*/ 78 w 1862"/>
                  <a:gd name="T17" fmla="*/ 1474 h 1641"/>
                  <a:gd name="T18" fmla="*/ 407 w 1862"/>
                  <a:gd name="T19" fmla="*/ 1494 h 1641"/>
                  <a:gd name="T20" fmla="*/ 453 w 1862"/>
                  <a:gd name="T21" fmla="*/ 1620 h 1641"/>
                  <a:gd name="T22" fmla="*/ 828 w 1862"/>
                  <a:gd name="T23" fmla="*/ 1641 h 1641"/>
                  <a:gd name="T24" fmla="*/ 970 w 1862"/>
                  <a:gd name="T25" fmla="*/ 1550 h 1641"/>
                  <a:gd name="T26" fmla="*/ 1142 w 1862"/>
                  <a:gd name="T27" fmla="*/ 1615 h 1641"/>
                  <a:gd name="T28" fmla="*/ 1384 w 1862"/>
                  <a:gd name="T29" fmla="*/ 1085 h 1641"/>
                  <a:gd name="T30" fmla="*/ 1308 w 1862"/>
                  <a:gd name="T31" fmla="*/ 974 h 1641"/>
                  <a:gd name="T32" fmla="*/ 1407 w 1862"/>
                  <a:gd name="T33" fmla="*/ 615 h 1641"/>
                  <a:gd name="T34" fmla="*/ 1688 w 1862"/>
                  <a:gd name="T35" fmla="*/ 745 h 1641"/>
                  <a:gd name="T36" fmla="*/ 1862 w 1862"/>
                  <a:gd name="T37" fmla="*/ 574 h 1641"/>
                  <a:gd name="T38" fmla="*/ 1134 w 1862"/>
                  <a:gd name="T39" fmla="*/ 0 h 1641"/>
                  <a:gd name="T40" fmla="*/ 913 w 1862"/>
                  <a:gd name="T41" fmla="*/ 44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2" h="1641">
                    <a:moveTo>
                      <a:pt x="913" y="44"/>
                    </a:moveTo>
                    <a:lnTo>
                      <a:pt x="850" y="75"/>
                    </a:lnTo>
                    <a:lnTo>
                      <a:pt x="904" y="717"/>
                    </a:lnTo>
                    <a:lnTo>
                      <a:pt x="653" y="730"/>
                    </a:lnTo>
                    <a:lnTo>
                      <a:pt x="497" y="649"/>
                    </a:lnTo>
                    <a:lnTo>
                      <a:pt x="241" y="1053"/>
                    </a:lnTo>
                    <a:lnTo>
                      <a:pt x="206" y="1319"/>
                    </a:lnTo>
                    <a:lnTo>
                      <a:pt x="0" y="1411"/>
                    </a:lnTo>
                    <a:lnTo>
                      <a:pt x="78" y="1474"/>
                    </a:lnTo>
                    <a:lnTo>
                      <a:pt x="407" y="1494"/>
                    </a:lnTo>
                    <a:lnTo>
                      <a:pt x="453" y="1620"/>
                    </a:lnTo>
                    <a:lnTo>
                      <a:pt x="828" y="1641"/>
                    </a:lnTo>
                    <a:lnTo>
                      <a:pt x="970" y="1550"/>
                    </a:lnTo>
                    <a:lnTo>
                      <a:pt x="1142" y="1615"/>
                    </a:lnTo>
                    <a:lnTo>
                      <a:pt x="1384" y="1085"/>
                    </a:lnTo>
                    <a:lnTo>
                      <a:pt x="1308" y="974"/>
                    </a:lnTo>
                    <a:lnTo>
                      <a:pt x="1407" y="615"/>
                    </a:lnTo>
                    <a:lnTo>
                      <a:pt x="1688" y="745"/>
                    </a:lnTo>
                    <a:lnTo>
                      <a:pt x="1862" y="574"/>
                    </a:lnTo>
                    <a:lnTo>
                      <a:pt x="1134" y="0"/>
                    </a:lnTo>
                    <a:lnTo>
                      <a:pt x="913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1" name="Freeform 143">
                <a:extLst>
                  <a:ext uri="{FF2B5EF4-FFF2-40B4-BE49-F238E27FC236}">
                    <a16:creationId xmlns:a16="http://schemas.microsoft.com/office/drawing/2014/main" id="{F6DE5BB4-0A1D-453F-8D0B-B6917C9A1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971"/>
                <a:ext cx="223" cy="262"/>
              </a:xfrm>
              <a:custGeom>
                <a:avLst/>
                <a:gdLst>
                  <a:gd name="T0" fmla="*/ 546 w 1562"/>
                  <a:gd name="T1" fmla="*/ 171 h 1834"/>
                  <a:gd name="T2" fmla="*/ 265 w 1562"/>
                  <a:gd name="T3" fmla="*/ 41 h 1834"/>
                  <a:gd name="T4" fmla="*/ 166 w 1562"/>
                  <a:gd name="T5" fmla="*/ 400 h 1834"/>
                  <a:gd name="T6" fmla="*/ 242 w 1562"/>
                  <a:gd name="T7" fmla="*/ 511 h 1834"/>
                  <a:gd name="T8" fmla="*/ 0 w 1562"/>
                  <a:gd name="T9" fmla="*/ 1041 h 1834"/>
                  <a:gd name="T10" fmla="*/ 56 w 1562"/>
                  <a:gd name="T11" fmla="*/ 1543 h 1834"/>
                  <a:gd name="T12" fmla="*/ 211 w 1562"/>
                  <a:gd name="T13" fmla="*/ 1592 h 1834"/>
                  <a:gd name="T14" fmla="*/ 306 w 1562"/>
                  <a:gd name="T15" fmla="*/ 1547 h 1834"/>
                  <a:gd name="T16" fmla="*/ 447 w 1562"/>
                  <a:gd name="T17" fmla="*/ 1611 h 1834"/>
                  <a:gd name="T18" fmla="*/ 445 w 1562"/>
                  <a:gd name="T19" fmla="*/ 1736 h 1834"/>
                  <a:gd name="T20" fmla="*/ 662 w 1562"/>
                  <a:gd name="T21" fmla="*/ 1834 h 1834"/>
                  <a:gd name="T22" fmla="*/ 773 w 1562"/>
                  <a:gd name="T23" fmla="*/ 1804 h 1834"/>
                  <a:gd name="T24" fmla="*/ 932 w 1562"/>
                  <a:gd name="T25" fmla="*/ 1618 h 1834"/>
                  <a:gd name="T26" fmla="*/ 1057 w 1562"/>
                  <a:gd name="T27" fmla="*/ 1620 h 1834"/>
                  <a:gd name="T28" fmla="*/ 1166 w 1562"/>
                  <a:gd name="T29" fmla="*/ 1715 h 1834"/>
                  <a:gd name="T30" fmla="*/ 1308 w 1562"/>
                  <a:gd name="T31" fmla="*/ 1639 h 1834"/>
                  <a:gd name="T32" fmla="*/ 1402 w 1562"/>
                  <a:gd name="T33" fmla="*/ 1672 h 1834"/>
                  <a:gd name="T34" fmla="*/ 1465 w 1562"/>
                  <a:gd name="T35" fmla="*/ 1594 h 1834"/>
                  <a:gd name="T36" fmla="*/ 1404 w 1562"/>
                  <a:gd name="T37" fmla="*/ 1531 h 1834"/>
                  <a:gd name="T38" fmla="*/ 1467 w 1562"/>
                  <a:gd name="T39" fmla="*/ 1469 h 1834"/>
                  <a:gd name="T40" fmla="*/ 1545 w 1562"/>
                  <a:gd name="T41" fmla="*/ 1501 h 1834"/>
                  <a:gd name="T42" fmla="*/ 1561 w 1562"/>
                  <a:gd name="T43" fmla="*/ 1501 h 1834"/>
                  <a:gd name="T44" fmla="*/ 1562 w 1562"/>
                  <a:gd name="T45" fmla="*/ 1408 h 1834"/>
                  <a:gd name="T46" fmla="*/ 1421 w 1562"/>
                  <a:gd name="T47" fmla="*/ 1390 h 1834"/>
                  <a:gd name="T48" fmla="*/ 1333 w 1562"/>
                  <a:gd name="T49" fmla="*/ 949 h 1834"/>
                  <a:gd name="T50" fmla="*/ 1422 w 1562"/>
                  <a:gd name="T51" fmla="*/ 877 h 1834"/>
                  <a:gd name="T52" fmla="*/ 1444 w 1562"/>
                  <a:gd name="T53" fmla="*/ 858 h 1834"/>
                  <a:gd name="T54" fmla="*/ 1307 w 1562"/>
                  <a:gd name="T55" fmla="*/ 589 h 1834"/>
                  <a:gd name="T56" fmla="*/ 900 w 1562"/>
                  <a:gd name="T57" fmla="*/ 551 h 1834"/>
                  <a:gd name="T58" fmla="*/ 920 w 1562"/>
                  <a:gd name="T59" fmla="*/ 238 h 1834"/>
                  <a:gd name="T60" fmla="*/ 830 w 1562"/>
                  <a:gd name="T61" fmla="*/ 18 h 1834"/>
                  <a:gd name="T62" fmla="*/ 720 w 1562"/>
                  <a:gd name="T63" fmla="*/ 0 h 1834"/>
                  <a:gd name="T64" fmla="*/ 546 w 1562"/>
                  <a:gd name="T65" fmla="*/ 171 h 1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2" h="1834">
                    <a:moveTo>
                      <a:pt x="546" y="171"/>
                    </a:moveTo>
                    <a:lnTo>
                      <a:pt x="265" y="41"/>
                    </a:lnTo>
                    <a:lnTo>
                      <a:pt x="166" y="400"/>
                    </a:lnTo>
                    <a:lnTo>
                      <a:pt x="242" y="511"/>
                    </a:lnTo>
                    <a:lnTo>
                      <a:pt x="0" y="1041"/>
                    </a:lnTo>
                    <a:lnTo>
                      <a:pt x="56" y="1543"/>
                    </a:lnTo>
                    <a:lnTo>
                      <a:pt x="211" y="1592"/>
                    </a:lnTo>
                    <a:lnTo>
                      <a:pt x="306" y="1547"/>
                    </a:lnTo>
                    <a:lnTo>
                      <a:pt x="447" y="1611"/>
                    </a:lnTo>
                    <a:lnTo>
                      <a:pt x="445" y="1736"/>
                    </a:lnTo>
                    <a:lnTo>
                      <a:pt x="662" y="1834"/>
                    </a:lnTo>
                    <a:lnTo>
                      <a:pt x="773" y="1804"/>
                    </a:lnTo>
                    <a:lnTo>
                      <a:pt x="932" y="1618"/>
                    </a:lnTo>
                    <a:lnTo>
                      <a:pt x="1057" y="1620"/>
                    </a:lnTo>
                    <a:lnTo>
                      <a:pt x="1166" y="1715"/>
                    </a:lnTo>
                    <a:lnTo>
                      <a:pt x="1308" y="1639"/>
                    </a:lnTo>
                    <a:lnTo>
                      <a:pt x="1402" y="1672"/>
                    </a:lnTo>
                    <a:lnTo>
                      <a:pt x="1465" y="1594"/>
                    </a:lnTo>
                    <a:lnTo>
                      <a:pt x="1404" y="1531"/>
                    </a:lnTo>
                    <a:lnTo>
                      <a:pt x="1467" y="1469"/>
                    </a:lnTo>
                    <a:lnTo>
                      <a:pt x="1545" y="1501"/>
                    </a:lnTo>
                    <a:lnTo>
                      <a:pt x="1561" y="1501"/>
                    </a:lnTo>
                    <a:lnTo>
                      <a:pt x="1562" y="1408"/>
                    </a:lnTo>
                    <a:lnTo>
                      <a:pt x="1421" y="1390"/>
                    </a:lnTo>
                    <a:lnTo>
                      <a:pt x="1333" y="949"/>
                    </a:lnTo>
                    <a:lnTo>
                      <a:pt x="1422" y="877"/>
                    </a:lnTo>
                    <a:lnTo>
                      <a:pt x="1444" y="858"/>
                    </a:lnTo>
                    <a:lnTo>
                      <a:pt x="1307" y="589"/>
                    </a:lnTo>
                    <a:lnTo>
                      <a:pt x="900" y="551"/>
                    </a:lnTo>
                    <a:lnTo>
                      <a:pt x="920" y="238"/>
                    </a:lnTo>
                    <a:lnTo>
                      <a:pt x="830" y="18"/>
                    </a:lnTo>
                    <a:lnTo>
                      <a:pt x="720" y="0"/>
                    </a:lnTo>
                    <a:lnTo>
                      <a:pt x="546" y="1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2" name="Freeform 144">
                <a:extLst>
                  <a:ext uri="{FF2B5EF4-FFF2-40B4-BE49-F238E27FC236}">
                    <a16:creationId xmlns:a16="http://schemas.microsoft.com/office/drawing/2014/main" id="{346D7672-1F3C-4A7C-9353-92AFDAC39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432"/>
                <a:ext cx="227" cy="207"/>
              </a:xfrm>
              <a:custGeom>
                <a:avLst/>
                <a:gdLst>
                  <a:gd name="T0" fmla="*/ 0 w 1584"/>
                  <a:gd name="T1" fmla="*/ 196 h 1449"/>
                  <a:gd name="T2" fmla="*/ 14 w 1584"/>
                  <a:gd name="T3" fmla="*/ 306 h 1449"/>
                  <a:gd name="T4" fmla="*/ 155 w 1584"/>
                  <a:gd name="T5" fmla="*/ 324 h 1449"/>
                  <a:gd name="T6" fmla="*/ 153 w 1584"/>
                  <a:gd name="T7" fmla="*/ 434 h 1449"/>
                  <a:gd name="T8" fmla="*/ 216 w 1584"/>
                  <a:gd name="T9" fmla="*/ 434 h 1449"/>
                  <a:gd name="T10" fmla="*/ 309 w 1584"/>
                  <a:gd name="T11" fmla="*/ 499 h 1449"/>
                  <a:gd name="T12" fmla="*/ 324 w 1584"/>
                  <a:gd name="T13" fmla="*/ 577 h 1449"/>
                  <a:gd name="T14" fmla="*/ 306 w 1584"/>
                  <a:gd name="T15" fmla="*/ 671 h 1449"/>
                  <a:gd name="T16" fmla="*/ 383 w 1584"/>
                  <a:gd name="T17" fmla="*/ 795 h 1449"/>
                  <a:gd name="T18" fmla="*/ 540 w 1584"/>
                  <a:gd name="T19" fmla="*/ 812 h 1449"/>
                  <a:gd name="T20" fmla="*/ 604 w 1584"/>
                  <a:gd name="T21" fmla="*/ 766 h 1449"/>
                  <a:gd name="T22" fmla="*/ 712 w 1584"/>
                  <a:gd name="T23" fmla="*/ 830 h 1449"/>
                  <a:gd name="T24" fmla="*/ 775 w 1584"/>
                  <a:gd name="T25" fmla="*/ 816 h 1449"/>
                  <a:gd name="T26" fmla="*/ 821 w 1584"/>
                  <a:gd name="T27" fmla="*/ 847 h 1449"/>
                  <a:gd name="T28" fmla="*/ 805 w 1584"/>
                  <a:gd name="T29" fmla="*/ 910 h 1449"/>
                  <a:gd name="T30" fmla="*/ 913 w 1584"/>
                  <a:gd name="T31" fmla="*/ 1037 h 1449"/>
                  <a:gd name="T32" fmla="*/ 1133 w 1584"/>
                  <a:gd name="T33" fmla="*/ 1040 h 1449"/>
                  <a:gd name="T34" fmla="*/ 1147 w 1584"/>
                  <a:gd name="T35" fmla="*/ 1103 h 1449"/>
                  <a:gd name="T36" fmla="*/ 1114 w 1584"/>
                  <a:gd name="T37" fmla="*/ 1197 h 1449"/>
                  <a:gd name="T38" fmla="*/ 1176 w 1584"/>
                  <a:gd name="T39" fmla="*/ 1308 h 1449"/>
                  <a:gd name="T40" fmla="*/ 1066 w 1584"/>
                  <a:gd name="T41" fmla="*/ 1322 h 1449"/>
                  <a:gd name="T42" fmla="*/ 1104 w 1584"/>
                  <a:gd name="T43" fmla="*/ 1416 h 1449"/>
                  <a:gd name="T44" fmla="*/ 1111 w 1584"/>
                  <a:gd name="T45" fmla="*/ 1431 h 1449"/>
                  <a:gd name="T46" fmla="*/ 1236 w 1584"/>
                  <a:gd name="T47" fmla="*/ 1449 h 1449"/>
                  <a:gd name="T48" fmla="*/ 1331 w 1584"/>
                  <a:gd name="T49" fmla="*/ 1403 h 1449"/>
                  <a:gd name="T50" fmla="*/ 1518 w 1584"/>
                  <a:gd name="T51" fmla="*/ 1437 h 1449"/>
                  <a:gd name="T52" fmla="*/ 1567 w 1584"/>
                  <a:gd name="T53" fmla="*/ 1344 h 1449"/>
                  <a:gd name="T54" fmla="*/ 1553 w 1584"/>
                  <a:gd name="T55" fmla="*/ 1265 h 1449"/>
                  <a:gd name="T56" fmla="*/ 1584 w 1584"/>
                  <a:gd name="T57" fmla="*/ 1235 h 1449"/>
                  <a:gd name="T58" fmla="*/ 1554 w 1584"/>
                  <a:gd name="T59" fmla="*/ 1155 h 1449"/>
                  <a:gd name="T60" fmla="*/ 1491 w 1584"/>
                  <a:gd name="T61" fmla="*/ 1171 h 1449"/>
                  <a:gd name="T62" fmla="*/ 1461 w 1584"/>
                  <a:gd name="T63" fmla="*/ 1107 h 1449"/>
                  <a:gd name="T64" fmla="*/ 1382 w 1584"/>
                  <a:gd name="T65" fmla="*/ 1106 h 1449"/>
                  <a:gd name="T66" fmla="*/ 1352 w 1584"/>
                  <a:gd name="T67" fmla="*/ 1044 h 1449"/>
                  <a:gd name="T68" fmla="*/ 1368 w 1584"/>
                  <a:gd name="T69" fmla="*/ 965 h 1449"/>
                  <a:gd name="T70" fmla="*/ 1292 w 1584"/>
                  <a:gd name="T71" fmla="*/ 838 h 1449"/>
                  <a:gd name="T72" fmla="*/ 1213 w 1584"/>
                  <a:gd name="T73" fmla="*/ 884 h 1449"/>
                  <a:gd name="T74" fmla="*/ 1214 w 1584"/>
                  <a:gd name="T75" fmla="*/ 806 h 1449"/>
                  <a:gd name="T76" fmla="*/ 1168 w 1584"/>
                  <a:gd name="T77" fmla="*/ 759 h 1449"/>
                  <a:gd name="T78" fmla="*/ 1200 w 1584"/>
                  <a:gd name="T79" fmla="*/ 712 h 1449"/>
                  <a:gd name="T80" fmla="*/ 1170 w 1584"/>
                  <a:gd name="T81" fmla="*/ 589 h 1449"/>
                  <a:gd name="T82" fmla="*/ 1094 w 1584"/>
                  <a:gd name="T83" fmla="*/ 431 h 1449"/>
                  <a:gd name="T84" fmla="*/ 999 w 1584"/>
                  <a:gd name="T85" fmla="*/ 509 h 1449"/>
                  <a:gd name="T86" fmla="*/ 952 w 1584"/>
                  <a:gd name="T87" fmla="*/ 445 h 1449"/>
                  <a:gd name="T88" fmla="*/ 1001 w 1584"/>
                  <a:gd name="T89" fmla="*/ 399 h 1449"/>
                  <a:gd name="T90" fmla="*/ 1126 w 1584"/>
                  <a:gd name="T91" fmla="*/ 322 h 1449"/>
                  <a:gd name="T92" fmla="*/ 1096 w 1584"/>
                  <a:gd name="T93" fmla="*/ 228 h 1449"/>
                  <a:gd name="T94" fmla="*/ 1034 w 1584"/>
                  <a:gd name="T95" fmla="*/ 227 h 1449"/>
                  <a:gd name="T96" fmla="*/ 987 w 1584"/>
                  <a:gd name="T97" fmla="*/ 179 h 1449"/>
                  <a:gd name="T98" fmla="*/ 845 w 1584"/>
                  <a:gd name="T99" fmla="*/ 256 h 1449"/>
                  <a:gd name="T100" fmla="*/ 755 w 1584"/>
                  <a:gd name="T101" fmla="*/ 34 h 1449"/>
                  <a:gd name="T102" fmla="*/ 659 w 1584"/>
                  <a:gd name="T103" fmla="*/ 112 h 1449"/>
                  <a:gd name="T104" fmla="*/ 536 w 1584"/>
                  <a:gd name="T105" fmla="*/ 0 h 1449"/>
                  <a:gd name="T106" fmla="*/ 440 w 1584"/>
                  <a:gd name="T107" fmla="*/ 109 h 1449"/>
                  <a:gd name="T108" fmla="*/ 409 w 1584"/>
                  <a:gd name="T109" fmla="*/ 61 h 1449"/>
                  <a:gd name="T110" fmla="*/ 331 w 1584"/>
                  <a:gd name="T111" fmla="*/ 92 h 1449"/>
                  <a:gd name="T112" fmla="*/ 269 w 1584"/>
                  <a:gd name="T113" fmla="*/ 28 h 1449"/>
                  <a:gd name="T114" fmla="*/ 0 w 1584"/>
                  <a:gd name="T115" fmla="*/ 196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84" h="1449">
                    <a:moveTo>
                      <a:pt x="0" y="196"/>
                    </a:moveTo>
                    <a:lnTo>
                      <a:pt x="14" y="306"/>
                    </a:lnTo>
                    <a:lnTo>
                      <a:pt x="155" y="324"/>
                    </a:lnTo>
                    <a:lnTo>
                      <a:pt x="153" y="434"/>
                    </a:lnTo>
                    <a:lnTo>
                      <a:pt x="216" y="434"/>
                    </a:lnTo>
                    <a:lnTo>
                      <a:pt x="309" y="499"/>
                    </a:lnTo>
                    <a:lnTo>
                      <a:pt x="324" y="577"/>
                    </a:lnTo>
                    <a:lnTo>
                      <a:pt x="306" y="671"/>
                    </a:lnTo>
                    <a:lnTo>
                      <a:pt x="383" y="795"/>
                    </a:lnTo>
                    <a:lnTo>
                      <a:pt x="540" y="812"/>
                    </a:lnTo>
                    <a:lnTo>
                      <a:pt x="604" y="766"/>
                    </a:lnTo>
                    <a:lnTo>
                      <a:pt x="712" y="830"/>
                    </a:lnTo>
                    <a:lnTo>
                      <a:pt x="775" y="816"/>
                    </a:lnTo>
                    <a:lnTo>
                      <a:pt x="821" y="847"/>
                    </a:lnTo>
                    <a:lnTo>
                      <a:pt x="805" y="910"/>
                    </a:lnTo>
                    <a:lnTo>
                      <a:pt x="913" y="1037"/>
                    </a:lnTo>
                    <a:lnTo>
                      <a:pt x="1133" y="1040"/>
                    </a:lnTo>
                    <a:lnTo>
                      <a:pt x="1147" y="1103"/>
                    </a:lnTo>
                    <a:lnTo>
                      <a:pt x="1114" y="1197"/>
                    </a:lnTo>
                    <a:lnTo>
                      <a:pt x="1176" y="1308"/>
                    </a:lnTo>
                    <a:lnTo>
                      <a:pt x="1066" y="1322"/>
                    </a:lnTo>
                    <a:lnTo>
                      <a:pt x="1104" y="1416"/>
                    </a:lnTo>
                    <a:lnTo>
                      <a:pt x="1111" y="1431"/>
                    </a:lnTo>
                    <a:lnTo>
                      <a:pt x="1236" y="1449"/>
                    </a:lnTo>
                    <a:lnTo>
                      <a:pt x="1331" y="1403"/>
                    </a:lnTo>
                    <a:lnTo>
                      <a:pt x="1518" y="1437"/>
                    </a:lnTo>
                    <a:lnTo>
                      <a:pt x="1567" y="1344"/>
                    </a:lnTo>
                    <a:lnTo>
                      <a:pt x="1553" y="1265"/>
                    </a:lnTo>
                    <a:lnTo>
                      <a:pt x="1584" y="1235"/>
                    </a:lnTo>
                    <a:lnTo>
                      <a:pt x="1554" y="1155"/>
                    </a:lnTo>
                    <a:lnTo>
                      <a:pt x="1491" y="1171"/>
                    </a:lnTo>
                    <a:lnTo>
                      <a:pt x="1461" y="1107"/>
                    </a:lnTo>
                    <a:lnTo>
                      <a:pt x="1382" y="1106"/>
                    </a:lnTo>
                    <a:lnTo>
                      <a:pt x="1352" y="1044"/>
                    </a:lnTo>
                    <a:lnTo>
                      <a:pt x="1368" y="965"/>
                    </a:lnTo>
                    <a:lnTo>
                      <a:pt x="1292" y="838"/>
                    </a:lnTo>
                    <a:lnTo>
                      <a:pt x="1213" y="884"/>
                    </a:lnTo>
                    <a:lnTo>
                      <a:pt x="1214" y="806"/>
                    </a:lnTo>
                    <a:lnTo>
                      <a:pt x="1168" y="759"/>
                    </a:lnTo>
                    <a:lnTo>
                      <a:pt x="1200" y="712"/>
                    </a:lnTo>
                    <a:lnTo>
                      <a:pt x="1170" y="589"/>
                    </a:lnTo>
                    <a:lnTo>
                      <a:pt x="1094" y="431"/>
                    </a:lnTo>
                    <a:lnTo>
                      <a:pt x="999" y="509"/>
                    </a:lnTo>
                    <a:lnTo>
                      <a:pt x="952" y="445"/>
                    </a:lnTo>
                    <a:lnTo>
                      <a:pt x="1001" y="399"/>
                    </a:lnTo>
                    <a:lnTo>
                      <a:pt x="1126" y="322"/>
                    </a:lnTo>
                    <a:lnTo>
                      <a:pt x="1096" y="228"/>
                    </a:lnTo>
                    <a:lnTo>
                      <a:pt x="1034" y="227"/>
                    </a:lnTo>
                    <a:lnTo>
                      <a:pt x="987" y="179"/>
                    </a:lnTo>
                    <a:lnTo>
                      <a:pt x="845" y="256"/>
                    </a:lnTo>
                    <a:lnTo>
                      <a:pt x="755" y="34"/>
                    </a:lnTo>
                    <a:lnTo>
                      <a:pt x="659" y="112"/>
                    </a:lnTo>
                    <a:lnTo>
                      <a:pt x="536" y="0"/>
                    </a:lnTo>
                    <a:lnTo>
                      <a:pt x="440" y="109"/>
                    </a:lnTo>
                    <a:lnTo>
                      <a:pt x="409" y="61"/>
                    </a:lnTo>
                    <a:lnTo>
                      <a:pt x="331" y="92"/>
                    </a:lnTo>
                    <a:lnTo>
                      <a:pt x="269" y="28"/>
                    </a:ln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3" name="Freeform 145">
                <a:extLst>
                  <a:ext uri="{FF2B5EF4-FFF2-40B4-BE49-F238E27FC236}">
                    <a16:creationId xmlns:a16="http://schemas.microsoft.com/office/drawing/2014/main" id="{6A9E188C-4CB3-4D21-9A8A-38B753F02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3" y="476"/>
                <a:ext cx="83" cy="91"/>
              </a:xfrm>
              <a:custGeom>
                <a:avLst/>
                <a:gdLst>
                  <a:gd name="T0" fmla="*/ 0 w 578"/>
                  <a:gd name="T1" fmla="*/ 373 h 641"/>
                  <a:gd name="T2" fmla="*/ 27 w 578"/>
                  <a:gd name="T3" fmla="*/ 640 h 641"/>
                  <a:gd name="T4" fmla="*/ 122 w 578"/>
                  <a:gd name="T5" fmla="*/ 641 h 641"/>
                  <a:gd name="T6" fmla="*/ 153 w 578"/>
                  <a:gd name="T7" fmla="*/ 610 h 641"/>
                  <a:gd name="T8" fmla="*/ 373 w 578"/>
                  <a:gd name="T9" fmla="*/ 629 h 641"/>
                  <a:gd name="T10" fmla="*/ 420 w 578"/>
                  <a:gd name="T11" fmla="*/ 566 h 641"/>
                  <a:gd name="T12" fmla="*/ 499 w 578"/>
                  <a:gd name="T13" fmla="*/ 583 h 641"/>
                  <a:gd name="T14" fmla="*/ 578 w 578"/>
                  <a:gd name="T15" fmla="*/ 506 h 641"/>
                  <a:gd name="T16" fmla="*/ 421 w 578"/>
                  <a:gd name="T17" fmla="*/ 489 h 641"/>
                  <a:gd name="T18" fmla="*/ 344 w 578"/>
                  <a:gd name="T19" fmla="*/ 365 h 641"/>
                  <a:gd name="T20" fmla="*/ 362 w 578"/>
                  <a:gd name="T21" fmla="*/ 271 h 641"/>
                  <a:gd name="T22" fmla="*/ 347 w 578"/>
                  <a:gd name="T23" fmla="*/ 193 h 641"/>
                  <a:gd name="T24" fmla="*/ 254 w 578"/>
                  <a:gd name="T25" fmla="*/ 128 h 641"/>
                  <a:gd name="T26" fmla="*/ 191 w 578"/>
                  <a:gd name="T27" fmla="*/ 128 h 641"/>
                  <a:gd name="T28" fmla="*/ 193 w 578"/>
                  <a:gd name="T29" fmla="*/ 18 h 641"/>
                  <a:gd name="T30" fmla="*/ 52 w 578"/>
                  <a:gd name="T31" fmla="*/ 0 h 641"/>
                  <a:gd name="T32" fmla="*/ 64 w 578"/>
                  <a:gd name="T33" fmla="*/ 220 h 641"/>
                  <a:gd name="T34" fmla="*/ 0 w 578"/>
                  <a:gd name="T35" fmla="*/ 37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8" h="641">
                    <a:moveTo>
                      <a:pt x="0" y="373"/>
                    </a:moveTo>
                    <a:lnTo>
                      <a:pt x="27" y="640"/>
                    </a:lnTo>
                    <a:lnTo>
                      <a:pt x="122" y="641"/>
                    </a:lnTo>
                    <a:lnTo>
                      <a:pt x="153" y="610"/>
                    </a:lnTo>
                    <a:lnTo>
                      <a:pt x="373" y="629"/>
                    </a:lnTo>
                    <a:lnTo>
                      <a:pt x="420" y="566"/>
                    </a:lnTo>
                    <a:lnTo>
                      <a:pt x="499" y="583"/>
                    </a:lnTo>
                    <a:lnTo>
                      <a:pt x="578" y="506"/>
                    </a:lnTo>
                    <a:lnTo>
                      <a:pt x="421" y="489"/>
                    </a:lnTo>
                    <a:lnTo>
                      <a:pt x="344" y="365"/>
                    </a:lnTo>
                    <a:lnTo>
                      <a:pt x="362" y="271"/>
                    </a:lnTo>
                    <a:lnTo>
                      <a:pt x="347" y="193"/>
                    </a:lnTo>
                    <a:lnTo>
                      <a:pt x="254" y="128"/>
                    </a:lnTo>
                    <a:lnTo>
                      <a:pt x="191" y="128"/>
                    </a:lnTo>
                    <a:lnTo>
                      <a:pt x="193" y="18"/>
                    </a:lnTo>
                    <a:lnTo>
                      <a:pt x="52" y="0"/>
                    </a:lnTo>
                    <a:lnTo>
                      <a:pt x="64" y="220"/>
                    </a:lnTo>
                    <a:lnTo>
                      <a:pt x="0" y="3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4" name="Freeform 146">
                <a:extLst>
                  <a:ext uri="{FF2B5EF4-FFF2-40B4-BE49-F238E27FC236}">
                    <a16:creationId xmlns:a16="http://schemas.microsoft.com/office/drawing/2014/main" id="{7F8453C3-532D-474D-9077-9249FDA86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" y="376"/>
                <a:ext cx="33" cy="35"/>
              </a:xfrm>
              <a:custGeom>
                <a:avLst/>
                <a:gdLst>
                  <a:gd name="T0" fmla="*/ 75 w 233"/>
                  <a:gd name="T1" fmla="*/ 249 h 249"/>
                  <a:gd name="T2" fmla="*/ 139 w 233"/>
                  <a:gd name="T3" fmla="*/ 187 h 249"/>
                  <a:gd name="T4" fmla="*/ 185 w 233"/>
                  <a:gd name="T5" fmla="*/ 187 h 249"/>
                  <a:gd name="T6" fmla="*/ 233 w 233"/>
                  <a:gd name="T7" fmla="*/ 126 h 249"/>
                  <a:gd name="T8" fmla="*/ 173 w 233"/>
                  <a:gd name="T9" fmla="*/ 0 h 249"/>
                  <a:gd name="T10" fmla="*/ 0 w 233"/>
                  <a:gd name="T11" fmla="*/ 60 h 249"/>
                  <a:gd name="T12" fmla="*/ 75 w 233"/>
                  <a:gd name="T1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3" h="249">
                    <a:moveTo>
                      <a:pt x="75" y="249"/>
                    </a:moveTo>
                    <a:lnTo>
                      <a:pt x="139" y="187"/>
                    </a:lnTo>
                    <a:lnTo>
                      <a:pt x="185" y="187"/>
                    </a:lnTo>
                    <a:lnTo>
                      <a:pt x="233" y="126"/>
                    </a:lnTo>
                    <a:lnTo>
                      <a:pt x="173" y="0"/>
                    </a:lnTo>
                    <a:lnTo>
                      <a:pt x="0" y="60"/>
                    </a:lnTo>
                    <a:lnTo>
                      <a:pt x="7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5" name="Freeform 147">
                <a:extLst>
                  <a:ext uri="{FF2B5EF4-FFF2-40B4-BE49-F238E27FC236}">
                    <a16:creationId xmlns:a16="http://schemas.microsoft.com/office/drawing/2014/main" id="{C2AC23A9-C481-4C57-8968-FF22059A9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" y="401"/>
                <a:ext cx="118" cy="68"/>
              </a:xfrm>
              <a:custGeom>
                <a:avLst/>
                <a:gdLst>
                  <a:gd name="T0" fmla="*/ 267 w 827"/>
                  <a:gd name="T1" fmla="*/ 214 h 470"/>
                  <a:gd name="T2" fmla="*/ 390 w 827"/>
                  <a:gd name="T3" fmla="*/ 326 h 470"/>
                  <a:gd name="T4" fmla="*/ 486 w 827"/>
                  <a:gd name="T5" fmla="*/ 248 h 470"/>
                  <a:gd name="T6" fmla="*/ 576 w 827"/>
                  <a:gd name="T7" fmla="*/ 470 h 470"/>
                  <a:gd name="T8" fmla="*/ 718 w 827"/>
                  <a:gd name="T9" fmla="*/ 393 h 470"/>
                  <a:gd name="T10" fmla="*/ 765 w 827"/>
                  <a:gd name="T11" fmla="*/ 441 h 470"/>
                  <a:gd name="T12" fmla="*/ 827 w 827"/>
                  <a:gd name="T13" fmla="*/ 442 h 470"/>
                  <a:gd name="T14" fmla="*/ 677 w 827"/>
                  <a:gd name="T15" fmla="*/ 0 h 470"/>
                  <a:gd name="T16" fmla="*/ 142 w 827"/>
                  <a:gd name="T17" fmla="*/ 118 h 470"/>
                  <a:gd name="T18" fmla="*/ 0 w 827"/>
                  <a:gd name="T19" fmla="*/ 242 h 470"/>
                  <a:gd name="T20" fmla="*/ 62 w 827"/>
                  <a:gd name="T21" fmla="*/ 306 h 470"/>
                  <a:gd name="T22" fmla="*/ 140 w 827"/>
                  <a:gd name="T23" fmla="*/ 275 h 470"/>
                  <a:gd name="T24" fmla="*/ 171 w 827"/>
                  <a:gd name="T25" fmla="*/ 323 h 470"/>
                  <a:gd name="T26" fmla="*/ 267 w 827"/>
                  <a:gd name="T27" fmla="*/ 21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7" h="470">
                    <a:moveTo>
                      <a:pt x="267" y="214"/>
                    </a:moveTo>
                    <a:lnTo>
                      <a:pt x="390" y="326"/>
                    </a:lnTo>
                    <a:lnTo>
                      <a:pt x="486" y="248"/>
                    </a:lnTo>
                    <a:lnTo>
                      <a:pt x="576" y="470"/>
                    </a:lnTo>
                    <a:lnTo>
                      <a:pt x="718" y="393"/>
                    </a:lnTo>
                    <a:lnTo>
                      <a:pt x="765" y="441"/>
                    </a:lnTo>
                    <a:lnTo>
                      <a:pt x="827" y="442"/>
                    </a:lnTo>
                    <a:lnTo>
                      <a:pt x="677" y="0"/>
                    </a:lnTo>
                    <a:lnTo>
                      <a:pt x="142" y="118"/>
                    </a:lnTo>
                    <a:lnTo>
                      <a:pt x="0" y="242"/>
                    </a:lnTo>
                    <a:lnTo>
                      <a:pt x="62" y="306"/>
                    </a:lnTo>
                    <a:lnTo>
                      <a:pt x="140" y="275"/>
                    </a:lnTo>
                    <a:lnTo>
                      <a:pt x="171" y="323"/>
                    </a:lnTo>
                    <a:lnTo>
                      <a:pt x="267" y="2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6" name="Freeform 148">
                <a:extLst>
                  <a:ext uri="{FF2B5EF4-FFF2-40B4-BE49-F238E27FC236}">
                    <a16:creationId xmlns:a16="http://schemas.microsoft.com/office/drawing/2014/main" id="{59474298-269F-4A57-8B56-17713F59C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" y="541"/>
                <a:ext cx="175" cy="162"/>
              </a:xfrm>
              <a:custGeom>
                <a:avLst/>
                <a:gdLst>
                  <a:gd name="T0" fmla="*/ 386 w 1227"/>
                  <a:gd name="T1" fmla="*/ 169 h 1130"/>
                  <a:gd name="T2" fmla="*/ 166 w 1227"/>
                  <a:gd name="T3" fmla="*/ 150 h 1130"/>
                  <a:gd name="T4" fmla="*/ 135 w 1227"/>
                  <a:gd name="T5" fmla="*/ 181 h 1130"/>
                  <a:gd name="T6" fmla="*/ 40 w 1227"/>
                  <a:gd name="T7" fmla="*/ 180 h 1130"/>
                  <a:gd name="T8" fmla="*/ 0 w 1227"/>
                  <a:gd name="T9" fmla="*/ 853 h 1130"/>
                  <a:gd name="T10" fmla="*/ 281 w 1227"/>
                  <a:gd name="T11" fmla="*/ 919 h 1130"/>
                  <a:gd name="T12" fmla="*/ 392 w 1227"/>
                  <a:gd name="T13" fmla="*/ 859 h 1130"/>
                  <a:gd name="T14" fmla="*/ 748 w 1227"/>
                  <a:gd name="T15" fmla="*/ 1130 h 1130"/>
                  <a:gd name="T16" fmla="*/ 812 w 1227"/>
                  <a:gd name="T17" fmla="*/ 1037 h 1130"/>
                  <a:gd name="T18" fmla="*/ 843 w 1227"/>
                  <a:gd name="T19" fmla="*/ 1068 h 1130"/>
                  <a:gd name="T20" fmla="*/ 919 w 1227"/>
                  <a:gd name="T21" fmla="*/ 1025 h 1130"/>
                  <a:gd name="T22" fmla="*/ 906 w 1227"/>
                  <a:gd name="T23" fmla="*/ 976 h 1130"/>
                  <a:gd name="T24" fmla="*/ 1032 w 1227"/>
                  <a:gd name="T25" fmla="*/ 962 h 1130"/>
                  <a:gd name="T26" fmla="*/ 1094 w 1227"/>
                  <a:gd name="T27" fmla="*/ 1056 h 1130"/>
                  <a:gd name="T28" fmla="*/ 1190 w 1227"/>
                  <a:gd name="T29" fmla="*/ 964 h 1130"/>
                  <a:gd name="T30" fmla="*/ 1144 w 1227"/>
                  <a:gd name="T31" fmla="*/ 806 h 1130"/>
                  <a:gd name="T32" fmla="*/ 1193 w 1227"/>
                  <a:gd name="T33" fmla="*/ 744 h 1130"/>
                  <a:gd name="T34" fmla="*/ 1168 w 1227"/>
                  <a:gd name="T35" fmla="*/ 682 h 1130"/>
                  <a:gd name="T36" fmla="*/ 1155 w 1227"/>
                  <a:gd name="T37" fmla="*/ 650 h 1130"/>
                  <a:gd name="T38" fmla="*/ 1117 w 1227"/>
                  <a:gd name="T39" fmla="*/ 556 h 1130"/>
                  <a:gd name="T40" fmla="*/ 1227 w 1227"/>
                  <a:gd name="T41" fmla="*/ 542 h 1130"/>
                  <a:gd name="T42" fmla="*/ 1165 w 1227"/>
                  <a:gd name="T43" fmla="*/ 431 h 1130"/>
                  <a:gd name="T44" fmla="*/ 1198 w 1227"/>
                  <a:gd name="T45" fmla="*/ 337 h 1130"/>
                  <a:gd name="T46" fmla="*/ 1184 w 1227"/>
                  <a:gd name="T47" fmla="*/ 274 h 1130"/>
                  <a:gd name="T48" fmla="*/ 964 w 1227"/>
                  <a:gd name="T49" fmla="*/ 271 h 1130"/>
                  <a:gd name="T50" fmla="*/ 856 w 1227"/>
                  <a:gd name="T51" fmla="*/ 144 h 1130"/>
                  <a:gd name="T52" fmla="*/ 872 w 1227"/>
                  <a:gd name="T53" fmla="*/ 81 h 1130"/>
                  <a:gd name="T54" fmla="*/ 826 w 1227"/>
                  <a:gd name="T55" fmla="*/ 50 h 1130"/>
                  <a:gd name="T56" fmla="*/ 763 w 1227"/>
                  <a:gd name="T57" fmla="*/ 64 h 1130"/>
                  <a:gd name="T58" fmla="*/ 655 w 1227"/>
                  <a:gd name="T59" fmla="*/ 0 h 1130"/>
                  <a:gd name="T60" fmla="*/ 591 w 1227"/>
                  <a:gd name="T61" fmla="*/ 46 h 1130"/>
                  <a:gd name="T62" fmla="*/ 512 w 1227"/>
                  <a:gd name="T63" fmla="*/ 123 h 1130"/>
                  <a:gd name="T64" fmla="*/ 433 w 1227"/>
                  <a:gd name="T65" fmla="*/ 106 h 1130"/>
                  <a:gd name="T66" fmla="*/ 386 w 1227"/>
                  <a:gd name="T67" fmla="*/ 169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27" h="1130">
                    <a:moveTo>
                      <a:pt x="386" y="169"/>
                    </a:moveTo>
                    <a:lnTo>
                      <a:pt x="166" y="150"/>
                    </a:lnTo>
                    <a:lnTo>
                      <a:pt x="135" y="181"/>
                    </a:lnTo>
                    <a:lnTo>
                      <a:pt x="40" y="180"/>
                    </a:lnTo>
                    <a:lnTo>
                      <a:pt x="0" y="853"/>
                    </a:lnTo>
                    <a:lnTo>
                      <a:pt x="281" y="919"/>
                    </a:lnTo>
                    <a:lnTo>
                      <a:pt x="392" y="859"/>
                    </a:lnTo>
                    <a:lnTo>
                      <a:pt x="748" y="1130"/>
                    </a:lnTo>
                    <a:lnTo>
                      <a:pt x="812" y="1037"/>
                    </a:lnTo>
                    <a:lnTo>
                      <a:pt x="843" y="1068"/>
                    </a:lnTo>
                    <a:lnTo>
                      <a:pt x="919" y="1025"/>
                    </a:lnTo>
                    <a:lnTo>
                      <a:pt x="906" y="976"/>
                    </a:lnTo>
                    <a:lnTo>
                      <a:pt x="1032" y="962"/>
                    </a:lnTo>
                    <a:lnTo>
                      <a:pt x="1094" y="1056"/>
                    </a:lnTo>
                    <a:lnTo>
                      <a:pt x="1190" y="964"/>
                    </a:lnTo>
                    <a:lnTo>
                      <a:pt x="1144" y="806"/>
                    </a:lnTo>
                    <a:lnTo>
                      <a:pt x="1193" y="744"/>
                    </a:lnTo>
                    <a:lnTo>
                      <a:pt x="1168" y="682"/>
                    </a:lnTo>
                    <a:lnTo>
                      <a:pt x="1155" y="650"/>
                    </a:lnTo>
                    <a:lnTo>
                      <a:pt x="1117" y="556"/>
                    </a:lnTo>
                    <a:lnTo>
                      <a:pt x="1227" y="542"/>
                    </a:lnTo>
                    <a:lnTo>
                      <a:pt x="1165" y="431"/>
                    </a:lnTo>
                    <a:lnTo>
                      <a:pt x="1198" y="337"/>
                    </a:lnTo>
                    <a:lnTo>
                      <a:pt x="1184" y="274"/>
                    </a:lnTo>
                    <a:lnTo>
                      <a:pt x="964" y="271"/>
                    </a:lnTo>
                    <a:lnTo>
                      <a:pt x="856" y="144"/>
                    </a:lnTo>
                    <a:lnTo>
                      <a:pt x="872" y="81"/>
                    </a:lnTo>
                    <a:lnTo>
                      <a:pt x="826" y="50"/>
                    </a:lnTo>
                    <a:lnTo>
                      <a:pt x="763" y="64"/>
                    </a:lnTo>
                    <a:lnTo>
                      <a:pt x="655" y="0"/>
                    </a:lnTo>
                    <a:lnTo>
                      <a:pt x="591" y="46"/>
                    </a:lnTo>
                    <a:lnTo>
                      <a:pt x="512" y="123"/>
                    </a:lnTo>
                    <a:lnTo>
                      <a:pt x="433" y="106"/>
                    </a:lnTo>
                    <a:lnTo>
                      <a:pt x="386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7" name="Freeform 149">
                <a:extLst>
                  <a:ext uri="{FF2B5EF4-FFF2-40B4-BE49-F238E27FC236}">
                    <a16:creationId xmlns:a16="http://schemas.microsoft.com/office/drawing/2014/main" id="{83299D54-1343-4D0D-B514-2C0E93E05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" y="1036"/>
                <a:ext cx="226" cy="146"/>
              </a:xfrm>
              <a:custGeom>
                <a:avLst/>
                <a:gdLst>
                  <a:gd name="T0" fmla="*/ 568 w 1584"/>
                  <a:gd name="T1" fmla="*/ 162 h 1023"/>
                  <a:gd name="T2" fmla="*/ 366 w 1584"/>
                  <a:gd name="T3" fmla="*/ 3 h 1023"/>
                  <a:gd name="T4" fmla="*/ 131 w 1584"/>
                  <a:gd name="T5" fmla="*/ 0 h 1023"/>
                  <a:gd name="T6" fmla="*/ 68 w 1584"/>
                  <a:gd name="T7" fmla="*/ 61 h 1023"/>
                  <a:gd name="T8" fmla="*/ 20 w 1584"/>
                  <a:gd name="T9" fmla="*/ 124 h 1023"/>
                  <a:gd name="T10" fmla="*/ 36 w 1584"/>
                  <a:gd name="T11" fmla="*/ 139 h 1023"/>
                  <a:gd name="T12" fmla="*/ 19 w 1584"/>
                  <a:gd name="T13" fmla="*/ 186 h 1023"/>
                  <a:gd name="T14" fmla="*/ 9 w 1584"/>
                  <a:gd name="T15" fmla="*/ 280 h 1023"/>
                  <a:gd name="T16" fmla="*/ 0 w 1584"/>
                  <a:gd name="T17" fmla="*/ 373 h 1023"/>
                  <a:gd name="T18" fmla="*/ 217 w 1584"/>
                  <a:gd name="T19" fmla="*/ 612 h 1023"/>
                  <a:gd name="T20" fmla="*/ 328 w 1584"/>
                  <a:gd name="T21" fmla="*/ 503 h 1023"/>
                  <a:gd name="T22" fmla="*/ 437 w 1584"/>
                  <a:gd name="T23" fmla="*/ 568 h 1023"/>
                  <a:gd name="T24" fmla="*/ 431 w 1584"/>
                  <a:gd name="T25" fmla="*/ 1007 h 1023"/>
                  <a:gd name="T26" fmla="*/ 477 w 1584"/>
                  <a:gd name="T27" fmla="*/ 1023 h 1023"/>
                  <a:gd name="T28" fmla="*/ 682 w 1584"/>
                  <a:gd name="T29" fmla="*/ 916 h 1023"/>
                  <a:gd name="T30" fmla="*/ 745 w 1584"/>
                  <a:gd name="T31" fmla="*/ 933 h 1023"/>
                  <a:gd name="T32" fmla="*/ 857 w 1584"/>
                  <a:gd name="T33" fmla="*/ 809 h 1023"/>
                  <a:gd name="T34" fmla="*/ 904 w 1584"/>
                  <a:gd name="T35" fmla="*/ 747 h 1023"/>
                  <a:gd name="T36" fmla="*/ 858 w 1584"/>
                  <a:gd name="T37" fmla="*/ 715 h 1023"/>
                  <a:gd name="T38" fmla="*/ 906 w 1584"/>
                  <a:gd name="T39" fmla="*/ 653 h 1023"/>
                  <a:gd name="T40" fmla="*/ 924 w 1584"/>
                  <a:gd name="T41" fmla="*/ 481 h 1023"/>
                  <a:gd name="T42" fmla="*/ 1065 w 1584"/>
                  <a:gd name="T43" fmla="*/ 498 h 1023"/>
                  <a:gd name="T44" fmla="*/ 1252 w 1584"/>
                  <a:gd name="T45" fmla="*/ 580 h 1023"/>
                  <a:gd name="T46" fmla="*/ 1315 w 1584"/>
                  <a:gd name="T47" fmla="*/ 549 h 1023"/>
                  <a:gd name="T48" fmla="*/ 1377 w 1584"/>
                  <a:gd name="T49" fmla="*/ 581 h 1023"/>
                  <a:gd name="T50" fmla="*/ 1409 w 1584"/>
                  <a:gd name="T51" fmla="*/ 535 h 1023"/>
                  <a:gd name="T52" fmla="*/ 1584 w 1584"/>
                  <a:gd name="T53" fmla="*/ 349 h 1023"/>
                  <a:gd name="T54" fmla="*/ 1225 w 1584"/>
                  <a:gd name="T55" fmla="*/ 218 h 1023"/>
                  <a:gd name="T56" fmla="*/ 568 w 1584"/>
                  <a:gd name="T57" fmla="*/ 162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84" h="1023">
                    <a:moveTo>
                      <a:pt x="568" y="162"/>
                    </a:moveTo>
                    <a:lnTo>
                      <a:pt x="366" y="3"/>
                    </a:lnTo>
                    <a:lnTo>
                      <a:pt x="131" y="0"/>
                    </a:lnTo>
                    <a:lnTo>
                      <a:pt x="68" y="61"/>
                    </a:lnTo>
                    <a:lnTo>
                      <a:pt x="20" y="124"/>
                    </a:lnTo>
                    <a:lnTo>
                      <a:pt x="36" y="139"/>
                    </a:lnTo>
                    <a:lnTo>
                      <a:pt x="19" y="186"/>
                    </a:lnTo>
                    <a:lnTo>
                      <a:pt x="9" y="280"/>
                    </a:lnTo>
                    <a:lnTo>
                      <a:pt x="0" y="373"/>
                    </a:lnTo>
                    <a:lnTo>
                      <a:pt x="217" y="612"/>
                    </a:lnTo>
                    <a:lnTo>
                      <a:pt x="328" y="503"/>
                    </a:lnTo>
                    <a:lnTo>
                      <a:pt x="437" y="568"/>
                    </a:lnTo>
                    <a:lnTo>
                      <a:pt x="431" y="1007"/>
                    </a:lnTo>
                    <a:lnTo>
                      <a:pt x="477" y="1023"/>
                    </a:lnTo>
                    <a:lnTo>
                      <a:pt x="682" y="916"/>
                    </a:lnTo>
                    <a:lnTo>
                      <a:pt x="745" y="933"/>
                    </a:lnTo>
                    <a:lnTo>
                      <a:pt x="857" y="809"/>
                    </a:lnTo>
                    <a:lnTo>
                      <a:pt x="904" y="747"/>
                    </a:lnTo>
                    <a:lnTo>
                      <a:pt x="858" y="715"/>
                    </a:lnTo>
                    <a:lnTo>
                      <a:pt x="906" y="653"/>
                    </a:lnTo>
                    <a:lnTo>
                      <a:pt x="924" y="481"/>
                    </a:lnTo>
                    <a:lnTo>
                      <a:pt x="1065" y="498"/>
                    </a:lnTo>
                    <a:lnTo>
                      <a:pt x="1252" y="580"/>
                    </a:lnTo>
                    <a:lnTo>
                      <a:pt x="1315" y="549"/>
                    </a:lnTo>
                    <a:lnTo>
                      <a:pt x="1377" y="581"/>
                    </a:lnTo>
                    <a:lnTo>
                      <a:pt x="1409" y="535"/>
                    </a:lnTo>
                    <a:lnTo>
                      <a:pt x="1584" y="349"/>
                    </a:lnTo>
                    <a:lnTo>
                      <a:pt x="1225" y="218"/>
                    </a:lnTo>
                    <a:lnTo>
                      <a:pt x="568" y="1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8" name="Freeform 150">
                <a:extLst>
                  <a:ext uri="{FF2B5EF4-FFF2-40B4-BE49-F238E27FC236}">
                    <a16:creationId xmlns:a16="http://schemas.microsoft.com/office/drawing/2014/main" id="{BFB2FE1C-7776-4909-8493-B06EF6AD6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3" y="970"/>
                <a:ext cx="148" cy="318"/>
              </a:xfrm>
              <a:custGeom>
                <a:avLst/>
                <a:gdLst>
                  <a:gd name="T0" fmla="*/ 1039 w 1039"/>
                  <a:gd name="T1" fmla="*/ 1032 h 2230"/>
                  <a:gd name="T2" fmla="*/ 930 w 1039"/>
                  <a:gd name="T3" fmla="*/ 967 h 2230"/>
                  <a:gd name="T4" fmla="*/ 819 w 1039"/>
                  <a:gd name="T5" fmla="*/ 1076 h 2230"/>
                  <a:gd name="T6" fmla="*/ 602 w 1039"/>
                  <a:gd name="T7" fmla="*/ 837 h 2230"/>
                  <a:gd name="T8" fmla="*/ 611 w 1039"/>
                  <a:gd name="T9" fmla="*/ 744 h 2230"/>
                  <a:gd name="T10" fmla="*/ 622 w 1039"/>
                  <a:gd name="T11" fmla="*/ 619 h 2230"/>
                  <a:gd name="T12" fmla="*/ 513 w 1039"/>
                  <a:gd name="T13" fmla="*/ 570 h 2230"/>
                  <a:gd name="T14" fmla="*/ 500 w 1039"/>
                  <a:gd name="T15" fmla="*/ 397 h 2230"/>
                  <a:gd name="T16" fmla="*/ 348 w 1039"/>
                  <a:gd name="T17" fmla="*/ 66 h 2230"/>
                  <a:gd name="T18" fmla="*/ 206 w 1039"/>
                  <a:gd name="T19" fmla="*/ 64 h 2230"/>
                  <a:gd name="T20" fmla="*/ 144 w 1039"/>
                  <a:gd name="T21" fmla="*/ 0 h 2230"/>
                  <a:gd name="T22" fmla="*/ 81 w 1039"/>
                  <a:gd name="T23" fmla="*/ 94 h 2230"/>
                  <a:gd name="T24" fmla="*/ 111 w 1039"/>
                  <a:gd name="T25" fmla="*/ 141 h 2230"/>
                  <a:gd name="T26" fmla="*/ 95 w 1039"/>
                  <a:gd name="T27" fmla="*/ 188 h 2230"/>
                  <a:gd name="T28" fmla="*/ 32 w 1039"/>
                  <a:gd name="T29" fmla="*/ 187 h 2230"/>
                  <a:gd name="T30" fmla="*/ 0 w 1039"/>
                  <a:gd name="T31" fmla="*/ 234 h 2230"/>
                  <a:gd name="T32" fmla="*/ 30 w 1039"/>
                  <a:gd name="T33" fmla="*/ 313 h 2230"/>
                  <a:gd name="T34" fmla="*/ 93 w 1039"/>
                  <a:gd name="T35" fmla="*/ 314 h 2230"/>
                  <a:gd name="T36" fmla="*/ 92 w 1039"/>
                  <a:gd name="T37" fmla="*/ 360 h 2230"/>
                  <a:gd name="T38" fmla="*/ 76 w 1039"/>
                  <a:gd name="T39" fmla="*/ 407 h 2230"/>
                  <a:gd name="T40" fmla="*/ 75 w 1039"/>
                  <a:gd name="T41" fmla="*/ 532 h 2230"/>
                  <a:gd name="T42" fmla="*/ 136 w 1039"/>
                  <a:gd name="T43" fmla="*/ 564 h 2230"/>
                  <a:gd name="T44" fmla="*/ 151 w 1039"/>
                  <a:gd name="T45" fmla="*/ 597 h 2230"/>
                  <a:gd name="T46" fmla="*/ 230 w 1039"/>
                  <a:gd name="T47" fmla="*/ 598 h 2230"/>
                  <a:gd name="T48" fmla="*/ 260 w 1039"/>
                  <a:gd name="T49" fmla="*/ 676 h 2230"/>
                  <a:gd name="T50" fmla="*/ 213 w 1039"/>
                  <a:gd name="T51" fmla="*/ 723 h 2230"/>
                  <a:gd name="T52" fmla="*/ 164 w 1039"/>
                  <a:gd name="T53" fmla="*/ 816 h 2230"/>
                  <a:gd name="T54" fmla="*/ 130 w 1039"/>
                  <a:gd name="T55" fmla="*/ 1004 h 2230"/>
                  <a:gd name="T56" fmla="*/ 161 w 1039"/>
                  <a:gd name="T57" fmla="*/ 1035 h 2230"/>
                  <a:gd name="T58" fmla="*/ 318 w 1039"/>
                  <a:gd name="T59" fmla="*/ 974 h 2230"/>
                  <a:gd name="T60" fmla="*/ 318 w 1039"/>
                  <a:gd name="T61" fmla="*/ 1006 h 2230"/>
                  <a:gd name="T62" fmla="*/ 253 w 1039"/>
                  <a:gd name="T63" fmla="*/ 1162 h 2230"/>
                  <a:gd name="T64" fmla="*/ 314 w 1039"/>
                  <a:gd name="T65" fmla="*/ 1288 h 2230"/>
                  <a:gd name="T66" fmla="*/ 389 w 1039"/>
                  <a:gd name="T67" fmla="*/ 1572 h 2230"/>
                  <a:gd name="T68" fmla="*/ 370 w 1039"/>
                  <a:gd name="T69" fmla="*/ 1790 h 2230"/>
                  <a:gd name="T70" fmla="*/ 275 w 1039"/>
                  <a:gd name="T71" fmla="*/ 1836 h 2230"/>
                  <a:gd name="T72" fmla="*/ 274 w 1039"/>
                  <a:gd name="T73" fmla="*/ 1946 h 2230"/>
                  <a:gd name="T74" fmla="*/ 115 w 1039"/>
                  <a:gd name="T75" fmla="*/ 2069 h 2230"/>
                  <a:gd name="T76" fmla="*/ 161 w 1039"/>
                  <a:gd name="T77" fmla="*/ 2164 h 2230"/>
                  <a:gd name="T78" fmla="*/ 223 w 1039"/>
                  <a:gd name="T79" fmla="*/ 2228 h 2230"/>
                  <a:gd name="T80" fmla="*/ 364 w 1039"/>
                  <a:gd name="T81" fmla="*/ 2230 h 2230"/>
                  <a:gd name="T82" fmla="*/ 411 w 1039"/>
                  <a:gd name="T83" fmla="*/ 2183 h 2230"/>
                  <a:gd name="T84" fmla="*/ 412 w 1039"/>
                  <a:gd name="T85" fmla="*/ 2152 h 2230"/>
                  <a:gd name="T86" fmla="*/ 491 w 1039"/>
                  <a:gd name="T87" fmla="*/ 2090 h 2230"/>
                  <a:gd name="T88" fmla="*/ 1032 w 1039"/>
                  <a:gd name="T89" fmla="*/ 1549 h 2230"/>
                  <a:gd name="T90" fmla="*/ 1033 w 1039"/>
                  <a:gd name="T91" fmla="*/ 1471 h 2230"/>
                  <a:gd name="T92" fmla="*/ 1039 w 1039"/>
                  <a:gd name="T93" fmla="*/ 1032 h 2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39" h="2230">
                    <a:moveTo>
                      <a:pt x="1039" y="1032"/>
                    </a:moveTo>
                    <a:lnTo>
                      <a:pt x="930" y="967"/>
                    </a:lnTo>
                    <a:lnTo>
                      <a:pt x="819" y="1076"/>
                    </a:lnTo>
                    <a:lnTo>
                      <a:pt x="602" y="837"/>
                    </a:lnTo>
                    <a:lnTo>
                      <a:pt x="611" y="744"/>
                    </a:lnTo>
                    <a:lnTo>
                      <a:pt x="622" y="619"/>
                    </a:lnTo>
                    <a:lnTo>
                      <a:pt x="513" y="570"/>
                    </a:lnTo>
                    <a:lnTo>
                      <a:pt x="500" y="397"/>
                    </a:lnTo>
                    <a:lnTo>
                      <a:pt x="348" y="66"/>
                    </a:lnTo>
                    <a:lnTo>
                      <a:pt x="206" y="64"/>
                    </a:lnTo>
                    <a:lnTo>
                      <a:pt x="144" y="0"/>
                    </a:lnTo>
                    <a:lnTo>
                      <a:pt x="81" y="94"/>
                    </a:lnTo>
                    <a:lnTo>
                      <a:pt x="111" y="141"/>
                    </a:lnTo>
                    <a:lnTo>
                      <a:pt x="95" y="188"/>
                    </a:lnTo>
                    <a:lnTo>
                      <a:pt x="32" y="187"/>
                    </a:lnTo>
                    <a:lnTo>
                      <a:pt x="0" y="234"/>
                    </a:lnTo>
                    <a:lnTo>
                      <a:pt x="30" y="313"/>
                    </a:lnTo>
                    <a:lnTo>
                      <a:pt x="93" y="314"/>
                    </a:lnTo>
                    <a:lnTo>
                      <a:pt x="92" y="360"/>
                    </a:lnTo>
                    <a:lnTo>
                      <a:pt x="76" y="407"/>
                    </a:lnTo>
                    <a:lnTo>
                      <a:pt x="75" y="532"/>
                    </a:lnTo>
                    <a:lnTo>
                      <a:pt x="136" y="564"/>
                    </a:lnTo>
                    <a:lnTo>
                      <a:pt x="151" y="597"/>
                    </a:lnTo>
                    <a:lnTo>
                      <a:pt x="230" y="598"/>
                    </a:lnTo>
                    <a:lnTo>
                      <a:pt x="260" y="676"/>
                    </a:lnTo>
                    <a:lnTo>
                      <a:pt x="213" y="723"/>
                    </a:lnTo>
                    <a:lnTo>
                      <a:pt x="164" y="816"/>
                    </a:lnTo>
                    <a:lnTo>
                      <a:pt x="130" y="1004"/>
                    </a:lnTo>
                    <a:lnTo>
                      <a:pt x="161" y="1035"/>
                    </a:lnTo>
                    <a:lnTo>
                      <a:pt x="318" y="974"/>
                    </a:lnTo>
                    <a:lnTo>
                      <a:pt x="318" y="1006"/>
                    </a:lnTo>
                    <a:lnTo>
                      <a:pt x="253" y="1162"/>
                    </a:lnTo>
                    <a:lnTo>
                      <a:pt x="314" y="1288"/>
                    </a:lnTo>
                    <a:lnTo>
                      <a:pt x="389" y="1572"/>
                    </a:lnTo>
                    <a:lnTo>
                      <a:pt x="370" y="1790"/>
                    </a:lnTo>
                    <a:lnTo>
                      <a:pt x="275" y="1836"/>
                    </a:lnTo>
                    <a:lnTo>
                      <a:pt x="274" y="1946"/>
                    </a:lnTo>
                    <a:lnTo>
                      <a:pt x="115" y="2069"/>
                    </a:lnTo>
                    <a:lnTo>
                      <a:pt x="161" y="2164"/>
                    </a:lnTo>
                    <a:lnTo>
                      <a:pt x="223" y="2228"/>
                    </a:lnTo>
                    <a:lnTo>
                      <a:pt x="364" y="2230"/>
                    </a:lnTo>
                    <a:lnTo>
                      <a:pt x="411" y="2183"/>
                    </a:lnTo>
                    <a:lnTo>
                      <a:pt x="412" y="2152"/>
                    </a:lnTo>
                    <a:lnTo>
                      <a:pt x="491" y="2090"/>
                    </a:lnTo>
                    <a:lnTo>
                      <a:pt x="1032" y="1549"/>
                    </a:lnTo>
                    <a:lnTo>
                      <a:pt x="1033" y="1471"/>
                    </a:lnTo>
                    <a:lnTo>
                      <a:pt x="1039" y="10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9" name="Freeform 151">
                <a:extLst>
                  <a:ext uri="{FF2B5EF4-FFF2-40B4-BE49-F238E27FC236}">
                    <a16:creationId xmlns:a16="http://schemas.microsoft.com/office/drawing/2014/main" id="{77D01CC1-C556-42BE-9B8D-BEA0FB0B9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1105"/>
                <a:ext cx="83" cy="52"/>
              </a:xfrm>
              <a:custGeom>
                <a:avLst/>
                <a:gdLst>
                  <a:gd name="T0" fmla="*/ 67 w 581"/>
                  <a:gd name="T1" fmla="*/ 0 h 363"/>
                  <a:gd name="T2" fmla="*/ 49 w 581"/>
                  <a:gd name="T3" fmla="*/ 172 h 363"/>
                  <a:gd name="T4" fmla="*/ 1 w 581"/>
                  <a:gd name="T5" fmla="*/ 234 h 363"/>
                  <a:gd name="T6" fmla="*/ 47 w 581"/>
                  <a:gd name="T7" fmla="*/ 266 h 363"/>
                  <a:gd name="T8" fmla="*/ 0 w 581"/>
                  <a:gd name="T9" fmla="*/ 328 h 363"/>
                  <a:gd name="T10" fmla="*/ 31 w 581"/>
                  <a:gd name="T11" fmla="*/ 344 h 363"/>
                  <a:gd name="T12" fmla="*/ 109 w 581"/>
                  <a:gd name="T13" fmla="*/ 314 h 363"/>
                  <a:gd name="T14" fmla="*/ 142 w 581"/>
                  <a:gd name="T15" fmla="*/ 283 h 363"/>
                  <a:gd name="T16" fmla="*/ 234 w 581"/>
                  <a:gd name="T17" fmla="*/ 363 h 363"/>
                  <a:gd name="T18" fmla="*/ 282 w 581"/>
                  <a:gd name="T19" fmla="*/ 300 h 363"/>
                  <a:gd name="T20" fmla="*/ 345 w 581"/>
                  <a:gd name="T21" fmla="*/ 270 h 363"/>
                  <a:gd name="T22" fmla="*/ 299 w 581"/>
                  <a:gd name="T23" fmla="*/ 223 h 363"/>
                  <a:gd name="T24" fmla="*/ 377 w 581"/>
                  <a:gd name="T25" fmla="*/ 208 h 363"/>
                  <a:gd name="T26" fmla="*/ 485 w 581"/>
                  <a:gd name="T27" fmla="*/ 335 h 363"/>
                  <a:gd name="T28" fmla="*/ 548 w 581"/>
                  <a:gd name="T29" fmla="*/ 336 h 363"/>
                  <a:gd name="T30" fmla="*/ 550 w 581"/>
                  <a:gd name="T31" fmla="*/ 242 h 363"/>
                  <a:gd name="T32" fmla="*/ 581 w 581"/>
                  <a:gd name="T33" fmla="*/ 258 h 363"/>
                  <a:gd name="T34" fmla="*/ 581 w 581"/>
                  <a:gd name="T35" fmla="*/ 211 h 363"/>
                  <a:gd name="T36" fmla="*/ 550 w 581"/>
                  <a:gd name="T37" fmla="*/ 211 h 363"/>
                  <a:gd name="T38" fmla="*/ 535 w 581"/>
                  <a:gd name="T39" fmla="*/ 195 h 363"/>
                  <a:gd name="T40" fmla="*/ 535 w 581"/>
                  <a:gd name="T41" fmla="*/ 163 h 363"/>
                  <a:gd name="T42" fmla="*/ 551 w 581"/>
                  <a:gd name="T43" fmla="*/ 147 h 363"/>
                  <a:gd name="T44" fmla="*/ 520 w 581"/>
                  <a:gd name="T45" fmla="*/ 100 h 363"/>
                  <a:gd name="T46" fmla="*/ 458 w 581"/>
                  <a:gd name="T47" fmla="*/ 68 h 363"/>
                  <a:gd name="T48" fmla="*/ 395 w 581"/>
                  <a:gd name="T49" fmla="*/ 99 h 363"/>
                  <a:gd name="T50" fmla="*/ 208 w 581"/>
                  <a:gd name="T51" fmla="*/ 17 h 363"/>
                  <a:gd name="T52" fmla="*/ 67 w 581"/>
                  <a:gd name="T5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81" h="363">
                    <a:moveTo>
                      <a:pt x="67" y="0"/>
                    </a:moveTo>
                    <a:lnTo>
                      <a:pt x="49" y="172"/>
                    </a:lnTo>
                    <a:lnTo>
                      <a:pt x="1" y="234"/>
                    </a:lnTo>
                    <a:lnTo>
                      <a:pt x="47" y="266"/>
                    </a:lnTo>
                    <a:lnTo>
                      <a:pt x="0" y="328"/>
                    </a:lnTo>
                    <a:lnTo>
                      <a:pt x="31" y="344"/>
                    </a:lnTo>
                    <a:lnTo>
                      <a:pt x="109" y="314"/>
                    </a:lnTo>
                    <a:lnTo>
                      <a:pt x="142" y="283"/>
                    </a:lnTo>
                    <a:lnTo>
                      <a:pt x="234" y="363"/>
                    </a:lnTo>
                    <a:lnTo>
                      <a:pt x="282" y="300"/>
                    </a:lnTo>
                    <a:lnTo>
                      <a:pt x="345" y="270"/>
                    </a:lnTo>
                    <a:lnTo>
                      <a:pt x="299" y="223"/>
                    </a:lnTo>
                    <a:lnTo>
                      <a:pt x="377" y="208"/>
                    </a:lnTo>
                    <a:lnTo>
                      <a:pt x="485" y="335"/>
                    </a:lnTo>
                    <a:lnTo>
                      <a:pt x="548" y="336"/>
                    </a:lnTo>
                    <a:lnTo>
                      <a:pt x="550" y="242"/>
                    </a:lnTo>
                    <a:lnTo>
                      <a:pt x="581" y="258"/>
                    </a:lnTo>
                    <a:lnTo>
                      <a:pt x="581" y="211"/>
                    </a:lnTo>
                    <a:lnTo>
                      <a:pt x="550" y="211"/>
                    </a:lnTo>
                    <a:lnTo>
                      <a:pt x="535" y="195"/>
                    </a:lnTo>
                    <a:lnTo>
                      <a:pt x="535" y="163"/>
                    </a:lnTo>
                    <a:lnTo>
                      <a:pt x="551" y="147"/>
                    </a:lnTo>
                    <a:lnTo>
                      <a:pt x="520" y="100"/>
                    </a:lnTo>
                    <a:lnTo>
                      <a:pt x="458" y="68"/>
                    </a:lnTo>
                    <a:lnTo>
                      <a:pt x="395" y="99"/>
                    </a:lnTo>
                    <a:lnTo>
                      <a:pt x="208" y="17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0" name="Freeform 152">
                <a:extLst>
                  <a:ext uri="{FF2B5EF4-FFF2-40B4-BE49-F238E27FC236}">
                    <a16:creationId xmlns:a16="http://schemas.microsoft.com/office/drawing/2014/main" id="{DF4719AE-291F-4E26-B53C-DFF2D8204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1135"/>
                <a:ext cx="288" cy="173"/>
              </a:xfrm>
              <a:custGeom>
                <a:avLst/>
                <a:gdLst>
                  <a:gd name="T0" fmla="*/ 1345 w 2016"/>
                  <a:gd name="T1" fmla="*/ 0 h 1211"/>
                  <a:gd name="T2" fmla="*/ 1267 w 2016"/>
                  <a:gd name="T3" fmla="*/ 15 h 1211"/>
                  <a:gd name="T4" fmla="*/ 1313 w 2016"/>
                  <a:gd name="T5" fmla="*/ 62 h 1211"/>
                  <a:gd name="T6" fmla="*/ 1250 w 2016"/>
                  <a:gd name="T7" fmla="*/ 92 h 1211"/>
                  <a:gd name="T8" fmla="*/ 1202 w 2016"/>
                  <a:gd name="T9" fmla="*/ 155 h 1211"/>
                  <a:gd name="T10" fmla="*/ 1110 w 2016"/>
                  <a:gd name="T11" fmla="*/ 75 h 1211"/>
                  <a:gd name="T12" fmla="*/ 1077 w 2016"/>
                  <a:gd name="T13" fmla="*/ 106 h 1211"/>
                  <a:gd name="T14" fmla="*/ 999 w 2016"/>
                  <a:gd name="T15" fmla="*/ 136 h 1211"/>
                  <a:gd name="T16" fmla="*/ 968 w 2016"/>
                  <a:gd name="T17" fmla="*/ 120 h 1211"/>
                  <a:gd name="T18" fmla="*/ 856 w 2016"/>
                  <a:gd name="T19" fmla="*/ 244 h 1211"/>
                  <a:gd name="T20" fmla="*/ 793 w 2016"/>
                  <a:gd name="T21" fmla="*/ 227 h 1211"/>
                  <a:gd name="T22" fmla="*/ 588 w 2016"/>
                  <a:gd name="T23" fmla="*/ 334 h 1211"/>
                  <a:gd name="T24" fmla="*/ 542 w 2016"/>
                  <a:gd name="T25" fmla="*/ 318 h 1211"/>
                  <a:gd name="T26" fmla="*/ 541 w 2016"/>
                  <a:gd name="T27" fmla="*/ 396 h 1211"/>
                  <a:gd name="T28" fmla="*/ 0 w 2016"/>
                  <a:gd name="T29" fmla="*/ 937 h 1211"/>
                  <a:gd name="T30" fmla="*/ 122 w 2016"/>
                  <a:gd name="T31" fmla="*/ 1111 h 1211"/>
                  <a:gd name="T32" fmla="*/ 546 w 2016"/>
                  <a:gd name="T33" fmla="*/ 1117 h 1211"/>
                  <a:gd name="T34" fmla="*/ 528 w 2016"/>
                  <a:gd name="T35" fmla="*/ 1211 h 1211"/>
                  <a:gd name="T36" fmla="*/ 845 w 2016"/>
                  <a:gd name="T37" fmla="*/ 1058 h 1211"/>
                  <a:gd name="T38" fmla="*/ 831 w 2016"/>
                  <a:gd name="T39" fmla="*/ 917 h 1211"/>
                  <a:gd name="T40" fmla="*/ 1050 w 2016"/>
                  <a:gd name="T41" fmla="*/ 952 h 1211"/>
                  <a:gd name="T42" fmla="*/ 1128 w 2016"/>
                  <a:gd name="T43" fmla="*/ 984 h 1211"/>
                  <a:gd name="T44" fmla="*/ 1314 w 2016"/>
                  <a:gd name="T45" fmla="*/ 906 h 1211"/>
                  <a:gd name="T46" fmla="*/ 1255 w 2016"/>
                  <a:gd name="T47" fmla="*/ 845 h 1211"/>
                  <a:gd name="T48" fmla="*/ 1413 w 2016"/>
                  <a:gd name="T49" fmla="*/ 801 h 1211"/>
                  <a:gd name="T50" fmla="*/ 1398 w 2016"/>
                  <a:gd name="T51" fmla="*/ 722 h 1211"/>
                  <a:gd name="T52" fmla="*/ 1587 w 2016"/>
                  <a:gd name="T53" fmla="*/ 646 h 1211"/>
                  <a:gd name="T54" fmla="*/ 1572 w 2016"/>
                  <a:gd name="T55" fmla="*/ 568 h 1211"/>
                  <a:gd name="T56" fmla="*/ 1478 w 2016"/>
                  <a:gd name="T57" fmla="*/ 551 h 1211"/>
                  <a:gd name="T58" fmla="*/ 1308 w 2016"/>
                  <a:gd name="T59" fmla="*/ 438 h 1211"/>
                  <a:gd name="T60" fmla="*/ 1325 w 2016"/>
                  <a:gd name="T61" fmla="*/ 344 h 1211"/>
                  <a:gd name="T62" fmla="*/ 1405 w 2016"/>
                  <a:gd name="T63" fmla="*/ 268 h 1211"/>
                  <a:gd name="T64" fmla="*/ 1435 w 2016"/>
                  <a:gd name="T65" fmla="*/ 315 h 1211"/>
                  <a:gd name="T66" fmla="*/ 1874 w 2016"/>
                  <a:gd name="T67" fmla="*/ 321 h 1211"/>
                  <a:gd name="T68" fmla="*/ 1983 w 2016"/>
                  <a:gd name="T69" fmla="*/ 353 h 1211"/>
                  <a:gd name="T70" fmla="*/ 2016 w 2016"/>
                  <a:gd name="T71" fmla="*/ 245 h 1211"/>
                  <a:gd name="T72" fmla="*/ 1969 w 2016"/>
                  <a:gd name="T73" fmla="*/ 244 h 1211"/>
                  <a:gd name="T74" fmla="*/ 1970 w 2016"/>
                  <a:gd name="T75" fmla="*/ 197 h 1211"/>
                  <a:gd name="T76" fmla="*/ 1970 w 2016"/>
                  <a:gd name="T77" fmla="*/ 166 h 1211"/>
                  <a:gd name="T78" fmla="*/ 1939 w 2016"/>
                  <a:gd name="T79" fmla="*/ 165 h 1211"/>
                  <a:gd name="T80" fmla="*/ 1891 w 2016"/>
                  <a:gd name="T81" fmla="*/ 196 h 1211"/>
                  <a:gd name="T82" fmla="*/ 1813 w 2016"/>
                  <a:gd name="T83" fmla="*/ 195 h 1211"/>
                  <a:gd name="T84" fmla="*/ 1814 w 2016"/>
                  <a:gd name="T85" fmla="*/ 132 h 1211"/>
                  <a:gd name="T86" fmla="*/ 1751 w 2016"/>
                  <a:gd name="T87" fmla="*/ 100 h 1211"/>
                  <a:gd name="T88" fmla="*/ 1720 w 2016"/>
                  <a:gd name="T89" fmla="*/ 115 h 1211"/>
                  <a:gd name="T90" fmla="*/ 1626 w 2016"/>
                  <a:gd name="T91" fmla="*/ 82 h 1211"/>
                  <a:gd name="T92" fmla="*/ 1563 w 2016"/>
                  <a:gd name="T93" fmla="*/ 144 h 1211"/>
                  <a:gd name="T94" fmla="*/ 1516 w 2016"/>
                  <a:gd name="T95" fmla="*/ 128 h 1211"/>
                  <a:gd name="T96" fmla="*/ 1453 w 2016"/>
                  <a:gd name="T97" fmla="*/ 127 h 1211"/>
                  <a:gd name="T98" fmla="*/ 1345 w 2016"/>
                  <a:gd name="T99" fmla="*/ 0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16" h="1211">
                    <a:moveTo>
                      <a:pt x="1345" y="0"/>
                    </a:moveTo>
                    <a:lnTo>
                      <a:pt x="1267" y="15"/>
                    </a:lnTo>
                    <a:lnTo>
                      <a:pt x="1313" y="62"/>
                    </a:lnTo>
                    <a:lnTo>
                      <a:pt x="1250" y="92"/>
                    </a:lnTo>
                    <a:lnTo>
                      <a:pt x="1202" y="155"/>
                    </a:lnTo>
                    <a:lnTo>
                      <a:pt x="1110" y="75"/>
                    </a:lnTo>
                    <a:lnTo>
                      <a:pt x="1077" y="106"/>
                    </a:lnTo>
                    <a:lnTo>
                      <a:pt x="999" y="136"/>
                    </a:lnTo>
                    <a:lnTo>
                      <a:pt x="968" y="120"/>
                    </a:lnTo>
                    <a:lnTo>
                      <a:pt x="856" y="244"/>
                    </a:lnTo>
                    <a:lnTo>
                      <a:pt x="793" y="227"/>
                    </a:lnTo>
                    <a:lnTo>
                      <a:pt x="588" y="334"/>
                    </a:lnTo>
                    <a:lnTo>
                      <a:pt x="542" y="318"/>
                    </a:lnTo>
                    <a:lnTo>
                      <a:pt x="541" y="396"/>
                    </a:lnTo>
                    <a:lnTo>
                      <a:pt x="0" y="937"/>
                    </a:lnTo>
                    <a:lnTo>
                      <a:pt x="122" y="1111"/>
                    </a:lnTo>
                    <a:lnTo>
                      <a:pt x="546" y="1117"/>
                    </a:lnTo>
                    <a:lnTo>
                      <a:pt x="528" y="1211"/>
                    </a:lnTo>
                    <a:lnTo>
                      <a:pt x="845" y="1058"/>
                    </a:lnTo>
                    <a:lnTo>
                      <a:pt x="831" y="917"/>
                    </a:lnTo>
                    <a:lnTo>
                      <a:pt x="1050" y="952"/>
                    </a:lnTo>
                    <a:lnTo>
                      <a:pt x="1128" y="984"/>
                    </a:lnTo>
                    <a:lnTo>
                      <a:pt x="1314" y="906"/>
                    </a:lnTo>
                    <a:lnTo>
                      <a:pt x="1255" y="845"/>
                    </a:lnTo>
                    <a:lnTo>
                      <a:pt x="1413" y="801"/>
                    </a:lnTo>
                    <a:lnTo>
                      <a:pt x="1398" y="722"/>
                    </a:lnTo>
                    <a:lnTo>
                      <a:pt x="1587" y="646"/>
                    </a:lnTo>
                    <a:lnTo>
                      <a:pt x="1572" y="568"/>
                    </a:lnTo>
                    <a:lnTo>
                      <a:pt x="1478" y="551"/>
                    </a:lnTo>
                    <a:lnTo>
                      <a:pt x="1308" y="438"/>
                    </a:lnTo>
                    <a:lnTo>
                      <a:pt x="1325" y="344"/>
                    </a:lnTo>
                    <a:lnTo>
                      <a:pt x="1405" y="268"/>
                    </a:lnTo>
                    <a:lnTo>
                      <a:pt x="1435" y="315"/>
                    </a:lnTo>
                    <a:lnTo>
                      <a:pt x="1874" y="321"/>
                    </a:lnTo>
                    <a:lnTo>
                      <a:pt x="1983" y="353"/>
                    </a:lnTo>
                    <a:lnTo>
                      <a:pt x="2016" y="245"/>
                    </a:lnTo>
                    <a:lnTo>
                      <a:pt x="1969" y="244"/>
                    </a:lnTo>
                    <a:lnTo>
                      <a:pt x="1970" y="197"/>
                    </a:lnTo>
                    <a:lnTo>
                      <a:pt x="1970" y="166"/>
                    </a:lnTo>
                    <a:lnTo>
                      <a:pt x="1939" y="165"/>
                    </a:lnTo>
                    <a:lnTo>
                      <a:pt x="1891" y="196"/>
                    </a:lnTo>
                    <a:lnTo>
                      <a:pt x="1813" y="195"/>
                    </a:lnTo>
                    <a:lnTo>
                      <a:pt x="1814" y="132"/>
                    </a:lnTo>
                    <a:lnTo>
                      <a:pt x="1751" y="100"/>
                    </a:lnTo>
                    <a:lnTo>
                      <a:pt x="1720" y="115"/>
                    </a:lnTo>
                    <a:lnTo>
                      <a:pt x="1626" y="82"/>
                    </a:lnTo>
                    <a:lnTo>
                      <a:pt x="1563" y="144"/>
                    </a:lnTo>
                    <a:lnTo>
                      <a:pt x="1516" y="128"/>
                    </a:lnTo>
                    <a:lnTo>
                      <a:pt x="1453" y="127"/>
                    </a:lnTo>
                    <a:lnTo>
                      <a:pt x="13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1" name="Freeform 153">
                <a:extLst>
                  <a:ext uri="{FF2B5EF4-FFF2-40B4-BE49-F238E27FC236}">
                    <a16:creationId xmlns:a16="http://schemas.microsoft.com/office/drawing/2014/main" id="{35821467-E8BC-4F30-A255-B10EE5AE9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6" y="1113"/>
                <a:ext cx="80" cy="50"/>
              </a:xfrm>
              <a:custGeom>
                <a:avLst/>
                <a:gdLst>
                  <a:gd name="T0" fmla="*/ 31 w 565"/>
                  <a:gd name="T1" fmla="*/ 93 h 351"/>
                  <a:gd name="T2" fmla="*/ 15 w 565"/>
                  <a:gd name="T3" fmla="*/ 109 h 351"/>
                  <a:gd name="T4" fmla="*/ 15 w 565"/>
                  <a:gd name="T5" fmla="*/ 141 h 351"/>
                  <a:gd name="T6" fmla="*/ 30 w 565"/>
                  <a:gd name="T7" fmla="*/ 157 h 351"/>
                  <a:gd name="T8" fmla="*/ 61 w 565"/>
                  <a:gd name="T9" fmla="*/ 157 h 351"/>
                  <a:gd name="T10" fmla="*/ 61 w 565"/>
                  <a:gd name="T11" fmla="*/ 204 h 351"/>
                  <a:gd name="T12" fmla="*/ 30 w 565"/>
                  <a:gd name="T13" fmla="*/ 188 h 351"/>
                  <a:gd name="T14" fmla="*/ 28 w 565"/>
                  <a:gd name="T15" fmla="*/ 282 h 351"/>
                  <a:gd name="T16" fmla="*/ 75 w 565"/>
                  <a:gd name="T17" fmla="*/ 298 h 351"/>
                  <a:gd name="T18" fmla="*/ 138 w 565"/>
                  <a:gd name="T19" fmla="*/ 236 h 351"/>
                  <a:gd name="T20" fmla="*/ 232 w 565"/>
                  <a:gd name="T21" fmla="*/ 269 h 351"/>
                  <a:gd name="T22" fmla="*/ 263 w 565"/>
                  <a:gd name="T23" fmla="*/ 254 h 351"/>
                  <a:gd name="T24" fmla="*/ 326 w 565"/>
                  <a:gd name="T25" fmla="*/ 286 h 351"/>
                  <a:gd name="T26" fmla="*/ 325 w 565"/>
                  <a:gd name="T27" fmla="*/ 349 h 351"/>
                  <a:gd name="T28" fmla="*/ 403 w 565"/>
                  <a:gd name="T29" fmla="*/ 350 h 351"/>
                  <a:gd name="T30" fmla="*/ 451 w 565"/>
                  <a:gd name="T31" fmla="*/ 319 h 351"/>
                  <a:gd name="T32" fmla="*/ 482 w 565"/>
                  <a:gd name="T33" fmla="*/ 320 h 351"/>
                  <a:gd name="T34" fmla="*/ 482 w 565"/>
                  <a:gd name="T35" fmla="*/ 351 h 351"/>
                  <a:gd name="T36" fmla="*/ 529 w 565"/>
                  <a:gd name="T37" fmla="*/ 320 h 351"/>
                  <a:gd name="T38" fmla="*/ 565 w 565"/>
                  <a:gd name="T39" fmla="*/ 226 h 351"/>
                  <a:gd name="T40" fmla="*/ 515 w 565"/>
                  <a:gd name="T41" fmla="*/ 195 h 351"/>
                  <a:gd name="T42" fmla="*/ 422 w 565"/>
                  <a:gd name="T43" fmla="*/ 162 h 351"/>
                  <a:gd name="T44" fmla="*/ 391 w 565"/>
                  <a:gd name="T45" fmla="*/ 83 h 351"/>
                  <a:gd name="T46" fmla="*/ 124 w 565"/>
                  <a:gd name="T47" fmla="*/ 127 h 351"/>
                  <a:gd name="T48" fmla="*/ 141 w 565"/>
                  <a:gd name="T49" fmla="*/ 48 h 351"/>
                  <a:gd name="T50" fmla="*/ 32 w 565"/>
                  <a:gd name="T51" fmla="*/ 0 h 351"/>
                  <a:gd name="T52" fmla="*/ 0 w 565"/>
                  <a:gd name="T53" fmla="*/ 46 h 351"/>
                  <a:gd name="T54" fmla="*/ 31 w 565"/>
                  <a:gd name="T55" fmla="*/ 9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65" h="351">
                    <a:moveTo>
                      <a:pt x="31" y="93"/>
                    </a:moveTo>
                    <a:lnTo>
                      <a:pt x="15" y="109"/>
                    </a:lnTo>
                    <a:lnTo>
                      <a:pt x="15" y="141"/>
                    </a:lnTo>
                    <a:lnTo>
                      <a:pt x="30" y="157"/>
                    </a:lnTo>
                    <a:lnTo>
                      <a:pt x="61" y="157"/>
                    </a:lnTo>
                    <a:lnTo>
                      <a:pt x="61" y="204"/>
                    </a:lnTo>
                    <a:lnTo>
                      <a:pt x="30" y="188"/>
                    </a:lnTo>
                    <a:lnTo>
                      <a:pt x="28" y="282"/>
                    </a:lnTo>
                    <a:lnTo>
                      <a:pt x="75" y="298"/>
                    </a:lnTo>
                    <a:lnTo>
                      <a:pt x="138" y="236"/>
                    </a:lnTo>
                    <a:lnTo>
                      <a:pt x="232" y="269"/>
                    </a:lnTo>
                    <a:lnTo>
                      <a:pt x="263" y="254"/>
                    </a:lnTo>
                    <a:lnTo>
                      <a:pt x="326" y="286"/>
                    </a:lnTo>
                    <a:lnTo>
                      <a:pt x="325" y="349"/>
                    </a:lnTo>
                    <a:lnTo>
                      <a:pt x="403" y="350"/>
                    </a:lnTo>
                    <a:lnTo>
                      <a:pt x="451" y="319"/>
                    </a:lnTo>
                    <a:lnTo>
                      <a:pt x="482" y="320"/>
                    </a:lnTo>
                    <a:lnTo>
                      <a:pt x="482" y="351"/>
                    </a:lnTo>
                    <a:lnTo>
                      <a:pt x="529" y="320"/>
                    </a:lnTo>
                    <a:lnTo>
                      <a:pt x="565" y="226"/>
                    </a:lnTo>
                    <a:lnTo>
                      <a:pt x="515" y="195"/>
                    </a:lnTo>
                    <a:lnTo>
                      <a:pt x="422" y="162"/>
                    </a:lnTo>
                    <a:lnTo>
                      <a:pt x="391" y="83"/>
                    </a:lnTo>
                    <a:lnTo>
                      <a:pt x="124" y="127"/>
                    </a:lnTo>
                    <a:lnTo>
                      <a:pt x="141" y="48"/>
                    </a:lnTo>
                    <a:lnTo>
                      <a:pt x="32" y="0"/>
                    </a:lnTo>
                    <a:lnTo>
                      <a:pt x="0" y="46"/>
                    </a:lnTo>
                    <a:lnTo>
                      <a:pt x="31" y="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2" name="Freeform 154">
                <a:extLst>
                  <a:ext uri="{FF2B5EF4-FFF2-40B4-BE49-F238E27FC236}">
                    <a16:creationId xmlns:a16="http://schemas.microsoft.com/office/drawing/2014/main" id="{08A1E139-8651-4346-AFCD-06EF0E98F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043"/>
                <a:ext cx="199" cy="133"/>
              </a:xfrm>
              <a:custGeom>
                <a:avLst/>
                <a:gdLst>
                  <a:gd name="T0" fmla="*/ 0 w 1392"/>
                  <a:gd name="T1" fmla="*/ 484 h 927"/>
                  <a:gd name="T2" fmla="*/ 109 w 1392"/>
                  <a:gd name="T3" fmla="*/ 532 h 927"/>
                  <a:gd name="T4" fmla="*/ 92 w 1392"/>
                  <a:gd name="T5" fmla="*/ 611 h 927"/>
                  <a:gd name="T6" fmla="*/ 359 w 1392"/>
                  <a:gd name="T7" fmla="*/ 567 h 927"/>
                  <a:gd name="T8" fmla="*/ 390 w 1392"/>
                  <a:gd name="T9" fmla="*/ 646 h 927"/>
                  <a:gd name="T10" fmla="*/ 535 w 1392"/>
                  <a:gd name="T11" fmla="*/ 585 h 927"/>
                  <a:gd name="T12" fmla="*/ 802 w 1392"/>
                  <a:gd name="T13" fmla="*/ 542 h 927"/>
                  <a:gd name="T14" fmla="*/ 865 w 1392"/>
                  <a:gd name="T15" fmla="*/ 481 h 927"/>
                  <a:gd name="T16" fmla="*/ 927 w 1392"/>
                  <a:gd name="T17" fmla="*/ 513 h 927"/>
                  <a:gd name="T18" fmla="*/ 973 w 1392"/>
                  <a:gd name="T19" fmla="*/ 608 h 927"/>
                  <a:gd name="T20" fmla="*/ 878 w 1392"/>
                  <a:gd name="T21" fmla="*/ 700 h 927"/>
                  <a:gd name="T22" fmla="*/ 908 w 1392"/>
                  <a:gd name="T23" fmla="*/ 748 h 927"/>
                  <a:gd name="T24" fmla="*/ 1050 w 1392"/>
                  <a:gd name="T25" fmla="*/ 702 h 927"/>
                  <a:gd name="T26" fmla="*/ 1190 w 1392"/>
                  <a:gd name="T27" fmla="*/ 767 h 927"/>
                  <a:gd name="T28" fmla="*/ 1127 w 1392"/>
                  <a:gd name="T29" fmla="*/ 844 h 927"/>
                  <a:gd name="T30" fmla="*/ 1220 w 1392"/>
                  <a:gd name="T31" fmla="*/ 924 h 927"/>
                  <a:gd name="T32" fmla="*/ 1283 w 1392"/>
                  <a:gd name="T33" fmla="*/ 894 h 927"/>
                  <a:gd name="T34" fmla="*/ 1392 w 1392"/>
                  <a:gd name="T35" fmla="*/ 927 h 927"/>
                  <a:gd name="T36" fmla="*/ 1383 w 1392"/>
                  <a:gd name="T37" fmla="*/ 456 h 927"/>
                  <a:gd name="T38" fmla="*/ 1274 w 1392"/>
                  <a:gd name="T39" fmla="*/ 376 h 927"/>
                  <a:gd name="T40" fmla="*/ 1265 w 1392"/>
                  <a:gd name="T41" fmla="*/ 12 h 927"/>
                  <a:gd name="T42" fmla="*/ 1264 w 1392"/>
                  <a:gd name="T43" fmla="*/ 0 h 927"/>
                  <a:gd name="T44" fmla="*/ 982 w 1392"/>
                  <a:gd name="T45" fmla="*/ 27 h 927"/>
                  <a:gd name="T46" fmla="*/ 681 w 1392"/>
                  <a:gd name="T47" fmla="*/ 243 h 927"/>
                  <a:gd name="T48" fmla="*/ 237 w 1392"/>
                  <a:gd name="T49" fmla="*/ 331 h 927"/>
                  <a:gd name="T50" fmla="*/ 175 w 1392"/>
                  <a:gd name="T51" fmla="*/ 298 h 927"/>
                  <a:gd name="T52" fmla="*/ 0 w 1392"/>
                  <a:gd name="T53" fmla="*/ 484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92" h="927">
                    <a:moveTo>
                      <a:pt x="0" y="484"/>
                    </a:moveTo>
                    <a:lnTo>
                      <a:pt x="109" y="532"/>
                    </a:lnTo>
                    <a:lnTo>
                      <a:pt x="92" y="611"/>
                    </a:lnTo>
                    <a:lnTo>
                      <a:pt x="359" y="567"/>
                    </a:lnTo>
                    <a:lnTo>
                      <a:pt x="390" y="646"/>
                    </a:lnTo>
                    <a:lnTo>
                      <a:pt x="535" y="585"/>
                    </a:lnTo>
                    <a:lnTo>
                      <a:pt x="802" y="542"/>
                    </a:lnTo>
                    <a:lnTo>
                      <a:pt x="865" y="481"/>
                    </a:lnTo>
                    <a:lnTo>
                      <a:pt x="927" y="513"/>
                    </a:lnTo>
                    <a:lnTo>
                      <a:pt x="973" y="608"/>
                    </a:lnTo>
                    <a:lnTo>
                      <a:pt x="878" y="700"/>
                    </a:lnTo>
                    <a:lnTo>
                      <a:pt x="908" y="748"/>
                    </a:lnTo>
                    <a:lnTo>
                      <a:pt x="1050" y="702"/>
                    </a:lnTo>
                    <a:lnTo>
                      <a:pt x="1190" y="767"/>
                    </a:lnTo>
                    <a:lnTo>
                      <a:pt x="1127" y="844"/>
                    </a:lnTo>
                    <a:lnTo>
                      <a:pt x="1220" y="924"/>
                    </a:lnTo>
                    <a:lnTo>
                      <a:pt x="1283" y="894"/>
                    </a:lnTo>
                    <a:lnTo>
                      <a:pt x="1392" y="927"/>
                    </a:lnTo>
                    <a:lnTo>
                      <a:pt x="1383" y="456"/>
                    </a:lnTo>
                    <a:lnTo>
                      <a:pt x="1274" y="376"/>
                    </a:lnTo>
                    <a:lnTo>
                      <a:pt x="1265" y="12"/>
                    </a:lnTo>
                    <a:lnTo>
                      <a:pt x="1264" y="0"/>
                    </a:lnTo>
                    <a:lnTo>
                      <a:pt x="982" y="27"/>
                    </a:lnTo>
                    <a:lnTo>
                      <a:pt x="681" y="243"/>
                    </a:lnTo>
                    <a:lnTo>
                      <a:pt x="237" y="331"/>
                    </a:lnTo>
                    <a:lnTo>
                      <a:pt x="175" y="298"/>
                    </a:lnTo>
                    <a:lnTo>
                      <a:pt x="0" y="4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3" name="Freeform 155">
                <a:extLst>
                  <a:ext uri="{FF2B5EF4-FFF2-40B4-BE49-F238E27FC236}">
                    <a16:creationId xmlns:a16="http://schemas.microsoft.com/office/drawing/2014/main" id="{C5D1F5C7-E2CA-4C44-BFA0-7C4A31F09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" y="1112"/>
                <a:ext cx="252" cy="169"/>
              </a:xfrm>
              <a:custGeom>
                <a:avLst/>
                <a:gdLst>
                  <a:gd name="T0" fmla="*/ 655 w 1763"/>
                  <a:gd name="T1" fmla="*/ 165 h 1183"/>
                  <a:gd name="T2" fmla="*/ 748 w 1763"/>
                  <a:gd name="T3" fmla="*/ 198 h 1183"/>
                  <a:gd name="T4" fmla="*/ 798 w 1763"/>
                  <a:gd name="T5" fmla="*/ 229 h 1183"/>
                  <a:gd name="T6" fmla="*/ 762 w 1763"/>
                  <a:gd name="T7" fmla="*/ 323 h 1183"/>
                  <a:gd name="T8" fmla="*/ 715 w 1763"/>
                  <a:gd name="T9" fmla="*/ 354 h 1183"/>
                  <a:gd name="T10" fmla="*/ 714 w 1763"/>
                  <a:gd name="T11" fmla="*/ 401 h 1183"/>
                  <a:gd name="T12" fmla="*/ 761 w 1763"/>
                  <a:gd name="T13" fmla="*/ 402 h 1183"/>
                  <a:gd name="T14" fmla="*/ 728 w 1763"/>
                  <a:gd name="T15" fmla="*/ 510 h 1183"/>
                  <a:gd name="T16" fmla="*/ 619 w 1763"/>
                  <a:gd name="T17" fmla="*/ 478 h 1183"/>
                  <a:gd name="T18" fmla="*/ 180 w 1763"/>
                  <a:gd name="T19" fmla="*/ 472 h 1183"/>
                  <a:gd name="T20" fmla="*/ 150 w 1763"/>
                  <a:gd name="T21" fmla="*/ 425 h 1183"/>
                  <a:gd name="T22" fmla="*/ 70 w 1763"/>
                  <a:gd name="T23" fmla="*/ 501 h 1183"/>
                  <a:gd name="T24" fmla="*/ 53 w 1763"/>
                  <a:gd name="T25" fmla="*/ 595 h 1183"/>
                  <a:gd name="T26" fmla="*/ 223 w 1763"/>
                  <a:gd name="T27" fmla="*/ 708 h 1183"/>
                  <a:gd name="T28" fmla="*/ 317 w 1763"/>
                  <a:gd name="T29" fmla="*/ 725 h 1183"/>
                  <a:gd name="T30" fmla="*/ 332 w 1763"/>
                  <a:gd name="T31" fmla="*/ 803 h 1183"/>
                  <a:gd name="T32" fmla="*/ 143 w 1763"/>
                  <a:gd name="T33" fmla="*/ 879 h 1183"/>
                  <a:gd name="T34" fmla="*/ 158 w 1763"/>
                  <a:gd name="T35" fmla="*/ 958 h 1183"/>
                  <a:gd name="T36" fmla="*/ 0 w 1763"/>
                  <a:gd name="T37" fmla="*/ 1002 h 1183"/>
                  <a:gd name="T38" fmla="*/ 59 w 1763"/>
                  <a:gd name="T39" fmla="*/ 1063 h 1183"/>
                  <a:gd name="T40" fmla="*/ 125 w 1763"/>
                  <a:gd name="T41" fmla="*/ 1035 h 1183"/>
                  <a:gd name="T42" fmla="*/ 624 w 1763"/>
                  <a:gd name="T43" fmla="*/ 1183 h 1183"/>
                  <a:gd name="T44" fmla="*/ 1054 w 1763"/>
                  <a:gd name="T45" fmla="*/ 938 h 1183"/>
                  <a:gd name="T46" fmla="*/ 1229 w 1763"/>
                  <a:gd name="T47" fmla="*/ 832 h 1183"/>
                  <a:gd name="T48" fmla="*/ 1290 w 1763"/>
                  <a:gd name="T49" fmla="*/ 910 h 1183"/>
                  <a:gd name="T50" fmla="*/ 1495 w 1763"/>
                  <a:gd name="T51" fmla="*/ 851 h 1183"/>
                  <a:gd name="T52" fmla="*/ 1698 w 1763"/>
                  <a:gd name="T53" fmla="*/ 885 h 1183"/>
                  <a:gd name="T54" fmla="*/ 1714 w 1763"/>
                  <a:gd name="T55" fmla="*/ 842 h 1183"/>
                  <a:gd name="T56" fmla="*/ 1763 w 1763"/>
                  <a:gd name="T57" fmla="*/ 714 h 1183"/>
                  <a:gd name="T58" fmla="*/ 1654 w 1763"/>
                  <a:gd name="T59" fmla="*/ 649 h 1183"/>
                  <a:gd name="T60" fmla="*/ 1657 w 1763"/>
                  <a:gd name="T61" fmla="*/ 446 h 1183"/>
                  <a:gd name="T62" fmla="*/ 1548 w 1763"/>
                  <a:gd name="T63" fmla="*/ 413 h 1183"/>
                  <a:gd name="T64" fmla="*/ 1485 w 1763"/>
                  <a:gd name="T65" fmla="*/ 443 h 1183"/>
                  <a:gd name="T66" fmla="*/ 1392 w 1763"/>
                  <a:gd name="T67" fmla="*/ 363 h 1183"/>
                  <a:gd name="T68" fmla="*/ 1455 w 1763"/>
                  <a:gd name="T69" fmla="*/ 286 h 1183"/>
                  <a:gd name="T70" fmla="*/ 1315 w 1763"/>
                  <a:gd name="T71" fmla="*/ 221 h 1183"/>
                  <a:gd name="T72" fmla="*/ 1173 w 1763"/>
                  <a:gd name="T73" fmla="*/ 267 h 1183"/>
                  <a:gd name="T74" fmla="*/ 1143 w 1763"/>
                  <a:gd name="T75" fmla="*/ 219 h 1183"/>
                  <a:gd name="T76" fmla="*/ 1238 w 1763"/>
                  <a:gd name="T77" fmla="*/ 127 h 1183"/>
                  <a:gd name="T78" fmla="*/ 1192 w 1763"/>
                  <a:gd name="T79" fmla="*/ 32 h 1183"/>
                  <a:gd name="T80" fmla="*/ 1130 w 1763"/>
                  <a:gd name="T81" fmla="*/ 0 h 1183"/>
                  <a:gd name="T82" fmla="*/ 1067 w 1763"/>
                  <a:gd name="T83" fmla="*/ 61 h 1183"/>
                  <a:gd name="T84" fmla="*/ 800 w 1763"/>
                  <a:gd name="T85" fmla="*/ 104 h 1183"/>
                  <a:gd name="T86" fmla="*/ 655 w 1763"/>
                  <a:gd name="T87" fmla="*/ 165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3" h="1183">
                    <a:moveTo>
                      <a:pt x="655" y="165"/>
                    </a:moveTo>
                    <a:lnTo>
                      <a:pt x="748" y="198"/>
                    </a:lnTo>
                    <a:lnTo>
                      <a:pt x="798" y="229"/>
                    </a:lnTo>
                    <a:lnTo>
                      <a:pt x="762" y="323"/>
                    </a:lnTo>
                    <a:lnTo>
                      <a:pt x="715" y="354"/>
                    </a:lnTo>
                    <a:lnTo>
                      <a:pt x="714" y="401"/>
                    </a:lnTo>
                    <a:lnTo>
                      <a:pt x="761" y="402"/>
                    </a:lnTo>
                    <a:lnTo>
                      <a:pt x="728" y="510"/>
                    </a:lnTo>
                    <a:lnTo>
                      <a:pt x="619" y="478"/>
                    </a:lnTo>
                    <a:lnTo>
                      <a:pt x="180" y="472"/>
                    </a:lnTo>
                    <a:lnTo>
                      <a:pt x="150" y="425"/>
                    </a:lnTo>
                    <a:lnTo>
                      <a:pt x="70" y="501"/>
                    </a:lnTo>
                    <a:lnTo>
                      <a:pt x="53" y="595"/>
                    </a:lnTo>
                    <a:lnTo>
                      <a:pt x="223" y="708"/>
                    </a:lnTo>
                    <a:lnTo>
                      <a:pt x="317" y="725"/>
                    </a:lnTo>
                    <a:lnTo>
                      <a:pt x="332" y="803"/>
                    </a:lnTo>
                    <a:lnTo>
                      <a:pt x="143" y="879"/>
                    </a:lnTo>
                    <a:lnTo>
                      <a:pt x="158" y="958"/>
                    </a:lnTo>
                    <a:lnTo>
                      <a:pt x="0" y="1002"/>
                    </a:lnTo>
                    <a:lnTo>
                      <a:pt x="59" y="1063"/>
                    </a:lnTo>
                    <a:lnTo>
                      <a:pt x="125" y="1035"/>
                    </a:lnTo>
                    <a:lnTo>
                      <a:pt x="624" y="1183"/>
                    </a:lnTo>
                    <a:lnTo>
                      <a:pt x="1054" y="938"/>
                    </a:lnTo>
                    <a:lnTo>
                      <a:pt x="1229" y="832"/>
                    </a:lnTo>
                    <a:lnTo>
                      <a:pt x="1290" y="910"/>
                    </a:lnTo>
                    <a:lnTo>
                      <a:pt x="1495" y="851"/>
                    </a:lnTo>
                    <a:lnTo>
                      <a:pt x="1698" y="885"/>
                    </a:lnTo>
                    <a:lnTo>
                      <a:pt x="1714" y="842"/>
                    </a:lnTo>
                    <a:lnTo>
                      <a:pt x="1763" y="714"/>
                    </a:lnTo>
                    <a:lnTo>
                      <a:pt x="1654" y="649"/>
                    </a:lnTo>
                    <a:lnTo>
                      <a:pt x="1657" y="446"/>
                    </a:lnTo>
                    <a:lnTo>
                      <a:pt x="1548" y="413"/>
                    </a:lnTo>
                    <a:lnTo>
                      <a:pt x="1485" y="443"/>
                    </a:lnTo>
                    <a:lnTo>
                      <a:pt x="1392" y="363"/>
                    </a:lnTo>
                    <a:lnTo>
                      <a:pt x="1455" y="286"/>
                    </a:lnTo>
                    <a:lnTo>
                      <a:pt x="1315" y="221"/>
                    </a:lnTo>
                    <a:lnTo>
                      <a:pt x="1173" y="267"/>
                    </a:lnTo>
                    <a:lnTo>
                      <a:pt x="1143" y="219"/>
                    </a:lnTo>
                    <a:lnTo>
                      <a:pt x="1238" y="127"/>
                    </a:lnTo>
                    <a:lnTo>
                      <a:pt x="1192" y="32"/>
                    </a:lnTo>
                    <a:lnTo>
                      <a:pt x="1130" y="0"/>
                    </a:lnTo>
                    <a:lnTo>
                      <a:pt x="1067" y="61"/>
                    </a:lnTo>
                    <a:lnTo>
                      <a:pt x="800" y="104"/>
                    </a:lnTo>
                    <a:lnTo>
                      <a:pt x="655" y="1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4" name="Freeform 156">
                <a:extLst>
                  <a:ext uri="{FF2B5EF4-FFF2-40B4-BE49-F238E27FC236}">
                    <a16:creationId xmlns:a16="http://schemas.microsoft.com/office/drawing/2014/main" id="{178531EF-E73A-426E-8EEF-3DA1A5C86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5" y="860"/>
                <a:ext cx="252" cy="158"/>
              </a:xfrm>
              <a:custGeom>
                <a:avLst/>
                <a:gdLst>
                  <a:gd name="T0" fmla="*/ 301 w 1765"/>
                  <a:gd name="T1" fmla="*/ 75 h 1106"/>
                  <a:gd name="T2" fmla="*/ 50 w 1765"/>
                  <a:gd name="T3" fmla="*/ 71 h 1106"/>
                  <a:gd name="T4" fmla="*/ 3 w 1765"/>
                  <a:gd name="T5" fmla="*/ 103 h 1106"/>
                  <a:gd name="T6" fmla="*/ 18 w 1765"/>
                  <a:gd name="T7" fmla="*/ 118 h 1106"/>
                  <a:gd name="T8" fmla="*/ 47 w 1765"/>
                  <a:gd name="T9" fmla="*/ 244 h 1106"/>
                  <a:gd name="T10" fmla="*/ 0 w 1765"/>
                  <a:gd name="T11" fmla="*/ 275 h 1106"/>
                  <a:gd name="T12" fmla="*/ 46 w 1765"/>
                  <a:gd name="T13" fmla="*/ 353 h 1106"/>
                  <a:gd name="T14" fmla="*/ 14 w 1765"/>
                  <a:gd name="T15" fmla="*/ 385 h 1106"/>
                  <a:gd name="T16" fmla="*/ 122 w 1765"/>
                  <a:gd name="T17" fmla="*/ 559 h 1106"/>
                  <a:gd name="T18" fmla="*/ 184 w 1765"/>
                  <a:gd name="T19" fmla="*/ 544 h 1106"/>
                  <a:gd name="T20" fmla="*/ 309 w 1765"/>
                  <a:gd name="T21" fmla="*/ 577 h 1106"/>
                  <a:gd name="T22" fmla="*/ 308 w 1765"/>
                  <a:gd name="T23" fmla="*/ 687 h 1106"/>
                  <a:gd name="T24" fmla="*/ 276 w 1765"/>
                  <a:gd name="T25" fmla="*/ 702 h 1106"/>
                  <a:gd name="T26" fmla="*/ 182 w 1765"/>
                  <a:gd name="T27" fmla="*/ 685 h 1106"/>
                  <a:gd name="T28" fmla="*/ 118 w 1765"/>
                  <a:gd name="T29" fmla="*/ 825 h 1106"/>
                  <a:gd name="T30" fmla="*/ 210 w 1765"/>
                  <a:gd name="T31" fmla="*/ 889 h 1106"/>
                  <a:gd name="T32" fmla="*/ 290 w 1765"/>
                  <a:gd name="T33" fmla="*/ 827 h 1106"/>
                  <a:gd name="T34" fmla="*/ 367 w 1765"/>
                  <a:gd name="T35" fmla="*/ 875 h 1106"/>
                  <a:gd name="T36" fmla="*/ 446 w 1765"/>
                  <a:gd name="T37" fmla="*/ 845 h 1106"/>
                  <a:gd name="T38" fmla="*/ 448 w 1765"/>
                  <a:gd name="T39" fmla="*/ 735 h 1106"/>
                  <a:gd name="T40" fmla="*/ 402 w 1765"/>
                  <a:gd name="T41" fmla="*/ 704 h 1106"/>
                  <a:gd name="T42" fmla="*/ 433 w 1765"/>
                  <a:gd name="T43" fmla="*/ 673 h 1106"/>
                  <a:gd name="T44" fmla="*/ 573 w 1765"/>
                  <a:gd name="T45" fmla="*/ 768 h 1106"/>
                  <a:gd name="T46" fmla="*/ 588 w 1765"/>
                  <a:gd name="T47" fmla="*/ 801 h 1106"/>
                  <a:gd name="T48" fmla="*/ 619 w 1765"/>
                  <a:gd name="T49" fmla="*/ 801 h 1106"/>
                  <a:gd name="T50" fmla="*/ 636 w 1765"/>
                  <a:gd name="T51" fmla="*/ 722 h 1106"/>
                  <a:gd name="T52" fmla="*/ 777 w 1765"/>
                  <a:gd name="T53" fmla="*/ 709 h 1106"/>
                  <a:gd name="T54" fmla="*/ 776 w 1765"/>
                  <a:gd name="T55" fmla="*/ 819 h 1106"/>
                  <a:gd name="T56" fmla="*/ 839 w 1765"/>
                  <a:gd name="T57" fmla="*/ 772 h 1106"/>
                  <a:gd name="T58" fmla="*/ 809 w 1765"/>
                  <a:gd name="T59" fmla="*/ 694 h 1106"/>
                  <a:gd name="T60" fmla="*/ 826 w 1765"/>
                  <a:gd name="T61" fmla="*/ 646 h 1106"/>
                  <a:gd name="T62" fmla="*/ 935 w 1765"/>
                  <a:gd name="T63" fmla="*/ 695 h 1106"/>
                  <a:gd name="T64" fmla="*/ 902 w 1765"/>
                  <a:gd name="T65" fmla="*/ 773 h 1106"/>
                  <a:gd name="T66" fmla="*/ 823 w 1765"/>
                  <a:gd name="T67" fmla="*/ 866 h 1106"/>
                  <a:gd name="T68" fmla="*/ 915 w 1765"/>
                  <a:gd name="T69" fmla="*/ 898 h 1106"/>
                  <a:gd name="T70" fmla="*/ 867 w 1765"/>
                  <a:gd name="T71" fmla="*/ 992 h 1106"/>
                  <a:gd name="T72" fmla="*/ 1054 w 1765"/>
                  <a:gd name="T73" fmla="*/ 1057 h 1106"/>
                  <a:gd name="T74" fmla="*/ 1102 w 1765"/>
                  <a:gd name="T75" fmla="*/ 1058 h 1106"/>
                  <a:gd name="T76" fmla="*/ 1148 w 1765"/>
                  <a:gd name="T77" fmla="*/ 1106 h 1106"/>
                  <a:gd name="T78" fmla="*/ 1258 w 1765"/>
                  <a:gd name="T79" fmla="*/ 1060 h 1106"/>
                  <a:gd name="T80" fmla="*/ 1371 w 1765"/>
                  <a:gd name="T81" fmla="*/ 858 h 1106"/>
                  <a:gd name="T82" fmla="*/ 1560 w 1765"/>
                  <a:gd name="T83" fmla="*/ 782 h 1106"/>
                  <a:gd name="T84" fmla="*/ 1576 w 1765"/>
                  <a:gd name="T85" fmla="*/ 751 h 1106"/>
                  <a:gd name="T86" fmla="*/ 1639 w 1765"/>
                  <a:gd name="T87" fmla="*/ 783 h 1106"/>
                  <a:gd name="T88" fmla="*/ 1765 w 1765"/>
                  <a:gd name="T89" fmla="*/ 738 h 1106"/>
                  <a:gd name="T90" fmla="*/ 1657 w 1765"/>
                  <a:gd name="T91" fmla="*/ 565 h 1106"/>
                  <a:gd name="T92" fmla="*/ 1547 w 1765"/>
                  <a:gd name="T93" fmla="*/ 625 h 1106"/>
                  <a:gd name="T94" fmla="*/ 1423 w 1765"/>
                  <a:gd name="T95" fmla="*/ 530 h 1106"/>
                  <a:gd name="T96" fmla="*/ 1440 w 1765"/>
                  <a:gd name="T97" fmla="*/ 357 h 1106"/>
                  <a:gd name="T98" fmla="*/ 1410 w 1765"/>
                  <a:gd name="T99" fmla="*/ 310 h 1106"/>
                  <a:gd name="T100" fmla="*/ 1348 w 1765"/>
                  <a:gd name="T101" fmla="*/ 325 h 1106"/>
                  <a:gd name="T102" fmla="*/ 1208 w 1765"/>
                  <a:gd name="T103" fmla="*/ 197 h 1106"/>
                  <a:gd name="T104" fmla="*/ 1225 w 1765"/>
                  <a:gd name="T105" fmla="*/ 120 h 1106"/>
                  <a:gd name="T106" fmla="*/ 1116 w 1765"/>
                  <a:gd name="T107" fmla="*/ 86 h 1106"/>
                  <a:gd name="T108" fmla="*/ 1099 w 1765"/>
                  <a:gd name="T109" fmla="*/ 149 h 1106"/>
                  <a:gd name="T110" fmla="*/ 958 w 1765"/>
                  <a:gd name="T111" fmla="*/ 132 h 1106"/>
                  <a:gd name="T112" fmla="*/ 911 w 1765"/>
                  <a:gd name="T113" fmla="*/ 100 h 1106"/>
                  <a:gd name="T114" fmla="*/ 880 w 1765"/>
                  <a:gd name="T115" fmla="*/ 83 h 1106"/>
                  <a:gd name="T116" fmla="*/ 677 w 1765"/>
                  <a:gd name="T117" fmla="*/ 96 h 1106"/>
                  <a:gd name="T118" fmla="*/ 537 w 1765"/>
                  <a:gd name="T119" fmla="*/ 0 h 1106"/>
                  <a:gd name="T120" fmla="*/ 301 w 1765"/>
                  <a:gd name="T121" fmla="*/ 75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5" h="1106">
                    <a:moveTo>
                      <a:pt x="301" y="75"/>
                    </a:moveTo>
                    <a:lnTo>
                      <a:pt x="50" y="71"/>
                    </a:lnTo>
                    <a:lnTo>
                      <a:pt x="3" y="103"/>
                    </a:lnTo>
                    <a:lnTo>
                      <a:pt x="18" y="118"/>
                    </a:lnTo>
                    <a:lnTo>
                      <a:pt x="47" y="244"/>
                    </a:lnTo>
                    <a:lnTo>
                      <a:pt x="0" y="275"/>
                    </a:lnTo>
                    <a:lnTo>
                      <a:pt x="46" y="353"/>
                    </a:lnTo>
                    <a:lnTo>
                      <a:pt x="14" y="385"/>
                    </a:lnTo>
                    <a:lnTo>
                      <a:pt x="122" y="559"/>
                    </a:lnTo>
                    <a:lnTo>
                      <a:pt x="184" y="544"/>
                    </a:lnTo>
                    <a:lnTo>
                      <a:pt x="309" y="577"/>
                    </a:lnTo>
                    <a:lnTo>
                      <a:pt x="308" y="687"/>
                    </a:lnTo>
                    <a:lnTo>
                      <a:pt x="276" y="702"/>
                    </a:lnTo>
                    <a:lnTo>
                      <a:pt x="182" y="685"/>
                    </a:lnTo>
                    <a:lnTo>
                      <a:pt x="118" y="825"/>
                    </a:lnTo>
                    <a:lnTo>
                      <a:pt x="210" y="889"/>
                    </a:lnTo>
                    <a:lnTo>
                      <a:pt x="290" y="827"/>
                    </a:lnTo>
                    <a:lnTo>
                      <a:pt x="367" y="875"/>
                    </a:lnTo>
                    <a:lnTo>
                      <a:pt x="446" y="845"/>
                    </a:lnTo>
                    <a:lnTo>
                      <a:pt x="448" y="735"/>
                    </a:lnTo>
                    <a:lnTo>
                      <a:pt x="402" y="704"/>
                    </a:lnTo>
                    <a:lnTo>
                      <a:pt x="433" y="673"/>
                    </a:lnTo>
                    <a:lnTo>
                      <a:pt x="573" y="768"/>
                    </a:lnTo>
                    <a:lnTo>
                      <a:pt x="588" y="801"/>
                    </a:lnTo>
                    <a:lnTo>
                      <a:pt x="619" y="801"/>
                    </a:lnTo>
                    <a:lnTo>
                      <a:pt x="636" y="722"/>
                    </a:lnTo>
                    <a:lnTo>
                      <a:pt x="777" y="709"/>
                    </a:lnTo>
                    <a:lnTo>
                      <a:pt x="776" y="819"/>
                    </a:lnTo>
                    <a:lnTo>
                      <a:pt x="839" y="772"/>
                    </a:lnTo>
                    <a:lnTo>
                      <a:pt x="809" y="694"/>
                    </a:lnTo>
                    <a:lnTo>
                      <a:pt x="826" y="646"/>
                    </a:lnTo>
                    <a:lnTo>
                      <a:pt x="935" y="695"/>
                    </a:lnTo>
                    <a:lnTo>
                      <a:pt x="902" y="773"/>
                    </a:lnTo>
                    <a:lnTo>
                      <a:pt x="823" y="866"/>
                    </a:lnTo>
                    <a:lnTo>
                      <a:pt x="915" y="898"/>
                    </a:lnTo>
                    <a:lnTo>
                      <a:pt x="867" y="992"/>
                    </a:lnTo>
                    <a:lnTo>
                      <a:pt x="1054" y="1057"/>
                    </a:lnTo>
                    <a:lnTo>
                      <a:pt x="1102" y="1058"/>
                    </a:lnTo>
                    <a:lnTo>
                      <a:pt x="1148" y="1106"/>
                    </a:lnTo>
                    <a:lnTo>
                      <a:pt x="1258" y="1060"/>
                    </a:lnTo>
                    <a:lnTo>
                      <a:pt x="1371" y="858"/>
                    </a:lnTo>
                    <a:lnTo>
                      <a:pt x="1560" y="782"/>
                    </a:lnTo>
                    <a:lnTo>
                      <a:pt x="1576" y="751"/>
                    </a:lnTo>
                    <a:lnTo>
                      <a:pt x="1639" y="783"/>
                    </a:lnTo>
                    <a:lnTo>
                      <a:pt x="1765" y="738"/>
                    </a:lnTo>
                    <a:lnTo>
                      <a:pt x="1657" y="565"/>
                    </a:lnTo>
                    <a:lnTo>
                      <a:pt x="1547" y="625"/>
                    </a:lnTo>
                    <a:lnTo>
                      <a:pt x="1423" y="530"/>
                    </a:lnTo>
                    <a:lnTo>
                      <a:pt x="1440" y="357"/>
                    </a:lnTo>
                    <a:lnTo>
                      <a:pt x="1410" y="310"/>
                    </a:lnTo>
                    <a:lnTo>
                      <a:pt x="1348" y="325"/>
                    </a:lnTo>
                    <a:lnTo>
                      <a:pt x="1208" y="197"/>
                    </a:lnTo>
                    <a:lnTo>
                      <a:pt x="1225" y="120"/>
                    </a:lnTo>
                    <a:lnTo>
                      <a:pt x="1116" y="86"/>
                    </a:lnTo>
                    <a:lnTo>
                      <a:pt x="1099" y="149"/>
                    </a:lnTo>
                    <a:lnTo>
                      <a:pt x="958" y="132"/>
                    </a:lnTo>
                    <a:lnTo>
                      <a:pt x="911" y="100"/>
                    </a:lnTo>
                    <a:lnTo>
                      <a:pt x="880" y="83"/>
                    </a:lnTo>
                    <a:lnTo>
                      <a:pt x="677" y="96"/>
                    </a:lnTo>
                    <a:lnTo>
                      <a:pt x="537" y="0"/>
                    </a:lnTo>
                    <a:lnTo>
                      <a:pt x="301" y="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5" name="Freeform 157">
                <a:extLst>
                  <a:ext uri="{FF2B5EF4-FFF2-40B4-BE49-F238E27FC236}">
                    <a16:creationId xmlns:a16="http://schemas.microsoft.com/office/drawing/2014/main" id="{C670EC0E-6BE4-4843-A4D3-B90974EE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874"/>
                <a:ext cx="155" cy="158"/>
              </a:xfrm>
              <a:custGeom>
                <a:avLst/>
                <a:gdLst>
                  <a:gd name="T0" fmla="*/ 774 w 1083"/>
                  <a:gd name="T1" fmla="*/ 172 h 1102"/>
                  <a:gd name="T2" fmla="*/ 821 w 1083"/>
                  <a:gd name="T3" fmla="*/ 141 h 1102"/>
                  <a:gd name="T4" fmla="*/ 792 w 1083"/>
                  <a:gd name="T5" fmla="*/ 15 h 1102"/>
                  <a:gd name="T6" fmla="*/ 777 w 1083"/>
                  <a:gd name="T7" fmla="*/ 0 h 1102"/>
                  <a:gd name="T8" fmla="*/ 443 w 1083"/>
                  <a:gd name="T9" fmla="*/ 261 h 1102"/>
                  <a:gd name="T10" fmla="*/ 160 w 1083"/>
                  <a:gd name="T11" fmla="*/ 335 h 1102"/>
                  <a:gd name="T12" fmla="*/ 0 w 1083"/>
                  <a:gd name="T13" fmla="*/ 615 h 1102"/>
                  <a:gd name="T14" fmla="*/ 15 w 1083"/>
                  <a:gd name="T15" fmla="*/ 615 h 1102"/>
                  <a:gd name="T16" fmla="*/ 109 w 1083"/>
                  <a:gd name="T17" fmla="*/ 679 h 1102"/>
                  <a:gd name="T18" fmla="*/ 140 w 1083"/>
                  <a:gd name="T19" fmla="*/ 648 h 1102"/>
                  <a:gd name="T20" fmla="*/ 218 w 1083"/>
                  <a:gd name="T21" fmla="*/ 680 h 1102"/>
                  <a:gd name="T22" fmla="*/ 217 w 1083"/>
                  <a:gd name="T23" fmla="*/ 806 h 1102"/>
                  <a:gd name="T24" fmla="*/ 168 w 1083"/>
                  <a:gd name="T25" fmla="*/ 853 h 1102"/>
                  <a:gd name="T26" fmla="*/ 184 w 1083"/>
                  <a:gd name="T27" fmla="*/ 853 h 1102"/>
                  <a:gd name="T28" fmla="*/ 215 w 1083"/>
                  <a:gd name="T29" fmla="*/ 900 h 1102"/>
                  <a:gd name="T30" fmla="*/ 167 w 1083"/>
                  <a:gd name="T31" fmla="*/ 946 h 1102"/>
                  <a:gd name="T32" fmla="*/ 166 w 1083"/>
                  <a:gd name="T33" fmla="*/ 1041 h 1102"/>
                  <a:gd name="T34" fmla="*/ 229 w 1083"/>
                  <a:gd name="T35" fmla="*/ 1041 h 1102"/>
                  <a:gd name="T36" fmla="*/ 401 w 1083"/>
                  <a:gd name="T37" fmla="*/ 1102 h 1102"/>
                  <a:gd name="T38" fmla="*/ 578 w 1083"/>
                  <a:gd name="T39" fmla="*/ 1020 h 1102"/>
                  <a:gd name="T40" fmla="*/ 574 w 1083"/>
                  <a:gd name="T41" fmla="*/ 1015 h 1102"/>
                  <a:gd name="T42" fmla="*/ 529 w 1083"/>
                  <a:gd name="T43" fmla="*/ 858 h 1102"/>
                  <a:gd name="T44" fmla="*/ 592 w 1083"/>
                  <a:gd name="T45" fmla="*/ 811 h 1102"/>
                  <a:gd name="T46" fmla="*/ 639 w 1083"/>
                  <a:gd name="T47" fmla="*/ 875 h 1102"/>
                  <a:gd name="T48" fmla="*/ 796 w 1083"/>
                  <a:gd name="T49" fmla="*/ 831 h 1102"/>
                  <a:gd name="T50" fmla="*/ 812 w 1083"/>
                  <a:gd name="T51" fmla="*/ 768 h 1102"/>
                  <a:gd name="T52" fmla="*/ 892 w 1083"/>
                  <a:gd name="T53" fmla="*/ 722 h 1102"/>
                  <a:gd name="T54" fmla="*/ 956 w 1083"/>
                  <a:gd name="T55" fmla="*/ 582 h 1102"/>
                  <a:gd name="T56" fmla="*/ 1050 w 1083"/>
                  <a:gd name="T57" fmla="*/ 599 h 1102"/>
                  <a:gd name="T58" fmla="*/ 1082 w 1083"/>
                  <a:gd name="T59" fmla="*/ 584 h 1102"/>
                  <a:gd name="T60" fmla="*/ 1083 w 1083"/>
                  <a:gd name="T61" fmla="*/ 474 h 1102"/>
                  <a:gd name="T62" fmla="*/ 958 w 1083"/>
                  <a:gd name="T63" fmla="*/ 441 h 1102"/>
                  <a:gd name="T64" fmla="*/ 896 w 1083"/>
                  <a:gd name="T65" fmla="*/ 456 h 1102"/>
                  <a:gd name="T66" fmla="*/ 788 w 1083"/>
                  <a:gd name="T67" fmla="*/ 282 h 1102"/>
                  <a:gd name="T68" fmla="*/ 820 w 1083"/>
                  <a:gd name="T69" fmla="*/ 250 h 1102"/>
                  <a:gd name="T70" fmla="*/ 774 w 1083"/>
                  <a:gd name="T71" fmla="*/ 172 h 1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83" h="1102">
                    <a:moveTo>
                      <a:pt x="774" y="172"/>
                    </a:moveTo>
                    <a:lnTo>
                      <a:pt x="821" y="141"/>
                    </a:lnTo>
                    <a:lnTo>
                      <a:pt x="792" y="15"/>
                    </a:lnTo>
                    <a:lnTo>
                      <a:pt x="777" y="0"/>
                    </a:lnTo>
                    <a:lnTo>
                      <a:pt x="443" y="261"/>
                    </a:lnTo>
                    <a:lnTo>
                      <a:pt x="160" y="335"/>
                    </a:lnTo>
                    <a:lnTo>
                      <a:pt x="0" y="615"/>
                    </a:lnTo>
                    <a:lnTo>
                      <a:pt x="15" y="615"/>
                    </a:lnTo>
                    <a:lnTo>
                      <a:pt x="109" y="679"/>
                    </a:lnTo>
                    <a:lnTo>
                      <a:pt x="140" y="648"/>
                    </a:lnTo>
                    <a:lnTo>
                      <a:pt x="218" y="680"/>
                    </a:lnTo>
                    <a:lnTo>
                      <a:pt x="217" y="806"/>
                    </a:lnTo>
                    <a:lnTo>
                      <a:pt x="168" y="853"/>
                    </a:lnTo>
                    <a:lnTo>
                      <a:pt x="184" y="853"/>
                    </a:lnTo>
                    <a:lnTo>
                      <a:pt x="215" y="900"/>
                    </a:lnTo>
                    <a:lnTo>
                      <a:pt x="167" y="946"/>
                    </a:lnTo>
                    <a:lnTo>
                      <a:pt x="166" y="1041"/>
                    </a:lnTo>
                    <a:lnTo>
                      <a:pt x="229" y="1041"/>
                    </a:lnTo>
                    <a:lnTo>
                      <a:pt x="401" y="1102"/>
                    </a:lnTo>
                    <a:lnTo>
                      <a:pt x="578" y="1020"/>
                    </a:lnTo>
                    <a:lnTo>
                      <a:pt x="574" y="1015"/>
                    </a:lnTo>
                    <a:lnTo>
                      <a:pt x="529" y="858"/>
                    </a:lnTo>
                    <a:lnTo>
                      <a:pt x="592" y="811"/>
                    </a:lnTo>
                    <a:lnTo>
                      <a:pt x="639" y="875"/>
                    </a:lnTo>
                    <a:lnTo>
                      <a:pt x="796" y="831"/>
                    </a:lnTo>
                    <a:lnTo>
                      <a:pt x="812" y="768"/>
                    </a:lnTo>
                    <a:lnTo>
                      <a:pt x="892" y="722"/>
                    </a:lnTo>
                    <a:lnTo>
                      <a:pt x="956" y="582"/>
                    </a:lnTo>
                    <a:lnTo>
                      <a:pt x="1050" y="599"/>
                    </a:lnTo>
                    <a:lnTo>
                      <a:pt x="1082" y="584"/>
                    </a:lnTo>
                    <a:lnTo>
                      <a:pt x="1083" y="474"/>
                    </a:lnTo>
                    <a:lnTo>
                      <a:pt x="958" y="441"/>
                    </a:lnTo>
                    <a:lnTo>
                      <a:pt x="896" y="456"/>
                    </a:lnTo>
                    <a:lnTo>
                      <a:pt x="788" y="282"/>
                    </a:lnTo>
                    <a:lnTo>
                      <a:pt x="820" y="250"/>
                    </a:lnTo>
                    <a:lnTo>
                      <a:pt x="774" y="1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6" name="Freeform 158">
                <a:extLst>
                  <a:ext uri="{FF2B5EF4-FFF2-40B4-BE49-F238E27FC236}">
                    <a16:creationId xmlns:a16="http://schemas.microsoft.com/office/drawing/2014/main" id="{D7993EFD-7778-4F20-8C0E-F184725F4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0" y="952"/>
                <a:ext cx="185" cy="118"/>
              </a:xfrm>
              <a:custGeom>
                <a:avLst/>
                <a:gdLst>
                  <a:gd name="T0" fmla="*/ 63 w 1299"/>
                  <a:gd name="T1" fmla="*/ 268 h 828"/>
                  <a:gd name="T2" fmla="*/ 0 w 1299"/>
                  <a:gd name="T3" fmla="*/ 315 h 828"/>
                  <a:gd name="T4" fmla="*/ 45 w 1299"/>
                  <a:gd name="T5" fmla="*/ 472 h 828"/>
                  <a:gd name="T6" fmla="*/ 49 w 1299"/>
                  <a:gd name="T7" fmla="*/ 477 h 828"/>
                  <a:gd name="T8" fmla="*/ 60 w 1299"/>
                  <a:gd name="T9" fmla="*/ 488 h 828"/>
                  <a:gd name="T10" fmla="*/ 92 w 1299"/>
                  <a:gd name="T11" fmla="*/ 457 h 828"/>
                  <a:gd name="T12" fmla="*/ 433 w 1299"/>
                  <a:gd name="T13" fmla="*/ 729 h 828"/>
                  <a:gd name="T14" fmla="*/ 606 w 1299"/>
                  <a:gd name="T15" fmla="*/ 652 h 828"/>
                  <a:gd name="T16" fmla="*/ 824 w 1299"/>
                  <a:gd name="T17" fmla="*/ 828 h 828"/>
                  <a:gd name="T18" fmla="*/ 886 w 1299"/>
                  <a:gd name="T19" fmla="*/ 782 h 828"/>
                  <a:gd name="T20" fmla="*/ 920 w 1299"/>
                  <a:gd name="T21" fmla="*/ 704 h 828"/>
                  <a:gd name="T22" fmla="*/ 1060 w 1299"/>
                  <a:gd name="T23" fmla="*/ 753 h 828"/>
                  <a:gd name="T24" fmla="*/ 1124 w 1299"/>
                  <a:gd name="T25" fmla="*/ 628 h 828"/>
                  <a:gd name="T26" fmla="*/ 1156 w 1299"/>
                  <a:gd name="T27" fmla="*/ 598 h 828"/>
                  <a:gd name="T28" fmla="*/ 1141 w 1299"/>
                  <a:gd name="T29" fmla="*/ 534 h 828"/>
                  <a:gd name="T30" fmla="*/ 1235 w 1299"/>
                  <a:gd name="T31" fmla="*/ 520 h 828"/>
                  <a:gd name="T32" fmla="*/ 1282 w 1299"/>
                  <a:gd name="T33" fmla="*/ 521 h 828"/>
                  <a:gd name="T34" fmla="*/ 1299 w 1299"/>
                  <a:gd name="T35" fmla="*/ 411 h 828"/>
                  <a:gd name="T36" fmla="*/ 1112 w 1299"/>
                  <a:gd name="T37" fmla="*/ 346 h 828"/>
                  <a:gd name="T38" fmla="*/ 1160 w 1299"/>
                  <a:gd name="T39" fmla="*/ 252 h 828"/>
                  <a:gd name="T40" fmla="*/ 1068 w 1299"/>
                  <a:gd name="T41" fmla="*/ 220 h 828"/>
                  <a:gd name="T42" fmla="*/ 1147 w 1299"/>
                  <a:gd name="T43" fmla="*/ 127 h 828"/>
                  <a:gd name="T44" fmla="*/ 1180 w 1299"/>
                  <a:gd name="T45" fmla="*/ 49 h 828"/>
                  <a:gd name="T46" fmla="*/ 1071 w 1299"/>
                  <a:gd name="T47" fmla="*/ 0 h 828"/>
                  <a:gd name="T48" fmla="*/ 1054 w 1299"/>
                  <a:gd name="T49" fmla="*/ 48 h 828"/>
                  <a:gd name="T50" fmla="*/ 1084 w 1299"/>
                  <a:gd name="T51" fmla="*/ 126 h 828"/>
                  <a:gd name="T52" fmla="*/ 1021 w 1299"/>
                  <a:gd name="T53" fmla="*/ 173 h 828"/>
                  <a:gd name="T54" fmla="*/ 1022 w 1299"/>
                  <a:gd name="T55" fmla="*/ 63 h 828"/>
                  <a:gd name="T56" fmla="*/ 881 w 1299"/>
                  <a:gd name="T57" fmla="*/ 76 h 828"/>
                  <a:gd name="T58" fmla="*/ 864 w 1299"/>
                  <a:gd name="T59" fmla="*/ 155 h 828"/>
                  <a:gd name="T60" fmla="*/ 833 w 1299"/>
                  <a:gd name="T61" fmla="*/ 155 h 828"/>
                  <a:gd name="T62" fmla="*/ 818 w 1299"/>
                  <a:gd name="T63" fmla="*/ 122 h 828"/>
                  <a:gd name="T64" fmla="*/ 678 w 1299"/>
                  <a:gd name="T65" fmla="*/ 27 h 828"/>
                  <a:gd name="T66" fmla="*/ 647 w 1299"/>
                  <a:gd name="T67" fmla="*/ 58 h 828"/>
                  <a:gd name="T68" fmla="*/ 693 w 1299"/>
                  <a:gd name="T69" fmla="*/ 89 h 828"/>
                  <a:gd name="T70" fmla="*/ 691 w 1299"/>
                  <a:gd name="T71" fmla="*/ 199 h 828"/>
                  <a:gd name="T72" fmla="*/ 612 w 1299"/>
                  <a:gd name="T73" fmla="*/ 229 h 828"/>
                  <a:gd name="T74" fmla="*/ 535 w 1299"/>
                  <a:gd name="T75" fmla="*/ 181 h 828"/>
                  <a:gd name="T76" fmla="*/ 455 w 1299"/>
                  <a:gd name="T77" fmla="*/ 243 h 828"/>
                  <a:gd name="T78" fmla="*/ 363 w 1299"/>
                  <a:gd name="T79" fmla="*/ 179 h 828"/>
                  <a:gd name="T80" fmla="*/ 283 w 1299"/>
                  <a:gd name="T81" fmla="*/ 225 h 828"/>
                  <a:gd name="T82" fmla="*/ 267 w 1299"/>
                  <a:gd name="T83" fmla="*/ 288 h 828"/>
                  <a:gd name="T84" fmla="*/ 110 w 1299"/>
                  <a:gd name="T85" fmla="*/ 332 h 828"/>
                  <a:gd name="T86" fmla="*/ 63 w 1299"/>
                  <a:gd name="T87" fmla="*/ 268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99" h="828">
                    <a:moveTo>
                      <a:pt x="63" y="268"/>
                    </a:moveTo>
                    <a:lnTo>
                      <a:pt x="0" y="315"/>
                    </a:lnTo>
                    <a:lnTo>
                      <a:pt x="45" y="472"/>
                    </a:lnTo>
                    <a:lnTo>
                      <a:pt x="49" y="477"/>
                    </a:lnTo>
                    <a:lnTo>
                      <a:pt x="60" y="488"/>
                    </a:lnTo>
                    <a:lnTo>
                      <a:pt x="92" y="457"/>
                    </a:lnTo>
                    <a:lnTo>
                      <a:pt x="433" y="729"/>
                    </a:lnTo>
                    <a:lnTo>
                      <a:pt x="606" y="652"/>
                    </a:lnTo>
                    <a:lnTo>
                      <a:pt x="824" y="828"/>
                    </a:lnTo>
                    <a:lnTo>
                      <a:pt x="886" y="782"/>
                    </a:lnTo>
                    <a:lnTo>
                      <a:pt x="920" y="704"/>
                    </a:lnTo>
                    <a:lnTo>
                      <a:pt x="1060" y="753"/>
                    </a:lnTo>
                    <a:lnTo>
                      <a:pt x="1124" y="628"/>
                    </a:lnTo>
                    <a:lnTo>
                      <a:pt x="1156" y="598"/>
                    </a:lnTo>
                    <a:lnTo>
                      <a:pt x="1141" y="534"/>
                    </a:lnTo>
                    <a:lnTo>
                      <a:pt x="1235" y="520"/>
                    </a:lnTo>
                    <a:lnTo>
                      <a:pt x="1282" y="521"/>
                    </a:lnTo>
                    <a:lnTo>
                      <a:pt x="1299" y="411"/>
                    </a:lnTo>
                    <a:lnTo>
                      <a:pt x="1112" y="346"/>
                    </a:lnTo>
                    <a:lnTo>
                      <a:pt x="1160" y="252"/>
                    </a:lnTo>
                    <a:lnTo>
                      <a:pt x="1068" y="220"/>
                    </a:lnTo>
                    <a:lnTo>
                      <a:pt x="1147" y="127"/>
                    </a:lnTo>
                    <a:lnTo>
                      <a:pt x="1180" y="49"/>
                    </a:lnTo>
                    <a:lnTo>
                      <a:pt x="1071" y="0"/>
                    </a:lnTo>
                    <a:lnTo>
                      <a:pt x="1054" y="48"/>
                    </a:lnTo>
                    <a:lnTo>
                      <a:pt x="1084" y="126"/>
                    </a:lnTo>
                    <a:lnTo>
                      <a:pt x="1021" y="173"/>
                    </a:lnTo>
                    <a:lnTo>
                      <a:pt x="1022" y="63"/>
                    </a:lnTo>
                    <a:lnTo>
                      <a:pt x="881" y="76"/>
                    </a:lnTo>
                    <a:lnTo>
                      <a:pt x="864" y="155"/>
                    </a:lnTo>
                    <a:lnTo>
                      <a:pt x="833" y="155"/>
                    </a:lnTo>
                    <a:lnTo>
                      <a:pt x="818" y="122"/>
                    </a:lnTo>
                    <a:lnTo>
                      <a:pt x="678" y="27"/>
                    </a:lnTo>
                    <a:lnTo>
                      <a:pt x="647" y="58"/>
                    </a:lnTo>
                    <a:lnTo>
                      <a:pt x="693" y="89"/>
                    </a:lnTo>
                    <a:lnTo>
                      <a:pt x="691" y="199"/>
                    </a:lnTo>
                    <a:lnTo>
                      <a:pt x="612" y="229"/>
                    </a:lnTo>
                    <a:lnTo>
                      <a:pt x="535" y="181"/>
                    </a:lnTo>
                    <a:lnTo>
                      <a:pt x="455" y="243"/>
                    </a:lnTo>
                    <a:lnTo>
                      <a:pt x="363" y="179"/>
                    </a:lnTo>
                    <a:lnTo>
                      <a:pt x="283" y="225"/>
                    </a:lnTo>
                    <a:lnTo>
                      <a:pt x="267" y="288"/>
                    </a:lnTo>
                    <a:lnTo>
                      <a:pt x="110" y="332"/>
                    </a:lnTo>
                    <a:lnTo>
                      <a:pt x="63" y="2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7" name="Freeform 159">
                <a:extLst>
                  <a:ext uri="{FF2B5EF4-FFF2-40B4-BE49-F238E27FC236}">
                    <a16:creationId xmlns:a16="http://schemas.microsoft.com/office/drawing/2014/main" id="{B5E1E501-28BC-4610-BB2E-5D64AC225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4" y="962"/>
                <a:ext cx="61" cy="61"/>
              </a:xfrm>
              <a:custGeom>
                <a:avLst/>
                <a:gdLst>
                  <a:gd name="T0" fmla="*/ 223 w 426"/>
                  <a:gd name="T1" fmla="*/ 0 h 423"/>
                  <a:gd name="T2" fmla="*/ 208 w 426"/>
                  <a:gd name="T3" fmla="*/ 0 h 423"/>
                  <a:gd name="T4" fmla="*/ 159 w 426"/>
                  <a:gd name="T5" fmla="*/ 109 h 423"/>
                  <a:gd name="T6" fmla="*/ 144 w 426"/>
                  <a:gd name="T7" fmla="*/ 109 h 423"/>
                  <a:gd name="T8" fmla="*/ 0 w 426"/>
                  <a:gd name="T9" fmla="*/ 310 h 423"/>
                  <a:gd name="T10" fmla="*/ 155 w 426"/>
                  <a:gd name="T11" fmla="*/ 423 h 423"/>
                  <a:gd name="T12" fmla="*/ 157 w 426"/>
                  <a:gd name="T13" fmla="*/ 266 h 423"/>
                  <a:gd name="T14" fmla="*/ 173 w 426"/>
                  <a:gd name="T15" fmla="*/ 251 h 423"/>
                  <a:gd name="T16" fmla="*/ 301 w 426"/>
                  <a:gd name="T17" fmla="*/ 243 h 423"/>
                  <a:gd name="T18" fmla="*/ 376 w 426"/>
                  <a:gd name="T19" fmla="*/ 238 h 423"/>
                  <a:gd name="T20" fmla="*/ 425 w 426"/>
                  <a:gd name="T21" fmla="*/ 191 h 423"/>
                  <a:gd name="T22" fmla="*/ 426 w 426"/>
                  <a:gd name="T23" fmla="*/ 65 h 423"/>
                  <a:gd name="T24" fmla="*/ 348 w 426"/>
                  <a:gd name="T25" fmla="*/ 33 h 423"/>
                  <a:gd name="T26" fmla="*/ 317 w 426"/>
                  <a:gd name="T27" fmla="*/ 64 h 423"/>
                  <a:gd name="T28" fmla="*/ 223 w 426"/>
                  <a:gd name="T29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6" h="423">
                    <a:moveTo>
                      <a:pt x="223" y="0"/>
                    </a:moveTo>
                    <a:lnTo>
                      <a:pt x="208" y="0"/>
                    </a:lnTo>
                    <a:lnTo>
                      <a:pt x="159" y="109"/>
                    </a:lnTo>
                    <a:lnTo>
                      <a:pt x="144" y="109"/>
                    </a:lnTo>
                    <a:lnTo>
                      <a:pt x="0" y="310"/>
                    </a:lnTo>
                    <a:lnTo>
                      <a:pt x="155" y="423"/>
                    </a:lnTo>
                    <a:lnTo>
                      <a:pt x="157" y="266"/>
                    </a:lnTo>
                    <a:lnTo>
                      <a:pt x="173" y="251"/>
                    </a:lnTo>
                    <a:lnTo>
                      <a:pt x="301" y="243"/>
                    </a:lnTo>
                    <a:lnTo>
                      <a:pt x="376" y="238"/>
                    </a:lnTo>
                    <a:lnTo>
                      <a:pt x="425" y="191"/>
                    </a:lnTo>
                    <a:lnTo>
                      <a:pt x="426" y="65"/>
                    </a:lnTo>
                    <a:lnTo>
                      <a:pt x="348" y="33"/>
                    </a:lnTo>
                    <a:lnTo>
                      <a:pt x="317" y="6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8" name="Freeform 160">
                <a:extLst>
                  <a:ext uri="{FF2B5EF4-FFF2-40B4-BE49-F238E27FC236}">
                    <a16:creationId xmlns:a16="http://schemas.microsoft.com/office/drawing/2014/main" id="{51C3FD82-A88F-4DEF-A6A7-003D603BF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6" y="996"/>
                <a:ext cx="39" cy="27"/>
              </a:xfrm>
              <a:custGeom>
                <a:avLst/>
                <a:gdLst>
                  <a:gd name="T0" fmla="*/ 146 w 268"/>
                  <a:gd name="T1" fmla="*/ 5 h 188"/>
                  <a:gd name="T2" fmla="*/ 18 w 268"/>
                  <a:gd name="T3" fmla="*/ 13 h 188"/>
                  <a:gd name="T4" fmla="*/ 2 w 268"/>
                  <a:gd name="T5" fmla="*/ 28 h 188"/>
                  <a:gd name="T6" fmla="*/ 0 w 268"/>
                  <a:gd name="T7" fmla="*/ 185 h 188"/>
                  <a:gd name="T8" fmla="*/ 219 w 268"/>
                  <a:gd name="T9" fmla="*/ 188 h 188"/>
                  <a:gd name="T10" fmla="*/ 220 w 268"/>
                  <a:gd name="T11" fmla="*/ 93 h 188"/>
                  <a:gd name="T12" fmla="*/ 268 w 268"/>
                  <a:gd name="T13" fmla="*/ 47 h 188"/>
                  <a:gd name="T14" fmla="*/ 237 w 268"/>
                  <a:gd name="T15" fmla="*/ 0 h 188"/>
                  <a:gd name="T16" fmla="*/ 146 w 268"/>
                  <a:gd name="T17" fmla="*/ 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8" h="188">
                    <a:moveTo>
                      <a:pt x="146" y="5"/>
                    </a:moveTo>
                    <a:lnTo>
                      <a:pt x="18" y="13"/>
                    </a:lnTo>
                    <a:lnTo>
                      <a:pt x="2" y="28"/>
                    </a:lnTo>
                    <a:lnTo>
                      <a:pt x="0" y="185"/>
                    </a:lnTo>
                    <a:lnTo>
                      <a:pt x="219" y="188"/>
                    </a:lnTo>
                    <a:lnTo>
                      <a:pt x="220" y="93"/>
                    </a:lnTo>
                    <a:lnTo>
                      <a:pt x="268" y="47"/>
                    </a:lnTo>
                    <a:lnTo>
                      <a:pt x="237" y="0"/>
                    </a:lnTo>
                    <a:lnTo>
                      <a:pt x="146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9" name="Freeform 161">
                <a:extLst>
                  <a:ext uri="{FF2B5EF4-FFF2-40B4-BE49-F238E27FC236}">
                    <a16:creationId xmlns:a16="http://schemas.microsoft.com/office/drawing/2014/main" id="{9057B829-55FE-4646-AFC8-78E5A4842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1017"/>
                <a:ext cx="161" cy="256"/>
              </a:xfrm>
              <a:custGeom>
                <a:avLst/>
                <a:gdLst>
                  <a:gd name="T0" fmla="*/ 0 w 1125"/>
                  <a:gd name="T1" fmla="*/ 167 h 1788"/>
                  <a:gd name="T2" fmla="*/ 1 w 1125"/>
                  <a:gd name="T3" fmla="*/ 195 h 1788"/>
                  <a:gd name="T4" fmla="*/ 10 w 1125"/>
                  <a:gd name="T5" fmla="*/ 559 h 1788"/>
                  <a:gd name="T6" fmla="*/ 119 w 1125"/>
                  <a:gd name="T7" fmla="*/ 639 h 1788"/>
                  <a:gd name="T8" fmla="*/ 128 w 1125"/>
                  <a:gd name="T9" fmla="*/ 1110 h 1788"/>
                  <a:gd name="T10" fmla="*/ 125 w 1125"/>
                  <a:gd name="T11" fmla="*/ 1313 h 1788"/>
                  <a:gd name="T12" fmla="*/ 234 w 1125"/>
                  <a:gd name="T13" fmla="*/ 1378 h 1788"/>
                  <a:gd name="T14" fmla="*/ 185 w 1125"/>
                  <a:gd name="T15" fmla="*/ 1506 h 1788"/>
                  <a:gd name="T16" fmla="*/ 153 w 1125"/>
                  <a:gd name="T17" fmla="*/ 1595 h 1788"/>
                  <a:gd name="T18" fmla="*/ 136 w 1125"/>
                  <a:gd name="T19" fmla="*/ 1643 h 1788"/>
                  <a:gd name="T20" fmla="*/ 244 w 1125"/>
                  <a:gd name="T21" fmla="*/ 1770 h 1788"/>
                  <a:gd name="T22" fmla="*/ 432 w 1125"/>
                  <a:gd name="T23" fmla="*/ 1788 h 1788"/>
                  <a:gd name="T24" fmla="*/ 465 w 1125"/>
                  <a:gd name="T25" fmla="*/ 1632 h 1788"/>
                  <a:gd name="T26" fmla="*/ 668 w 1125"/>
                  <a:gd name="T27" fmla="*/ 1760 h 1788"/>
                  <a:gd name="T28" fmla="*/ 923 w 1125"/>
                  <a:gd name="T29" fmla="*/ 1450 h 1788"/>
                  <a:gd name="T30" fmla="*/ 740 w 1125"/>
                  <a:gd name="T31" fmla="*/ 1024 h 1788"/>
                  <a:gd name="T32" fmla="*/ 599 w 1125"/>
                  <a:gd name="T33" fmla="*/ 1022 h 1788"/>
                  <a:gd name="T34" fmla="*/ 587 w 1125"/>
                  <a:gd name="T35" fmla="*/ 787 h 1788"/>
                  <a:gd name="T36" fmla="*/ 713 w 1125"/>
                  <a:gd name="T37" fmla="*/ 742 h 1788"/>
                  <a:gd name="T38" fmla="*/ 791 w 1125"/>
                  <a:gd name="T39" fmla="*/ 821 h 1788"/>
                  <a:gd name="T40" fmla="*/ 886 w 1125"/>
                  <a:gd name="T41" fmla="*/ 713 h 1788"/>
                  <a:gd name="T42" fmla="*/ 888 w 1125"/>
                  <a:gd name="T43" fmla="*/ 510 h 1788"/>
                  <a:gd name="T44" fmla="*/ 1046 w 1125"/>
                  <a:gd name="T45" fmla="*/ 512 h 1788"/>
                  <a:gd name="T46" fmla="*/ 1125 w 1125"/>
                  <a:gd name="T47" fmla="*/ 387 h 1788"/>
                  <a:gd name="T48" fmla="*/ 1095 w 1125"/>
                  <a:gd name="T49" fmla="*/ 371 h 1788"/>
                  <a:gd name="T50" fmla="*/ 877 w 1125"/>
                  <a:gd name="T51" fmla="*/ 195 h 1788"/>
                  <a:gd name="T52" fmla="*/ 704 w 1125"/>
                  <a:gd name="T53" fmla="*/ 272 h 1788"/>
                  <a:gd name="T54" fmla="*/ 363 w 1125"/>
                  <a:gd name="T55" fmla="*/ 0 h 1788"/>
                  <a:gd name="T56" fmla="*/ 331 w 1125"/>
                  <a:gd name="T57" fmla="*/ 31 h 1788"/>
                  <a:gd name="T58" fmla="*/ 320 w 1125"/>
                  <a:gd name="T59" fmla="*/ 20 h 1788"/>
                  <a:gd name="T60" fmla="*/ 143 w 1125"/>
                  <a:gd name="T61" fmla="*/ 102 h 1788"/>
                  <a:gd name="T62" fmla="*/ 0 w 1125"/>
                  <a:gd name="T63" fmla="*/ 167 h 1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5" h="1788">
                    <a:moveTo>
                      <a:pt x="0" y="167"/>
                    </a:moveTo>
                    <a:lnTo>
                      <a:pt x="1" y="195"/>
                    </a:lnTo>
                    <a:lnTo>
                      <a:pt x="10" y="559"/>
                    </a:lnTo>
                    <a:lnTo>
                      <a:pt x="119" y="639"/>
                    </a:lnTo>
                    <a:lnTo>
                      <a:pt x="128" y="1110"/>
                    </a:lnTo>
                    <a:lnTo>
                      <a:pt x="125" y="1313"/>
                    </a:lnTo>
                    <a:lnTo>
                      <a:pt x="234" y="1378"/>
                    </a:lnTo>
                    <a:lnTo>
                      <a:pt x="185" y="1506"/>
                    </a:lnTo>
                    <a:lnTo>
                      <a:pt x="153" y="1595"/>
                    </a:lnTo>
                    <a:lnTo>
                      <a:pt x="136" y="1643"/>
                    </a:lnTo>
                    <a:lnTo>
                      <a:pt x="244" y="1770"/>
                    </a:lnTo>
                    <a:lnTo>
                      <a:pt x="432" y="1788"/>
                    </a:lnTo>
                    <a:lnTo>
                      <a:pt x="465" y="1632"/>
                    </a:lnTo>
                    <a:lnTo>
                      <a:pt x="668" y="1760"/>
                    </a:lnTo>
                    <a:lnTo>
                      <a:pt x="923" y="1450"/>
                    </a:lnTo>
                    <a:lnTo>
                      <a:pt x="740" y="1024"/>
                    </a:lnTo>
                    <a:lnTo>
                      <a:pt x="599" y="1022"/>
                    </a:lnTo>
                    <a:lnTo>
                      <a:pt x="587" y="787"/>
                    </a:lnTo>
                    <a:lnTo>
                      <a:pt x="713" y="742"/>
                    </a:lnTo>
                    <a:lnTo>
                      <a:pt x="791" y="821"/>
                    </a:lnTo>
                    <a:lnTo>
                      <a:pt x="886" y="713"/>
                    </a:lnTo>
                    <a:lnTo>
                      <a:pt x="888" y="510"/>
                    </a:lnTo>
                    <a:lnTo>
                      <a:pt x="1046" y="512"/>
                    </a:lnTo>
                    <a:lnTo>
                      <a:pt x="1125" y="387"/>
                    </a:lnTo>
                    <a:lnTo>
                      <a:pt x="1095" y="371"/>
                    </a:lnTo>
                    <a:lnTo>
                      <a:pt x="877" y="195"/>
                    </a:lnTo>
                    <a:lnTo>
                      <a:pt x="704" y="272"/>
                    </a:lnTo>
                    <a:lnTo>
                      <a:pt x="363" y="0"/>
                    </a:lnTo>
                    <a:lnTo>
                      <a:pt x="331" y="31"/>
                    </a:lnTo>
                    <a:lnTo>
                      <a:pt x="320" y="20"/>
                    </a:lnTo>
                    <a:lnTo>
                      <a:pt x="143" y="102"/>
                    </a:lnTo>
                    <a:lnTo>
                      <a:pt x="0" y="1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0" name="Freeform 162">
                <a:extLst>
                  <a:ext uri="{FF2B5EF4-FFF2-40B4-BE49-F238E27FC236}">
                    <a16:creationId xmlns:a16="http://schemas.microsoft.com/office/drawing/2014/main" id="{03A57FFA-70F2-4482-863E-4221012C7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1119"/>
                <a:ext cx="198" cy="208"/>
              </a:xfrm>
              <a:custGeom>
                <a:avLst/>
                <a:gdLst>
                  <a:gd name="T0" fmla="*/ 281 w 1387"/>
                  <a:gd name="T1" fmla="*/ 29 h 1456"/>
                  <a:gd name="T2" fmla="*/ 155 w 1387"/>
                  <a:gd name="T3" fmla="*/ 74 h 1456"/>
                  <a:gd name="T4" fmla="*/ 167 w 1387"/>
                  <a:gd name="T5" fmla="*/ 309 h 1456"/>
                  <a:gd name="T6" fmla="*/ 308 w 1387"/>
                  <a:gd name="T7" fmla="*/ 311 h 1456"/>
                  <a:gd name="T8" fmla="*/ 491 w 1387"/>
                  <a:gd name="T9" fmla="*/ 737 h 1456"/>
                  <a:gd name="T10" fmla="*/ 236 w 1387"/>
                  <a:gd name="T11" fmla="*/ 1047 h 1456"/>
                  <a:gd name="T12" fmla="*/ 33 w 1387"/>
                  <a:gd name="T13" fmla="*/ 919 h 1456"/>
                  <a:gd name="T14" fmla="*/ 0 w 1387"/>
                  <a:gd name="T15" fmla="*/ 1075 h 1456"/>
                  <a:gd name="T16" fmla="*/ 323 w 1387"/>
                  <a:gd name="T17" fmla="*/ 1456 h 1456"/>
                  <a:gd name="T18" fmla="*/ 514 w 1387"/>
                  <a:gd name="T19" fmla="*/ 1301 h 1456"/>
                  <a:gd name="T20" fmla="*/ 535 w 1387"/>
                  <a:gd name="T21" fmla="*/ 942 h 1456"/>
                  <a:gd name="T22" fmla="*/ 691 w 1387"/>
                  <a:gd name="T23" fmla="*/ 928 h 1456"/>
                  <a:gd name="T24" fmla="*/ 768 w 1387"/>
                  <a:gd name="T25" fmla="*/ 1055 h 1456"/>
                  <a:gd name="T26" fmla="*/ 1355 w 1387"/>
                  <a:gd name="T27" fmla="*/ 561 h 1456"/>
                  <a:gd name="T28" fmla="*/ 1387 w 1387"/>
                  <a:gd name="T29" fmla="*/ 499 h 1456"/>
                  <a:gd name="T30" fmla="*/ 1155 w 1387"/>
                  <a:gd name="T31" fmla="*/ 355 h 1456"/>
                  <a:gd name="T32" fmla="*/ 1124 w 1387"/>
                  <a:gd name="T33" fmla="*/ 260 h 1456"/>
                  <a:gd name="T34" fmla="*/ 907 w 1387"/>
                  <a:gd name="T35" fmla="*/ 132 h 1456"/>
                  <a:gd name="T36" fmla="*/ 812 w 1387"/>
                  <a:gd name="T37" fmla="*/ 177 h 1456"/>
                  <a:gd name="T38" fmla="*/ 624 w 1387"/>
                  <a:gd name="T39" fmla="*/ 174 h 1456"/>
                  <a:gd name="T40" fmla="*/ 563 w 1387"/>
                  <a:gd name="T41" fmla="*/ 17 h 1456"/>
                  <a:gd name="T42" fmla="*/ 454 w 1387"/>
                  <a:gd name="T43" fmla="*/ 0 h 1456"/>
                  <a:gd name="T44" fmla="*/ 359 w 1387"/>
                  <a:gd name="T45" fmla="*/ 108 h 1456"/>
                  <a:gd name="T46" fmla="*/ 281 w 1387"/>
                  <a:gd name="T47" fmla="*/ 29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87" h="1456">
                    <a:moveTo>
                      <a:pt x="281" y="29"/>
                    </a:moveTo>
                    <a:lnTo>
                      <a:pt x="155" y="74"/>
                    </a:lnTo>
                    <a:lnTo>
                      <a:pt x="167" y="309"/>
                    </a:lnTo>
                    <a:lnTo>
                      <a:pt x="308" y="311"/>
                    </a:lnTo>
                    <a:lnTo>
                      <a:pt x="491" y="737"/>
                    </a:lnTo>
                    <a:lnTo>
                      <a:pt x="236" y="1047"/>
                    </a:lnTo>
                    <a:lnTo>
                      <a:pt x="33" y="919"/>
                    </a:lnTo>
                    <a:lnTo>
                      <a:pt x="0" y="1075"/>
                    </a:lnTo>
                    <a:lnTo>
                      <a:pt x="323" y="1456"/>
                    </a:lnTo>
                    <a:lnTo>
                      <a:pt x="514" y="1301"/>
                    </a:lnTo>
                    <a:lnTo>
                      <a:pt x="535" y="942"/>
                    </a:lnTo>
                    <a:lnTo>
                      <a:pt x="691" y="928"/>
                    </a:lnTo>
                    <a:lnTo>
                      <a:pt x="768" y="1055"/>
                    </a:lnTo>
                    <a:lnTo>
                      <a:pt x="1355" y="561"/>
                    </a:lnTo>
                    <a:lnTo>
                      <a:pt x="1387" y="499"/>
                    </a:lnTo>
                    <a:lnTo>
                      <a:pt x="1155" y="355"/>
                    </a:lnTo>
                    <a:lnTo>
                      <a:pt x="1124" y="260"/>
                    </a:lnTo>
                    <a:lnTo>
                      <a:pt x="907" y="132"/>
                    </a:lnTo>
                    <a:lnTo>
                      <a:pt x="812" y="177"/>
                    </a:lnTo>
                    <a:lnTo>
                      <a:pt x="624" y="174"/>
                    </a:lnTo>
                    <a:lnTo>
                      <a:pt x="563" y="17"/>
                    </a:lnTo>
                    <a:lnTo>
                      <a:pt x="454" y="0"/>
                    </a:lnTo>
                    <a:lnTo>
                      <a:pt x="359" y="108"/>
                    </a:lnTo>
                    <a:lnTo>
                      <a:pt x="281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1" name="Freeform 163">
                <a:extLst>
                  <a:ext uri="{FF2B5EF4-FFF2-40B4-BE49-F238E27FC236}">
                    <a16:creationId xmlns:a16="http://schemas.microsoft.com/office/drawing/2014/main" id="{AF021B57-7BE6-4099-A683-A05A486B3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089"/>
                <a:ext cx="172" cy="101"/>
              </a:xfrm>
              <a:custGeom>
                <a:avLst/>
                <a:gdLst>
                  <a:gd name="T0" fmla="*/ 2 w 1202"/>
                  <a:gd name="T1" fmla="*/ 10 h 712"/>
                  <a:gd name="T2" fmla="*/ 0 w 1202"/>
                  <a:gd name="T3" fmla="*/ 213 h 712"/>
                  <a:gd name="T4" fmla="*/ 109 w 1202"/>
                  <a:gd name="T5" fmla="*/ 230 h 712"/>
                  <a:gd name="T6" fmla="*/ 170 w 1202"/>
                  <a:gd name="T7" fmla="*/ 387 h 712"/>
                  <a:gd name="T8" fmla="*/ 358 w 1202"/>
                  <a:gd name="T9" fmla="*/ 390 h 712"/>
                  <a:gd name="T10" fmla="*/ 453 w 1202"/>
                  <a:gd name="T11" fmla="*/ 345 h 712"/>
                  <a:gd name="T12" fmla="*/ 670 w 1202"/>
                  <a:gd name="T13" fmla="*/ 473 h 712"/>
                  <a:gd name="T14" fmla="*/ 701 w 1202"/>
                  <a:gd name="T15" fmla="*/ 568 h 712"/>
                  <a:gd name="T16" fmla="*/ 933 w 1202"/>
                  <a:gd name="T17" fmla="*/ 712 h 712"/>
                  <a:gd name="T18" fmla="*/ 1202 w 1202"/>
                  <a:gd name="T19" fmla="*/ 527 h 712"/>
                  <a:gd name="T20" fmla="*/ 1126 w 1202"/>
                  <a:gd name="T21" fmla="*/ 433 h 712"/>
                  <a:gd name="T22" fmla="*/ 1189 w 1202"/>
                  <a:gd name="T23" fmla="*/ 339 h 712"/>
                  <a:gd name="T24" fmla="*/ 1113 w 1202"/>
                  <a:gd name="T25" fmla="*/ 244 h 712"/>
                  <a:gd name="T26" fmla="*/ 972 w 1202"/>
                  <a:gd name="T27" fmla="*/ 258 h 712"/>
                  <a:gd name="T28" fmla="*/ 865 w 1202"/>
                  <a:gd name="T29" fmla="*/ 5 h 712"/>
                  <a:gd name="T30" fmla="*/ 877 w 1202"/>
                  <a:gd name="T31" fmla="*/ 0 h 712"/>
                  <a:gd name="T32" fmla="*/ 691 w 1202"/>
                  <a:gd name="T33" fmla="*/ 50 h 712"/>
                  <a:gd name="T34" fmla="*/ 566 w 1202"/>
                  <a:gd name="T35" fmla="*/ 95 h 712"/>
                  <a:gd name="T36" fmla="*/ 470 w 1202"/>
                  <a:gd name="T37" fmla="*/ 204 h 712"/>
                  <a:gd name="T38" fmla="*/ 160 w 1202"/>
                  <a:gd name="T39" fmla="*/ 12 h 712"/>
                  <a:gd name="T40" fmla="*/ 2 w 1202"/>
                  <a:gd name="T41" fmla="*/ 10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2" h="712">
                    <a:moveTo>
                      <a:pt x="2" y="10"/>
                    </a:moveTo>
                    <a:lnTo>
                      <a:pt x="0" y="213"/>
                    </a:lnTo>
                    <a:lnTo>
                      <a:pt x="109" y="230"/>
                    </a:lnTo>
                    <a:lnTo>
                      <a:pt x="170" y="387"/>
                    </a:lnTo>
                    <a:lnTo>
                      <a:pt x="358" y="390"/>
                    </a:lnTo>
                    <a:lnTo>
                      <a:pt x="453" y="345"/>
                    </a:lnTo>
                    <a:lnTo>
                      <a:pt x="670" y="473"/>
                    </a:lnTo>
                    <a:lnTo>
                      <a:pt x="701" y="568"/>
                    </a:lnTo>
                    <a:lnTo>
                      <a:pt x="933" y="712"/>
                    </a:lnTo>
                    <a:lnTo>
                      <a:pt x="1202" y="527"/>
                    </a:lnTo>
                    <a:lnTo>
                      <a:pt x="1126" y="433"/>
                    </a:lnTo>
                    <a:lnTo>
                      <a:pt x="1189" y="339"/>
                    </a:lnTo>
                    <a:lnTo>
                      <a:pt x="1113" y="244"/>
                    </a:lnTo>
                    <a:lnTo>
                      <a:pt x="972" y="258"/>
                    </a:lnTo>
                    <a:lnTo>
                      <a:pt x="865" y="5"/>
                    </a:lnTo>
                    <a:lnTo>
                      <a:pt x="877" y="0"/>
                    </a:lnTo>
                    <a:lnTo>
                      <a:pt x="691" y="50"/>
                    </a:lnTo>
                    <a:lnTo>
                      <a:pt x="566" y="95"/>
                    </a:lnTo>
                    <a:lnTo>
                      <a:pt x="470" y="204"/>
                    </a:lnTo>
                    <a:lnTo>
                      <a:pt x="160" y="12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2" name="Freeform 164">
                <a:extLst>
                  <a:ext uri="{FF2B5EF4-FFF2-40B4-BE49-F238E27FC236}">
                    <a16:creationId xmlns:a16="http://schemas.microsoft.com/office/drawing/2014/main" id="{6B7E09C9-64E6-45AE-8025-CA3C2AFBE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663"/>
                <a:ext cx="220" cy="231"/>
              </a:xfrm>
              <a:custGeom>
                <a:avLst/>
                <a:gdLst>
                  <a:gd name="T0" fmla="*/ 765 w 1543"/>
                  <a:gd name="T1" fmla="*/ 6 h 1612"/>
                  <a:gd name="T2" fmla="*/ 654 w 1543"/>
                  <a:gd name="T3" fmla="*/ 66 h 1612"/>
                  <a:gd name="T4" fmla="*/ 373 w 1543"/>
                  <a:gd name="T5" fmla="*/ 0 h 1612"/>
                  <a:gd name="T6" fmla="*/ 338 w 1543"/>
                  <a:gd name="T7" fmla="*/ 266 h 1612"/>
                  <a:gd name="T8" fmla="*/ 384 w 1543"/>
                  <a:gd name="T9" fmla="*/ 298 h 1612"/>
                  <a:gd name="T10" fmla="*/ 568 w 1543"/>
                  <a:gd name="T11" fmla="*/ 551 h 1612"/>
                  <a:gd name="T12" fmla="*/ 553 w 1543"/>
                  <a:gd name="T13" fmla="*/ 551 h 1612"/>
                  <a:gd name="T14" fmla="*/ 335 w 1543"/>
                  <a:gd name="T15" fmla="*/ 485 h 1612"/>
                  <a:gd name="T16" fmla="*/ 208 w 1543"/>
                  <a:gd name="T17" fmla="*/ 593 h 1612"/>
                  <a:gd name="T18" fmla="*/ 206 w 1543"/>
                  <a:gd name="T19" fmla="*/ 687 h 1612"/>
                  <a:gd name="T20" fmla="*/ 0 w 1543"/>
                  <a:gd name="T21" fmla="*/ 857 h 1612"/>
                  <a:gd name="T22" fmla="*/ 13 w 1543"/>
                  <a:gd name="T23" fmla="*/ 858 h 1612"/>
                  <a:gd name="T24" fmla="*/ 15 w 1543"/>
                  <a:gd name="T25" fmla="*/ 857 h 1612"/>
                  <a:gd name="T26" fmla="*/ 141 w 1543"/>
                  <a:gd name="T27" fmla="*/ 874 h 1612"/>
                  <a:gd name="T28" fmla="*/ 449 w 1543"/>
                  <a:gd name="T29" fmla="*/ 1192 h 1612"/>
                  <a:gd name="T30" fmla="*/ 634 w 1543"/>
                  <a:gd name="T31" fmla="*/ 1461 h 1612"/>
                  <a:gd name="T32" fmla="*/ 643 w 1543"/>
                  <a:gd name="T33" fmla="*/ 1501 h 1612"/>
                  <a:gd name="T34" fmla="*/ 792 w 1543"/>
                  <a:gd name="T35" fmla="*/ 1385 h 1612"/>
                  <a:gd name="T36" fmla="*/ 854 w 1543"/>
                  <a:gd name="T37" fmla="*/ 1402 h 1612"/>
                  <a:gd name="T38" fmla="*/ 981 w 1543"/>
                  <a:gd name="T39" fmla="*/ 1309 h 1612"/>
                  <a:gd name="T40" fmla="*/ 1074 w 1543"/>
                  <a:gd name="T41" fmla="*/ 1358 h 1612"/>
                  <a:gd name="T42" fmla="*/ 1088 w 1543"/>
                  <a:gd name="T43" fmla="*/ 1515 h 1612"/>
                  <a:gd name="T44" fmla="*/ 1306 w 1543"/>
                  <a:gd name="T45" fmla="*/ 1612 h 1612"/>
                  <a:gd name="T46" fmla="*/ 1542 w 1543"/>
                  <a:gd name="T47" fmla="*/ 1537 h 1612"/>
                  <a:gd name="T48" fmla="*/ 1543 w 1543"/>
                  <a:gd name="T49" fmla="*/ 1427 h 1612"/>
                  <a:gd name="T50" fmla="*/ 1497 w 1543"/>
                  <a:gd name="T51" fmla="*/ 1411 h 1612"/>
                  <a:gd name="T52" fmla="*/ 1467 w 1543"/>
                  <a:gd name="T53" fmla="*/ 1300 h 1612"/>
                  <a:gd name="T54" fmla="*/ 1372 w 1543"/>
                  <a:gd name="T55" fmla="*/ 1330 h 1612"/>
                  <a:gd name="T56" fmla="*/ 1232 w 1543"/>
                  <a:gd name="T57" fmla="*/ 1250 h 1612"/>
                  <a:gd name="T58" fmla="*/ 1174 w 1543"/>
                  <a:gd name="T59" fmla="*/ 983 h 1612"/>
                  <a:gd name="T60" fmla="*/ 971 w 1543"/>
                  <a:gd name="T61" fmla="*/ 870 h 1612"/>
                  <a:gd name="T62" fmla="*/ 877 w 1543"/>
                  <a:gd name="T63" fmla="*/ 900 h 1612"/>
                  <a:gd name="T64" fmla="*/ 769 w 1543"/>
                  <a:gd name="T65" fmla="*/ 790 h 1612"/>
                  <a:gd name="T66" fmla="*/ 706 w 1543"/>
                  <a:gd name="T67" fmla="*/ 757 h 1612"/>
                  <a:gd name="T68" fmla="*/ 724 w 1543"/>
                  <a:gd name="T69" fmla="*/ 616 h 1612"/>
                  <a:gd name="T70" fmla="*/ 849 w 1543"/>
                  <a:gd name="T71" fmla="*/ 633 h 1612"/>
                  <a:gd name="T72" fmla="*/ 898 w 1543"/>
                  <a:gd name="T73" fmla="*/ 572 h 1612"/>
                  <a:gd name="T74" fmla="*/ 975 w 1543"/>
                  <a:gd name="T75" fmla="*/ 573 h 1612"/>
                  <a:gd name="T76" fmla="*/ 1005 w 1543"/>
                  <a:gd name="T77" fmla="*/ 652 h 1612"/>
                  <a:gd name="T78" fmla="*/ 1101 w 1543"/>
                  <a:gd name="T79" fmla="*/ 559 h 1612"/>
                  <a:gd name="T80" fmla="*/ 1273 w 1543"/>
                  <a:gd name="T81" fmla="*/ 546 h 1612"/>
                  <a:gd name="T82" fmla="*/ 1350 w 1543"/>
                  <a:gd name="T83" fmla="*/ 672 h 1612"/>
                  <a:gd name="T84" fmla="*/ 1384 w 1543"/>
                  <a:gd name="T85" fmla="*/ 500 h 1612"/>
                  <a:gd name="T86" fmla="*/ 1384 w 1543"/>
                  <a:gd name="T87" fmla="*/ 487 h 1612"/>
                  <a:gd name="T88" fmla="*/ 1121 w 1543"/>
                  <a:gd name="T89" fmla="*/ 277 h 1612"/>
                  <a:gd name="T90" fmla="*/ 765 w 1543"/>
                  <a:gd name="T91" fmla="*/ 6 h 1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43" h="1612">
                    <a:moveTo>
                      <a:pt x="765" y="6"/>
                    </a:moveTo>
                    <a:lnTo>
                      <a:pt x="654" y="66"/>
                    </a:lnTo>
                    <a:lnTo>
                      <a:pt x="373" y="0"/>
                    </a:lnTo>
                    <a:lnTo>
                      <a:pt x="338" y="266"/>
                    </a:lnTo>
                    <a:lnTo>
                      <a:pt x="384" y="298"/>
                    </a:lnTo>
                    <a:lnTo>
                      <a:pt x="568" y="551"/>
                    </a:lnTo>
                    <a:lnTo>
                      <a:pt x="553" y="551"/>
                    </a:lnTo>
                    <a:lnTo>
                      <a:pt x="335" y="485"/>
                    </a:lnTo>
                    <a:lnTo>
                      <a:pt x="208" y="593"/>
                    </a:lnTo>
                    <a:lnTo>
                      <a:pt x="206" y="687"/>
                    </a:lnTo>
                    <a:lnTo>
                      <a:pt x="0" y="857"/>
                    </a:lnTo>
                    <a:lnTo>
                      <a:pt x="13" y="858"/>
                    </a:lnTo>
                    <a:lnTo>
                      <a:pt x="15" y="857"/>
                    </a:lnTo>
                    <a:lnTo>
                      <a:pt x="141" y="874"/>
                    </a:lnTo>
                    <a:lnTo>
                      <a:pt x="449" y="1192"/>
                    </a:lnTo>
                    <a:lnTo>
                      <a:pt x="634" y="1461"/>
                    </a:lnTo>
                    <a:lnTo>
                      <a:pt x="643" y="1501"/>
                    </a:lnTo>
                    <a:lnTo>
                      <a:pt x="792" y="1385"/>
                    </a:lnTo>
                    <a:lnTo>
                      <a:pt x="854" y="1402"/>
                    </a:lnTo>
                    <a:lnTo>
                      <a:pt x="981" y="1309"/>
                    </a:lnTo>
                    <a:lnTo>
                      <a:pt x="1074" y="1358"/>
                    </a:lnTo>
                    <a:lnTo>
                      <a:pt x="1088" y="1515"/>
                    </a:lnTo>
                    <a:lnTo>
                      <a:pt x="1306" y="1612"/>
                    </a:lnTo>
                    <a:lnTo>
                      <a:pt x="1542" y="1537"/>
                    </a:lnTo>
                    <a:lnTo>
                      <a:pt x="1543" y="1427"/>
                    </a:lnTo>
                    <a:lnTo>
                      <a:pt x="1497" y="1411"/>
                    </a:lnTo>
                    <a:lnTo>
                      <a:pt x="1467" y="1300"/>
                    </a:lnTo>
                    <a:lnTo>
                      <a:pt x="1372" y="1330"/>
                    </a:lnTo>
                    <a:lnTo>
                      <a:pt x="1232" y="1250"/>
                    </a:lnTo>
                    <a:lnTo>
                      <a:pt x="1174" y="983"/>
                    </a:lnTo>
                    <a:lnTo>
                      <a:pt x="971" y="870"/>
                    </a:lnTo>
                    <a:lnTo>
                      <a:pt x="877" y="900"/>
                    </a:lnTo>
                    <a:lnTo>
                      <a:pt x="769" y="790"/>
                    </a:lnTo>
                    <a:lnTo>
                      <a:pt x="706" y="757"/>
                    </a:lnTo>
                    <a:lnTo>
                      <a:pt x="724" y="616"/>
                    </a:lnTo>
                    <a:lnTo>
                      <a:pt x="849" y="633"/>
                    </a:lnTo>
                    <a:lnTo>
                      <a:pt x="898" y="572"/>
                    </a:lnTo>
                    <a:lnTo>
                      <a:pt x="975" y="573"/>
                    </a:lnTo>
                    <a:lnTo>
                      <a:pt x="1005" y="652"/>
                    </a:lnTo>
                    <a:lnTo>
                      <a:pt x="1101" y="559"/>
                    </a:lnTo>
                    <a:lnTo>
                      <a:pt x="1273" y="546"/>
                    </a:lnTo>
                    <a:lnTo>
                      <a:pt x="1350" y="672"/>
                    </a:lnTo>
                    <a:lnTo>
                      <a:pt x="1384" y="500"/>
                    </a:lnTo>
                    <a:lnTo>
                      <a:pt x="1384" y="487"/>
                    </a:lnTo>
                    <a:lnTo>
                      <a:pt x="1121" y="277"/>
                    </a:lnTo>
                    <a:lnTo>
                      <a:pt x="765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3" name="Freeform 165">
                <a:extLst>
                  <a:ext uri="{FF2B5EF4-FFF2-40B4-BE49-F238E27FC236}">
                    <a16:creationId xmlns:a16="http://schemas.microsoft.com/office/drawing/2014/main" id="{FB06687C-C721-4A44-9B23-1D0235F6A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9" y="741"/>
                <a:ext cx="173" cy="136"/>
              </a:xfrm>
              <a:custGeom>
                <a:avLst/>
                <a:gdLst>
                  <a:gd name="T0" fmla="*/ 395 w 1215"/>
                  <a:gd name="T1" fmla="*/ 13 h 949"/>
                  <a:gd name="T2" fmla="*/ 299 w 1215"/>
                  <a:gd name="T3" fmla="*/ 106 h 949"/>
                  <a:gd name="T4" fmla="*/ 269 w 1215"/>
                  <a:gd name="T5" fmla="*/ 27 h 949"/>
                  <a:gd name="T6" fmla="*/ 192 w 1215"/>
                  <a:gd name="T7" fmla="*/ 26 h 949"/>
                  <a:gd name="T8" fmla="*/ 143 w 1215"/>
                  <a:gd name="T9" fmla="*/ 87 h 949"/>
                  <a:gd name="T10" fmla="*/ 18 w 1215"/>
                  <a:gd name="T11" fmla="*/ 70 h 949"/>
                  <a:gd name="T12" fmla="*/ 0 w 1215"/>
                  <a:gd name="T13" fmla="*/ 211 h 949"/>
                  <a:gd name="T14" fmla="*/ 63 w 1215"/>
                  <a:gd name="T15" fmla="*/ 244 h 949"/>
                  <a:gd name="T16" fmla="*/ 171 w 1215"/>
                  <a:gd name="T17" fmla="*/ 354 h 949"/>
                  <a:gd name="T18" fmla="*/ 265 w 1215"/>
                  <a:gd name="T19" fmla="*/ 324 h 949"/>
                  <a:gd name="T20" fmla="*/ 468 w 1215"/>
                  <a:gd name="T21" fmla="*/ 437 h 949"/>
                  <a:gd name="T22" fmla="*/ 526 w 1215"/>
                  <a:gd name="T23" fmla="*/ 704 h 949"/>
                  <a:gd name="T24" fmla="*/ 666 w 1215"/>
                  <a:gd name="T25" fmla="*/ 784 h 949"/>
                  <a:gd name="T26" fmla="*/ 761 w 1215"/>
                  <a:gd name="T27" fmla="*/ 754 h 949"/>
                  <a:gd name="T28" fmla="*/ 791 w 1215"/>
                  <a:gd name="T29" fmla="*/ 865 h 949"/>
                  <a:gd name="T30" fmla="*/ 837 w 1215"/>
                  <a:gd name="T31" fmla="*/ 881 h 949"/>
                  <a:gd name="T32" fmla="*/ 869 w 1215"/>
                  <a:gd name="T33" fmla="*/ 881 h 949"/>
                  <a:gd name="T34" fmla="*/ 870 w 1215"/>
                  <a:gd name="T35" fmla="*/ 850 h 949"/>
                  <a:gd name="T36" fmla="*/ 918 w 1215"/>
                  <a:gd name="T37" fmla="*/ 757 h 949"/>
                  <a:gd name="T38" fmla="*/ 1074 w 1215"/>
                  <a:gd name="T39" fmla="*/ 791 h 949"/>
                  <a:gd name="T40" fmla="*/ 1135 w 1215"/>
                  <a:gd name="T41" fmla="*/ 916 h 949"/>
                  <a:gd name="T42" fmla="*/ 1181 w 1215"/>
                  <a:gd name="T43" fmla="*/ 949 h 949"/>
                  <a:gd name="T44" fmla="*/ 1214 w 1215"/>
                  <a:gd name="T45" fmla="*/ 840 h 949"/>
                  <a:gd name="T46" fmla="*/ 1215 w 1215"/>
                  <a:gd name="T47" fmla="*/ 761 h 949"/>
                  <a:gd name="T48" fmla="*/ 1201 w 1215"/>
                  <a:gd name="T49" fmla="*/ 651 h 949"/>
                  <a:gd name="T50" fmla="*/ 1186 w 1215"/>
                  <a:gd name="T51" fmla="*/ 635 h 949"/>
                  <a:gd name="T52" fmla="*/ 1106 w 1215"/>
                  <a:gd name="T53" fmla="*/ 681 h 949"/>
                  <a:gd name="T54" fmla="*/ 1108 w 1215"/>
                  <a:gd name="T55" fmla="*/ 572 h 949"/>
                  <a:gd name="T56" fmla="*/ 1062 w 1215"/>
                  <a:gd name="T57" fmla="*/ 555 h 949"/>
                  <a:gd name="T58" fmla="*/ 998 w 1215"/>
                  <a:gd name="T59" fmla="*/ 617 h 949"/>
                  <a:gd name="T60" fmla="*/ 841 w 1215"/>
                  <a:gd name="T61" fmla="*/ 630 h 949"/>
                  <a:gd name="T62" fmla="*/ 841 w 1215"/>
                  <a:gd name="T63" fmla="*/ 583 h 949"/>
                  <a:gd name="T64" fmla="*/ 889 w 1215"/>
                  <a:gd name="T65" fmla="*/ 553 h 949"/>
                  <a:gd name="T66" fmla="*/ 906 w 1215"/>
                  <a:gd name="T67" fmla="*/ 443 h 949"/>
                  <a:gd name="T68" fmla="*/ 1032 w 1215"/>
                  <a:gd name="T69" fmla="*/ 461 h 949"/>
                  <a:gd name="T70" fmla="*/ 1064 w 1215"/>
                  <a:gd name="T71" fmla="*/ 383 h 949"/>
                  <a:gd name="T72" fmla="*/ 1128 w 1215"/>
                  <a:gd name="T73" fmla="*/ 321 h 949"/>
                  <a:gd name="T74" fmla="*/ 1129 w 1215"/>
                  <a:gd name="T75" fmla="*/ 259 h 949"/>
                  <a:gd name="T76" fmla="*/ 1034 w 1215"/>
                  <a:gd name="T77" fmla="*/ 273 h 949"/>
                  <a:gd name="T78" fmla="*/ 879 w 1215"/>
                  <a:gd name="T79" fmla="*/ 176 h 949"/>
                  <a:gd name="T80" fmla="*/ 816 w 1215"/>
                  <a:gd name="T81" fmla="*/ 191 h 949"/>
                  <a:gd name="T82" fmla="*/ 738 w 1215"/>
                  <a:gd name="T83" fmla="*/ 159 h 949"/>
                  <a:gd name="T84" fmla="*/ 723 w 1215"/>
                  <a:gd name="T85" fmla="*/ 112 h 949"/>
                  <a:gd name="T86" fmla="*/ 644 w 1215"/>
                  <a:gd name="T87" fmla="*/ 126 h 949"/>
                  <a:gd name="T88" fmla="*/ 567 w 1215"/>
                  <a:gd name="T89" fmla="*/ 0 h 949"/>
                  <a:gd name="T90" fmla="*/ 395 w 1215"/>
                  <a:gd name="T91" fmla="*/ 13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15" h="949">
                    <a:moveTo>
                      <a:pt x="395" y="13"/>
                    </a:moveTo>
                    <a:lnTo>
                      <a:pt x="299" y="106"/>
                    </a:lnTo>
                    <a:lnTo>
                      <a:pt x="269" y="27"/>
                    </a:lnTo>
                    <a:lnTo>
                      <a:pt x="192" y="26"/>
                    </a:lnTo>
                    <a:lnTo>
                      <a:pt x="143" y="87"/>
                    </a:lnTo>
                    <a:lnTo>
                      <a:pt x="18" y="70"/>
                    </a:lnTo>
                    <a:lnTo>
                      <a:pt x="0" y="211"/>
                    </a:lnTo>
                    <a:lnTo>
                      <a:pt x="63" y="244"/>
                    </a:lnTo>
                    <a:lnTo>
                      <a:pt x="171" y="354"/>
                    </a:lnTo>
                    <a:lnTo>
                      <a:pt x="265" y="324"/>
                    </a:lnTo>
                    <a:lnTo>
                      <a:pt x="468" y="437"/>
                    </a:lnTo>
                    <a:lnTo>
                      <a:pt x="526" y="704"/>
                    </a:lnTo>
                    <a:lnTo>
                      <a:pt x="666" y="784"/>
                    </a:lnTo>
                    <a:lnTo>
                      <a:pt x="761" y="754"/>
                    </a:lnTo>
                    <a:lnTo>
                      <a:pt x="791" y="865"/>
                    </a:lnTo>
                    <a:lnTo>
                      <a:pt x="837" y="881"/>
                    </a:lnTo>
                    <a:lnTo>
                      <a:pt x="869" y="881"/>
                    </a:lnTo>
                    <a:lnTo>
                      <a:pt x="870" y="850"/>
                    </a:lnTo>
                    <a:lnTo>
                      <a:pt x="918" y="757"/>
                    </a:lnTo>
                    <a:lnTo>
                      <a:pt x="1074" y="791"/>
                    </a:lnTo>
                    <a:lnTo>
                      <a:pt x="1135" y="916"/>
                    </a:lnTo>
                    <a:lnTo>
                      <a:pt x="1181" y="949"/>
                    </a:lnTo>
                    <a:lnTo>
                      <a:pt x="1214" y="840"/>
                    </a:lnTo>
                    <a:lnTo>
                      <a:pt x="1215" y="761"/>
                    </a:lnTo>
                    <a:lnTo>
                      <a:pt x="1201" y="651"/>
                    </a:lnTo>
                    <a:lnTo>
                      <a:pt x="1186" y="635"/>
                    </a:lnTo>
                    <a:lnTo>
                      <a:pt x="1106" y="681"/>
                    </a:lnTo>
                    <a:lnTo>
                      <a:pt x="1108" y="572"/>
                    </a:lnTo>
                    <a:lnTo>
                      <a:pt x="1062" y="555"/>
                    </a:lnTo>
                    <a:lnTo>
                      <a:pt x="998" y="617"/>
                    </a:lnTo>
                    <a:lnTo>
                      <a:pt x="841" y="630"/>
                    </a:lnTo>
                    <a:lnTo>
                      <a:pt x="841" y="583"/>
                    </a:lnTo>
                    <a:lnTo>
                      <a:pt x="889" y="553"/>
                    </a:lnTo>
                    <a:lnTo>
                      <a:pt x="906" y="443"/>
                    </a:lnTo>
                    <a:lnTo>
                      <a:pt x="1032" y="461"/>
                    </a:lnTo>
                    <a:lnTo>
                      <a:pt x="1064" y="383"/>
                    </a:lnTo>
                    <a:lnTo>
                      <a:pt x="1128" y="321"/>
                    </a:lnTo>
                    <a:lnTo>
                      <a:pt x="1129" y="259"/>
                    </a:lnTo>
                    <a:lnTo>
                      <a:pt x="1034" y="273"/>
                    </a:lnTo>
                    <a:lnTo>
                      <a:pt x="879" y="176"/>
                    </a:lnTo>
                    <a:lnTo>
                      <a:pt x="816" y="191"/>
                    </a:lnTo>
                    <a:lnTo>
                      <a:pt x="738" y="159"/>
                    </a:lnTo>
                    <a:lnTo>
                      <a:pt x="723" y="112"/>
                    </a:lnTo>
                    <a:lnTo>
                      <a:pt x="644" y="126"/>
                    </a:lnTo>
                    <a:lnTo>
                      <a:pt x="567" y="0"/>
                    </a:lnTo>
                    <a:lnTo>
                      <a:pt x="395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4" name="Freeform 166">
                <a:extLst>
                  <a:ext uri="{FF2B5EF4-FFF2-40B4-BE49-F238E27FC236}">
                    <a16:creationId xmlns:a16="http://schemas.microsoft.com/office/drawing/2014/main" id="{89835331-75A6-4EAF-94AE-D194D6B3C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786"/>
                <a:ext cx="248" cy="211"/>
              </a:xfrm>
              <a:custGeom>
                <a:avLst/>
                <a:gdLst>
                  <a:gd name="T0" fmla="*/ 1041 w 1733"/>
                  <a:gd name="T1" fmla="*/ 0 h 1479"/>
                  <a:gd name="T2" fmla="*/ 1039 w 1733"/>
                  <a:gd name="T3" fmla="*/ 1 h 1479"/>
                  <a:gd name="T4" fmla="*/ 787 w 1733"/>
                  <a:gd name="T5" fmla="*/ 247 h 1479"/>
                  <a:gd name="T6" fmla="*/ 0 w 1733"/>
                  <a:gd name="T7" fmla="*/ 518 h 1479"/>
                  <a:gd name="T8" fmla="*/ 140 w 1733"/>
                  <a:gd name="T9" fmla="*/ 614 h 1479"/>
                  <a:gd name="T10" fmla="*/ 343 w 1733"/>
                  <a:gd name="T11" fmla="*/ 601 h 1479"/>
                  <a:gd name="T12" fmla="*/ 374 w 1733"/>
                  <a:gd name="T13" fmla="*/ 618 h 1479"/>
                  <a:gd name="T14" fmla="*/ 421 w 1733"/>
                  <a:gd name="T15" fmla="*/ 650 h 1479"/>
                  <a:gd name="T16" fmla="*/ 562 w 1733"/>
                  <a:gd name="T17" fmla="*/ 667 h 1479"/>
                  <a:gd name="T18" fmla="*/ 579 w 1733"/>
                  <a:gd name="T19" fmla="*/ 604 h 1479"/>
                  <a:gd name="T20" fmla="*/ 688 w 1733"/>
                  <a:gd name="T21" fmla="*/ 638 h 1479"/>
                  <a:gd name="T22" fmla="*/ 671 w 1733"/>
                  <a:gd name="T23" fmla="*/ 715 h 1479"/>
                  <a:gd name="T24" fmla="*/ 811 w 1733"/>
                  <a:gd name="T25" fmla="*/ 843 h 1479"/>
                  <a:gd name="T26" fmla="*/ 873 w 1733"/>
                  <a:gd name="T27" fmla="*/ 828 h 1479"/>
                  <a:gd name="T28" fmla="*/ 903 w 1733"/>
                  <a:gd name="T29" fmla="*/ 875 h 1479"/>
                  <a:gd name="T30" fmla="*/ 886 w 1733"/>
                  <a:gd name="T31" fmla="*/ 1048 h 1479"/>
                  <a:gd name="T32" fmla="*/ 1010 w 1733"/>
                  <a:gd name="T33" fmla="*/ 1143 h 1479"/>
                  <a:gd name="T34" fmla="*/ 1120 w 1733"/>
                  <a:gd name="T35" fmla="*/ 1083 h 1479"/>
                  <a:gd name="T36" fmla="*/ 1228 w 1733"/>
                  <a:gd name="T37" fmla="*/ 1256 h 1479"/>
                  <a:gd name="T38" fmla="*/ 1102 w 1733"/>
                  <a:gd name="T39" fmla="*/ 1301 h 1479"/>
                  <a:gd name="T40" fmla="*/ 1115 w 1733"/>
                  <a:gd name="T41" fmla="*/ 1443 h 1479"/>
                  <a:gd name="T42" fmla="*/ 1272 w 1733"/>
                  <a:gd name="T43" fmla="*/ 1461 h 1479"/>
                  <a:gd name="T44" fmla="*/ 1382 w 1733"/>
                  <a:gd name="T45" fmla="*/ 1415 h 1479"/>
                  <a:gd name="T46" fmla="*/ 1459 w 1733"/>
                  <a:gd name="T47" fmla="*/ 1479 h 1479"/>
                  <a:gd name="T48" fmla="*/ 1649 w 1733"/>
                  <a:gd name="T49" fmla="*/ 1403 h 1479"/>
                  <a:gd name="T50" fmla="*/ 1633 w 1733"/>
                  <a:gd name="T51" fmla="*/ 1344 h 1479"/>
                  <a:gd name="T52" fmla="*/ 1559 w 1733"/>
                  <a:gd name="T53" fmla="*/ 1089 h 1479"/>
                  <a:gd name="T54" fmla="*/ 1733 w 1733"/>
                  <a:gd name="T55" fmla="*/ 935 h 1479"/>
                  <a:gd name="T56" fmla="*/ 1669 w 1733"/>
                  <a:gd name="T57" fmla="*/ 644 h 1479"/>
                  <a:gd name="T58" fmla="*/ 1660 w 1733"/>
                  <a:gd name="T59" fmla="*/ 604 h 1479"/>
                  <a:gd name="T60" fmla="*/ 1475 w 1733"/>
                  <a:gd name="T61" fmla="*/ 335 h 1479"/>
                  <a:gd name="T62" fmla="*/ 1167 w 1733"/>
                  <a:gd name="T63" fmla="*/ 17 h 1479"/>
                  <a:gd name="T64" fmla="*/ 1041 w 1733"/>
                  <a:gd name="T65" fmla="*/ 0 h 1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3" h="1479">
                    <a:moveTo>
                      <a:pt x="1041" y="0"/>
                    </a:moveTo>
                    <a:lnTo>
                      <a:pt x="1039" y="1"/>
                    </a:lnTo>
                    <a:lnTo>
                      <a:pt x="787" y="247"/>
                    </a:lnTo>
                    <a:lnTo>
                      <a:pt x="0" y="518"/>
                    </a:lnTo>
                    <a:lnTo>
                      <a:pt x="140" y="614"/>
                    </a:lnTo>
                    <a:lnTo>
                      <a:pt x="343" y="601"/>
                    </a:lnTo>
                    <a:lnTo>
                      <a:pt x="374" y="618"/>
                    </a:lnTo>
                    <a:lnTo>
                      <a:pt x="421" y="650"/>
                    </a:lnTo>
                    <a:lnTo>
                      <a:pt x="562" y="667"/>
                    </a:lnTo>
                    <a:lnTo>
                      <a:pt x="579" y="604"/>
                    </a:lnTo>
                    <a:lnTo>
                      <a:pt x="688" y="638"/>
                    </a:lnTo>
                    <a:lnTo>
                      <a:pt x="671" y="715"/>
                    </a:lnTo>
                    <a:lnTo>
                      <a:pt x="811" y="843"/>
                    </a:lnTo>
                    <a:lnTo>
                      <a:pt x="873" y="828"/>
                    </a:lnTo>
                    <a:lnTo>
                      <a:pt x="903" y="875"/>
                    </a:lnTo>
                    <a:lnTo>
                      <a:pt x="886" y="1048"/>
                    </a:lnTo>
                    <a:lnTo>
                      <a:pt x="1010" y="1143"/>
                    </a:lnTo>
                    <a:lnTo>
                      <a:pt x="1120" y="1083"/>
                    </a:lnTo>
                    <a:lnTo>
                      <a:pt x="1228" y="1256"/>
                    </a:lnTo>
                    <a:lnTo>
                      <a:pt x="1102" y="1301"/>
                    </a:lnTo>
                    <a:lnTo>
                      <a:pt x="1115" y="1443"/>
                    </a:lnTo>
                    <a:lnTo>
                      <a:pt x="1272" y="1461"/>
                    </a:lnTo>
                    <a:lnTo>
                      <a:pt x="1382" y="1415"/>
                    </a:lnTo>
                    <a:lnTo>
                      <a:pt x="1459" y="1479"/>
                    </a:lnTo>
                    <a:lnTo>
                      <a:pt x="1649" y="1403"/>
                    </a:lnTo>
                    <a:lnTo>
                      <a:pt x="1633" y="1344"/>
                    </a:lnTo>
                    <a:lnTo>
                      <a:pt x="1559" y="1089"/>
                    </a:lnTo>
                    <a:lnTo>
                      <a:pt x="1733" y="935"/>
                    </a:lnTo>
                    <a:lnTo>
                      <a:pt x="1669" y="644"/>
                    </a:lnTo>
                    <a:lnTo>
                      <a:pt x="1660" y="604"/>
                    </a:lnTo>
                    <a:lnTo>
                      <a:pt x="1475" y="335"/>
                    </a:lnTo>
                    <a:lnTo>
                      <a:pt x="1167" y="17"/>
                    </a:lnTo>
                    <a:lnTo>
                      <a:pt x="10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5" name="Freeform 167">
                <a:extLst>
                  <a:ext uri="{FF2B5EF4-FFF2-40B4-BE49-F238E27FC236}">
                    <a16:creationId xmlns:a16="http://schemas.microsoft.com/office/drawing/2014/main" id="{D575EBDB-F3B7-4854-962F-51C83010A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967"/>
                <a:ext cx="182" cy="129"/>
              </a:xfrm>
              <a:custGeom>
                <a:avLst/>
                <a:gdLst>
                  <a:gd name="T0" fmla="*/ 572 w 1271"/>
                  <a:gd name="T1" fmla="*/ 0 h 902"/>
                  <a:gd name="T2" fmla="*/ 556 w 1271"/>
                  <a:gd name="T3" fmla="*/ 31 h 902"/>
                  <a:gd name="T4" fmla="*/ 367 w 1271"/>
                  <a:gd name="T5" fmla="*/ 107 h 902"/>
                  <a:gd name="T6" fmla="*/ 254 w 1271"/>
                  <a:gd name="T7" fmla="*/ 309 h 902"/>
                  <a:gd name="T8" fmla="*/ 144 w 1271"/>
                  <a:gd name="T9" fmla="*/ 355 h 902"/>
                  <a:gd name="T10" fmla="*/ 81 w 1271"/>
                  <a:gd name="T11" fmla="*/ 401 h 902"/>
                  <a:gd name="T12" fmla="*/ 47 w 1271"/>
                  <a:gd name="T13" fmla="*/ 526 h 902"/>
                  <a:gd name="T14" fmla="*/ 0 w 1271"/>
                  <a:gd name="T15" fmla="*/ 572 h 902"/>
                  <a:gd name="T16" fmla="*/ 43 w 1271"/>
                  <a:gd name="T17" fmla="*/ 808 h 902"/>
                  <a:gd name="T18" fmla="*/ 57 w 1271"/>
                  <a:gd name="T19" fmla="*/ 902 h 902"/>
                  <a:gd name="T20" fmla="*/ 243 w 1271"/>
                  <a:gd name="T21" fmla="*/ 852 h 902"/>
                  <a:gd name="T22" fmla="*/ 278 w 1271"/>
                  <a:gd name="T23" fmla="*/ 842 h 902"/>
                  <a:gd name="T24" fmla="*/ 487 w 1271"/>
                  <a:gd name="T25" fmla="*/ 532 h 902"/>
                  <a:gd name="T26" fmla="*/ 564 w 1271"/>
                  <a:gd name="T27" fmla="*/ 549 h 902"/>
                  <a:gd name="T28" fmla="*/ 1112 w 1271"/>
                  <a:gd name="T29" fmla="*/ 620 h 902"/>
                  <a:gd name="T30" fmla="*/ 1271 w 1271"/>
                  <a:gd name="T31" fmla="*/ 433 h 902"/>
                  <a:gd name="T32" fmla="*/ 1199 w 1271"/>
                  <a:gd name="T33" fmla="*/ 191 h 902"/>
                  <a:gd name="T34" fmla="*/ 1182 w 1271"/>
                  <a:gd name="T35" fmla="*/ 134 h 902"/>
                  <a:gd name="T36" fmla="*/ 992 w 1271"/>
                  <a:gd name="T37" fmla="*/ 210 h 902"/>
                  <a:gd name="T38" fmla="*/ 915 w 1271"/>
                  <a:gd name="T39" fmla="*/ 146 h 902"/>
                  <a:gd name="T40" fmla="*/ 805 w 1271"/>
                  <a:gd name="T41" fmla="*/ 192 h 902"/>
                  <a:gd name="T42" fmla="*/ 648 w 1271"/>
                  <a:gd name="T43" fmla="*/ 174 h 902"/>
                  <a:gd name="T44" fmla="*/ 635 w 1271"/>
                  <a:gd name="T45" fmla="*/ 32 h 902"/>
                  <a:gd name="T46" fmla="*/ 572 w 1271"/>
                  <a:gd name="T47" fmla="*/ 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71" h="902">
                    <a:moveTo>
                      <a:pt x="572" y="0"/>
                    </a:moveTo>
                    <a:lnTo>
                      <a:pt x="556" y="31"/>
                    </a:lnTo>
                    <a:lnTo>
                      <a:pt x="367" y="107"/>
                    </a:lnTo>
                    <a:lnTo>
                      <a:pt x="254" y="309"/>
                    </a:lnTo>
                    <a:lnTo>
                      <a:pt x="144" y="355"/>
                    </a:lnTo>
                    <a:lnTo>
                      <a:pt x="81" y="401"/>
                    </a:lnTo>
                    <a:lnTo>
                      <a:pt x="47" y="526"/>
                    </a:lnTo>
                    <a:lnTo>
                      <a:pt x="0" y="572"/>
                    </a:lnTo>
                    <a:lnTo>
                      <a:pt x="43" y="808"/>
                    </a:lnTo>
                    <a:lnTo>
                      <a:pt x="57" y="902"/>
                    </a:lnTo>
                    <a:lnTo>
                      <a:pt x="243" y="852"/>
                    </a:lnTo>
                    <a:lnTo>
                      <a:pt x="278" y="842"/>
                    </a:lnTo>
                    <a:lnTo>
                      <a:pt x="487" y="532"/>
                    </a:lnTo>
                    <a:lnTo>
                      <a:pt x="564" y="549"/>
                    </a:lnTo>
                    <a:lnTo>
                      <a:pt x="1112" y="620"/>
                    </a:lnTo>
                    <a:lnTo>
                      <a:pt x="1271" y="433"/>
                    </a:lnTo>
                    <a:lnTo>
                      <a:pt x="1199" y="191"/>
                    </a:lnTo>
                    <a:lnTo>
                      <a:pt x="1182" y="134"/>
                    </a:lnTo>
                    <a:lnTo>
                      <a:pt x="992" y="210"/>
                    </a:lnTo>
                    <a:lnTo>
                      <a:pt x="915" y="146"/>
                    </a:lnTo>
                    <a:lnTo>
                      <a:pt x="805" y="192"/>
                    </a:lnTo>
                    <a:lnTo>
                      <a:pt x="648" y="174"/>
                    </a:lnTo>
                    <a:lnTo>
                      <a:pt x="635" y="32"/>
                    </a:lnTo>
                    <a:lnTo>
                      <a:pt x="5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6" name="Freeform 168">
                <a:extLst>
                  <a:ext uri="{FF2B5EF4-FFF2-40B4-BE49-F238E27FC236}">
                    <a16:creationId xmlns:a16="http://schemas.microsoft.com/office/drawing/2014/main" id="{DC185A7D-00DA-438B-A930-C38235D8B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" y="1011"/>
                <a:ext cx="36" cy="31"/>
              </a:xfrm>
              <a:custGeom>
                <a:avLst/>
                <a:gdLst>
                  <a:gd name="T0" fmla="*/ 158 w 252"/>
                  <a:gd name="T1" fmla="*/ 0 h 220"/>
                  <a:gd name="T2" fmla="*/ 141 w 252"/>
                  <a:gd name="T3" fmla="*/ 110 h 220"/>
                  <a:gd name="T4" fmla="*/ 94 w 252"/>
                  <a:gd name="T5" fmla="*/ 109 h 220"/>
                  <a:gd name="T6" fmla="*/ 0 w 252"/>
                  <a:gd name="T7" fmla="*/ 123 h 220"/>
                  <a:gd name="T8" fmla="*/ 15 w 252"/>
                  <a:gd name="T9" fmla="*/ 187 h 220"/>
                  <a:gd name="T10" fmla="*/ 93 w 252"/>
                  <a:gd name="T11" fmla="*/ 188 h 220"/>
                  <a:gd name="T12" fmla="*/ 155 w 252"/>
                  <a:gd name="T13" fmla="*/ 220 h 220"/>
                  <a:gd name="T14" fmla="*/ 189 w 252"/>
                  <a:gd name="T15" fmla="*/ 95 h 220"/>
                  <a:gd name="T16" fmla="*/ 252 w 252"/>
                  <a:gd name="T17" fmla="*/ 49 h 220"/>
                  <a:gd name="T18" fmla="*/ 206 w 252"/>
                  <a:gd name="T19" fmla="*/ 1 h 220"/>
                  <a:gd name="T20" fmla="*/ 158 w 252"/>
                  <a:gd name="T2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2" h="220">
                    <a:moveTo>
                      <a:pt x="158" y="0"/>
                    </a:moveTo>
                    <a:lnTo>
                      <a:pt x="141" y="110"/>
                    </a:lnTo>
                    <a:lnTo>
                      <a:pt x="94" y="109"/>
                    </a:lnTo>
                    <a:lnTo>
                      <a:pt x="0" y="123"/>
                    </a:lnTo>
                    <a:lnTo>
                      <a:pt x="15" y="187"/>
                    </a:lnTo>
                    <a:lnTo>
                      <a:pt x="93" y="188"/>
                    </a:lnTo>
                    <a:lnTo>
                      <a:pt x="155" y="220"/>
                    </a:lnTo>
                    <a:lnTo>
                      <a:pt x="189" y="95"/>
                    </a:lnTo>
                    <a:lnTo>
                      <a:pt x="252" y="49"/>
                    </a:lnTo>
                    <a:lnTo>
                      <a:pt x="206" y="1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7" name="Freeform 169">
                <a:extLst>
                  <a:ext uri="{FF2B5EF4-FFF2-40B4-BE49-F238E27FC236}">
                    <a16:creationId xmlns:a16="http://schemas.microsoft.com/office/drawing/2014/main" id="{B80180D4-F844-415D-ABC3-279323D77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1037"/>
                <a:ext cx="76" cy="81"/>
              </a:xfrm>
              <a:custGeom>
                <a:avLst/>
                <a:gdLst>
                  <a:gd name="T0" fmla="*/ 349 w 531"/>
                  <a:gd name="T1" fmla="*/ 30 h 563"/>
                  <a:gd name="T2" fmla="*/ 285 w 531"/>
                  <a:gd name="T3" fmla="*/ 155 h 563"/>
                  <a:gd name="T4" fmla="*/ 145 w 531"/>
                  <a:gd name="T5" fmla="*/ 106 h 563"/>
                  <a:gd name="T6" fmla="*/ 111 w 531"/>
                  <a:gd name="T7" fmla="*/ 184 h 563"/>
                  <a:gd name="T8" fmla="*/ 49 w 531"/>
                  <a:gd name="T9" fmla="*/ 230 h 563"/>
                  <a:gd name="T10" fmla="*/ 79 w 531"/>
                  <a:gd name="T11" fmla="*/ 246 h 563"/>
                  <a:gd name="T12" fmla="*/ 0 w 531"/>
                  <a:gd name="T13" fmla="*/ 371 h 563"/>
                  <a:gd name="T14" fmla="*/ 310 w 531"/>
                  <a:gd name="T15" fmla="*/ 563 h 563"/>
                  <a:gd name="T16" fmla="*/ 406 w 531"/>
                  <a:gd name="T17" fmla="*/ 454 h 563"/>
                  <a:gd name="T18" fmla="*/ 531 w 531"/>
                  <a:gd name="T19" fmla="*/ 409 h 563"/>
                  <a:gd name="T20" fmla="*/ 517 w 531"/>
                  <a:gd name="T21" fmla="*/ 315 h 563"/>
                  <a:gd name="T22" fmla="*/ 360 w 531"/>
                  <a:gd name="T23" fmla="*/ 344 h 563"/>
                  <a:gd name="T24" fmla="*/ 378 w 531"/>
                  <a:gd name="T25" fmla="*/ 203 h 563"/>
                  <a:gd name="T26" fmla="*/ 459 w 531"/>
                  <a:gd name="T27" fmla="*/ 1 h 563"/>
                  <a:gd name="T28" fmla="*/ 381 w 531"/>
                  <a:gd name="T29" fmla="*/ 0 h 563"/>
                  <a:gd name="T30" fmla="*/ 349 w 531"/>
                  <a:gd name="T31" fmla="*/ 30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1" h="563">
                    <a:moveTo>
                      <a:pt x="349" y="30"/>
                    </a:moveTo>
                    <a:lnTo>
                      <a:pt x="285" y="155"/>
                    </a:lnTo>
                    <a:lnTo>
                      <a:pt x="145" y="106"/>
                    </a:lnTo>
                    <a:lnTo>
                      <a:pt x="111" y="184"/>
                    </a:lnTo>
                    <a:lnTo>
                      <a:pt x="49" y="230"/>
                    </a:lnTo>
                    <a:lnTo>
                      <a:pt x="79" y="246"/>
                    </a:lnTo>
                    <a:lnTo>
                      <a:pt x="0" y="371"/>
                    </a:lnTo>
                    <a:lnTo>
                      <a:pt x="310" y="563"/>
                    </a:lnTo>
                    <a:lnTo>
                      <a:pt x="406" y="454"/>
                    </a:lnTo>
                    <a:lnTo>
                      <a:pt x="531" y="409"/>
                    </a:lnTo>
                    <a:lnTo>
                      <a:pt x="517" y="315"/>
                    </a:lnTo>
                    <a:lnTo>
                      <a:pt x="360" y="344"/>
                    </a:lnTo>
                    <a:lnTo>
                      <a:pt x="378" y="203"/>
                    </a:lnTo>
                    <a:lnTo>
                      <a:pt x="459" y="1"/>
                    </a:lnTo>
                    <a:lnTo>
                      <a:pt x="381" y="0"/>
                    </a:lnTo>
                    <a:lnTo>
                      <a:pt x="349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8" name="Freeform 170">
                <a:extLst>
                  <a:ext uri="{FF2B5EF4-FFF2-40B4-BE49-F238E27FC236}">
                    <a16:creationId xmlns:a16="http://schemas.microsoft.com/office/drawing/2014/main" id="{60B0EAD0-14AF-4DAD-8E36-5B86A9E57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1038"/>
                <a:ext cx="23" cy="49"/>
              </a:xfrm>
              <a:custGeom>
                <a:avLst/>
                <a:gdLst>
                  <a:gd name="T0" fmla="*/ 99 w 161"/>
                  <a:gd name="T1" fmla="*/ 0 h 343"/>
                  <a:gd name="T2" fmla="*/ 18 w 161"/>
                  <a:gd name="T3" fmla="*/ 202 h 343"/>
                  <a:gd name="T4" fmla="*/ 0 w 161"/>
                  <a:gd name="T5" fmla="*/ 343 h 343"/>
                  <a:gd name="T6" fmla="*/ 157 w 161"/>
                  <a:gd name="T7" fmla="*/ 314 h 343"/>
                  <a:gd name="T8" fmla="*/ 114 w 161"/>
                  <a:gd name="T9" fmla="*/ 78 h 343"/>
                  <a:gd name="T10" fmla="*/ 161 w 161"/>
                  <a:gd name="T11" fmla="*/ 32 h 343"/>
                  <a:gd name="T12" fmla="*/ 99 w 161"/>
                  <a:gd name="T13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343">
                    <a:moveTo>
                      <a:pt x="99" y="0"/>
                    </a:moveTo>
                    <a:lnTo>
                      <a:pt x="18" y="202"/>
                    </a:lnTo>
                    <a:lnTo>
                      <a:pt x="0" y="343"/>
                    </a:lnTo>
                    <a:lnTo>
                      <a:pt x="157" y="314"/>
                    </a:lnTo>
                    <a:lnTo>
                      <a:pt x="114" y="78"/>
                    </a:lnTo>
                    <a:lnTo>
                      <a:pt x="161" y="32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9" name="Freeform 171">
                <a:extLst>
                  <a:ext uri="{FF2B5EF4-FFF2-40B4-BE49-F238E27FC236}">
                    <a16:creationId xmlns:a16="http://schemas.microsoft.com/office/drawing/2014/main" id="{A88E9ECA-B300-4611-8602-48F65BD3D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1" y="1043"/>
                <a:ext cx="154" cy="171"/>
              </a:xfrm>
              <a:custGeom>
                <a:avLst/>
                <a:gdLst>
                  <a:gd name="T0" fmla="*/ 333 w 1079"/>
                  <a:gd name="T1" fmla="*/ 17 h 1194"/>
                  <a:gd name="T2" fmla="*/ 256 w 1079"/>
                  <a:gd name="T3" fmla="*/ 0 h 1194"/>
                  <a:gd name="T4" fmla="*/ 47 w 1079"/>
                  <a:gd name="T5" fmla="*/ 310 h 1194"/>
                  <a:gd name="T6" fmla="*/ 12 w 1079"/>
                  <a:gd name="T7" fmla="*/ 320 h 1194"/>
                  <a:gd name="T8" fmla="*/ 0 w 1079"/>
                  <a:gd name="T9" fmla="*/ 325 h 1194"/>
                  <a:gd name="T10" fmla="*/ 107 w 1079"/>
                  <a:gd name="T11" fmla="*/ 578 h 1194"/>
                  <a:gd name="T12" fmla="*/ 248 w 1079"/>
                  <a:gd name="T13" fmla="*/ 564 h 1194"/>
                  <a:gd name="T14" fmla="*/ 324 w 1079"/>
                  <a:gd name="T15" fmla="*/ 659 h 1194"/>
                  <a:gd name="T16" fmla="*/ 261 w 1079"/>
                  <a:gd name="T17" fmla="*/ 753 h 1194"/>
                  <a:gd name="T18" fmla="*/ 337 w 1079"/>
                  <a:gd name="T19" fmla="*/ 847 h 1194"/>
                  <a:gd name="T20" fmla="*/ 68 w 1079"/>
                  <a:gd name="T21" fmla="*/ 1032 h 1194"/>
                  <a:gd name="T22" fmla="*/ 255 w 1079"/>
                  <a:gd name="T23" fmla="*/ 1176 h 1194"/>
                  <a:gd name="T24" fmla="*/ 442 w 1079"/>
                  <a:gd name="T25" fmla="*/ 1194 h 1194"/>
                  <a:gd name="T26" fmla="*/ 428 w 1079"/>
                  <a:gd name="T27" fmla="*/ 1131 h 1194"/>
                  <a:gd name="T28" fmla="*/ 726 w 1079"/>
                  <a:gd name="T29" fmla="*/ 1042 h 1194"/>
                  <a:gd name="T30" fmla="*/ 729 w 1079"/>
                  <a:gd name="T31" fmla="*/ 1046 h 1194"/>
                  <a:gd name="T32" fmla="*/ 731 w 1079"/>
                  <a:gd name="T33" fmla="*/ 1045 h 1194"/>
                  <a:gd name="T34" fmla="*/ 873 w 1079"/>
                  <a:gd name="T35" fmla="*/ 652 h 1194"/>
                  <a:gd name="T36" fmla="*/ 877 w 1079"/>
                  <a:gd name="T37" fmla="*/ 654 h 1194"/>
                  <a:gd name="T38" fmla="*/ 921 w 1079"/>
                  <a:gd name="T39" fmla="*/ 527 h 1194"/>
                  <a:gd name="T40" fmla="*/ 1079 w 1079"/>
                  <a:gd name="T41" fmla="*/ 513 h 1194"/>
                  <a:gd name="T42" fmla="*/ 881 w 1079"/>
                  <a:gd name="T43" fmla="*/ 88 h 1194"/>
                  <a:gd name="T44" fmla="*/ 333 w 1079"/>
                  <a:gd name="T45" fmla="*/ 17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79" h="1194">
                    <a:moveTo>
                      <a:pt x="333" y="17"/>
                    </a:moveTo>
                    <a:lnTo>
                      <a:pt x="256" y="0"/>
                    </a:lnTo>
                    <a:lnTo>
                      <a:pt x="47" y="310"/>
                    </a:lnTo>
                    <a:lnTo>
                      <a:pt x="12" y="320"/>
                    </a:lnTo>
                    <a:lnTo>
                      <a:pt x="0" y="325"/>
                    </a:lnTo>
                    <a:lnTo>
                      <a:pt x="107" y="578"/>
                    </a:lnTo>
                    <a:lnTo>
                      <a:pt x="248" y="564"/>
                    </a:lnTo>
                    <a:lnTo>
                      <a:pt x="324" y="659"/>
                    </a:lnTo>
                    <a:lnTo>
                      <a:pt x="261" y="753"/>
                    </a:lnTo>
                    <a:lnTo>
                      <a:pt x="337" y="847"/>
                    </a:lnTo>
                    <a:lnTo>
                      <a:pt x="68" y="1032"/>
                    </a:lnTo>
                    <a:lnTo>
                      <a:pt x="255" y="1176"/>
                    </a:lnTo>
                    <a:lnTo>
                      <a:pt x="442" y="1194"/>
                    </a:lnTo>
                    <a:lnTo>
                      <a:pt x="428" y="1131"/>
                    </a:lnTo>
                    <a:lnTo>
                      <a:pt x="726" y="1042"/>
                    </a:lnTo>
                    <a:lnTo>
                      <a:pt x="729" y="1046"/>
                    </a:lnTo>
                    <a:lnTo>
                      <a:pt x="731" y="1045"/>
                    </a:lnTo>
                    <a:lnTo>
                      <a:pt x="873" y="652"/>
                    </a:lnTo>
                    <a:lnTo>
                      <a:pt x="877" y="654"/>
                    </a:lnTo>
                    <a:lnTo>
                      <a:pt x="921" y="527"/>
                    </a:lnTo>
                    <a:lnTo>
                      <a:pt x="1079" y="513"/>
                    </a:lnTo>
                    <a:lnTo>
                      <a:pt x="881" y="88"/>
                    </a:lnTo>
                    <a:lnTo>
                      <a:pt x="333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0" name="Freeform 172">
                <a:extLst>
                  <a:ext uri="{FF2B5EF4-FFF2-40B4-BE49-F238E27FC236}">
                    <a16:creationId xmlns:a16="http://schemas.microsoft.com/office/drawing/2014/main" id="{E82BB183-B44B-4D48-B2F4-C10E0D80F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4" y="919"/>
                <a:ext cx="157" cy="252"/>
              </a:xfrm>
              <a:custGeom>
                <a:avLst/>
                <a:gdLst>
                  <a:gd name="T0" fmla="*/ 814 w 1097"/>
                  <a:gd name="T1" fmla="*/ 212 h 1759"/>
                  <a:gd name="T2" fmla="*/ 837 w 1097"/>
                  <a:gd name="T3" fmla="*/ 117 h 1759"/>
                  <a:gd name="T4" fmla="*/ 174 w 1097"/>
                  <a:gd name="T5" fmla="*/ 0 h 1759"/>
                  <a:gd name="T6" fmla="*/ 0 w 1097"/>
                  <a:gd name="T7" fmla="*/ 154 h 1759"/>
                  <a:gd name="T8" fmla="*/ 74 w 1097"/>
                  <a:gd name="T9" fmla="*/ 409 h 1759"/>
                  <a:gd name="T10" fmla="*/ 107 w 1097"/>
                  <a:gd name="T11" fmla="*/ 525 h 1759"/>
                  <a:gd name="T12" fmla="*/ 179 w 1097"/>
                  <a:gd name="T13" fmla="*/ 767 h 1759"/>
                  <a:gd name="T14" fmla="*/ 20 w 1097"/>
                  <a:gd name="T15" fmla="*/ 954 h 1759"/>
                  <a:gd name="T16" fmla="*/ 218 w 1097"/>
                  <a:gd name="T17" fmla="*/ 1379 h 1759"/>
                  <a:gd name="T18" fmla="*/ 60 w 1097"/>
                  <a:gd name="T19" fmla="*/ 1393 h 1759"/>
                  <a:gd name="T20" fmla="*/ 16 w 1097"/>
                  <a:gd name="T21" fmla="*/ 1520 h 1759"/>
                  <a:gd name="T22" fmla="*/ 432 w 1097"/>
                  <a:gd name="T23" fmla="*/ 1759 h 1759"/>
                  <a:gd name="T24" fmla="*/ 527 w 1097"/>
                  <a:gd name="T25" fmla="*/ 1697 h 1759"/>
                  <a:gd name="T26" fmla="*/ 530 w 1097"/>
                  <a:gd name="T27" fmla="*/ 1494 h 1759"/>
                  <a:gd name="T28" fmla="*/ 641 w 1097"/>
                  <a:gd name="T29" fmla="*/ 1432 h 1759"/>
                  <a:gd name="T30" fmla="*/ 548 w 1097"/>
                  <a:gd name="T31" fmla="*/ 1274 h 1759"/>
                  <a:gd name="T32" fmla="*/ 675 w 1097"/>
                  <a:gd name="T33" fmla="*/ 1182 h 1759"/>
                  <a:gd name="T34" fmla="*/ 923 w 1097"/>
                  <a:gd name="T35" fmla="*/ 1405 h 1759"/>
                  <a:gd name="T36" fmla="*/ 1097 w 1097"/>
                  <a:gd name="T37" fmla="*/ 1266 h 1759"/>
                  <a:gd name="T38" fmla="*/ 1084 w 1097"/>
                  <a:gd name="T39" fmla="*/ 1078 h 1759"/>
                  <a:gd name="T40" fmla="*/ 864 w 1097"/>
                  <a:gd name="T41" fmla="*/ 1106 h 1759"/>
                  <a:gd name="T42" fmla="*/ 664 w 1097"/>
                  <a:gd name="T43" fmla="*/ 868 h 1759"/>
                  <a:gd name="T44" fmla="*/ 523 w 1097"/>
                  <a:gd name="T45" fmla="*/ 866 h 1759"/>
                  <a:gd name="T46" fmla="*/ 483 w 1097"/>
                  <a:gd name="T47" fmla="*/ 380 h 1759"/>
                  <a:gd name="T48" fmla="*/ 593 w 1097"/>
                  <a:gd name="T49" fmla="*/ 319 h 1759"/>
                  <a:gd name="T50" fmla="*/ 656 w 1097"/>
                  <a:gd name="T51" fmla="*/ 351 h 1759"/>
                  <a:gd name="T52" fmla="*/ 814 w 1097"/>
                  <a:gd name="T53" fmla="*/ 212 h 1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97" h="1759">
                    <a:moveTo>
                      <a:pt x="814" y="212"/>
                    </a:moveTo>
                    <a:lnTo>
                      <a:pt x="837" y="117"/>
                    </a:lnTo>
                    <a:lnTo>
                      <a:pt x="174" y="0"/>
                    </a:lnTo>
                    <a:lnTo>
                      <a:pt x="0" y="154"/>
                    </a:lnTo>
                    <a:lnTo>
                      <a:pt x="74" y="409"/>
                    </a:lnTo>
                    <a:lnTo>
                      <a:pt x="107" y="525"/>
                    </a:lnTo>
                    <a:lnTo>
                      <a:pt x="179" y="767"/>
                    </a:lnTo>
                    <a:lnTo>
                      <a:pt x="20" y="954"/>
                    </a:lnTo>
                    <a:lnTo>
                      <a:pt x="218" y="1379"/>
                    </a:lnTo>
                    <a:lnTo>
                      <a:pt x="60" y="1393"/>
                    </a:lnTo>
                    <a:lnTo>
                      <a:pt x="16" y="1520"/>
                    </a:lnTo>
                    <a:lnTo>
                      <a:pt x="432" y="1759"/>
                    </a:lnTo>
                    <a:lnTo>
                      <a:pt x="527" y="1697"/>
                    </a:lnTo>
                    <a:lnTo>
                      <a:pt x="530" y="1494"/>
                    </a:lnTo>
                    <a:lnTo>
                      <a:pt x="641" y="1432"/>
                    </a:lnTo>
                    <a:lnTo>
                      <a:pt x="548" y="1274"/>
                    </a:lnTo>
                    <a:lnTo>
                      <a:pt x="675" y="1182"/>
                    </a:lnTo>
                    <a:lnTo>
                      <a:pt x="923" y="1405"/>
                    </a:lnTo>
                    <a:lnTo>
                      <a:pt x="1097" y="1266"/>
                    </a:lnTo>
                    <a:lnTo>
                      <a:pt x="1084" y="1078"/>
                    </a:lnTo>
                    <a:lnTo>
                      <a:pt x="864" y="1106"/>
                    </a:lnTo>
                    <a:lnTo>
                      <a:pt x="664" y="868"/>
                    </a:lnTo>
                    <a:lnTo>
                      <a:pt x="523" y="866"/>
                    </a:lnTo>
                    <a:lnTo>
                      <a:pt x="483" y="380"/>
                    </a:lnTo>
                    <a:lnTo>
                      <a:pt x="593" y="319"/>
                    </a:lnTo>
                    <a:lnTo>
                      <a:pt x="656" y="351"/>
                    </a:lnTo>
                    <a:lnTo>
                      <a:pt x="814" y="2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1" name="Freeform 173">
                <a:extLst>
                  <a:ext uri="{FF2B5EF4-FFF2-40B4-BE49-F238E27FC236}">
                    <a16:creationId xmlns:a16="http://schemas.microsoft.com/office/drawing/2014/main" id="{14B9C253-88C9-4821-AF3F-002EFCEBB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136"/>
                <a:ext cx="202" cy="87"/>
              </a:xfrm>
              <a:custGeom>
                <a:avLst/>
                <a:gdLst>
                  <a:gd name="T0" fmla="*/ 147 w 1409"/>
                  <a:gd name="T1" fmla="*/ 2 h 609"/>
                  <a:gd name="T2" fmla="*/ 143 w 1409"/>
                  <a:gd name="T3" fmla="*/ 0 h 609"/>
                  <a:gd name="T4" fmla="*/ 1 w 1409"/>
                  <a:gd name="T5" fmla="*/ 393 h 609"/>
                  <a:gd name="T6" fmla="*/ 0 w 1409"/>
                  <a:gd name="T7" fmla="*/ 395 h 609"/>
                  <a:gd name="T8" fmla="*/ 42 w 1409"/>
                  <a:gd name="T9" fmla="*/ 452 h 609"/>
                  <a:gd name="T10" fmla="*/ 75 w 1409"/>
                  <a:gd name="T11" fmla="*/ 422 h 609"/>
                  <a:gd name="T12" fmla="*/ 168 w 1409"/>
                  <a:gd name="T13" fmla="*/ 454 h 609"/>
                  <a:gd name="T14" fmla="*/ 167 w 1409"/>
                  <a:gd name="T15" fmla="*/ 502 h 609"/>
                  <a:gd name="T16" fmla="*/ 214 w 1409"/>
                  <a:gd name="T17" fmla="*/ 534 h 609"/>
                  <a:gd name="T18" fmla="*/ 387 w 1409"/>
                  <a:gd name="T19" fmla="*/ 457 h 609"/>
                  <a:gd name="T20" fmla="*/ 450 w 1409"/>
                  <a:gd name="T21" fmla="*/ 458 h 609"/>
                  <a:gd name="T22" fmla="*/ 449 w 1409"/>
                  <a:gd name="T23" fmla="*/ 537 h 609"/>
                  <a:gd name="T24" fmla="*/ 480 w 1409"/>
                  <a:gd name="T25" fmla="*/ 600 h 609"/>
                  <a:gd name="T26" fmla="*/ 489 w 1409"/>
                  <a:gd name="T27" fmla="*/ 609 h 609"/>
                  <a:gd name="T28" fmla="*/ 527 w 1409"/>
                  <a:gd name="T29" fmla="*/ 585 h 609"/>
                  <a:gd name="T30" fmla="*/ 543 w 1409"/>
                  <a:gd name="T31" fmla="*/ 554 h 609"/>
                  <a:gd name="T32" fmla="*/ 574 w 1409"/>
                  <a:gd name="T33" fmla="*/ 539 h 609"/>
                  <a:gd name="T34" fmla="*/ 636 w 1409"/>
                  <a:gd name="T35" fmla="*/ 602 h 609"/>
                  <a:gd name="T36" fmla="*/ 637 w 1409"/>
                  <a:gd name="T37" fmla="*/ 555 h 609"/>
                  <a:gd name="T38" fmla="*/ 684 w 1409"/>
                  <a:gd name="T39" fmla="*/ 556 h 609"/>
                  <a:gd name="T40" fmla="*/ 765 w 1409"/>
                  <a:gd name="T41" fmla="*/ 385 h 609"/>
                  <a:gd name="T42" fmla="*/ 812 w 1409"/>
                  <a:gd name="T43" fmla="*/ 370 h 609"/>
                  <a:gd name="T44" fmla="*/ 858 w 1409"/>
                  <a:gd name="T45" fmla="*/ 433 h 609"/>
                  <a:gd name="T46" fmla="*/ 858 w 1409"/>
                  <a:gd name="T47" fmla="*/ 417 h 609"/>
                  <a:gd name="T48" fmla="*/ 873 w 1409"/>
                  <a:gd name="T49" fmla="*/ 417 h 609"/>
                  <a:gd name="T50" fmla="*/ 890 w 1409"/>
                  <a:gd name="T51" fmla="*/ 449 h 609"/>
                  <a:gd name="T52" fmla="*/ 889 w 1409"/>
                  <a:gd name="T53" fmla="*/ 464 h 609"/>
                  <a:gd name="T54" fmla="*/ 856 w 1409"/>
                  <a:gd name="T55" fmla="*/ 527 h 609"/>
                  <a:gd name="T56" fmla="*/ 888 w 1409"/>
                  <a:gd name="T57" fmla="*/ 574 h 609"/>
                  <a:gd name="T58" fmla="*/ 983 w 1409"/>
                  <a:gd name="T59" fmla="*/ 466 h 609"/>
                  <a:gd name="T60" fmla="*/ 1030 w 1409"/>
                  <a:gd name="T61" fmla="*/ 482 h 609"/>
                  <a:gd name="T62" fmla="*/ 1109 w 1409"/>
                  <a:gd name="T63" fmla="*/ 421 h 609"/>
                  <a:gd name="T64" fmla="*/ 1063 w 1409"/>
                  <a:gd name="T65" fmla="*/ 357 h 609"/>
                  <a:gd name="T66" fmla="*/ 1095 w 1409"/>
                  <a:gd name="T67" fmla="*/ 326 h 609"/>
                  <a:gd name="T68" fmla="*/ 1080 w 1409"/>
                  <a:gd name="T69" fmla="*/ 248 h 609"/>
                  <a:gd name="T70" fmla="*/ 1111 w 1409"/>
                  <a:gd name="T71" fmla="*/ 233 h 609"/>
                  <a:gd name="T72" fmla="*/ 1126 w 1409"/>
                  <a:gd name="T73" fmla="*/ 295 h 609"/>
                  <a:gd name="T74" fmla="*/ 1299 w 1409"/>
                  <a:gd name="T75" fmla="*/ 313 h 609"/>
                  <a:gd name="T76" fmla="*/ 1346 w 1409"/>
                  <a:gd name="T77" fmla="*/ 299 h 609"/>
                  <a:gd name="T78" fmla="*/ 1331 w 1409"/>
                  <a:gd name="T79" fmla="*/ 283 h 609"/>
                  <a:gd name="T80" fmla="*/ 1331 w 1409"/>
                  <a:gd name="T81" fmla="*/ 252 h 609"/>
                  <a:gd name="T82" fmla="*/ 1409 w 1409"/>
                  <a:gd name="T83" fmla="*/ 253 h 609"/>
                  <a:gd name="T84" fmla="*/ 1348 w 1409"/>
                  <a:gd name="T85" fmla="*/ 142 h 609"/>
                  <a:gd name="T86" fmla="*/ 1333 w 1409"/>
                  <a:gd name="T87" fmla="*/ 142 h 609"/>
                  <a:gd name="T88" fmla="*/ 1222 w 1409"/>
                  <a:gd name="T89" fmla="*/ 218 h 609"/>
                  <a:gd name="T90" fmla="*/ 816 w 1409"/>
                  <a:gd name="T91" fmla="*/ 87 h 609"/>
                  <a:gd name="T92" fmla="*/ 658 w 1409"/>
                  <a:gd name="T93" fmla="*/ 179 h 609"/>
                  <a:gd name="T94" fmla="*/ 563 w 1409"/>
                  <a:gd name="T95" fmla="*/ 241 h 609"/>
                  <a:gd name="T96" fmla="*/ 147 w 1409"/>
                  <a:gd name="T97" fmla="*/ 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09" h="609">
                    <a:moveTo>
                      <a:pt x="147" y="2"/>
                    </a:moveTo>
                    <a:lnTo>
                      <a:pt x="143" y="0"/>
                    </a:lnTo>
                    <a:lnTo>
                      <a:pt x="1" y="393"/>
                    </a:lnTo>
                    <a:lnTo>
                      <a:pt x="0" y="395"/>
                    </a:lnTo>
                    <a:lnTo>
                      <a:pt x="42" y="452"/>
                    </a:lnTo>
                    <a:lnTo>
                      <a:pt x="75" y="422"/>
                    </a:lnTo>
                    <a:lnTo>
                      <a:pt x="168" y="454"/>
                    </a:lnTo>
                    <a:lnTo>
                      <a:pt x="167" y="502"/>
                    </a:lnTo>
                    <a:lnTo>
                      <a:pt x="214" y="534"/>
                    </a:lnTo>
                    <a:lnTo>
                      <a:pt x="387" y="457"/>
                    </a:lnTo>
                    <a:lnTo>
                      <a:pt x="450" y="458"/>
                    </a:lnTo>
                    <a:lnTo>
                      <a:pt x="449" y="537"/>
                    </a:lnTo>
                    <a:lnTo>
                      <a:pt x="480" y="600"/>
                    </a:lnTo>
                    <a:lnTo>
                      <a:pt x="489" y="609"/>
                    </a:lnTo>
                    <a:lnTo>
                      <a:pt x="527" y="585"/>
                    </a:lnTo>
                    <a:lnTo>
                      <a:pt x="543" y="554"/>
                    </a:lnTo>
                    <a:lnTo>
                      <a:pt x="574" y="539"/>
                    </a:lnTo>
                    <a:lnTo>
                      <a:pt x="636" y="602"/>
                    </a:lnTo>
                    <a:lnTo>
                      <a:pt x="637" y="555"/>
                    </a:lnTo>
                    <a:lnTo>
                      <a:pt x="684" y="556"/>
                    </a:lnTo>
                    <a:lnTo>
                      <a:pt x="765" y="385"/>
                    </a:lnTo>
                    <a:lnTo>
                      <a:pt x="812" y="370"/>
                    </a:lnTo>
                    <a:lnTo>
                      <a:pt x="858" y="433"/>
                    </a:lnTo>
                    <a:lnTo>
                      <a:pt x="858" y="417"/>
                    </a:lnTo>
                    <a:lnTo>
                      <a:pt x="873" y="417"/>
                    </a:lnTo>
                    <a:lnTo>
                      <a:pt x="890" y="449"/>
                    </a:lnTo>
                    <a:lnTo>
                      <a:pt x="889" y="464"/>
                    </a:lnTo>
                    <a:lnTo>
                      <a:pt x="856" y="527"/>
                    </a:lnTo>
                    <a:lnTo>
                      <a:pt x="888" y="574"/>
                    </a:lnTo>
                    <a:lnTo>
                      <a:pt x="983" y="466"/>
                    </a:lnTo>
                    <a:lnTo>
                      <a:pt x="1030" y="482"/>
                    </a:lnTo>
                    <a:lnTo>
                      <a:pt x="1109" y="421"/>
                    </a:lnTo>
                    <a:lnTo>
                      <a:pt x="1063" y="357"/>
                    </a:lnTo>
                    <a:lnTo>
                      <a:pt x="1095" y="326"/>
                    </a:lnTo>
                    <a:lnTo>
                      <a:pt x="1080" y="248"/>
                    </a:lnTo>
                    <a:lnTo>
                      <a:pt x="1111" y="233"/>
                    </a:lnTo>
                    <a:lnTo>
                      <a:pt x="1126" y="295"/>
                    </a:lnTo>
                    <a:lnTo>
                      <a:pt x="1299" y="313"/>
                    </a:lnTo>
                    <a:lnTo>
                      <a:pt x="1346" y="299"/>
                    </a:lnTo>
                    <a:lnTo>
                      <a:pt x="1331" y="283"/>
                    </a:lnTo>
                    <a:lnTo>
                      <a:pt x="1331" y="252"/>
                    </a:lnTo>
                    <a:lnTo>
                      <a:pt x="1409" y="253"/>
                    </a:lnTo>
                    <a:lnTo>
                      <a:pt x="1348" y="142"/>
                    </a:lnTo>
                    <a:lnTo>
                      <a:pt x="1333" y="142"/>
                    </a:lnTo>
                    <a:lnTo>
                      <a:pt x="1222" y="218"/>
                    </a:lnTo>
                    <a:lnTo>
                      <a:pt x="816" y="87"/>
                    </a:lnTo>
                    <a:lnTo>
                      <a:pt x="658" y="179"/>
                    </a:lnTo>
                    <a:lnTo>
                      <a:pt x="563" y="241"/>
                    </a:lnTo>
                    <a:lnTo>
                      <a:pt x="14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2" name="Freeform 174">
                <a:extLst>
                  <a:ext uri="{FF2B5EF4-FFF2-40B4-BE49-F238E27FC236}">
                    <a16:creationId xmlns:a16="http://schemas.microsoft.com/office/drawing/2014/main" id="{458E602F-69E0-42C5-B0CA-09B6B61B3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3" y="1156"/>
                <a:ext cx="108" cy="73"/>
              </a:xfrm>
              <a:custGeom>
                <a:avLst/>
                <a:gdLst>
                  <a:gd name="T0" fmla="*/ 507 w 758"/>
                  <a:gd name="T1" fmla="*/ 110 h 511"/>
                  <a:gd name="T2" fmla="*/ 507 w 758"/>
                  <a:gd name="T3" fmla="*/ 141 h 511"/>
                  <a:gd name="T4" fmla="*/ 522 w 758"/>
                  <a:gd name="T5" fmla="*/ 157 h 511"/>
                  <a:gd name="T6" fmla="*/ 475 w 758"/>
                  <a:gd name="T7" fmla="*/ 171 h 511"/>
                  <a:gd name="T8" fmla="*/ 302 w 758"/>
                  <a:gd name="T9" fmla="*/ 153 h 511"/>
                  <a:gd name="T10" fmla="*/ 287 w 758"/>
                  <a:gd name="T11" fmla="*/ 91 h 511"/>
                  <a:gd name="T12" fmla="*/ 256 w 758"/>
                  <a:gd name="T13" fmla="*/ 106 h 511"/>
                  <a:gd name="T14" fmla="*/ 271 w 758"/>
                  <a:gd name="T15" fmla="*/ 184 h 511"/>
                  <a:gd name="T16" fmla="*/ 239 w 758"/>
                  <a:gd name="T17" fmla="*/ 215 h 511"/>
                  <a:gd name="T18" fmla="*/ 285 w 758"/>
                  <a:gd name="T19" fmla="*/ 279 h 511"/>
                  <a:gd name="T20" fmla="*/ 206 w 758"/>
                  <a:gd name="T21" fmla="*/ 340 h 511"/>
                  <a:gd name="T22" fmla="*/ 159 w 758"/>
                  <a:gd name="T23" fmla="*/ 324 h 511"/>
                  <a:gd name="T24" fmla="*/ 64 w 758"/>
                  <a:gd name="T25" fmla="*/ 432 h 511"/>
                  <a:gd name="T26" fmla="*/ 16 w 758"/>
                  <a:gd name="T27" fmla="*/ 447 h 511"/>
                  <a:gd name="T28" fmla="*/ 0 w 758"/>
                  <a:gd name="T29" fmla="*/ 462 h 511"/>
                  <a:gd name="T30" fmla="*/ 31 w 758"/>
                  <a:gd name="T31" fmla="*/ 494 h 511"/>
                  <a:gd name="T32" fmla="*/ 63 w 758"/>
                  <a:gd name="T33" fmla="*/ 511 h 511"/>
                  <a:gd name="T34" fmla="*/ 110 w 758"/>
                  <a:gd name="T35" fmla="*/ 495 h 511"/>
                  <a:gd name="T36" fmla="*/ 125 w 758"/>
                  <a:gd name="T37" fmla="*/ 480 h 511"/>
                  <a:gd name="T38" fmla="*/ 126 w 758"/>
                  <a:gd name="T39" fmla="*/ 449 h 511"/>
                  <a:gd name="T40" fmla="*/ 221 w 758"/>
                  <a:gd name="T41" fmla="*/ 419 h 511"/>
                  <a:gd name="T42" fmla="*/ 299 w 758"/>
                  <a:gd name="T43" fmla="*/ 357 h 511"/>
                  <a:gd name="T44" fmla="*/ 347 w 758"/>
                  <a:gd name="T45" fmla="*/ 374 h 511"/>
                  <a:gd name="T46" fmla="*/ 378 w 758"/>
                  <a:gd name="T47" fmla="*/ 327 h 511"/>
                  <a:gd name="T48" fmla="*/ 410 w 758"/>
                  <a:gd name="T49" fmla="*/ 327 h 511"/>
                  <a:gd name="T50" fmla="*/ 424 w 758"/>
                  <a:gd name="T51" fmla="*/ 391 h 511"/>
                  <a:gd name="T52" fmla="*/ 503 w 758"/>
                  <a:gd name="T53" fmla="*/ 392 h 511"/>
                  <a:gd name="T54" fmla="*/ 535 w 758"/>
                  <a:gd name="T55" fmla="*/ 313 h 511"/>
                  <a:gd name="T56" fmla="*/ 597 w 758"/>
                  <a:gd name="T57" fmla="*/ 330 h 511"/>
                  <a:gd name="T58" fmla="*/ 630 w 758"/>
                  <a:gd name="T59" fmla="*/ 284 h 511"/>
                  <a:gd name="T60" fmla="*/ 679 w 758"/>
                  <a:gd name="T61" fmla="*/ 143 h 511"/>
                  <a:gd name="T62" fmla="*/ 710 w 758"/>
                  <a:gd name="T63" fmla="*/ 144 h 511"/>
                  <a:gd name="T64" fmla="*/ 758 w 758"/>
                  <a:gd name="T65" fmla="*/ 81 h 511"/>
                  <a:gd name="T66" fmla="*/ 524 w 758"/>
                  <a:gd name="T67" fmla="*/ 0 h 511"/>
                  <a:gd name="T68" fmla="*/ 585 w 758"/>
                  <a:gd name="T69" fmla="*/ 111 h 511"/>
                  <a:gd name="T70" fmla="*/ 507 w 758"/>
                  <a:gd name="T71" fmla="*/ 110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58" h="511">
                    <a:moveTo>
                      <a:pt x="507" y="110"/>
                    </a:moveTo>
                    <a:lnTo>
                      <a:pt x="507" y="141"/>
                    </a:lnTo>
                    <a:lnTo>
                      <a:pt x="522" y="157"/>
                    </a:lnTo>
                    <a:lnTo>
                      <a:pt x="475" y="171"/>
                    </a:lnTo>
                    <a:lnTo>
                      <a:pt x="302" y="153"/>
                    </a:lnTo>
                    <a:lnTo>
                      <a:pt x="287" y="91"/>
                    </a:lnTo>
                    <a:lnTo>
                      <a:pt x="256" y="106"/>
                    </a:lnTo>
                    <a:lnTo>
                      <a:pt x="271" y="184"/>
                    </a:lnTo>
                    <a:lnTo>
                      <a:pt x="239" y="215"/>
                    </a:lnTo>
                    <a:lnTo>
                      <a:pt x="285" y="279"/>
                    </a:lnTo>
                    <a:lnTo>
                      <a:pt x="206" y="340"/>
                    </a:lnTo>
                    <a:lnTo>
                      <a:pt x="159" y="324"/>
                    </a:lnTo>
                    <a:lnTo>
                      <a:pt x="64" y="432"/>
                    </a:lnTo>
                    <a:lnTo>
                      <a:pt x="16" y="447"/>
                    </a:lnTo>
                    <a:lnTo>
                      <a:pt x="0" y="462"/>
                    </a:lnTo>
                    <a:lnTo>
                      <a:pt x="31" y="494"/>
                    </a:lnTo>
                    <a:lnTo>
                      <a:pt x="63" y="511"/>
                    </a:lnTo>
                    <a:lnTo>
                      <a:pt x="110" y="495"/>
                    </a:lnTo>
                    <a:lnTo>
                      <a:pt x="125" y="480"/>
                    </a:lnTo>
                    <a:lnTo>
                      <a:pt x="126" y="449"/>
                    </a:lnTo>
                    <a:lnTo>
                      <a:pt x="221" y="419"/>
                    </a:lnTo>
                    <a:lnTo>
                      <a:pt x="299" y="357"/>
                    </a:lnTo>
                    <a:lnTo>
                      <a:pt x="347" y="374"/>
                    </a:lnTo>
                    <a:lnTo>
                      <a:pt x="378" y="327"/>
                    </a:lnTo>
                    <a:lnTo>
                      <a:pt x="410" y="327"/>
                    </a:lnTo>
                    <a:lnTo>
                      <a:pt x="424" y="391"/>
                    </a:lnTo>
                    <a:lnTo>
                      <a:pt x="503" y="392"/>
                    </a:lnTo>
                    <a:lnTo>
                      <a:pt x="535" y="313"/>
                    </a:lnTo>
                    <a:lnTo>
                      <a:pt x="597" y="330"/>
                    </a:lnTo>
                    <a:lnTo>
                      <a:pt x="630" y="284"/>
                    </a:lnTo>
                    <a:lnTo>
                      <a:pt x="679" y="143"/>
                    </a:lnTo>
                    <a:lnTo>
                      <a:pt x="710" y="144"/>
                    </a:lnTo>
                    <a:lnTo>
                      <a:pt x="758" y="81"/>
                    </a:lnTo>
                    <a:lnTo>
                      <a:pt x="524" y="0"/>
                    </a:lnTo>
                    <a:lnTo>
                      <a:pt x="585" y="111"/>
                    </a:lnTo>
                    <a:lnTo>
                      <a:pt x="507" y="1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3" name="Freeform 175">
                <a:extLst>
                  <a:ext uri="{FF2B5EF4-FFF2-40B4-BE49-F238E27FC236}">
                    <a16:creationId xmlns:a16="http://schemas.microsoft.com/office/drawing/2014/main" id="{3031602B-C96F-4739-8C62-39C8900F8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1189"/>
                <a:ext cx="36" cy="40"/>
              </a:xfrm>
              <a:custGeom>
                <a:avLst/>
                <a:gdLst>
                  <a:gd name="T0" fmla="*/ 254 w 254"/>
                  <a:gd name="T1" fmla="*/ 79 h 281"/>
                  <a:gd name="T2" fmla="*/ 237 w 254"/>
                  <a:gd name="T3" fmla="*/ 47 h 281"/>
                  <a:gd name="T4" fmla="*/ 222 w 254"/>
                  <a:gd name="T5" fmla="*/ 47 h 281"/>
                  <a:gd name="T6" fmla="*/ 222 w 254"/>
                  <a:gd name="T7" fmla="*/ 63 h 281"/>
                  <a:gd name="T8" fmla="*/ 176 w 254"/>
                  <a:gd name="T9" fmla="*/ 0 h 281"/>
                  <a:gd name="T10" fmla="*/ 129 w 254"/>
                  <a:gd name="T11" fmla="*/ 15 h 281"/>
                  <a:gd name="T12" fmla="*/ 48 w 254"/>
                  <a:gd name="T13" fmla="*/ 186 h 281"/>
                  <a:gd name="T14" fmla="*/ 1 w 254"/>
                  <a:gd name="T15" fmla="*/ 185 h 281"/>
                  <a:gd name="T16" fmla="*/ 0 w 254"/>
                  <a:gd name="T17" fmla="*/ 232 h 281"/>
                  <a:gd name="T18" fmla="*/ 32 w 254"/>
                  <a:gd name="T19" fmla="*/ 217 h 281"/>
                  <a:gd name="T20" fmla="*/ 125 w 254"/>
                  <a:gd name="T21" fmla="*/ 281 h 281"/>
                  <a:gd name="T22" fmla="*/ 219 w 254"/>
                  <a:gd name="T23" fmla="*/ 266 h 281"/>
                  <a:gd name="T24" fmla="*/ 188 w 254"/>
                  <a:gd name="T25" fmla="*/ 234 h 281"/>
                  <a:gd name="T26" fmla="*/ 204 w 254"/>
                  <a:gd name="T27" fmla="*/ 219 h 281"/>
                  <a:gd name="T28" fmla="*/ 252 w 254"/>
                  <a:gd name="T29" fmla="*/ 204 h 281"/>
                  <a:gd name="T30" fmla="*/ 220 w 254"/>
                  <a:gd name="T31" fmla="*/ 157 h 281"/>
                  <a:gd name="T32" fmla="*/ 253 w 254"/>
                  <a:gd name="T33" fmla="*/ 94 h 281"/>
                  <a:gd name="T34" fmla="*/ 254 w 254"/>
                  <a:gd name="T35" fmla="*/ 79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4" h="281">
                    <a:moveTo>
                      <a:pt x="254" y="79"/>
                    </a:moveTo>
                    <a:lnTo>
                      <a:pt x="237" y="47"/>
                    </a:lnTo>
                    <a:lnTo>
                      <a:pt x="222" y="47"/>
                    </a:lnTo>
                    <a:lnTo>
                      <a:pt x="222" y="63"/>
                    </a:lnTo>
                    <a:lnTo>
                      <a:pt x="176" y="0"/>
                    </a:lnTo>
                    <a:lnTo>
                      <a:pt x="129" y="15"/>
                    </a:lnTo>
                    <a:lnTo>
                      <a:pt x="48" y="186"/>
                    </a:lnTo>
                    <a:lnTo>
                      <a:pt x="1" y="185"/>
                    </a:lnTo>
                    <a:lnTo>
                      <a:pt x="0" y="232"/>
                    </a:lnTo>
                    <a:lnTo>
                      <a:pt x="32" y="217"/>
                    </a:lnTo>
                    <a:lnTo>
                      <a:pt x="125" y="281"/>
                    </a:lnTo>
                    <a:lnTo>
                      <a:pt x="219" y="266"/>
                    </a:lnTo>
                    <a:lnTo>
                      <a:pt x="188" y="234"/>
                    </a:lnTo>
                    <a:lnTo>
                      <a:pt x="204" y="219"/>
                    </a:lnTo>
                    <a:lnTo>
                      <a:pt x="252" y="204"/>
                    </a:lnTo>
                    <a:lnTo>
                      <a:pt x="220" y="157"/>
                    </a:lnTo>
                    <a:lnTo>
                      <a:pt x="253" y="94"/>
                    </a:lnTo>
                    <a:lnTo>
                      <a:pt x="254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4" name="Freeform 176">
                <a:extLst>
                  <a:ext uri="{FF2B5EF4-FFF2-40B4-BE49-F238E27FC236}">
                    <a16:creationId xmlns:a16="http://schemas.microsoft.com/office/drawing/2014/main" id="{2B4E48DF-DE39-4C5B-8D47-C0A080803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1203"/>
                <a:ext cx="45" cy="47"/>
              </a:xfrm>
              <a:custGeom>
                <a:avLst/>
                <a:gdLst>
                  <a:gd name="T0" fmla="*/ 268 w 314"/>
                  <a:gd name="T1" fmla="*/ 0 h 328"/>
                  <a:gd name="T2" fmla="*/ 237 w 314"/>
                  <a:gd name="T3" fmla="*/ 47 h 328"/>
                  <a:gd name="T4" fmla="*/ 189 w 314"/>
                  <a:gd name="T5" fmla="*/ 30 h 328"/>
                  <a:gd name="T6" fmla="*/ 111 w 314"/>
                  <a:gd name="T7" fmla="*/ 92 h 328"/>
                  <a:gd name="T8" fmla="*/ 16 w 314"/>
                  <a:gd name="T9" fmla="*/ 122 h 328"/>
                  <a:gd name="T10" fmla="*/ 15 w 314"/>
                  <a:gd name="T11" fmla="*/ 153 h 328"/>
                  <a:gd name="T12" fmla="*/ 0 w 314"/>
                  <a:gd name="T13" fmla="*/ 168 h 328"/>
                  <a:gd name="T14" fmla="*/ 48 w 314"/>
                  <a:gd name="T15" fmla="*/ 219 h 328"/>
                  <a:gd name="T16" fmla="*/ 109 w 314"/>
                  <a:gd name="T17" fmla="*/ 233 h 328"/>
                  <a:gd name="T18" fmla="*/ 139 w 314"/>
                  <a:gd name="T19" fmla="*/ 280 h 328"/>
                  <a:gd name="T20" fmla="*/ 123 w 314"/>
                  <a:gd name="T21" fmla="*/ 312 h 328"/>
                  <a:gd name="T22" fmla="*/ 169 w 314"/>
                  <a:gd name="T23" fmla="*/ 328 h 328"/>
                  <a:gd name="T24" fmla="*/ 217 w 314"/>
                  <a:gd name="T25" fmla="*/ 281 h 328"/>
                  <a:gd name="T26" fmla="*/ 204 w 314"/>
                  <a:gd name="T27" fmla="*/ 268 h 328"/>
                  <a:gd name="T28" fmla="*/ 171 w 314"/>
                  <a:gd name="T29" fmla="*/ 234 h 328"/>
                  <a:gd name="T30" fmla="*/ 252 w 314"/>
                  <a:gd name="T31" fmla="*/ 94 h 328"/>
                  <a:gd name="T32" fmla="*/ 314 w 314"/>
                  <a:gd name="T33" fmla="*/ 95 h 328"/>
                  <a:gd name="T34" fmla="*/ 314 w 314"/>
                  <a:gd name="T35" fmla="*/ 64 h 328"/>
                  <a:gd name="T36" fmla="*/ 300 w 314"/>
                  <a:gd name="T37" fmla="*/ 0 h 328"/>
                  <a:gd name="T38" fmla="*/ 268 w 314"/>
                  <a:gd name="T3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4" h="328">
                    <a:moveTo>
                      <a:pt x="268" y="0"/>
                    </a:moveTo>
                    <a:lnTo>
                      <a:pt x="237" y="47"/>
                    </a:lnTo>
                    <a:lnTo>
                      <a:pt x="189" y="30"/>
                    </a:lnTo>
                    <a:lnTo>
                      <a:pt x="111" y="92"/>
                    </a:lnTo>
                    <a:lnTo>
                      <a:pt x="16" y="122"/>
                    </a:lnTo>
                    <a:lnTo>
                      <a:pt x="15" y="153"/>
                    </a:lnTo>
                    <a:lnTo>
                      <a:pt x="0" y="168"/>
                    </a:lnTo>
                    <a:lnTo>
                      <a:pt x="48" y="219"/>
                    </a:lnTo>
                    <a:lnTo>
                      <a:pt x="109" y="233"/>
                    </a:lnTo>
                    <a:lnTo>
                      <a:pt x="139" y="280"/>
                    </a:lnTo>
                    <a:lnTo>
                      <a:pt x="123" y="312"/>
                    </a:lnTo>
                    <a:lnTo>
                      <a:pt x="169" y="328"/>
                    </a:lnTo>
                    <a:lnTo>
                      <a:pt x="217" y="281"/>
                    </a:lnTo>
                    <a:lnTo>
                      <a:pt x="204" y="268"/>
                    </a:lnTo>
                    <a:lnTo>
                      <a:pt x="171" y="234"/>
                    </a:lnTo>
                    <a:lnTo>
                      <a:pt x="252" y="94"/>
                    </a:lnTo>
                    <a:lnTo>
                      <a:pt x="314" y="95"/>
                    </a:lnTo>
                    <a:lnTo>
                      <a:pt x="314" y="64"/>
                    </a:lnTo>
                    <a:lnTo>
                      <a:pt x="300" y="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5" name="Freeform 177">
                <a:extLst>
                  <a:ext uri="{FF2B5EF4-FFF2-40B4-BE49-F238E27FC236}">
                    <a16:creationId xmlns:a16="http://schemas.microsoft.com/office/drawing/2014/main" id="{9177CEC3-5A0C-472B-8F4D-D42CEC49F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3" y="1217"/>
                <a:ext cx="27" cy="29"/>
              </a:xfrm>
              <a:custGeom>
                <a:avLst/>
                <a:gdLst>
                  <a:gd name="T0" fmla="*/ 143 w 188"/>
                  <a:gd name="T1" fmla="*/ 1 h 203"/>
                  <a:gd name="T2" fmla="*/ 81 w 188"/>
                  <a:gd name="T3" fmla="*/ 0 h 203"/>
                  <a:gd name="T4" fmla="*/ 0 w 188"/>
                  <a:gd name="T5" fmla="*/ 140 h 203"/>
                  <a:gd name="T6" fmla="*/ 33 w 188"/>
                  <a:gd name="T7" fmla="*/ 174 h 203"/>
                  <a:gd name="T8" fmla="*/ 48 w 188"/>
                  <a:gd name="T9" fmla="*/ 188 h 203"/>
                  <a:gd name="T10" fmla="*/ 62 w 188"/>
                  <a:gd name="T11" fmla="*/ 203 h 203"/>
                  <a:gd name="T12" fmla="*/ 78 w 188"/>
                  <a:gd name="T13" fmla="*/ 156 h 203"/>
                  <a:gd name="T14" fmla="*/ 140 w 188"/>
                  <a:gd name="T15" fmla="*/ 173 h 203"/>
                  <a:gd name="T16" fmla="*/ 188 w 188"/>
                  <a:gd name="T17" fmla="*/ 53 h 203"/>
                  <a:gd name="T18" fmla="*/ 143 w 188"/>
                  <a:gd name="T19" fmla="*/ 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8" h="203">
                    <a:moveTo>
                      <a:pt x="143" y="1"/>
                    </a:moveTo>
                    <a:lnTo>
                      <a:pt x="81" y="0"/>
                    </a:lnTo>
                    <a:lnTo>
                      <a:pt x="0" y="140"/>
                    </a:lnTo>
                    <a:lnTo>
                      <a:pt x="33" y="174"/>
                    </a:lnTo>
                    <a:lnTo>
                      <a:pt x="48" y="188"/>
                    </a:lnTo>
                    <a:lnTo>
                      <a:pt x="62" y="203"/>
                    </a:lnTo>
                    <a:lnTo>
                      <a:pt x="78" y="156"/>
                    </a:lnTo>
                    <a:lnTo>
                      <a:pt x="140" y="173"/>
                    </a:lnTo>
                    <a:lnTo>
                      <a:pt x="188" y="53"/>
                    </a:lnTo>
                    <a:lnTo>
                      <a:pt x="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6" name="Freeform 178">
                <a:extLst>
                  <a:ext uri="{FF2B5EF4-FFF2-40B4-BE49-F238E27FC236}">
                    <a16:creationId xmlns:a16="http://schemas.microsoft.com/office/drawing/2014/main" id="{74A7E625-0654-4EEF-A8B5-F7FF3AF99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" y="1213"/>
                <a:ext cx="78" cy="43"/>
              </a:xfrm>
              <a:custGeom>
                <a:avLst/>
                <a:gdLst>
                  <a:gd name="T0" fmla="*/ 487 w 548"/>
                  <a:gd name="T1" fmla="*/ 98 h 299"/>
                  <a:gd name="T2" fmla="*/ 440 w 548"/>
                  <a:gd name="T3" fmla="*/ 114 h 299"/>
                  <a:gd name="T4" fmla="*/ 408 w 548"/>
                  <a:gd name="T5" fmla="*/ 97 h 299"/>
                  <a:gd name="T6" fmla="*/ 314 w 548"/>
                  <a:gd name="T7" fmla="*/ 112 h 299"/>
                  <a:gd name="T8" fmla="*/ 221 w 548"/>
                  <a:gd name="T9" fmla="*/ 48 h 299"/>
                  <a:gd name="T10" fmla="*/ 189 w 548"/>
                  <a:gd name="T11" fmla="*/ 63 h 299"/>
                  <a:gd name="T12" fmla="*/ 127 w 548"/>
                  <a:gd name="T13" fmla="*/ 0 h 299"/>
                  <a:gd name="T14" fmla="*/ 96 w 548"/>
                  <a:gd name="T15" fmla="*/ 15 h 299"/>
                  <a:gd name="T16" fmla="*/ 80 w 548"/>
                  <a:gd name="T17" fmla="*/ 46 h 299"/>
                  <a:gd name="T18" fmla="*/ 42 w 548"/>
                  <a:gd name="T19" fmla="*/ 70 h 299"/>
                  <a:gd name="T20" fmla="*/ 33 w 548"/>
                  <a:gd name="T21" fmla="*/ 61 h 299"/>
                  <a:gd name="T22" fmla="*/ 0 w 548"/>
                  <a:gd name="T23" fmla="*/ 91 h 299"/>
                  <a:gd name="T24" fmla="*/ 15 w 548"/>
                  <a:gd name="T25" fmla="*/ 155 h 299"/>
                  <a:gd name="T26" fmla="*/ 173 w 548"/>
                  <a:gd name="T27" fmla="*/ 141 h 299"/>
                  <a:gd name="T28" fmla="*/ 156 w 548"/>
                  <a:gd name="T29" fmla="*/ 188 h 299"/>
                  <a:gd name="T30" fmla="*/ 187 w 548"/>
                  <a:gd name="T31" fmla="*/ 204 h 299"/>
                  <a:gd name="T32" fmla="*/ 187 w 548"/>
                  <a:gd name="T33" fmla="*/ 267 h 299"/>
                  <a:gd name="T34" fmla="*/ 217 w 548"/>
                  <a:gd name="T35" fmla="*/ 283 h 299"/>
                  <a:gd name="T36" fmla="*/ 265 w 548"/>
                  <a:gd name="T37" fmla="*/ 237 h 299"/>
                  <a:gd name="T38" fmla="*/ 279 w 548"/>
                  <a:gd name="T39" fmla="*/ 299 h 299"/>
                  <a:gd name="T40" fmla="*/ 328 w 548"/>
                  <a:gd name="T41" fmla="*/ 253 h 299"/>
                  <a:gd name="T42" fmla="*/ 374 w 548"/>
                  <a:gd name="T43" fmla="*/ 254 h 299"/>
                  <a:gd name="T44" fmla="*/ 407 w 548"/>
                  <a:gd name="T45" fmla="*/ 176 h 299"/>
                  <a:gd name="T46" fmla="*/ 548 w 548"/>
                  <a:gd name="T47" fmla="*/ 162 h 299"/>
                  <a:gd name="T48" fmla="*/ 535 w 548"/>
                  <a:gd name="T49" fmla="*/ 149 h 299"/>
                  <a:gd name="T50" fmla="*/ 487 w 548"/>
                  <a:gd name="T51" fmla="*/ 9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8" h="299">
                    <a:moveTo>
                      <a:pt x="487" y="98"/>
                    </a:moveTo>
                    <a:lnTo>
                      <a:pt x="440" y="114"/>
                    </a:lnTo>
                    <a:lnTo>
                      <a:pt x="408" y="97"/>
                    </a:lnTo>
                    <a:lnTo>
                      <a:pt x="314" y="112"/>
                    </a:lnTo>
                    <a:lnTo>
                      <a:pt x="221" y="48"/>
                    </a:lnTo>
                    <a:lnTo>
                      <a:pt x="189" y="63"/>
                    </a:lnTo>
                    <a:lnTo>
                      <a:pt x="127" y="0"/>
                    </a:lnTo>
                    <a:lnTo>
                      <a:pt x="96" y="15"/>
                    </a:lnTo>
                    <a:lnTo>
                      <a:pt x="80" y="46"/>
                    </a:lnTo>
                    <a:lnTo>
                      <a:pt x="42" y="70"/>
                    </a:lnTo>
                    <a:lnTo>
                      <a:pt x="33" y="61"/>
                    </a:lnTo>
                    <a:lnTo>
                      <a:pt x="0" y="91"/>
                    </a:lnTo>
                    <a:lnTo>
                      <a:pt x="15" y="155"/>
                    </a:lnTo>
                    <a:lnTo>
                      <a:pt x="173" y="141"/>
                    </a:lnTo>
                    <a:lnTo>
                      <a:pt x="156" y="188"/>
                    </a:lnTo>
                    <a:lnTo>
                      <a:pt x="187" y="204"/>
                    </a:lnTo>
                    <a:lnTo>
                      <a:pt x="187" y="267"/>
                    </a:lnTo>
                    <a:lnTo>
                      <a:pt x="217" y="283"/>
                    </a:lnTo>
                    <a:lnTo>
                      <a:pt x="265" y="237"/>
                    </a:lnTo>
                    <a:lnTo>
                      <a:pt x="279" y="299"/>
                    </a:lnTo>
                    <a:lnTo>
                      <a:pt x="328" y="253"/>
                    </a:lnTo>
                    <a:lnTo>
                      <a:pt x="374" y="254"/>
                    </a:lnTo>
                    <a:lnTo>
                      <a:pt x="407" y="176"/>
                    </a:lnTo>
                    <a:lnTo>
                      <a:pt x="548" y="162"/>
                    </a:lnTo>
                    <a:lnTo>
                      <a:pt x="535" y="149"/>
                    </a:lnTo>
                    <a:lnTo>
                      <a:pt x="487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7" name="Freeform 179">
                <a:extLst>
                  <a:ext uri="{FF2B5EF4-FFF2-40B4-BE49-F238E27FC236}">
                    <a16:creationId xmlns:a16="http://schemas.microsoft.com/office/drawing/2014/main" id="{13149258-C039-4585-838B-60F39AD95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0" y="1234"/>
                <a:ext cx="59" cy="49"/>
              </a:xfrm>
              <a:custGeom>
                <a:avLst/>
                <a:gdLst>
                  <a:gd name="T0" fmla="*/ 318 w 409"/>
                  <a:gd name="T1" fmla="*/ 0 h 340"/>
                  <a:gd name="T2" fmla="*/ 331 w 409"/>
                  <a:gd name="T3" fmla="*/ 13 h 340"/>
                  <a:gd name="T4" fmla="*/ 190 w 409"/>
                  <a:gd name="T5" fmla="*/ 27 h 340"/>
                  <a:gd name="T6" fmla="*/ 157 w 409"/>
                  <a:gd name="T7" fmla="*/ 105 h 340"/>
                  <a:gd name="T8" fmla="*/ 111 w 409"/>
                  <a:gd name="T9" fmla="*/ 104 h 340"/>
                  <a:gd name="T10" fmla="*/ 62 w 409"/>
                  <a:gd name="T11" fmla="*/ 150 h 340"/>
                  <a:gd name="T12" fmla="*/ 48 w 409"/>
                  <a:gd name="T13" fmla="*/ 88 h 340"/>
                  <a:gd name="T14" fmla="*/ 0 w 409"/>
                  <a:gd name="T15" fmla="*/ 134 h 340"/>
                  <a:gd name="T16" fmla="*/ 31 w 409"/>
                  <a:gd name="T17" fmla="*/ 197 h 340"/>
                  <a:gd name="T18" fmla="*/ 77 w 409"/>
                  <a:gd name="T19" fmla="*/ 213 h 340"/>
                  <a:gd name="T20" fmla="*/ 125 w 409"/>
                  <a:gd name="T21" fmla="*/ 182 h 340"/>
                  <a:gd name="T22" fmla="*/ 157 w 409"/>
                  <a:gd name="T23" fmla="*/ 136 h 340"/>
                  <a:gd name="T24" fmla="*/ 188 w 409"/>
                  <a:gd name="T25" fmla="*/ 152 h 340"/>
                  <a:gd name="T26" fmla="*/ 156 w 409"/>
                  <a:gd name="T27" fmla="*/ 214 h 340"/>
                  <a:gd name="T28" fmla="*/ 125 w 409"/>
                  <a:gd name="T29" fmla="*/ 214 h 340"/>
                  <a:gd name="T30" fmla="*/ 45 w 409"/>
                  <a:gd name="T31" fmla="*/ 276 h 340"/>
                  <a:gd name="T32" fmla="*/ 139 w 409"/>
                  <a:gd name="T33" fmla="*/ 339 h 340"/>
                  <a:gd name="T34" fmla="*/ 170 w 409"/>
                  <a:gd name="T35" fmla="*/ 324 h 340"/>
                  <a:gd name="T36" fmla="*/ 201 w 409"/>
                  <a:gd name="T37" fmla="*/ 340 h 340"/>
                  <a:gd name="T38" fmla="*/ 280 w 409"/>
                  <a:gd name="T39" fmla="*/ 295 h 340"/>
                  <a:gd name="T40" fmla="*/ 281 w 409"/>
                  <a:gd name="T41" fmla="*/ 263 h 340"/>
                  <a:gd name="T42" fmla="*/ 250 w 409"/>
                  <a:gd name="T43" fmla="*/ 247 h 340"/>
                  <a:gd name="T44" fmla="*/ 298 w 409"/>
                  <a:gd name="T45" fmla="*/ 154 h 340"/>
                  <a:gd name="T46" fmla="*/ 345 w 409"/>
                  <a:gd name="T47" fmla="*/ 92 h 340"/>
                  <a:gd name="T48" fmla="*/ 393 w 409"/>
                  <a:gd name="T49" fmla="*/ 76 h 340"/>
                  <a:gd name="T50" fmla="*/ 409 w 409"/>
                  <a:gd name="T51" fmla="*/ 61 h 340"/>
                  <a:gd name="T52" fmla="*/ 379 w 409"/>
                  <a:gd name="T53" fmla="*/ 14 h 340"/>
                  <a:gd name="T54" fmla="*/ 318 w 409"/>
                  <a:gd name="T5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9" h="340">
                    <a:moveTo>
                      <a:pt x="318" y="0"/>
                    </a:moveTo>
                    <a:lnTo>
                      <a:pt x="331" y="13"/>
                    </a:lnTo>
                    <a:lnTo>
                      <a:pt x="190" y="27"/>
                    </a:lnTo>
                    <a:lnTo>
                      <a:pt x="157" y="105"/>
                    </a:lnTo>
                    <a:lnTo>
                      <a:pt x="111" y="104"/>
                    </a:lnTo>
                    <a:lnTo>
                      <a:pt x="62" y="150"/>
                    </a:lnTo>
                    <a:lnTo>
                      <a:pt x="48" y="88"/>
                    </a:lnTo>
                    <a:lnTo>
                      <a:pt x="0" y="134"/>
                    </a:lnTo>
                    <a:lnTo>
                      <a:pt x="31" y="197"/>
                    </a:lnTo>
                    <a:lnTo>
                      <a:pt x="77" y="213"/>
                    </a:lnTo>
                    <a:lnTo>
                      <a:pt x="125" y="182"/>
                    </a:lnTo>
                    <a:lnTo>
                      <a:pt x="157" y="136"/>
                    </a:lnTo>
                    <a:lnTo>
                      <a:pt x="188" y="152"/>
                    </a:lnTo>
                    <a:lnTo>
                      <a:pt x="156" y="214"/>
                    </a:lnTo>
                    <a:lnTo>
                      <a:pt x="125" y="214"/>
                    </a:lnTo>
                    <a:lnTo>
                      <a:pt x="45" y="276"/>
                    </a:lnTo>
                    <a:lnTo>
                      <a:pt x="139" y="339"/>
                    </a:lnTo>
                    <a:lnTo>
                      <a:pt x="170" y="324"/>
                    </a:lnTo>
                    <a:lnTo>
                      <a:pt x="201" y="340"/>
                    </a:lnTo>
                    <a:lnTo>
                      <a:pt x="280" y="295"/>
                    </a:lnTo>
                    <a:lnTo>
                      <a:pt x="281" y="263"/>
                    </a:lnTo>
                    <a:lnTo>
                      <a:pt x="250" y="247"/>
                    </a:lnTo>
                    <a:lnTo>
                      <a:pt x="298" y="154"/>
                    </a:lnTo>
                    <a:lnTo>
                      <a:pt x="345" y="92"/>
                    </a:lnTo>
                    <a:lnTo>
                      <a:pt x="393" y="76"/>
                    </a:lnTo>
                    <a:lnTo>
                      <a:pt x="409" y="61"/>
                    </a:lnTo>
                    <a:lnTo>
                      <a:pt x="379" y="14"/>
                    </a:lnTo>
                    <a:lnTo>
                      <a:pt x="3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8" name="Freeform 180">
                <a:extLst>
                  <a:ext uri="{FF2B5EF4-FFF2-40B4-BE49-F238E27FC236}">
                    <a16:creationId xmlns:a16="http://schemas.microsoft.com/office/drawing/2014/main" id="{F8709D1E-507E-4EAA-BF50-14994D92B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1245"/>
                <a:ext cx="29" cy="34"/>
              </a:xfrm>
              <a:custGeom>
                <a:avLst/>
                <a:gdLst>
                  <a:gd name="T0" fmla="*/ 143 w 205"/>
                  <a:gd name="T1" fmla="*/ 17 h 235"/>
                  <a:gd name="T2" fmla="*/ 143 w 205"/>
                  <a:gd name="T3" fmla="*/ 0 h 235"/>
                  <a:gd name="T4" fmla="*/ 95 w 205"/>
                  <a:gd name="T5" fmla="*/ 16 h 235"/>
                  <a:gd name="T6" fmla="*/ 48 w 205"/>
                  <a:gd name="T7" fmla="*/ 78 h 235"/>
                  <a:gd name="T8" fmla="*/ 0 w 205"/>
                  <a:gd name="T9" fmla="*/ 171 h 235"/>
                  <a:gd name="T10" fmla="*/ 31 w 205"/>
                  <a:gd name="T11" fmla="*/ 187 h 235"/>
                  <a:gd name="T12" fmla="*/ 30 w 205"/>
                  <a:gd name="T13" fmla="*/ 219 h 235"/>
                  <a:gd name="T14" fmla="*/ 46 w 205"/>
                  <a:gd name="T15" fmla="*/ 234 h 235"/>
                  <a:gd name="T16" fmla="*/ 77 w 205"/>
                  <a:gd name="T17" fmla="*/ 235 h 235"/>
                  <a:gd name="T18" fmla="*/ 62 w 205"/>
                  <a:gd name="T19" fmla="*/ 188 h 235"/>
                  <a:gd name="T20" fmla="*/ 110 w 205"/>
                  <a:gd name="T21" fmla="*/ 173 h 235"/>
                  <a:gd name="T22" fmla="*/ 110 w 205"/>
                  <a:gd name="T23" fmla="*/ 125 h 235"/>
                  <a:gd name="T24" fmla="*/ 142 w 205"/>
                  <a:gd name="T25" fmla="*/ 95 h 235"/>
                  <a:gd name="T26" fmla="*/ 177 w 205"/>
                  <a:gd name="T27" fmla="*/ 95 h 235"/>
                  <a:gd name="T28" fmla="*/ 173 w 205"/>
                  <a:gd name="T29" fmla="*/ 80 h 235"/>
                  <a:gd name="T30" fmla="*/ 205 w 205"/>
                  <a:gd name="T31" fmla="*/ 49 h 235"/>
                  <a:gd name="T32" fmla="*/ 143 w 205"/>
                  <a:gd name="T33" fmla="*/ 17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5" h="235">
                    <a:moveTo>
                      <a:pt x="143" y="17"/>
                    </a:moveTo>
                    <a:lnTo>
                      <a:pt x="143" y="0"/>
                    </a:lnTo>
                    <a:lnTo>
                      <a:pt x="95" y="16"/>
                    </a:lnTo>
                    <a:lnTo>
                      <a:pt x="48" y="78"/>
                    </a:lnTo>
                    <a:lnTo>
                      <a:pt x="0" y="171"/>
                    </a:lnTo>
                    <a:lnTo>
                      <a:pt x="31" y="187"/>
                    </a:lnTo>
                    <a:lnTo>
                      <a:pt x="30" y="219"/>
                    </a:lnTo>
                    <a:lnTo>
                      <a:pt x="46" y="234"/>
                    </a:lnTo>
                    <a:lnTo>
                      <a:pt x="77" y="235"/>
                    </a:lnTo>
                    <a:lnTo>
                      <a:pt x="62" y="188"/>
                    </a:lnTo>
                    <a:lnTo>
                      <a:pt x="110" y="173"/>
                    </a:lnTo>
                    <a:lnTo>
                      <a:pt x="110" y="125"/>
                    </a:lnTo>
                    <a:lnTo>
                      <a:pt x="142" y="95"/>
                    </a:lnTo>
                    <a:lnTo>
                      <a:pt x="177" y="95"/>
                    </a:lnTo>
                    <a:lnTo>
                      <a:pt x="173" y="80"/>
                    </a:lnTo>
                    <a:lnTo>
                      <a:pt x="205" y="49"/>
                    </a:lnTo>
                    <a:lnTo>
                      <a:pt x="143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9" name="Freeform 181">
                <a:extLst>
                  <a:ext uri="{FF2B5EF4-FFF2-40B4-BE49-F238E27FC236}">
                    <a16:creationId xmlns:a16="http://schemas.microsoft.com/office/drawing/2014/main" id="{6A944C65-864E-4342-8CE8-FBA7BD9ED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6" y="1201"/>
                <a:ext cx="88" cy="47"/>
              </a:xfrm>
              <a:custGeom>
                <a:avLst/>
                <a:gdLst>
                  <a:gd name="T0" fmla="*/ 520 w 613"/>
                  <a:gd name="T1" fmla="*/ 0 h 327"/>
                  <a:gd name="T2" fmla="*/ 347 w 613"/>
                  <a:gd name="T3" fmla="*/ 77 h 327"/>
                  <a:gd name="T4" fmla="*/ 300 w 613"/>
                  <a:gd name="T5" fmla="*/ 45 h 327"/>
                  <a:gd name="T6" fmla="*/ 127 w 613"/>
                  <a:gd name="T7" fmla="*/ 136 h 327"/>
                  <a:gd name="T8" fmla="*/ 141 w 613"/>
                  <a:gd name="T9" fmla="*/ 184 h 327"/>
                  <a:gd name="T10" fmla="*/ 64 w 613"/>
                  <a:gd name="T11" fmla="*/ 166 h 327"/>
                  <a:gd name="T12" fmla="*/ 0 w 613"/>
                  <a:gd name="T13" fmla="*/ 228 h 327"/>
                  <a:gd name="T14" fmla="*/ 78 w 613"/>
                  <a:gd name="T15" fmla="*/ 261 h 327"/>
                  <a:gd name="T16" fmla="*/ 172 w 613"/>
                  <a:gd name="T17" fmla="*/ 246 h 327"/>
                  <a:gd name="T18" fmla="*/ 234 w 613"/>
                  <a:gd name="T19" fmla="*/ 309 h 327"/>
                  <a:gd name="T20" fmla="*/ 281 w 613"/>
                  <a:gd name="T21" fmla="*/ 327 h 327"/>
                  <a:gd name="T22" fmla="*/ 360 w 613"/>
                  <a:gd name="T23" fmla="*/ 296 h 327"/>
                  <a:gd name="T24" fmla="*/ 422 w 613"/>
                  <a:gd name="T25" fmla="*/ 312 h 327"/>
                  <a:gd name="T26" fmla="*/ 485 w 613"/>
                  <a:gd name="T27" fmla="*/ 313 h 327"/>
                  <a:gd name="T28" fmla="*/ 595 w 613"/>
                  <a:gd name="T29" fmla="*/ 237 h 327"/>
                  <a:gd name="T30" fmla="*/ 580 w 613"/>
                  <a:gd name="T31" fmla="*/ 173 h 327"/>
                  <a:gd name="T32" fmla="*/ 613 w 613"/>
                  <a:gd name="T33" fmla="*/ 143 h 327"/>
                  <a:gd name="T34" fmla="*/ 582 w 613"/>
                  <a:gd name="T35" fmla="*/ 80 h 327"/>
                  <a:gd name="T36" fmla="*/ 583 w 613"/>
                  <a:gd name="T37" fmla="*/ 1 h 327"/>
                  <a:gd name="T38" fmla="*/ 520 w 613"/>
                  <a:gd name="T3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3" h="327">
                    <a:moveTo>
                      <a:pt x="520" y="0"/>
                    </a:moveTo>
                    <a:lnTo>
                      <a:pt x="347" y="77"/>
                    </a:lnTo>
                    <a:lnTo>
                      <a:pt x="300" y="45"/>
                    </a:lnTo>
                    <a:lnTo>
                      <a:pt x="127" y="136"/>
                    </a:lnTo>
                    <a:lnTo>
                      <a:pt x="141" y="184"/>
                    </a:lnTo>
                    <a:lnTo>
                      <a:pt x="64" y="166"/>
                    </a:lnTo>
                    <a:lnTo>
                      <a:pt x="0" y="228"/>
                    </a:lnTo>
                    <a:lnTo>
                      <a:pt x="78" y="261"/>
                    </a:lnTo>
                    <a:lnTo>
                      <a:pt x="172" y="246"/>
                    </a:lnTo>
                    <a:lnTo>
                      <a:pt x="234" y="309"/>
                    </a:lnTo>
                    <a:lnTo>
                      <a:pt x="281" y="327"/>
                    </a:lnTo>
                    <a:lnTo>
                      <a:pt x="360" y="296"/>
                    </a:lnTo>
                    <a:lnTo>
                      <a:pt x="422" y="312"/>
                    </a:lnTo>
                    <a:lnTo>
                      <a:pt x="485" y="313"/>
                    </a:lnTo>
                    <a:lnTo>
                      <a:pt x="595" y="237"/>
                    </a:lnTo>
                    <a:lnTo>
                      <a:pt x="580" y="173"/>
                    </a:lnTo>
                    <a:lnTo>
                      <a:pt x="613" y="143"/>
                    </a:lnTo>
                    <a:lnTo>
                      <a:pt x="582" y="80"/>
                    </a:lnTo>
                    <a:lnTo>
                      <a:pt x="583" y="1"/>
                    </a:lnTo>
                    <a:lnTo>
                      <a:pt x="5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0" name="Freeform 182">
                <a:extLst>
                  <a:ext uri="{FF2B5EF4-FFF2-40B4-BE49-F238E27FC236}">
                    <a16:creationId xmlns:a16="http://schemas.microsoft.com/office/drawing/2014/main" id="{96673160-D6EA-45D5-BE33-47E697467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2" y="1192"/>
                <a:ext cx="134" cy="168"/>
              </a:xfrm>
              <a:custGeom>
                <a:avLst/>
                <a:gdLst>
                  <a:gd name="T0" fmla="*/ 470 w 936"/>
                  <a:gd name="T1" fmla="*/ 64 h 1174"/>
                  <a:gd name="T2" fmla="*/ 377 w 936"/>
                  <a:gd name="T3" fmla="*/ 32 h 1174"/>
                  <a:gd name="T4" fmla="*/ 344 w 936"/>
                  <a:gd name="T5" fmla="*/ 62 h 1174"/>
                  <a:gd name="T6" fmla="*/ 302 w 936"/>
                  <a:gd name="T7" fmla="*/ 5 h 1174"/>
                  <a:gd name="T8" fmla="*/ 301 w 936"/>
                  <a:gd name="T9" fmla="*/ 4 h 1174"/>
                  <a:gd name="T10" fmla="*/ 298 w 936"/>
                  <a:gd name="T11" fmla="*/ 0 h 1174"/>
                  <a:gd name="T12" fmla="*/ 0 w 936"/>
                  <a:gd name="T13" fmla="*/ 89 h 1174"/>
                  <a:gd name="T14" fmla="*/ 14 w 936"/>
                  <a:gd name="T15" fmla="*/ 152 h 1174"/>
                  <a:gd name="T16" fmla="*/ 71 w 936"/>
                  <a:gd name="T17" fmla="*/ 513 h 1174"/>
                  <a:gd name="T18" fmla="*/ 285 w 936"/>
                  <a:gd name="T19" fmla="*/ 764 h 1174"/>
                  <a:gd name="T20" fmla="*/ 254 w 936"/>
                  <a:gd name="T21" fmla="*/ 923 h 1174"/>
                  <a:gd name="T22" fmla="*/ 219 w 936"/>
                  <a:gd name="T23" fmla="*/ 1127 h 1174"/>
                  <a:gd name="T24" fmla="*/ 266 w 936"/>
                  <a:gd name="T25" fmla="*/ 1174 h 1174"/>
                  <a:gd name="T26" fmla="*/ 330 w 936"/>
                  <a:gd name="T27" fmla="*/ 1097 h 1174"/>
                  <a:gd name="T28" fmla="*/ 377 w 936"/>
                  <a:gd name="T29" fmla="*/ 1113 h 1174"/>
                  <a:gd name="T30" fmla="*/ 455 w 936"/>
                  <a:gd name="T31" fmla="*/ 1099 h 1174"/>
                  <a:gd name="T32" fmla="*/ 456 w 936"/>
                  <a:gd name="T33" fmla="*/ 1036 h 1174"/>
                  <a:gd name="T34" fmla="*/ 394 w 936"/>
                  <a:gd name="T35" fmla="*/ 1004 h 1174"/>
                  <a:gd name="T36" fmla="*/ 426 w 936"/>
                  <a:gd name="T37" fmla="*/ 973 h 1174"/>
                  <a:gd name="T38" fmla="*/ 457 w 936"/>
                  <a:gd name="T39" fmla="*/ 973 h 1174"/>
                  <a:gd name="T40" fmla="*/ 473 w 936"/>
                  <a:gd name="T41" fmla="*/ 958 h 1174"/>
                  <a:gd name="T42" fmla="*/ 426 w 936"/>
                  <a:gd name="T43" fmla="*/ 925 h 1174"/>
                  <a:gd name="T44" fmla="*/ 442 w 936"/>
                  <a:gd name="T45" fmla="*/ 894 h 1174"/>
                  <a:gd name="T46" fmla="*/ 489 w 936"/>
                  <a:gd name="T47" fmla="*/ 895 h 1174"/>
                  <a:gd name="T48" fmla="*/ 490 w 936"/>
                  <a:gd name="T49" fmla="*/ 848 h 1174"/>
                  <a:gd name="T50" fmla="*/ 459 w 936"/>
                  <a:gd name="T51" fmla="*/ 832 h 1174"/>
                  <a:gd name="T52" fmla="*/ 460 w 936"/>
                  <a:gd name="T53" fmla="*/ 754 h 1174"/>
                  <a:gd name="T54" fmla="*/ 493 w 936"/>
                  <a:gd name="T55" fmla="*/ 644 h 1174"/>
                  <a:gd name="T56" fmla="*/ 541 w 936"/>
                  <a:gd name="T57" fmla="*/ 629 h 1174"/>
                  <a:gd name="T58" fmla="*/ 588 w 936"/>
                  <a:gd name="T59" fmla="*/ 583 h 1174"/>
                  <a:gd name="T60" fmla="*/ 666 w 936"/>
                  <a:gd name="T61" fmla="*/ 647 h 1174"/>
                  <a:gd name="T62" fmla="*/ 697 w 936"/>
                  <a:gd name="T63" fmla="*/ 632 h 1174"/>
                  <a:gd name="T64" fmla="*/ 744 w 936"/>
                  <a:gd name="T65" fmla="*/ 648 h 1174"/>
                  <a:gd name="T66" fmla="*/ 791 w 936"/>
                  <a:gd name="T67" fmla="*/ 633 h 1174"/>
                  <a:gd name="T68" fmla="*/ 839 w 936"/>
                  <a:gd name="T69" fmla="*/ 571 h 1174"/>
                  <a:gd name="T70" fmla="*/ 809 w 936"/>
                  <a:gd name="T71" fmla="*/ 524 h 1174"/>
                  <a:gd name="T72" fmla="*/ 840 w 936"/>
                  <a:gd name="T73" fmla="*/ 492 h 1174"/>
                  <a:gd name="T74" fmla="*/ 856 w 936"/>
                  <a:gd name="T75" fmla="*/ 493 h 1174"/>
                  <a:gd name="T76" fmla="*/ 936 w 936"/>
                  <a:gd name="T77" fmla="*/ 416 h 1174"/>
                  <a:gd name="T78" fmla="*/ 936 w 936"/>
                  <a:gd name="T79" fmla="*/ 353 h 1174"/>
                  <a:gd name="T80" fmla="*/ 905 w 936"/>
                  <a:gd name="T81" fmla="*/ 337 h 1174"/>
                  <a:gd name="T82" fmla="*/ 922 w 936"/>
                  <a:gd name="T83" fmla="*/ 290 h 1174"/>
                  <a:gd name="T84" fmla="*/ 764 w 936"/>
                  <a:gd name="T85" fmla="*/ 304 h 1174"/>
                  <a:gd name="T86" fmla="*/ 654 w 936"/>
                  <a:gd name="T87" fmla="*/ 380 h 1174"/>
                  <a:gd name="T88" fmla="*/ 591 w 936"/>
                  <a:gd name="T89" fmla="*/ 379 h 1174"/>
                  <a:gd name="T90" fmla="*/ 529 w 936"/>
                  <a:gd name="T91" fmla="*/ 363 h 1174"/>
                  <a:gd name="T92" fmla="*/ 450 w 936"/>
                  <a:gd name="T93" fmla="*/ 394 h 1174"/>
                  <a:gd name="T94" fmla="*/ 403 w 936"/>
                  <a:gd name="T95" fmla="*/ 376 h 1174"/>
                  <a:gd name="T96" fmla="*/ 341 w 936"/>
                  <a:gd name="T97" fmla="*/ 313 h 1174"/>
                  <a:gd name="T98" fmla="*/ 247 w 936"/>
                  <a:gd name="T99" fmla="*/ 328 h 1174"/>
                  <a:gd name="T100" fmla="*/ 169 w 936"/>
                  <a:gd name="T101" fmla="*/ 295 h 1174"/>
                  <a:gd name="T102" fmla="*/ 233 w 936"/>
                  <a:gd name="T103" fmla="*/ 233 h 1174"/>
                  <a:gd name="T104" fmla="*/ 310 w 936"/>
                  <a:gd name="T105" fmla="*/ 251 h 1174"/>
                  <a:gd name="T106" fmla="*/ 296 w 936"/>
                  <a:gd name="T107" fmla="*/ 203 h 1174"/>
                  <a:gd name="T108" fmla="*/ 469 w 936"/>
                  <a:gd name="T109" fmla="*/ 112 h 1174"/>
                  <a:gd name="T110" fmla="*/ 470 w 936"/>
                  <a:gd name="T111" fmla="*/ 64 h 1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36" h="1174">
                    <a:moveTo>
                      <a:pt x="470" y="64"/>
                    </a:moveTo>
                    <a:lnTo>
                      <a:pt x="377" y="32"/>
                    </a:lnTo>
                    <a:lnTo>
                      <a:pt x="344" y="62"/>
                    </a:lnTo>
                    <a:lnTo>
                      <a:pt x="302" y="5"/>
                    </a:lnTo>
                    <a:lnTo>
                      <a:pt x="301" y="4"/>
                    </a:lnTo>
                    <a:lnTo>
                      <a:pt x="298" y="0"/>
                    </a:lnTo>
                    <a:lnTo>
                      <a:pt x="0" y="89"/>
                    </a:lnTo>
                    <a:lnTo>
                      <a:pt x="14" y="152"/>
                    </a:lnTo>
                    <a:lnTo>
                      <a:pt x="71" y="513"/>
                    </a:lnTo>
                    <a:lnTo>
                      <a:pt x="285" y="764"/>
                    </a:lnTo>
                    <a:lnTo>
                      <a:pt x="254" y="923"/>
                    </a:lnTo>
                    <a:lnTo>
                      <a:pt x="219" y="1127"/>
                    </a:lnTo>
                    <a:lnTo>
                      <a:pt x="266" y="1174"/>
                    </a:lnTo>
                    <a:lnTo>
                      <a:pt x="330" y="1097"/>
                    </a:lnTo>
                    <a:lnTo>
                      <a:pt x="377" y="1113"/>
                    </a:lnTo>
                    <a:lnTo>
                      <a:pt x="455" y="1099"/>
                    </a:lnTo>
                    <a:lnTo>
                      <a:pt x="456" y="1036"/>
                    </a:lnTo>
                    <a:lnTo>
                      <a:pt x="394" y="1004"/>
                    </a:lnTo>
                    <a:lnTo>
                      <a:pt x="426" y="973"/>
                    </a:lnTo>
                    <a:lnTo>
                      <a:pt x="457" y="973"/>
                    </a:lnTo>
                    <a:lnTo>
                      <a:pt x="473" y="958"/>
                    </a:lnTo>
                    <a:lnTo>
                      <a:pt x="426" y="925"/>
                    </a:lnTo>
                    <a:lnTo>
                      <a:pt x="442" y="894"/>
                    </a:lnTo>
                    <a:lnTo>
                      <a:pt x="489" y="895"/>
                    </a:lnTo>
                    <a:lnTo>
                      <a:pt x="490" y="848"/>
                    </a:lnTo>
                    <a:lnTo>
                      <a:pt x="459" y="832"/>
                    </a:lnTo>
                    <a:lnTo>
                      <a:pt x="460" y="754"/>
                    </a:lnTo>
                    <a:lnTo>
                      <a:pt x="493" y="644"/>
                    </a:lnTo>
                    <a:lnTo>
                      <a:pt x="541" y="629"/>
                    </a:lnTo>
                    <a:lnTo>
                      <a:pt x="588" y="583"/>
                    </a:lnTo>
                    <a:lnTo>
                      <a:pt x="666" y="647"/>
                    </a:lnTo>
                    <a:lnTo>
                      <a:pt x="697" y="632"/>
                    </a:lnTo>
                    <a:lnTo>
                      <a:pt x="744" y="648"/>
                    </a:lnTo>
                    <a:lnTo>
                      <a:pt x="791" y="633"/>
                    </a:lnTo>
                    <a:lnTo>
                      <a:pt x="839" y="571"/>
                    </a:lnTo>
                    <a:lnTo>
                      <a:pt x="809" y="524"/>
                    </a:lnTo>
                    <a:lnTo>
                      <a:pt x="840" y="492"/>
                    </a:lnTo>
                    <a:lnTo>
                      <a:pt x="856" y="493"/>
                    </a:lnTo>
                    <a:lnTo>
                      <a:pt x="936" y="416"/>
                    </a:lnTo>
                    <a:lnTo>
                      <a:pt x="936" y="353"/>
                    </a:lnTo>
                    <a:lnTo>
                      <a:pt x="905" y="337"/>
                    </a:lnTo>
                    <a:lnTo>
                      <a:pt x="922" y="290"/>
                    </a:lnTo>
                    <a:lnTo>
                      <a:pt x="764" y="304"/>
                    </a:lnTo>
                    <a:lnTo>
                      <a:pt x="654" y="380"/>
                    </a:lnTo>
                    <a:lnTo>
                      <a:pt x="591" y="379"/>
                    </a:lnTo>
                    <a:lnTo>
                      <a:pt x="529" y="363"/>
                    </a:lnTo>
                    <a:lnTo>
                      <a:pt x="450" y="394"/>
                    </a:lnTo>
                    <a:lnTo>
                      <a:pt x="403" y="376"/>
                    </a:lnTo>
                    <a:lnTo>
                      <a:pt x="341" y="313"/>
                    </a:lnTo>
                    <a:lnTo>
                      <a:pt x="247" y="328"/>
                    </a:lnTo>
                    <a:lnTo>
                      <a:pt x="169" y="295"/>
                    </a:lnTo>
                    <a:lnTo>
                      <a:pt x="233" y="233"/>
                    </a:lnTo>
                    <a:lnTo>
                      <a:pt x="310" y="251"/>
                    </a:lnTo>
                    <a:lnTo>
                      <a:pt x="296" y="203"/>
                    </a:lnTo>
                    <a:lnTo>
                      <a:pt x="469" y="112"/>
                    </a:lnTo>
                    <a:lnTo>
                      <a:pt x="470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1" name="Freeform 183">
                <a:extLst>
                  <a:ext uri="{FF2B5EF4-FFF2-40B4-BE49-F238E27FC236}">
                    <a16:creationId xmlns:a16="http://schemas.microsoft.com/office/drawing/2014/main" id="{E51EB058-C8F7-44E1-9813-0B6E122E2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" y="1251"/>
                <a:ext cx="90" cy="67"/>
              </a:xfrm>
              <a:custGeom>
                <a:avLst/>
                <a:gdLst>
                  <a:gd name="T0" fmla="*/ 64 w 630"/>
                  <a:gd name="T1" fmla="*/ 167 h 470"/>
                  <a:gd name="T2" fmla="*/ 17 w 630"/>
                  <a:gd name="T3" fmla="*/ 213 h 470"/>
                  <a:gd name="T4" fmla="*/ 0 w 630"/>
                  <a:gd name="T5" fmla="*/ 276 h 470"/>
                  <a:gd name="T6" fmla="*/ 31 w 630"/>
                  <a:gd name="T7" fmla="*/ 277 h 470"/>
                  <a:gd name="T8" fmla="*/ 46 w 630"/>
                  <a:gd name="T9" fmla="*/ 324 h 470"/>
                  <a:gd name="T10" fmla="*/ 77 w 630"/>
                  <a:gd name="T11" fmla="*/ 324 h 470"/>
                  <a:gd name="T12" fmla="*/ 92 w 630"/>
                  <a:gd name="T13" fmla="*/ 355 h 470"/>
                  <a:gd name="T14" fmla="*/ 139 w 630"/>
                  <a:gd name="T15" fmla="*/ 404 h 470"/>
                  <a:gd name="T16" fmla="*/ 171 w 630"/>
                  <a:gd name="T17" fmla="*/ 372 h 470"/>
                  <a:gd name="T18" fmla="*/ 202 w 630"/>
                  <a:gd name="T19" fmla="*/ 389 h 470"/>
                  <a:gd name="T20" fmla="*/ 217 w 630"/>
                  <a:gd name="T21" fmla="*/ 420 h 470"/>
                  <a:gd name="T22" fmla="*/ 280 w 630"/>
                  <a:gd name="T23" fmla="*/ 421 h 470"/>
                  <a:gd name="T24" fmla="*/ 297 w 630"/>
                  <a:gd name="T25" fmla="*/ 405 h 470"/>
                  <a:gd name="T26" fmla="*/ 312 w 630"/>
                  <a:gd name="T27" fmla="*/ 391 h 470"/>
                  <a:gd name="T28" fmla="*/ 314 w 630"/>
                  <a:gd name="T29" fmla="*/ 397 h 470"/>
                  <a:gd name="T30" fmla="*/ 327 w 630"/>
                  <a:gd name="T31" fmla="*/ 438 h 470"/>
                  <a:gd name="T32" fmla="*/ 373 w 630"/>
                  <a:gd name="T33" fmla="*/ 469 h 470"/>
                  <a:gd name="T34" fmla="*/ 405 w 630"/>
                  <a:gd name="T35" fmla="*/ 470 h 470"/>
                  <a:gd name="T36" fmla="*/ 437 w 630"/>
                  <a:gd name="T37" fmla="*/ 439 h 470"/>
                  <a:gd name="T38" fmla="*/ 422 w 630"/>
                  <a:gd name="T39" fmla="*/ 376 h 470"/>
                  <a:gd name="T40" fmla="*/ 438 w 630"/>
                  <a:gd name="T41" fmla="*/ 345 h 470"/>
                  <a:gd name="T42" fmla="*/ 407 w 630"/>
                  <a:gd name="T43" fmla="*/ 298 h 470"/>
                  <a:gd name="T44" fmla="*/ 424 w 630"/>
                  <a:gd name="T45" fmla="*/ 251 h 470"/>
                  <a:gd name="T46" fmla="*/ 392 w 630"/>
                  <a:gd name="T47" fmla="*/ 251 h 470"/>
                  <a:gd name="T48" fmla="*/ 393 w 630"/>
                  <a:gd name="T49" fmla="*/ 187 h 470"/>
                  <a:gd name="T50" fmla="*/ 487 w 630"/>
                  <a:gd name="T51" fmla="*/ 158 h 470"/>
                  <a:gd name="T52" fmla="*/ 567 w 630"/>
                  <a:gd name="T53" fmla="*/ 96 h 470"/>
                  <a:gd name="T54" fmla="*/ 598 w 630"/>
                  <a:gd name="T55" fmla="*/ 96 h 470"/>
                  <a:gd name="T56" fmla="*/ 630 w 630"/>
                  <a:gd name="T57" fmla="*/ 34 h 470"/>
                  <a:gd name="T58" fmla="*/ 599 w 630"/>
                  <a:gd name="T59" fmla="*/ 18 h 470"/>
                  <a:gd name="T60" fmla="*/ 567 w 630"/>
                  <a:gd name="T61" fmla="*/ 64 h 470"/>
                  <a:gd name="T62" fmla="*/ 519 w 630"/>
                  <a:gd name="T63" fmla="*/ 95 h 470"/>
                  <a:gd name="T64" fmla="*/ 473 w 630"/>
                  <a:gd name="T65" fmla="*/ 79 h 470"/>
                  <a:gd name="T66" fmla="*/ 442 w 630"/>
                  <a:gd name="T67" fmla="*/ 16 h 470"/>
                  <a:gd name="T68" fmla="*/ 412 w 630"/>
                  <a:gd name="T69" fmla="*/ 0 h 470"/>
                  <a:gd name="T70" fmla="*/ 332 w 630"/>
                  <a:gd name="T71" fmla="*/ 77 h 470"/>
                  <a:gd name="T72" fmla="*/ 316 w 630"/>
                  <a:gd name="T73" fmla="*/ 76 h 470"/>
                  <a:gd name="T74" fmla="*/ 285 w 630"/>
                  <a:gd name="T75" fmla="*/ 108 h 470"/>
                  <a:gd name="T76" fmla="*/ 315 w 630"/>
                  <a:gd name="T77" fmla="*/ 155 h 470"/>
                  <a:gd name="T78" fmla="*/ 267 w 630"/>
                  <a:gd name="T79" fmla="*/ 217 h 470"/>
                  <a:gd name="T80" fmla="*/ 220 w 630"/>
                  <a:gd name="T81" fmla="*/ 232 h 470"/>
                  <a:gd name="T82" fmla="*/ 173 w 630"/>
                  <a:gd name="T83" fmla="*/ 216 h 470"/>
                  <a:gd name="T84" fmla="*/ 142 w 630"/>
                  <a:gd name="T85" fmla="*/ 231 h 470"/>
                  <a:gd name="T86" fmla="*/ 64 w 630"/>
                  <a:gd name="T87" fmla="*/ 167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0" h="470">
                    <a:moveTo>
                      <a:pt x="64" y="167"/>
                    </a:moveTo>
                    <a:lnTo>
                      <a:pt x="17" y="213"/>
                    </a:lnTo>
                    <a:lnTo>
                      <a:pt x="0" y="276"/>
                    </a:lnTo>
                    <a:lnTo>
                      <a:pt x="31" y="277"/>
                    </a:lnTo>
                    <a:lnTo>
                      <a:pt x="46" y="324"/>
                    </a:lnTo>
                    <a:lnTo>
                      <a:pt x="77" y="324"/>
                    </a:lnTo>
                    <a:lnTo>
                      <a:pt x="92" y="355"/>
                    </a:lnTo>
                    <a:lnTo>
                      <a:pt x="139" y="404"/>
                    </a:lnTo>
                    <a:lnTo>
                      <a:pt x="171" y="372"/>
                    </a:lnTo>
                    <a:lnTo>
                      <a:pt x="202" y="389"/>
                    </a:lnTo>
                    <a:lnTo>
                      <a:pt x="217" y="420"/>
                    </a:lnTo>
                    <a:lnTo>
                      <a:pt x="280" y="421"/>
                    </a:lnTo>
                    <a:lnTo>
                      <a:pt x="297" y="405"/>
                    </a:lnTo>
                    <a:lnTo>
                      <a:pt x="312" y="391"/>
                    </a:lnTo>
                    <a:lnTo>
                      <a:pt x="314" y="397"/>
                    </a:lnTo>
                    <a:lnTo>
                      <a:pt x="327" y="438"/>
                    </a:lnTo>
                    <a:lnTo>
                      <a:pt x="373" y="469"/>
                    </a:lnTo>
                    <a:lnTo>
                      <a:pt x="405" y="470"/>
                    </a:lnTo>
                    <a:lnTo>
                      <a:pt x="437" y="439"/>
                    </a:lnTo>
                    <a:lnTo>
                      <a:pt x="422" y="376"/>
                    </a:lnTo>
                    <a:lnTo>
                      <a:pt x="438" y="345"/>
                    </a:lnTo>
                    <a:lnTo>
                      <a:pt x="407" y="298"/>
                    </a:lnTo>
                    <a:lnTo>
                      <a:pt x="424" y="251"/>
                    </a:lnTo>
                    <a:lnTo>
                      <a:pt x="392" y="251"/>
                    </a:lnTo>
                    <a:lnTo>
                      <a:pt x="393" y="187"/>
                    </a:lnTo>
                    <a:lnTo>
                      <a:pt x="487" y="158"/>
                    </a:lnTo>
                    <a:lnTo>
                      <a:pt x="567" y="96"/>
                    </a:lnTo>
                    <a:lnTo>
                      <a:pt x="598" y="96"/>
                    </a:lnTo>
                    <a:lnTo>
                      <a:pt x="630" y="34"/>
                    </a:lnTo>
                    <a:lnTo>
                      <a:pt x="599" y="18"/>
                    </a:lnTo>
                    <a:lnTo>
                      <a:pt x="567" y="64"/>
                    </a:lnTo>
                    <a:lnTo>
                      <a:pt x="519" y="95"/>
                    </a:lnTo>
                    <a:lnTo>
                      <a:pt x="473" y="79"/>
                    </a:lnTo>
                    <a:lnTo>
                      <a:pt x="442" y="16"/>
                    </a:lnTo>
                    <a:lnTo>
                      <a:pt x="412" y="0"/>
                    </a:lnTo>
                    <a:lnTo>
                      <a:pt x="332" y="77"/>
                    </a:lnTo>
                    <a:lnTo>
                      <a:pt x="316" y="76"/>
                    </a:lnTo>
                    <a:lnTo>
                      <a:pt x="285" y="108"/>
                    </a:lnTo>
                    <a:lnTo>
                      <a:pt x="315" y="155"/>
                    </a:lnTo>
                    <a:lnTo>
                      <a:pt x="267" y="217"/>
                    </a:lnTo>
                    <a:lnTo>
                      <a:pt x="220" y="232"/>
                    </a:lnTo>
                    <a:lnTo>
                      <a:pt x="173" y="216"/>
                    </a:lnTo>
                    <a:lnTo>
                      <a:pt x="142" y="231"/>
                    </a:lnTo>
                    <a:lnTo>
                      <a:pt x="64" y="1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2" name="Freeform 184">
                <a:extLst>
                  <a:ext uri="{FF2B5EF4-FFF2-40B4-BE49-F238E27FC236}">
                    <a16:creationId xmlns:a16="http://schemas.microsoft.com/office/drawing/2014/main" id="{A1D882DB-18B7-446B-99FA-E4B61619B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1303"/>
                <a:ext cx="45" cy="49"/>
              </a:xfrm>
              <a:custGeom>
                <a:avLst/>
                <a:gdLst>
                  <a:gd name="T0" fmla="*/ 191 w 317"/>
                  <a:gd name="T1" fmla="*/ 31 h 343"/>
                  <a:gd name="T2" fmla="*/ 159 w 317"/>
                  <a:gd name="T3" fmla="*/ 93 h 343"/>
                  <a:gd name="T4" fmla="*/ 129 w 317"/>
                  <a:gd name="T5" fmla="*/ 77 h 343"/>
                  <a:gd name="T6" fmla="*/ 97 w 317"/>
                  <a:gd name="T7" fmla="*/ 108 h 343"/>
                  <a:gd name="T8" fmla="*/ 65 w 317"/>
                  <a:gd name="T9" fmla="*/ 107 h 343"/>
                  <a:gd name="T10" fmla="*/ 64 w 317"/>
                  <a:gd name="T11" fmla="*/ 138 h 343"/>
                  <a:gd name="T12" fmla="*/ 96 w 317"/>
                  <a:gd name="T13" fmla="*/ 171 h 343"/>
                  <a:gd name="T14" fmla="*/ 95 w 317"/>
                  <a:gd name="T15" fmla="*/ 233 h 343"/>
                  <a:gd name="T16" fmla="*/ 0 w 317"/>
                  <a:gd name="T17" fmla="*/ 263 h 343"/>
                  <a:gd name="T18" fmla="*/ 0 w 317"/>
                  <a:gd name="T19" fmla="*/ 294 h 343"/>
                  <a:gd name="T20" fmla="*/ 62 w 317"/>
                  <a:gd name="T21" fmla="*/ 327 h 343"/>
                  <a:gd name="T22" fmla="*/ 62 w 317"/>
                  <a:gd name="T23" fmla="*/ 343 h 343"/>
                  <a:gd name="T24" fmla="*/ 109 w 317"/>
                  <a:gd name="T25" fmla="*/ 343 h 343"/>
                  <a:gd name="T26" fmla="*/ 157 w 317"/>
                  <a:gd name="T27" fmla="*/ 234 h 343"/>
                  <a:gd name="T28" fmla="*/ 189 w 317"/>
                  <a:gd name="T29" fmla="*/ 188 h 343"/>
                  <a:gd name="T30" fmla="*/ 222 w 317"/>
                  <a:gd name="T31" fmla="*/ 125 h 343"/>
                  <a:gd name="T32" fmla="*/ 222 w 317"/>
                  <a:gd name="T33" fmla="*/ 109 h 343"/>
                  <a:gd name="T34" fmla="*/ 269 w 317"/>
                  <a:gd name="T35" fmla="*/ 95 h 343"/>
                  <a:gd name="T36" fmla="*/ 316 w 317"/>
                  <a:gd name="T37" fmla="*/ 95 h 343"/>
                  <a:gd name="T38" fmla="*/ 317 w 317"/>
                  <a:gd name="T39" fmla="*/ 33 h 343"/>
                  <a:gd name="T40" fmla="*/ 286 w 317"/>
                  <a:gd name="T41" fmla="*/ 0 h 343"/>
                  <a:gd name="T42" fmla="*/ 255 w 317"/>
                  <a:gd name="T43" fmla="*/ 16 h 343"/>
                  <a:gd name="T44" fmla="*/ 223 w 317"/>
                  <a:gd name="T45" fmla="*/ 47 h 343"/>
                  <a:gd name="T46" fmla="*/ 191 w 317"/>
                  <a:gd name="T47" fmla="*/ 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7" h="343">
                    <a:moveTo>
                      <a:pt x="191" y="31"/>
                    </a:moveTo>
                    <a:lnTo>
                      <a:pt x="159" y="93"/>
                    </a:lnTo>
                    <a:lnTo>
                      <a:pt x="129" y="77"/>
                    </a:lnTo>
                    <a:lnTo>
                      <a:pt x="97" y="108"/>
                    </a:lnTo>
                    <a:lnTo>
                      <a:pt x="65" y="107"/>
                    </a:lnTo>
                    <a:lnTo>
                      <a:pt x="64" y="138"/>
                    </a:lnTo>
                    <a:lnTo>
                      <a:pt x="96" y="171"/>
                    </a:lnTo>
                    <a:lnTo>
                      <a:pt x="95" y="233"/>
                    </a:lnTo>
                    <a:lnTo>
                      <a:pt x="0" y="263"/>
                    </a:lnTo>
                    <a:lnTo>
                      <a:pt x="0" y="294"/>
                    </a:lnTo>
                    <a:lnTo>
                      <a:pt x="62" y="327"/>
                    </a:lnTo>
                    <a:lnTo>
                      <a:pt x="62" y="343"/>
                    </a:lnTo>
                    <a:lnTo>
                      <a:pt x="109" y="343"/>
                    </a:lnTo>
                    <a:lnTo>
                      <a:pt x="157" y="234"/>
                    </a:lnTo>
                    <a:lnTo>
                      <a:pt x="189" y="188"/>
                    </a:lnTo>
                    <a:lnTo>
                      <a:pt x="222" y="125"/>
                    </a:lnTo>
                    <a:lnTo>
                      <a:pt x="222" y="109"/>
                    </a:lnTo>
                    <a:lnTo>
                      <a:pt x="269" y="95"/>
                    </a:lnTo>
                    <a:lnTo>
                      <a:pt x="316" y="95"/>
                    </a:lnTo>
                    <a:lnTo>
                      <a:pt x="317" y="33"/>
                    </a:lnTo>
                    <a:lnTo>
                      <a:pt x="286" y="0"/>
                    </a:lnTo>
                    <a:lnTo>
                      <a:pt x="255" y="16"/>
                    </a:lnTo>
                    <a:lnTo>
                      <a:pt x="223" y="47"/>
                    </a:lnTo>
                    <a:lnTo>
                      <a:pt x="191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3" name="Freeform 185">
                <a:extLst>
                  <a:ext uri="{FF2B5EF4-FFF2-40B4-BE49-F238E27FC236}">
                    <a16:creationId xmlns:a16="http://schemas.microsoft.com/office/drawing/2014/main" id="{B8F639D8-07A7-4344-B95B-EEF628D4F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1282"/>
                <a:ext cx="123" cy="179"/>
              </a:xfrm>
              <a:custGeom>
                <a:avLst/>
                <a:gdLst>
                  <a:gd name="T0" fmla="*/ 555 w 860"/>
                  <a:gd name="T1" fmla="*/ 192 h 1258"/>
                  <a:gd name="T2" fmla="*/ 538 w 860"/>
                  <a:gd name="T3" fmla="*/ 208 h 1258"/>
                  <a:gd name="T4" fmla="*/ 475 w 860"/>
                  <a:gd name="T5" fmla="*/ 207 h 1258"/>
                  <a:gd name="T6" fmla="*/ 460 w 860"/>
                  <a:gd name="T7" fmla="*/ 176 h 1258"/>
                  <a:gd name="T8" fmla="*/ 429 w 860"/>
                  <a:gd name="T9" fmla="*/ 159 h 1258"/>
                  <a:gd name="T10" fmla="*/ 397 w 860"/>
                  <a:gd name="T11" fmla="*/ 191 h 1258"/>
                  <a:gd name="T12" fmla="*/ 350 w 860"/>
                  <a:gd name="T13" fmla="*/ 142 h 1258"/>
                  <a:gd name="T14" fmla="*/ 335 w 860"/>
                  <a:gd name="T15" fmla="*/ 111 h 1258"/>
                  <a:gd name="T16" fmla="*/ 304 w 860"/>
                  <a:gd name="T17" fmla="*/ 111 h 1258"/>
                  <a:gd name="T18" fmla="*/ 289 w 860"/>
                  <a:gd name="T19" fmla="*/ 64 h 1258"/>
                  <a:gd name="T20" fmla="*/ 258 w 860"/>
                  <a:gd name="T21" fmla="*/ 63 h 1258"/>
                  <a:gd name="T22" fmla="*/ 275 w 860"/>
                  <a:gd name="T23" fmla="*/ 0 h 1258"/>
                  <a:gd name="T24" fmla="*/ 227 w 860"/>
                  <a:gd name="T25" fmla="*/ 15 h 1258"/>
                  <a:gd name="T26" fmla="*/ 194 w 860"/>
                  <a:gd name="T27" fmla="*/ 125 h 1258"/>
                  <a:gd name="T28" fmla="*/ 193 w 860"/>
                  <a:gd name="T29" fmla="*/ 203 h 1258"/>
                  <a:gd name="T30" fmla="*/ 224 w 860"/>
                  <a:gd name="T31" fmla="*/ 219 h 1258"/>
                  <a:gd name="T32" fmla="*/ 223 w 860"/>
                  <a:gd name="T33" fmla="*/ 266 h 1258"/>
                  <a:gd name="T34" fmla="*/ 176 w 860"/>
                  <a:gd name="T35" fmla="*/ 265 h 1258"/>
                  <a:gd name="T36" fmla="*/ 160 w 860"/>
                  <a:gd name="T37" fmla="*/ 296 h 1258"/>
                  <a:gd name="T38" fmla="*/ 207 w 860"/>
                  <a:gd name="T39" fmla="*/ 329 h 1258"/>
                  <a:gd name="T40" fmla="*/ 191 w 860"/>
                  <a:gd name="T41" fmla="*/ 344 h 1258"/>
                  <a:gd name="T42" fmla="*/ 160 w 860"/>
                  <a:gd name="T43" fmla="*/ 344 h 1258"/>
                  <a:gd name="T44" fmla="*/ 128 w 860"/>
                  <a:gd name="T45" fmla="*/ 375 h 1258"/>
                  <a:gd name="T46" fmla="*/ 190 w 860"/>
                  <a:gd name="T47" fmla="*/ 407 h 1258"/>
                  <a:gd name="T48" fmla="*/ 189 w 860"/>
                  <a:gd name="T49" fmla="*/ 470 h 1258"/>
                  <a:gd name="T50" fmla="*/ 111 w 860"/>
                  <a:gd name="T51" fmla="*/ 484 h 1258"/>
                  <a:gd name="T52" fmla="*/ 64 w 860"/>
                  <a:gd name="T53" fmla="*/ 468 h 1258"/>
                  <a:gd name="T54" fmla="*/ 0 w 860"/>
                  <a:gd name="T55" fmla="*/ 545 h 1258"/>
                  <a:gd name="T56" fmla="*/ 338 w 860"/>
                  <a:gd name="T57" fmla="*/ 1021 h 1258"/>
                  <a:gd name="T58" fmla="*/ 398 w 860"/>
                  <a:gd name="T59" fmla="*/ 1225 h 1258"/>
                  <a:gd name="T60" fmla="*/ 539 w 860"/>
                  <a:gd name="T61" fmla="*/ 1258 h 1258"/>
                  <a:gd name="T62" fmla="*/ 634 w 860"/>
                  <a:gd name="T63" fmla="*/ 1135 h 1258"/>
                  <a:gd name="T64" fmla="*/ 668 w 860"/>
                  <a:gd name="T65" fmla="*/ 978 h 1258"/>
                  <a:gd name="T66" fmla="*/ 700 w 860"/>
                  <a:gd name="T67" fmla="*/ 931 h 1258"/>
                  <a:gd name="T68" fmla="*/ 654 w 860"/>
                  <a:gd name="T69" fmla="*/ 900 h 1258"/>
                  <a:gd name="T70" fmla="*/ 670 w 860"/>
                  <a:gd name="T71" fmla="*/ 852 h 1258"/>
                  <a:gd name="T72" fmla="*/ 796 w 860"/>
                  <a:gd name="T73" fmla="*/ 854 h 1258"/>
                  <a:gd name="T74" fmla="*/ 844 w 860"/>
                  <a:gd name="T75" fmla="*/ 746 h 1258"/>
                  <a:gd name="T76" fmla="*/ 860 w 860"/>
                  <a:gd name="T77" fmla="*/ 730 h 1258"/>
                  <a:gd name="T78" fmla="*/ 799 w 860"/>
                  <a:gd name="T79" fmla="*/ 635 h 1258"/>
                  <a:gd name="T80" fmla="*/ 658 w 860"/>
                  <a:gd name="T81" fmla="*/ 618 h 1258"/>
                  <a:gd name="T82" fmla="*/ 626 w 860"/>
                  <a:gd name="T83" fmla="*/ 633 h 1258"/>
                  <a:gd name="T84" fmla="*/ 579 w 860"/>
                  <a:gd name="T85" fmla="*/ 601 h 1258"/>
                  <a:gd name="T86" fmla="*/ 627 w 860"/>
                  <a:gd name="T87" fmla="*/ 523 h 1258"/>
                  <a:gd name="T88" fmla="*/ 627 w 860"/>
                  <a:gd name="T89" fmla="*/ 517 h 1258"/>
                  <a:gd name="T90" fmla="*/ 628 w 860"/>
                  <a:gd name="T91" fmla="*/ 492 h 1258"/>
                  <a:gd name="T92" fmla="*/ 628 w 860"/>
                  <a:gd name="T93" fmla="*/ 476 h 1258"/>
                  <a:gd name="T94" fmla="*/ 566 w 860"/>
                  <a:gd name="T95" fmla="*/ 443 h 1258"/>
                  <a:gd name="T96" fmla="*/ 566 w 860"/>
                  <a:gd name="T97" fmla="*/ 412 h 1258"/>
                  <a:gd name="T98" fmla="*/ 661 w 860"/>
                  <a:gd name="T99" fmla="*/ 382 h 1258"/>
                  <a:gd name="T100" fmla="*/ 662 w 860"/>
                  <a:gd name="T101" fmla="*/ 320 h 1258"/>
                  <a:gd name="T102" fmla="*/ 630 w 860"/>
                  <a:gd name="T103" fmla="*/ 287 h 1258"/>
                  <a:gd name="T104" fmla="*/ 631 w 860"/>
                  <a:gd name="T105" fmla="*/ 256 h 1258"/>
                  <a:gd name="T106" fmla="*/ 585 w 860"/>
                  <a:gd name="T107" fmla="*/ 225 h 1258"/>
                  <a:gd name="T108" fmla="*/ 572 w 860"/>
                  <a:gd name="T109" fmla="*/ 184 h 1258"/>
                  <a:gd name="T110" fmla="*/ 555 w 860"/>
                  <a:gd name="T111" fmla="*/ 192 h 1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0" h="1258">
                    <a:moveTo>
                      <a:pt x="555" y="192"/>
                    </a:moveTo>
                    <a:lnTo>
                      <a:pt x="538" y="208"/>
                    </a:lnTo>
                    <a:lnTo>
                      <a:pt x="475" y="207"/>
                    </a:lnTo>
                    <a:lnTo>
                      <a:pt x="460" y="176"/>
                    </a:lnTo>
                    <a:lnTo>
                      <a:pt x="429" y="159"/>
                    </a:lnTo>
                    <a:lnTo>
                      <a:pt x="397" y="191"/>
                    </a:lnTo>
                    <a:lnTo>
                      <a:pt x="350" y="142"/>
                    </a:lnTo>
                    <a:lnTo>
                      <a:pt x="335" y="111"/>
                    </a:lnTo>
                    <a:lnTo>
                      <a:pt x="304" y="111"/>
                    </a:lnTo>
                    <a:lnTo>
                      <a:pt x="289" y="64"/>
                    </a:lnTo>
                    <a:lnTo>
                      <a:pt x="258" y="63"/>
                    </a:lnTo>
                    <a:lnTo>
                      <a:pt x="275" y="0"/>
                    </a:lnTo>
                    <a:lnTo>
                      <a:pt x="227" y="15"/>
                    </a:lnTo>
                    <a:lnTo>
                      <a:pt x="194" y="125"/>
                    </a:lnTo>
                    <a:lnTo>
                      <a:pt x="193" y="203"/>
                    </a:lnTo>
                    <a:lnTo>
                      <a:pt x="224" y="219"/>
                    </a:lnTo>
                    <a:lnTo>
                      <a:pt x="223" y="266"/>
                    </a:lnTo>
                    <a:lnTo>
                      <a:pt x="176" y="265"/>
                    </a:lnTo>
                    <a:lnTo>
                      <a:pt x="160" y="296"/>
                    </a:lnTo>
                    <a:lnTo>
                      <a:pt x="207" y="329"/>
                    </a:lnTo>
                    <a:lnTo>
                      <a:pt x="191" y="344"/>
                    </a:lnTo>
                    <a:lnTo>
                      <a:pt x="160" y="344"/>
                    </a:lnTo>
                    <a:lnTo>
                      <a:pt x="128" y="375"/>
                    </a:lnTo>
                    <a:lnTo>
                      <a:pt x="190" y="407"/>
                    </a:lnTo>
                    <a:lnTo>
                      <a:pt x="189" y="470"/>
                    </a:lnTo>
                    <a:lnTo>
                      <a:pt x="111" y="484"/>
                    </a:lnTo>
                    <a:lnTo>
                      <a:pt x="64" y="468"/>
                    </a:lnTo>
                    <a:lnTo>
                      <a:pt x="0" y="545"/>
                    </a:lnTo>
                    <a:lnTo>
                      <a:pt x="338" y="1021"/>
                    </a:lnTo>
                    <a:lnTo>
                      <a:pt x="398" y="1225"/>
                    </a:lnTo>
                    <a:lnTo>
                      <a:pt x="539" y="1258"/>
                    </a:lnTo>
                    <a:lnTo>
                      <a:pt x="634" y="1135"/>
                    </a:lnTo>
                    <a:lnTo>
                      <a:pt x="668" y="978"/>
                    </a:lnTo>
                    <a:lnTo>
                      <a:pt x="700" y="931"/>
                    </a:lnTo>
                    <a:lnTo>
                      <a:pt x="654" y="900"/>
                    </a:lnTo>
                    <a:lnTo>
                      <a:pt x="670" y="852"/>
                    </a:lnTo>
                    <a:lnTo>
                      <a:pt x="796" y="854"/>
                    </a:lnTo>
                    <a:lnTo>
                      <a:pt x="844" y="746"/>
                    </a:lnTo>
                    <a:lnTo>
                      <a:pt x="860" y="730"/>
                    </a:lnTo>
                    <a:lnTo>
                      <a:pt x="799" y="635"/>
                    </a:lnTo>
                    <a:lnTo>
                      <a:pt x="658" y="618"/>
                    </a:lnTo>
                    <a:lnTo>
                      <a:pt x="626" y="633"/>
                    </a:lnTo>
                    <a:lnTo>
                      <a:pt x="579" y="601"/>
                    </a:lnTo>
                    <a:lnTo>
                      <a:pt x="627" y="523"/>
                    </a:lnTo>
                    <a:lnTo>
                      <a:pt x="627" y="517"/>
                    </a:lnTo>
                    <a:lnTo>
                      <a:pt x="628" y="492"/>
                    </a:lnTo>
                    <a:lnTo>
                      <a:pt x="628" y="476"/>
                    </a:lnTo>
                    <a:lnTo>
                      <a:pt x="566" y="443"/>
                    </a:lnTo>
                    <a:lnTo>
                      <a:pt x="566" y="412"/>
                    </a:lnTo>
                    <a:lnTo>
                      <a:pt x="661" y="382"/>
                    </a:lnTo>
                    <a:lnTo>
                      <a:pt x="662" y="320"/>
                    </a:lnTo>
                    <a:lnTo>
                      <a:pt x="630" y="287"/>
                    </a:lnTo>
                    <a:lnTo>
                      <a:pt x="631" y="256"/>
                    </a:lnTo>
                    <a:lnTo>
                      <a:pt x="585" y="225"/>
                    </a:lnTo>
                    <a:lnTo>
                      <a:pt x="572" y="184"/>
                    </a:lnTo>
                    <a:lnTo>
                      <a:pt x="555" y="1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4" name="Freeform 186">
                <a:extLst>
                  <a:ext uri="{FF2B5EF4-FFF2-40B4-BE49-F238E27FC236}">
                    <a16:creationId xmlns:a16="http://schemas.microsoft.com/office/drawing/2014/main" id="{AF1D52EE-26E1-4219-83BD-AB18B2A542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1347"/>
                <a:ext cx="88" cy="50"/>
              </a:xfrm>
              <a:custGeom>
                <a:avLst/>
                <a:gdLst>
                  <a:gd name="T0" fmla="*/ 16 w 611"/>
                  <a:gd name="T1" fmla="*/ 118 h 356"/>
                  <a:gd name="T2" fmla="*/ 0 w 611"/>
                  <a:gd name="T3" fmla="*/ 180 h 356"/>
                  <a:gd name="T4" fmla="*/ 0 w 611"/>
                  <a:gd name="T5" fmla="*/ 181 h 356"/>
                  <a:gd name="T6" fmla="*/ 61 w 611"/>
                  <a:gd name="T7" fmla="*/ 276 h 356"/>
                  <a:gd name="T8" fmla="*/ 45 w 611"/>
                  <a:gd name="T9" fmla="*/ 292 h 356"/>
                  <a:gd name="T10" fmla="*/ 60 w 611"/>
                  <a:gd name="T11" fmla="*/ 292 h 356"/>
                  <a:gd name="T12" fmla="*/ 232 w 611"/>
                  <a:gd name="T13" fmla="*/ 356 h 356"/>
                  <a:gd name="T14" fmla="*/ 295 w 611"/>
                  <a:gd name="T15" fmla="*/ 342 h 356"/>
                  <a:gd name="T16" fmla="*/ 296 w 611"/>
                  <a:gd name="T17" fmla="*/ 280 h 356"/>
                  <a:gd name="T18" fmla="*/ 343 w 611"/>
                  <a:gd name="T19" fmla="*/ 248 h 356"/>
                  <a:gd name="T20" fmla="*/ 391 w 611"/>
                  <a:gd name="T21" fmla="*/ 249 h 356"/>
                  <a:gd name="T22" fmla="*/ 421 w 611"/>
                  <a:gd name="T23" fmla="*/ 281 h 356"/>
                  <a:gd name="T24" fmla="*/ 499 w 611"/>
                  <a:gd name="T25" fmla="*/ 267 h 356"/>
                  <a:gd name="T26" fmla="*/ 532 w 611"/>
                  <a:gd name="T27" fmla="*/ 251 h 356"/>
                  <a:gd name="T28" fmla="*/ 533 w 611"/>
                  <a:gd name="T29" fmla="*/ 189 h 356"/>
                  <a:gd name="T30" fmla="*/ 564 w 611"/>
                  <a:gd name="T31" fmla="*/ 158 h 356"/>
                  <a:gd name="T32" fmla="*/ 580 w 611"/>
                  <a:gd name="T33" fmla="*/ 158 h 356"/>
                  <a:gd name="T34" fmla="*/ 611 w 611"/>
                  <a:gd name="T35" fmla="*/ 174 h 356"/>
                  <a:gd name="T36" fmla="*/ 611 w 611"/>
                  <a:gd name="T37" fmla="*/ 143 h 356"/>
                  <a:gd name="T38" fmla="*/ 586 w 611"/>
                  <a:gd name="T39" fmla="*/ 76 h 356"/>
                  <a:gd name="T40" fmla="*/ 550 w 611"/>
                  <a:gd name="T41" fmla="*/ 63 h 356"/>
                  <a:gd name="T42" fmla="*/ 535 w 611"/>
                  <a:gd name="T43" fmla="*/ 16 h 356"/>
                  <a:gd name="T44" fmla="*/ 488 w 611"/>
                  <a:gd name="T45" fmla="*/ 0 h 356"/>
                  <a:gd name="T46" fmla="*/ 425 w 611"/>
                  <a:gd name="T47" fmla="*/ 30 h 356"/>
                  <a:gd name="T48" fmla="*/ 362 w 611"/>
                  <a:gd name="T49" fmla="*/ 45 h 356"/>
                  <a:gd name="T50" fmla="*/ 361 w 611"/>
                  <a:gd name="T51" fmla="*/ 92 h 356"/>
                  <a:gd name="T52" fmla="*/ 345 w 611"/>
                  <a:gd name="T53" fmla="*/ 123 h 356"/>
                  <a:gd name="T54" fmla="*/ 329 w 611"/>
                  <a:gd name="T55" fmla="*/ 122 h 356"/>
                  <a:gd name="T56" fmla="*/ 267 w 611"/>
                  <a:gd name="T57" fmla="*/ 106 h 356"/>
                  <a:gd name="T58" fmla="*/ 236 w 611"/>
                  <a:gd name="T59" fmla="*/ 74 h 356"/>
                  <a:gd name="T60" fmla="*/ 188 w 611"/>
                  <a:gd name="T61" fmla="*/ 105 h 356"/>
                  <a:gd name="T62" fmla="*/ 174 w 611"/>
                  <a:gd name="T63" fmla="*/ 58 h 356"/>
                  <a:gd name="T64" fmla="*/ 158 w 611"/>
                  <a:gd name="T65" fmla="*/ 42 h 356"/>
                  <a:gd name="T66" fmla="*/ 143 w 611"/>
                  <a:gd name="T67" fmla="*/ 42 h 356"/>
                  <a:gd name="T68" fmla="*/ 16 w 611"/>
                  <a:gd name="T69" fmla="*/ 11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11" h="356">
                    <a:moveTo>
                      <a:pt x="16" y="118"/>
                    </a:moveTo>
                    <a:lnTo>
                      <a:pt x="0" y="180"/>
                    </a:lnTo>
                    <a:lnTo>
                      <a:pt x="0" y="181"/>
                    </a:lnTo>
                    <a:lnTo>
                      <a:pt x="61" y="276"/>
                    </a:lnTo>
                    <a:lnTo>
                      <a:pt x="45" y="292"/>
                    </a:lnTo>
                    <a:lnTo>
                      <a:pt x="60" y="292"/>
                    </a:lnTo>
                    <a:lnTo>
                      <a:pt x="232" y="356"/>
                    </a:lnTo>
                    <a:lnTo>
                      <a:pt x="295" y="342"/>
                    </a:lnTo>
                    <a:lnTo>
                      <a:pt x="296" y="280"/>
                    </a:lnTo>
                    <a:lnTo>
                      <a:pt x="343" y="248"/>
                    </a:lnTo>
                    <a:lnTo>
                      <a:pt x="391" y="249"/>
                    </a:lnTo>
                    <a:lnTo>
                      <a:pt x="421" y="281"/>
                    </a:lnTo>
                    <a:lnTo>
                      <a:pt x="499" y="267"/>
                    </a:lnTo>
                    <a:lnTo>
                      <a:pt x="532" y="251"/>
                    </a:lnTo>
                    <a:lnTo>
                      <a:pt x="533" y="189"/>
                    </a:lnTo>
                    <a:lnTo>
                      <a:pt x="564" y="158"/>
                    </a:lnTo>
                    <a:lnTo>
                      <a:pt x="580" y="158"/>
                    </a:lnTo>
                    <a:lnTo>
                      <a:pt x="611" y="174"/>
                    </a:lnTo>
                    <a:lnTo>
                      <a:pt x="611" y="143"/>
                    </a:lnTo>
                    <a:lnTo>
                      <a:pt x="586" y="76"/>
                    </a:lnTo>
                    <a:lnTo>
                      <a:pt x="550" y="63"/>
                    </a:lnTo>
                    <a:lnTo>
                      <a:pt x="535" y="16"/>
                    </a:lnTo>
                    <a:lnTo>
                      <a:pt x="488" y="0"/>
                    </a:lnTo>
                    <a:lnTo>
                      <a:pt x="425" y="30"/>
                    </a:lnTo>
                    <a:lnTo>
                      <a:pt x="362" y="45"/>
                    </a:lnTo>
                    <a:lnTo>
                      <a:pt x="361" y="92"/>
                    </a:lnTo>
                    <a:lnTo>
                      <a:pt x="345" y="123"/>
                    </a:lnTo>
                    <a:lnTo>
                      <a:pt x="329" y="122"/>
                    </a:lnTo>
                    <a:lnTo>
                      <a:pt x="267" y="106"/>
                    </a:lnTo>
                    <a:lnTo>
                      <a:pt x="236" y="74"/>
                    </a:lnTo>
                    <a:lnTo>
                      <a:pt x="188" y="105"/>
                    </a:lnTo>
                    <a:lnTo>
                      <a:pt x="174" y="58"/>
                    </a:lnTo>
                    <a:lnTo>
                      <a:pt x="158" y="42"/>
                    </a:lnTo>
                    <a:lnTo>
                      <a:pt x="143" y="42"/>
                    </a:lnTo>
                    <a:lnTo>
                      <a:pt x="16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5" name="Freeform 187">
                <a:extLst>
                  <a:ext uri="{FF2B5EF4-FFF2-40B4-BE49-F238E27FC236}">
                    <a16:creationId xmlns:a16="http://schemas.microsoft.com/office/drawing/2014/main" id="{CAAE254E-035B-426A-B8BE-AAC79312A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7" y="1382"/>
                <a:ext cx="131" cy="98"/>
              </a:xfrm>
              <a:custGeom>
                <a:avLst/>
                <a:gdLst>
                  <a:gd name="T0" fmla="*/ 320 w 915"/>
                  <a:gd name="T1" fmla="*/ 44 h 683"/>
                  <a:gd name="T2" fmla="*/ 305 w 915"/>
                  <a:gd name="T3" fmla="*/ 44 h 683"/>
                  <a:gd name="T4" fmla="*/ 257 w 915"/>
                  <a:gd name="T5" fmla="*/ 152 h 683"/>
                  <a:gd name="T6" fmla="*/ 131 w 915"/>
                  <a:gd name="T7" fmla="*/ 150 h 683"/>
                  <a:gd name="T8" fmla="*/ 115 w 915"/>
                  <a:gd name="T9" fmla="*/ 198 h 683"/>
                  <a:gd name="T10" fmla="*/ 161 w 915"/>
                  <a:gd name="T11" fmla="*/ 229 h 683"/>
                  <a:gd name="T12" fmla="*/ 129 w 915"/>
                  <a:gd name="T13" fmla="*/ 276 h 683"/>
                  <a:gd name="T14" fmla="*/ 95 w 915"/>
                  <a:gd name="T15" fmla="*/ 433 h 683"/>
                  <a:gd name="T16" fmla="*/ 0 w 915"/>
                  <a:gd name="T17" fmla="*/ 556 h 683"/>
                  <a:gd name="T18" fmla="*/ 62 w 915"/>
                  <a:gd name="T19" fmla="*/ 589 h 683"/>
                  <a:gd name="T20" fmla="*/ 108 w 915"/>
                  <a:gd name="T21" fmla="*/ 683 h 683"/>
                  <a:gd name="T22" fmla="*/ 202 w 915"/>
                  <a:gd name="T23" fmla="*/ 653 h 683"/>
                  <a:gd name="T24" fmla="*/ 250 w 915"/>
                  <a:gd name="T25" fmla="*/ 591 h 683"/>
                  <a:gd name="T26" fmla="*/ 268 w 915"/>
                  <a:gd name="T27" fmla="*/ 466 h 683"/>
                  <a:gd name="T28" fmla="*/ 346 w 915"/>
                  <a:gd name="T29" fmla="*/ 467 h 683"/>
                  <a:gd name="T30" fmla="*/ 331 w 915"/>
                  <a:gd name="T31" fmla="*/ 373 h 683"/>
                  <a:gd name="T32" fmla="*/ 363 w 915"/>
                  <a:gd name="T33" fmla="*/ 327 h 683"/>
                  <a:gd name="T34" fmla="*/ 426 w 915"/>
                  <a:gd name="T35" fmla="*/ 343 h 683"/>
                  <a:gd name="T36" fmla="*/ 456 w 915"/>
                  <a:gd name="T37" fmla="*/ 438 h 683"/>
                  <a:gd name="T38" fmla="*/ 597 w 915"/>
                  <a:gd name="T39" fmla="*/ 440 h 683"/>
                  <a:gd name="T40" fmla="*/ 675 w 915"/>
                  <a:gd name="T41" fmla="*/ 519 h 683"/>
                  <a:gd name="T42" fmla="*/ 737 w 915"/>
                  <a:gd name="T43" fmla="*/ 488 h 683"/>
                  <a:gd name="T44" fmla="*/ 723 w 915"/>
                  <a:gd name="T45" fmla="*/ 409 h 683"/>
                  <a:gd name="T46" fmla="*/ 739 w 915"/>
                  <a:gd name="T47" fmla="*/ 347 h 683"/>
                  <a:gd name="T48" fmla="*/ 802 w 915"/>
                  <a:gd name="T49" fmla="*/ 364 h 683"/>
                  <a:gd name="T50" fmla="*/ 882 w 915"/>
                  <a:gd name="T51" fmla="*/ 255 h 683"/>
                  <a:gd name="T52" fmla="*/ 868 w 915"/>
                  <a:gd name="T53" fmla="*/ 114 h 683"/>
                  <a:gd name="T54" fmla="*/ 900 w 915"/>
                  <a:gd name="T55" fmla="*/ 83 h 683"/>
                  <a:gd name="T56" fmla="*/ 915 w 915"/>
                  <a:gd name="T57" fmla="*/ 83 h 683"/>
                  <a:gd name="T58" fmla="*/ 900 w 915"/>
                  <a:gd name="T59" fmla="*/ 36 h 683"/>
                  <a:gd name="T60" fmla="*/ 792 w 915"/>
                  <a:gd name="T61" fmla="*/ 3 h 683"/>
                  <a:gd name="T62" fmla="*/ 759 w 915"/>
                  <a:gd name="T63" fmla="*/ 19 h 683"/>
                  <a:gd name="T64" fmla="*/ 681 w 915"/>
                  <a:gd name="T65" fmla="*/ 33 h 683"/>
                  <a:gd name="T66" fmla="*/ 651 w 915"/>
                  <a:gd name="T67" fmla="*/ 1 h 683"/>
                  <a:gd name="T68" fmla="*/ 603 w 915"/>
                  <a:gd name="T69" fmla="*/ 0 h 683"/>
                  <a:gd name="T70" fmla="*/ 556 w 915"/>
                  <a:gd name="T71" fmla="*/ 32 h 683"/>
                  <a:gd name="T72" fmla="*/ 555 w 915"/>
                  <a:gd name="T73" fmla="*/ 94 h 683"/>
                  <a:gd name="T74" fmla="*/ 492 w 915"/>
                  <a:gd name="T75" fmla="*/ 108 h 683"/>
                  <a:gd name="T76" fmla="*/ 320 w 915"/>
                  <a:gd name="T77" fmla="*/ 44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5" h="683">
                    <a:moveTo>
                      <a:pt x="320" y="44"/>
                    </a:moveTo>
                    <a:lnTo>
                      <a:pt x="305" y="44"/>
                    </a:lnTo>
                    <a:lnTo>
                      <a:pt x="257" y="152"/>
                    </a:lnTo>
                    <a:lnTo>
                      <a:pt x="131" y="150"/>
                    </a:lnTo>
                    <a:lnTo>
                      <a:pt x="115" y="198"/>
                    </a:lnTo>
                    <a:lnTo>
                      <a:pt x="161" y="229"/>
                    </a:lnTo>
                    <a:lnTo>
                      <a:pt x="129" y="276"/>
                    </a:lnTo>
                    <a:lnTo>
                      <a:pt x="95" y="433"/>
                    </a:lnTo>
                    <a:lnTo>
                      <a:pt x="0" y="556"/>
                    </a:lnTo>
                    <a:lnTo>
                      <a:pt x="62" y="589"/>
                    </a:lnTo>
                    <a:lnTo>
                      <a:pt x="108" y="683"/>
                    </a:lnTo>
                    <a:lnTo>
                      <a:pt x="202" y="653"/>
                    </a:lnTo>
                    <a:lnTo>
                      <a:pt x="250" y="591"/>
                    </a:lnTo>
                    <a:lnTo>
                      <a:pt x="268" y="466"/>
                    </a:lnTo>
                    <a:lnTo>
                      <a:pt x="346" y="467"/>
                    </a:lnTo>
                    <a:lnTo>
                      <a:pt x="331" y="373"/>
                    </a:lnTo>
                    <a:lnTo>
                      <a:pt x="363" y="327"/>
                    </a:lnTo>
                    <a:lnTo>
                      <a:pt x="426" y="343"/>
                    </a:lnTo>
                    <a:lnTo>
                      <a:pt x="456" y="438"/>
                    </a:lnTo>
                    <a:lnTo>
                      <a:pt x="597" y="440"/>
                    </a:lnTo>
                    <a:lnTo>
                      <a:pt x="675" y="519"/>
                    </a:lnTo>
                    <a:lnTo>
                      <a:pt x="737" y="488"/>
                    </a:lnTo>
                    <a:lnTo>
                      <a:pt x="723" y="409"/>
                    </a:lnTo>
                    <a:lnTo>
                      <a:pt x="739" y="347"/>
                    </a:lnTo>
                    <a:lnTo>
                      <a:pt x="802" y="364"/>
                    </a:lnTo>
                    <a:lnTo>
                      <a:pt x="882" y="255"/>
                    </a:lnTo>
                    <a:lnTo>
                      <a:pt x="868" y="114"/>
                    </a:lnTo>
                    <a:lnTo>
                      <a:pt x="900" y="83"/>
                    </a:lnTo>
                    <a:lnTo>
                      <a:pt x="915" y="83"/>
                    </a:lnTo>
                    <a:lnTo>
                      <a:pt x="900" y="36"/>
                    </a:lnTo>
                    <a:lnTo>
                      <a:pt x="792" y="3"/>
                    </a:lnTo>
                    <a:lnTo>
                      <a:pt x="759" y="19"/>
                    </a:lnTo>
                    <a:lnTo>
                      <a:pt x="681" y="33"/>
                    </a:lnTo>
                    <a:lnTo>
                      <a:pt x="651" y="1"/>
                    </a:lnTo>
                    <a:lnTo>
                      <a:pt x="603" y="0"/>
                    </a:lnTo>
                    <a:lnTo>
                      <a:pt x="556" y="32"/>
                    </a:lnTo>
                    <a:lnTo>
                      <a:pt x="555" y="94"/>
                    </a:lnTo>
                    <a:lnTo>
                      <a:pt x="492" y="108"/>
                    </a:lnTo>
                    <a:lnTo>
                      <a:pt x="320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6" name="Freeform 188">
                <a:extLst>
                  <a:ext uri="{FF2B5EF4-FFF2-40B4-BE49-F238E27FC236}">
                    <a16:creationId xmlns:a16="http://schemas.microsoft.com/office/drawing/2014/main" id="{76DD6312-3E26-43D5-A368-49C139015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" y="1365"/>
                <a:ext cx="29" cy="22"/>
              </a:xfrm>
              <a:custGeom>
                <a:avLst/>
                <a:gdLst>
                  <a:gd name="T0" fmla="*/ 204 w 204"/>
                  <a:gd name="T1" fmla="*/ 17 h 156"/>
                  <a:gd name="T2" fmla="*/ 189 w 204"/>
                  <a:gd name="T3" fmla="*/ 1 h 156"/>
                  <a:gd name="T4" fmla="*/ 142 w 204"/>
                  <a:gd name="T5" fmla="*/ 63 h 156"/>
                  <a:gd name="T6" fmla="*/ 125 w 204"/>
                  <a:gd name="T7" fmla="*/ 62 h 156"/>
                  <a:gd name="T8" fmla="*/ 110 w 204"/>
                  <a:gd name="T9" fmla="*/ 0 h 156"/>
                  <a:gd name="T10" fmla="*/ 79 w 204"/>
                  <a:gd name="T11" fmla="*/ 15 h 156"/>
                  <a:gd name="T12" fmla="*/ 79 w 204"/>
                  <a:gd name="T13" fmla="*/ 46 h 156"/>
                  <a:gd name="T14" fmla="*/ 48 w 204"/>
                  <a:gd name="T15" fmla="*/ 30 h 156"/>
                  <a:gd name="T16" fmla="*/ 32 w 204"/>
                  <a:gd name="T17" fmla="*/ 30 h 156"/>
                  <a:gd name="T18" fmla="*/ 1 w 204"/>
                  <a:gd name="T19" fmla="*/ 61 h 156"/>
                  <a:gd name="T20" fmla="*/ 0 w 204"/>
                  <a:gd name="T21" fmla="*/ 123 h 156"/>
                  <a:gd name="T22" fmla="*/ 108 w 204"/>
                  <a:gd name="T23" fmla="*/ 156 h 156"/>
                  <a:gd name="T24" fmla="*/ 172 w 204"/>
                  <a:gd name="T25" fmla="*/ 110 h 156"/>
                  <a:gd name="T26" fmla="*/ 204 w 204"/>
                  <a:gd name="T27" fmla="*/ 1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4" h="156">
                    <a:moveTo>
                      <a:pt x="204" y="17"/>
                    </a:moveTo>
                    <a:lnTo>
                      <a:pt x="189" y="1"/>
                    </a:lnTo>
                    <a:lnTo>
                      <a:pt x="142" y="63"/>
                    </a:lnTo>
                    <a:lnTo>
                      <a:pt x="125" y="62"/>
                    </a:lnTo>
                    <a:lnTo>
                      <a:pt x="110" y="0"/>
                    </a:lnTo>
                    <a:lnTo>
                      <a:pt x="79" y="15"/>
                    </a:lnTo>
                    <a:lnTo>
                      <a:pt x="79" y="46"/>
                    </a:lnTo>
                    <a:lnTo>
                      <a:pt x="48" y="30"/>
                    </a:lnTo>
                    <a:lnTo>
                      <a:pt x="32" y="30"/>
                    </a:lnTo>
                    <a:lnTo>
                      <a:pt x="1" y="61"/>
                    </a:lnTo>
                    <a:lnTo>
                      <a:pt x="0" y="123"/>
                    </a:lnTo>
                    <a:lnTo>
                      <a:pt x="108" y="156"/>
                    </a:lnTo>
                    <a:lnTo>
                      <a:pt x="172" y="110"/>
                    </a:lnTo>
                    <a:lnTo>
                      <a:pt x="204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7" name="Freeform 189">
                <a:extLst>
                  <a:ext uri="{FF2B5EF4-FFF2-40B4-BE49-F238E27FC236}">
                    <a16:creationId xmlns:a16="http://schemas.microsoft.com/office/drawing/2014/main" id="{A589FCFE-6556-4990-9C46-A3B1FA9BC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" y="1376"/>
                <a:ext cx="36" cy="29"/>
              </a:xfrm>
              <a:custGeom>
                <a:avLst/>
                <a:gdLst>
                  <a:gd name="T0" fmla="*/ 158 w 251"/>
                  <a:gd name="T1" fmla="*/ 0 h 204"/>
                  <a:gd name="T2" fmla="*/ 95 w 251"/>
                  <a:gd name="T3" fmla="*/ 46 h 204"/>
                  <a:gd name="T4" fmla="*/ 64 w 251"/>
                  <a:gd name="T5" fmla="*/ 30 h 204"/>
                  <a:gd name="T6" fmla="*/ 0 w 251"/>
                  <a:gd name="T7" fmla="*/ 76 h 204"/>
                  <a:gd name="T8" fmla="*/ 15 w 251"/>
                  <a:gd name="T9" fmla="*/ 123 h 204"/>
                  <a:gd name="T10" fmla="*/ 94 w 251"/>
                  <a:gd name="T11" fmla="*/ 109 h 204"/>
                  <a:gd name="T12" fmla="*/ 139 w 251"/>
                  <a:gd name="T13" fmla="*/ 204 h 204"/>
                  <a:gd name="T14" fmla="*/ 218 w 251"/>
                  <a:gd name="T15" fmla="*/ 188 h 204"/>
                  <a:gd name="T16" fmla="*/ 251 w 251"/>
                  <a:gd name="T17" fmla="*/ 111 h 204"/>
                  <a:gd name="T18" fmla="*/ 158 w 251"/>
                  <a:gd name="T1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1" h="204">
                    <a:moveTo>
                      <a:pt x="158" y="0"/>
                    </a:moveTo>
                    <a:lnTo>
                      <a:pt x="95" y="46"/>
                    </a:lnTo>
                    <a:lnTo>
                      <a:pt x="64" y="30"/>
                    </a:lnTo>
                    <a:lnTo>
                      <a:pt x="0" y="76"/>
                    </a:lnTo>
                    <a:lnTo>
                      <a:pt x="15" y="123"/>
                    </a:lnTo>
                    <a:lnTo>
                      <a:pt x="94" y="109"/>
                    </a:lnTo>
                    <a:lnTo>
                      <a:pt x="139" y="204"/>
                    </a:lnTo>
                    <a:lnTo>
                      <a:pt x="218" y="188"/>
                    </a:lnTo>
                    <a:lnTo>
                      <a:pt x="251" y="111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8" name="Freeform 190">
                <a:extLst>
                  <a:ext uri="{FF2B5EF4-FFF2-40B4-BE49-F238E27FC236}">
                    <a16:creationId xmlns:a16="http://schemas.microsoft.com/office/drawing/2014/main" id="{08A200AB-30B3-4DE8-BD87-4E90CC70B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1392"/>
                <a:ext cx="160" cy="128"/>
              </a:xfrm>
              <a:custGeom>
                <a:avLst/>
                <a:gdLst>
                  <a:gd name="T0" fmla="*/ 760 w 1120"/>
                  <a:gd name="T1" fmla="*/ 45 h 896"/>
                  <a:gd name="T2" fmla="*/ 774 w 1120"/>
                  <a:gd name="T3" fmla="*/ 186 h 896"/>
                  <a:gd name="T4" fmla="*/ 694 w 1120"/>
                  <a:gd name="T5" fmla="*/ 295 h 896"/>
                  <a:gd name="T6" fmla="*/ 631 w 1120"/>
                  <a:gd name="T7" fmla="*/ 278 h 896"/>
                  <a:gd name="T8" fmla="*/ 615 w 1120"/>
                  <a:gd name="T9" fmla="*/ 340 h 896"/>
                  <a:gd name="T10" fmla="*/ 629 w 1120"/>
                  <a:gd name="T11" fmla="*/ 419 h 896"/>
                  <a:gd name="T12" fmla="*/ 567 w 1120"/>
                  <a:gd name="T13" fmla="*/ 450 h 896"/>
                  <a:gd name="T14" fmla="*/ 489 w 1120"/>
                  <a:gd name="T15" fmla="*/ 371 h 896"/>
                  <a:gd name="T16" fmla="*/ 348 w 1120"/>
                  <a:gd name="T17" fmla="*/ 369 h 896"/>
                  <a:gd name="T18" fmla="*/ 318 w 1120"/>
                  <a:gd name="T19" fmla="*/ 274 h 896"/>
                  <a:gd name="T20" fmla="*/ 255 w 1120"/>
                  <a:gd name="T21" fmla="*/ 258 h 896"/>
                  <a:gd name="T22" fmla="*/ 223 w 1120"/>
                  <a:gd name="T23" fmla="*/ 304 h 896"/>
                  <a:gd name="T24" fmla="*/ 238 w 1120"/>
                  <a:gd name="T25" fmla="*/ 398 h 896"/>
                  <a:gd name="T26" fmla="*/ 160 w 1120"/>
                  <a:gd name="T27" fmla="*/ 397 h 896"/>
                  <a:gd name="T28" fmla="*/ 142 w 1120"/>
                  <a:gd name="T29" fmla="*/ 522 h 896"/>
                  <a:gd name="T30" fmla="*/ 94 w 1120"/>
                  <a:gd name="T31" fmla="*/ 584 h 896"/>
                  <a:gd name="T32" fmla="*/ 0 w 1120"/>
                  <a:gd name="T33" fmla="*/ 614 h 896"/>
                  <a:gd name="T34" fmla="*/ 30 w 1120"/>
                  <a:gd name="T35" fmla="*/ 693 h 896"/>
                  <a:gd name="T36" fmla="*/ 27 w 1120"/>
                  <a:gd name="T37" fmla="*/ 896 h 896"/>
                  <a:gd name="T38" fmla="*/ 874 w 1120"/>
                  <a:gd name="T39" fmla="*/ 830 h 896"/>
                  <a:gd name="T40" fmla="*/ 1051 w 1120"/>
                  <a:gd name="T41" fmla="*/ 535 h 896"/>
                  <a:gd name="T42" fmla="*/ 1067 w 1120"/>
                  <a:gd name="T43" fmla="*/ 457 h 896"/>
                  <a:gd name="T44" fmla="*/ 1120 w 1120"/>
                  <a:gd name="T45" fmla="*/ 98 h 896"/>
                  <a:gd name="T46" fmla="*/ 1041 w 1120"/>
                  <a:gd name="T47" fmla="*/ 112 h 896"/>
                  <a:gd name="T48" fmla="*/ 1010 w 1120"/>
                  <a:gd name="T49" fmla="*/ 79 h 896"/>
                  <a:gd name="T50" fmla="*/ 931 w 1120"/>
                  <a:gd name="T51" fmla="*/ 95 h 896"/>
                  <a:gd name="T52" fmla="*/ 886 w 1120"/>
                  <a:gd name="T53" fmla="*/ 0 h 896"/>
                  <a:gd name="T54" fmla="*/ 807 w 1120"/>
                  <a:gd name="T55" fmla="*/ 14 h 896"/>
                  <a:gd name="T56" fmla="*/ 792 w 1120"/>
                  <a:gd name="T57" fmla="*/ 14 h 896"/>
                  <a:gd name="T58" fmla="*/ 760 w 1120"/>
                  <a:gd name="T59" fmla="*/ 45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0" h="896">
                    <a:moveTo>
                      <a:pt x="760" y="45"/>
                    </a:moveTo>
                    <a:lnTo>
                      <a:pt x="774" y="186"/>
                    </a:lnTo>
                    <a:lnTo>
                      <a:pt x="694" y="295"/>
                    </a:lnTo>
                    <a:lnTo>
                      <a:pt x="631" y="278"/>
                    </a:lnTo>
                    <a:lnTo>
                      <a:pt x="615" y="340"/>
                    </a:lnTo>
                    <a:lnTo>
                      <a:pt x="629" y="419"/>
                    </a:lnTo>
                    <a:lnTo>
                      <a:pt x="567" y="450"/>
                    </a:lnTo>
                    <a:lnTo>
                      <a:pt x="489" y="371"/>
                    </a:lnTo>
                    <a:lnTo>
                      <a:pt x="348" y="369"/>
                    </a:lnTo>
                    <a:lnTo>
                      <a:pt x="318" y="274"/>
                    </a:lnTo>
                    <a:lnTo>
                      <a:pt x="255" y="258"/>
                    </a:lnTo>
                    <a:lnTo>
                      <a:pt x="223" y="304"/>
                    </a:lnTo>
                    <a:lnTo>
                      <a:pt x="238" y="398"/>
                    </a:lnTo>
                    <a:lnTo>
                      <a:pt x="160" y="397"/>
                    </a:lnTo>
                    <a:lnTo>
                      <a:pt x="142" y="522"/>
                    </a:lnTo>
                    <a:lnTo>
                      <a:pt x="94" y="584"/>
                    </a:lnTo>
                    <a:lnTo>
                      <a:pt x="0" y="614"/>
                    </a:lnTo>
                    <a:lnTo>
                      <a:pt x="30" y="693"/>
                    </a:lnTo>
                    <a:lnTo>
                      <a:pt x="27" y="896"/>
                    </a:lnTo>
                    <a:lnTo>
                      <a:pt x="874" y="830"/>
                    </a:lnTo>
                    <a:lnTo>
                      <a:pt x="1051" y="535"/>
                    </a:lnTo>
                    <a:lnTo>
                      <a:pt x="1067" y="457"/>
                    </a:lnTo>
                    <a:lnTo>
                      <a:pt x="1120" y="98"/>
                    </a:lnTo>
                    <a:lnTo>
                      <a:pt x="1041" y="112"/>
                    </a:lnTo>
                    <a:lnTo>
                      <a:pt x="1010" y="79"/>
                    </a:lnTo>
                    <a:lnTo>
                      <a:pt x="931" y="95"/>
                    </a:lnTo>
                    <a:lnTo>
                      <a:pt x="886" y="0"/>
                    </a:lnTo>
                    <a:lnTo>
                      <a:pt x="807" y="14"/>
                    </a:lnTo>
                    <a:lnTo>
                      <a:pt x="792" y="14"/>
                    </a:lnTo>
                    <a:lnTo>
                      <a:pt x="76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9" name="Freeform 191">
                <a:extLst>
                  <a:ext uri="{FF2B5EF4-FFF2-40B4-BE49-F238E27FC236}">
                    <a16:creationId xmlns:a16="http://schemas.microsoft.com/office/drawing/2014/main" id="{F81C5A2C-4B04-4B74-9BE0-CD11CA453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1190"/>
                <a:ext cx="213" cy="162"/>
              </a:xfrm>
              <a:custGeom>
                <a:avLst/>
                <a:gdLst>
                  <a:gd name="T0" fmla="*/ 1252 w 1496"/>
                  <a:gd name="T1" fmla="*/ 144 h 1131"/>
                  <a:gd name="T2" fmla="*/ 1065 w 1496"/>
                  <a:gd name="T3" fmla="*/ 0 h 1131"/>
                  <a:gd name="T4" fmla="*/ 1033 w 1496"/>
                  <a:gd name="T5" fmla="*/ 62 h 1131"/>
                  <a:gd name="T6" fmla="*/ 446 w 1496"/>
                  <a:gd name="T7" fmla="*/ 556 h 1131"/>
                  <a:gd name="T8" fmla="*/ 369 w 1496"/>
                  <a:gd name="T9" fmla="*/ 429 h 1131"/>
                  <a:gd name="T10" fmla="*/ 213 w 1496"/>
                  <a:gd name="T11" fmla="*/ 443 h 1131"/>
                  <a:gd name="T12" fmla="*/ 192 w 1496"/>
                  <a:gd name="T13" fmla="*/ 802 h 1131"/>
                  <a:gd name="T14" fmla="*/ 1 w 1496"/>
                  <a:gd name="T15" fmla="*/ 957 h 1131"/>
                  <a:gd name="T16" fmla="*/ 0 w 1496"/>
                  <a:gd name="T17" fmla="*/ 1050 h 1131"/>
                  <a:gd name="T18" fmla="*/ 124 w 1496"/>
                  <a:gd name="T19" fmla="*/ 1131 h 1131"/>
                  <a:gd name="T20" fmla="*/ 786 w 1496"/>
                  <a:gd name="T21" fmla="*/ 889 h 1131"/>
                  <a:gd name="T22" fmla="*/ 1131 w 1496"/>
                  <a:gd name="T23" fmla="*/ 941 h 1131"/>
                  <a:gd name="T24" fmla="*/ 1225 w 1496"/>
                  <a:gd name="T25" fmla="*/ 864 h 1131"/>
                  <a:gd name="T26" fmla="*/ 1196 w 1496"/>
                  <a:gd name="T27" fmla="*/ 754 h 1131"/>
                  <a:gd name="T28" fmla="*/ 1496 w 1496"/>
                  <a:gd name="T29" fmla="*/ 523 h 1131"/>
                  <a:gd name="T30" fmla="*/ 1439 w 1496"/>
                  <a:gd name="T31" fmla="*/ 162 h 1131"/>
                  <a:gd name="T32" fmla="*/ 1252 w 1496"/>
                  <a:gd name="T33" fmla="*/ 144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96" h="1131">
                    <a:moveTo>
                      <a:pt x="1252" y="144"/>
                    </a:moveTo>
                    <a:lnTo>
                      <a:pt x="1065" y="0"/>
                    </a:lnTo>
                    <a:lnTo>
                      <a:pt x="1033" y="62"/>
                    </a:lnTo>
                    <a:lnTo>
                      <a:pt x="446" y="556"/>
                    </a:lnTo>
                    <a:lnTo>
                      <a:pt x="369" y="429"/>
                    </a:lnTo>
                    <a:lnTo>
                      <a:pt x="213" y="443"/>
                    </a:lnTo>
                    <a:lnTo>
                      <a:pt x="192" y="802"/>
                    </a:lnTo>
                    <a:lnTo>
                      <a:pt x="1" y="957"/>
                    </a:lnTo>
                    <a:lnTo>
                      <a:pt x="0" y="1050"/>
                    </a:lnTo>
                    <a:lnTo>
                      <a:pt x="124" y="1131"/>
                    </a:lnTo>
                    <a:lnTo>
                      <a:pt x="786" y="889"/>
                    </a:lnTo>
                    <a:lnTo>
                      <a:pt x="1131" y="941"/>
                    </a:lnTo>
                    <a:lnTo>
                      <a:pt x="1225" y="864"/>
                    </a:lnTo>
                    <a:lnTo>
                      <a:pt x="1196" y="754"/>
                    </a:lnTo>
                    <a:lnTo>
                      <a:pt x="1496" y="523"/>
                    </a:lnTo>
                    <a:lnTo>
                      <a:pt x="1439" y="162"/>
                    </a:lnTo>
                    <a:lnTo>
                      <a:pt x="1252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0" name="Freeform 192">
                <a:extLst>
                  <a:ext uri="{FF2B5EF4-FFF2-40B4-BE49-F238E27FC236}">
                    <a16:creationId xmlns:a16="http://schemas.microsoft.com/office/drawing/2014/main" id="{BF5663FA-0067-433A-AB53-023E73F49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" y="1231"/>
                <a:ext cx="241" cy="332"/>
              </a:xfrm>
              <a:custGeom>
                <a:avLst/>
                <a:gdLst>
                  <a:gd name="T0" fmla="*/ 1614 w 1688"/>
                  <a:gd name="T1" fmla="*/ 1227 h 2321"/>
                  <a:gd name="T2" fmla="*/ 1615 w 1688"/>
                  <a:gd name="T3" fmla="*/ 1179 h 2321"/>
                  <a:gd name="T4" fmla="*/ 1522 w 1688"/>
                  <a:gd name="T5" fmla="*/ 1178 h 2321"/>
                  <a:gd name="T6" fmla="*/ 1353 w 1688"/>
                  <a:gd name="T7" fmla="*/ 847 h 2321"/>
                  <a:gd name="T8" fmla="*/ 1229 w 1688"/>
                  <a:gd name="T9" fmla="*/ 766 h 2321"/>
                  <a:gd name="T10" fmla="*/ 1230 w 1688"/>
                  <a:gd name="T11" fmla="*/ 673 h 2321"/>
                  <a:gd name="T12" fmla="*/ 907 w 1688"/>
                  <a:gd name="T13" fmla="*/ 292 h 2321"/>
                  <a:gd name="T14" fmla="*/ 719 w 1688"/>
                  <a:gd name="T15" fmla="*/ 274 h 2321"/>
                  <a:gd name="T16" fmla="*/ 611 w 1688"/>
                  <a:gd name="T17" fmla="*/ 147 h 2321"/>
                  <a:gd name="T18" fmla="*/ 628 w 1688"/>
                  <a:gd name="T19" fmla="*/ 99 h 2321"/>
                  <a:gd name="T20" fmla="*/ 644 w 1688"/>
                  <a:gd name="T21" fmla="*/ 53 h 2321"/>
                  <a:gd name="T22" fmla="*/ 441 w 1688"/>
                  <a:gd name="T23" fmla="*/ 19 h 2321"/>
                  <a:gd name="T24" fmla="*/ 236 w 1688"/>
                  <a:gd name="T25" fmla="*/ 78 h 2321"/>
                  <a:gd name="T26" fmla="*/ 175 w 1688"/>
                  <a:gd name="T27" fmla="*/ 0 h 2321"/>
                  <a:gd name="T28" fmla="*/ 0 w 1688"/>
                  <a:gd name="T29" fmla="*/ 106 h 2321"/>
                  <a:gd name="T30" fmla="*/ 16 w 1688"/>
                  <a:gd name="T31" fmla="*/ 123 h 2321"/>
                  <a:gd name="T32" fmla="*/ 92 w 1688"/>
                  <a:gd name="T33" fmla="*/ 250 h 2321"/>
                  <a:gd name="T34" fmla="*/ 171 w 1688"/>
                  <a:gd name="T35" fmla="*/ 266 h 2321"/>
                  <a:gd name="T36" fmla="*/ 138 w 1688"/>
                  <a:gd name="T37" fmla="*/ 297 h 2321"/>
                  <a:gd name="T38" fmla="*/ 170 w 1688"/>
                  <a:gd name="T39" fmla="*/ 344 h 2321"/>
                  <a:gd name="T40" fmla="*/ 217 w 1688"/>
                  <a:gd name="T41" fmla="*/ 313 h 2321"/>
                  <a:gd name="T42" fmla="*/ 295 w 1688"/>
                  <a:gd name="T43" fmla="*/ 330 h 2321"/>
                  <a:gd name="T44" fmla="*/ 262 w 1688"/>
                  <a:gd name="T45" fmla="*/ 440 h 2321"/>
                  <a:gd name="T46" fmla="*/ 293 w 1688"/>
                  <a:gd name="T47" fmla="*/ 502 h 2321"/>
                  <a:gd name="T48" fmla="*/ 324 w 1688"/>
                  <a:gd name="T49" fmla="*/ 503 h 2321"/>
                  <a:gd name="T50" fmla="*/ 339 w 1688"/>
                  <a:gd name="T51" fmla="*/ 566 h 2321"/>
                  <a:gd name="T52" fmla="*/ 307 w 1688"/>
                  <a:gd name="T53" fmla="*/ 612 h 2321"/>
                  <a:gd name="T54" fmla="*/ 227 w 1688"/>
                  <a:gd name="T55" fmla="*/ 675 h 2321"/>
                  <a:gd name="T56" fmla="*/ 179 w 1688"/>
                  <a:gd name="T57" fmla="*/ 767 h 2321"/>
                  <a:gd name="T58" fmla="*/ 288 w 1688"/>
                  <a:gd name="T59" fmla="*/ 832 h 2321"/>
                  <a:gd name="T60" fmla="*/ 294 w 1688"/>
                  <a:gd name="T61" fmla="*/ 826 h 2321"/>
                  <a:gd name="T62" fmla="*/ 320 w 1688"/>
                  <a:gd name="T63" fmla="*/ 801 h 2321"/>
                  <a:gd name="T64" fmla="*/ 381 w 1688"/>
                  <a:gd name="T65" fmla="*/ 849 h 2321"/>
                  <a:gd name="T66" fmla="*/ 523 w 1688"/>
                  <a:gd name="T67" fmla="*/ 835 h 2321"/>
                  <a:gd name="T68" fmla="*/ 570 w 1688"/>
                  <a:gd name="T69" fmla="*/ 867 h 2321"/>
                  <a:gd name="T70" fmla="*/ 631 w 1688"/>
                  <a:gd name="T71" fmla="*/ 947 h 2321"/>
                  <a:gd name="T72" fmla="*/ 694 w 1688"/>
                  <a:gd name="T73" fmla="*/ 979 h 2321"/>
                  <a:gd name="T74" fmla="*/ 629 w 1688"/>
                  <a:gd name="T75" fmla="*/ 1056 h 2321"/>
                  <a:gd name="T76" fmla="*/ 643 w 1688"/>
                  <a:gd name="T77" fmla="*/ 1229 h 2321"/>
                  <a:gd name="T78" fmla="*/ 564 w 1688"/>
                  <a:gd name="T79" fmla="*/ 1306 h 2321"/>
                  <a:gd name="T80" fmla="*/ 485 w 1688"/>
                  <a:gd name="T81" fmla="*/ 1336 h 2321"/>
                  <a:gd name="T82" fmla="*/ 452 w 1688"/>
                  <a:gd name="T83" fmla="*/ 1414 h 2321"/>
                  <a:gd name="T84" fmla="*/ 602 w 1688"/>
                  <a:gd name="T85" fmla="*/ 1902 h 2321"/>
                  <a:gd name="T86" fmla="*/ 1148 w 1688"/>
                  <a:gd name="T87" fmla="*/ 2113 h 2321"/>
                  <a:gd name="T88" fmla="*/ 1223 w 1688"/>
                  <a:gd name="T89" fmla="*/ 2302 h 2321"/>
                  <a:gd name="T90" fmla="*/ 1380 w 1688"/>
                  <a:gd name="T91" fmla="*/ 2321 h 2321"/>
                  <a:gd name="T92" fmla="*/ 1276 w 1688"/>
                  <a:gd name="T93" fmla="*/ 1927 h 2321"/>
                  <a:gd name="T94" fmla="*/ 1371 w 1688"/>
                  <a:gd name="T95" fmla="*/ 1819 h 2321"/>
                  <a:gd name="T96" fmla="*/ 1481 w 1688"/>
                  <a:gd name="T97" fmla="*/ 1820 h 2321"/>
                  <a:gd name="T98" fmla="*/ 1688 w 1688"/>
                  <a:gd name="T99" fmla="*/ 1603 h 2321"/>
                  <a:gd name="T100" fmla="*/ 1614 w 1688"/>
                  <a:gd name="T101" fmla="*/ 1227 h 2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88" h="2321">
                    <a:moveTo>
                      <a:pt x="1614" y="1227"/>
                    </a:moveTo>
                    <a:lnTo>
                      <a:pt x="1615" y="1179"/>
                    </a:lnTo>
                    <a:lnTo>
                      <a:pt x="1522" y="1178"/>
                    </a:lnTo>
                    <a:lnTo>
                      <a:pt x="1353" y="847"/>
                    </a:lnTo>
                    <a:lnTo>
                      <a:pt x="1229" y="766"/>
                    </a:lnTo>
                    <a:lnTo>
                      <a:pt x="1230" y="673"/>
                    </a:lnTo>
                    <a:lnTo>
                      <a:pt x="907" y="292"/>
                    </a:lnTo>
                    <a:lnTo>
                      <a:pt x="719" y="274"/>
                    </a:lnTo>
                    <a:lnTo>
                      <a:pt x="611" y="147"/>
                    </a:lnTo>
                    <a:lnTo>
                      <a:pt x="628" y="99"/>
                    </a:lnTo>
                    <a:lnTo>
                      <a:pt x="644" y="53"/>
                    </a:lnTo>
                    <a:lnTo>
                      <a:pt x="441" y="19"/>
                    </a:lnTo>
                    <a:lnTo>
                      <a:pt x="236" y="78"/>
                    </a:lnTo>
                    <a:lnTo>
                      <a:pt x="175" y="0"/>
                    </a:lnTo>
                    <a:lnTo>
                      <a:pt x="0" y="106"/>
                    </a:lnTo>
                    <a:lnTo>
                      <a:pt x="16" y="123"/>
                    </a:lnTo>
                    <a:lnTo>
                      <a:pt x="92" y="250"/>
                    </a:lnTo>
                    <a:lnTo>
                      <a:pt x="171" y="266"/>
                    </a:lnTo>
                    <a:lnTo>
                      <a:pt x="138" y="297"/>
                    </a:lnTo>
                    <a:lnTo>
                      <a:pt x="170" y="344"/>
                    </a:lnTo>
                    <a:lnTo>
                      <a:pt x="217" y="313"/>
                    </a:lnTo>
                    <a:lnTo>
                      <a:pt x="295" y="330"/>
                    </a:lnTo>
                    <a:lnTo>
                      <a:pt x="262" y="440"/>
                    </a:lnTo>
                    <a:lnTo>
                      <a:pt x="293" y="502"/>
                    </a:lnTo>
                    <a:lnTo>
                      <a:pt x="324" y="503"/>
                    </a:lnTo>
                    <a:lnTo>
                      <a:pt x="339" y="566"/>
                    </a:lnTo>
                    <a:lnTo>
                      <a:pt x="307" y="612"/>
                    </a:lnTo>
                    <a:lnTo>
                      <a:pt x="227" y="675"/>
                    </a:lnTo>
                    <a:lnTo>
                      <a:pt x="179" y="767"/>
                    </a:lnTo>
                    <a:lnTo>
                      <a:pt x="288" y="832"/>
                    </a:lnTo>
                    <a:lnTo>
                      <a:pt x="294" y="826"/>
                    </a:lnTo>
                    <a:lnTo>
                      <a:pt x="320" y="801"/>
                    </a:lnTo>
                    <a:lnTo>
                      <a:pt x="381" y="849"/>
                    </a:lnTo>
                    <a:lnTo>
                      <a:pt x="523" y="835"/>
                    </a:lnTo>
                    <a:lnTo>
                      <a:pt x="570" y="867"/>
                    </a:lnTo>
                    <a:lnTo>
                      <a:pt x="631" y="947"/>
                    </a:lnTo>
                    <a:lnTo>
                      <a:pt x="694" y="979"/>
                    </a:lnTo>
                    <a:lnTo>
                      <a:pt x="629" y="1056"/>
                    </a:lnTo>
                    <a:lnTo>
                      <a:pt x="643" y="1229"/>
                    </a:lnTo>
                    <a:lnTo>
                      <a:pt x="564" y="1306"/>
                    </a:lnTo>
                    <a:lnTo>
                      <a:pt x="485" y="1336"/>
                    </a:lnTo>
                    <a:lnTo>
                      <a:pt x="452" y="1414"/>
                    </a:lnTo>
                    <a:lnTo>
                      <a:pt x="602" y="1902"/>
                    </a:lnTo>
                    <a:lnTo>
                      <a:pt x="1148" y="2113"/>
                    </a:lnTo>
                    <a:lnTo>
                      <a:pt x="1223" y="2302"/>
                    </a:lnTo>
                    <a:lnTo>
                      <a:pt x="1380" y="2321"/>
                    </a:lnTo>
                    <a:lnTo>
                      <a:pt x="1276" y="1927"/>
                    </a:lnTo>
                    <a:lnTo>
                      <a:pt x="1371" y="1819"/>
                    </a:lnTo>
                    <a:lnTo>
                      <a:pt x="1481" y="1820"/>
                    </a:lnTo>
                    <a:lnTo>
                      <a:pt x="1688" y="1603"/>
                    </a:lnTo>
                    <a:lnTo>
                      <a:pt x="1614" y="12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1" name="Freeform 193">
                <a:extLst>
                  <a:ext uri="{FF2B5EF4-FFF2-40B4-BE49-F238E27FC236}">
                    <a16:creationId xmlns:a16="http://schemas.microsoft.com/office/drawing/2014/main" id="{65B7DF62-8E76-4EC4-B71F-4D46160ED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1399"/>
                <a:ext cx="189" cy="193"/>
              </a:xfrm>
              <a:custGeom>
                <a:avLst/>
                <a:gdLst>
                  <a:gd name="T0" fmla="*/ 339 w 1320"/>
                  <a:gd name="T1" fmla="*/ 0 h 1349"/>
                  <a:gd name="T2" fmla="*/ 338 w 1320"/>
                  <a:gd name="T3" fmla="*/ 48 h 1349"/>
                  <a:gd name="T4" fmla="*/ 412 w 1320"/>
                  <a:gd name="T5" fmla="*/ 424 h 1349"/>
                  <a:gd name="T6" fmla="*/ 205 w 1320"/>
                  <a:gd name="T7" fmla="*/ 641 h 1349"/>
                  <a:gd name="T8" fmla="*/ 95 w 1320"/>
                  <a:gd name="T9" fmla="*/ 640 h 1349"/>
                  <a:gd name="T10" fmla="*/ 0 w 1320"/>
                  <a:gd name="T11" fmla="*/ 748 h 1349"/>
                  <a:gd name="T12" fmla="*/ 104 w 1320"/>
                  <a:gd name="T13" fmla="*/ 1142 h 1349"/>
                  <a:gd name="T14" fmla="*/ 275 w 1320"/>
                  <a:gd name="T15" fmla="*/ 1238 h 1349"/>
                  <a:gd name="T16" fmla="*/ 179 w 1320"/>
                  <a:gd name="T17" fmla="*/ 1346 h 1349"/>
                  <a:gd name="T18" fmla="*/ 204 w 1320"/>
                  <a:gd name="T19" fmla="*/ 1347 h 1349"/>
                  <a:gd name="T20" fmla="*/ 383 w 1320"/>
                  <a:gd name="T21" fmla="*/ 1349 h 1349"/>
                  <a:gd name="T22" fmla="*/ 526 w 1320"/>
                  <a:gd name="T23" fmla="*/ 1257 h 1349"/>
                  <a:gd name="T24" fmla="*/ 496 w 1320"/>
                  <a:gd name="T25" fmla="*/ 1100 h 1349"/>
                  <a:gd name="T26" fmla="*/ 703 w 1320"/>
                  <a:gd name="T27" fmla="*/ 899 h 1349"/>
                  <a:gd name="T28" fmla="*/ 954 w 1320"/>
                  <a:gd name="T29" fmla="*/ 855 h 1349"/>
                  <a:gd name="T30" fmla="*/ 1290 w 1320"/>
                  <a:gd name="T31" fmla="*/ 848 h 1349"/>
                  <a:gd name="T32" fmla="*/ 1254 w 1320"/>
                  <a:gd name="T33" fmla="*/ 687 h 1349"/>
                  <a:gd name="T34" fmla="*/ 1145 w 1320"/>
                  <a:gd name="T35" fmla="*/ 655 h 1349"/>
                  <a:gd name="T36" fmla="*/ 1131 w 1320"/>
                  <a:gd name="T37" fmla="*/ 513 h 1349"/>
                  <a:gd name="T38" fmla="*/ 1320 w 1320"/>
                  <a:gd name="T39" fmla="*/ 422 h 1349"/>
                  <a:gd name="T40" fmla="*/ 1307 w 1320"/>
                  <a:gd name="T41" fmla="*/ 265 h 1349"/>
                  <a:gd name="T42" fmla="*/ 1074 w 1320"/>
                  <a:gd name="T43" fmla="*/ 136 h 1349"/>
                  <a:gd name="T44" fmla="*/ 697 w 1320"/>
                  <a:gd name="T45" fmla="*/ 194 h 1349"/>
                  <a:gd name="T46" fmla="*/ 339 w 1320"/>
                  <a:gd name="T47" fmla="*/ 0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0" h="1349">
                    <a:moveTo>
                      <a:pt x="339" y="0"/>
                    </a:moveTo>
                    <a:lnTo>
                      <a:pt x="338" y="48"/>
                    </a:lnTo>
                    <a:lnTo>
                      <a:pt x="412" y="424"/>
                    </a:lnTo>
                    <a:lnTo>
                      <a:pt x="205" y="641"/>
                    </a:lnTo>
                    <a:lnTo>
                      <a:pt x="95" y="640"/>
                    </a:lnTo>
                    <a:lnTo>
                      <a:pt x="0" y="748"/>
                    </a:lnTo>
                    <a:lnTo>
                      <a:pt x="104" y="1142"/>
                    </a:lnTo>
                    <a:lnTo>
                      <a:pt x="275" y="1238"/>
                    </a:lnTo>
                    <a:lnTo>
                      <a:pt x="179" y="1346"/>
                    </a:lnTo>
                    <a:lnTo>
                      <a:pt x="204" y="1347"/>
                    </a:lnTo>
                    <a:lnTo>
                      <a:pt x="383" y="1349"/>
                    </a:lnTo>
                    <a:lnTo>
                      <a:pt x="526" y="1257"/>
                    </a:lnTo>
                    <a:lnTo>
                      <a:pt x="496" y="1100"/>
                    </a:lnTo>
                    <a:lnTo>
                      <a:pt x="703" y="899"/>
                    </a:lnTo>
                    <a:lnTo>
                      <a:pt x="954" y="855"/>
                    </a:lnTo>
                    <a:lnTo>
                      <a:pt x="1290" y="848"/>
                    </a:lnTo>
                    <a:lnTo>
                      <a:pt x="1254" y="687"/>
                    </a:lnTo>
                    <a:lnTo>
                      <a:pt x="1145" y="655"/>
                    </a:lnTo>
                    <a:lnTo>
                      <a:pt x="1131" y="513"/>
                    </a:lnTo>
                    <a:lnTo>
                      <a:pt x="1320" y="422"/>
                    </a:lnTo>
                    <a:lnTo>
                      <a:pt x="1307" y="265"/>
                    </a:lnTo>
                    <a:lnTo>
                      <a:pt x="1074" y="136"/>
                    </a:lnTo>
                    <a:lnTo>
                      <a:pt x="697" y="194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2" name="Freeform 194">
                <a:extLst>
                  <a:ext uri="{FF2B5EF4-FFF2-40B4-BE49-F238E27FC236}">
                    <a16:creationId xmlns:a16="http://schemas.microsoft.com/office/drawing/2014/main" id="{092D147D-E906-4660-8629-603BA2331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1265"/>
                <a:ext cx="227" cy="162"/>
              </a:xfrm>
              <a:custGeom>
                <a:avLst/>
                <a:gdLst>
                  <a:gd name="T0" fmla="*/ 169 w 1586"/>
                  <a:gd name="T1" fmla="*/ 939 h 1134"/>
                  <a:gd name="T2" fmla="*/ 262 w 1586"/>
                  <a:gd name="T3" fmla="*/ 940 h 1134"/>
                  <a:gd name="T4" fmla="*/ 620 w 1586"/>
                  <a:gd name="T5" fmla="*/ 1134 h 1134"/>
                  <a:gd name="T6" fmla="*/ 997 w 1586"/>
                  <a:gd name="T7" fmla="*/ 1076 h 1134"/>
                  <a:gd name="T8" fmla="*/ 1092 w 1586"/>
                  <a:gd name="T9" fmla="*/ 984 h 1134"/>
                  <a:gd name="T10" fmla="*/ 1217 w 1586"/>
                  <a:gd name="T11" fmla="*/ 1001 h 1134"/>
                  <a:gd name="T12" fmla="*/ 1252 w 1586"/>
                  <a:gd name="T13" fmla="*/ 845 h 1134"/>
                  <a:gd name="T14" fmla="*/ 1127 w 1586"/>
                  <a:gd name="T15" fmla="*/ 780 h 1134"/>
                  <a:gd name="T16" fmla="*/ 1270 w 1586"/>
                  <a:gd name="T17" fmla="*/ 610 h 1134"/>
                  <a:gd name="T18" fmla="*/ 1348 w 1586"/>
                  <a:gd name="T19" fmla="*/ 596 h 1134"/>
                  <a:gd name="T20" fmla="*/ 1414 w 1586"/>
                  <a:gd name="T21" fmla="*/ 456 h 1134"/>
                  <a:gd name="T22" fmla="*/ 1555 w 1586"/>
                  <a:gd name="T23" fmla="*/ 410 h 1134"/>
                  <a:gd name="T24" fmla="*/ 1586 w 1586"/>
                  <a:gd name="T25" fmla="*/ 251 h 1134"/>
                  <a:gd name="T26" fmla="*/ 1372 w 1586"/>
                  <a:gd name="T27" fmla="*/ 0 h 1134"/>
                  <a:gd name="T28" fmla="*/ 1072 w 1586"/>
                  <a:gd name="T29" fmla="*/ 231 h 1134"/>
                  <a:gd name="T30" fmla="*/ 1101 w 1586"/>
                  <a:gd name="T31" fmla="*/ 341 h 1134"/>
                  <a:gd name="T32" fmla="*/ 1007 w 1586"/>
                  <a:gd name="T33" fmla="*/ 418 h 1134"/>
                  <a:gd name="T34" fmla="*/ 662 w 1586"/>
                  <a:gd name="T35" fmla="*/ 366 h 1134"/>
                  <a:gd name="T36" fmla="*/ 0 w 1586"/>
                  <a:gd name="T37" fmla="*/ 608 h 1134"/>
                  <a:gd name="T38" fmla="*/ 169 w 1586"/>
                  <a:gd name="T39" fmla="*/ 939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6" h="1134">
                    <a:moveTo>
                      <a:pt x="169" y="939"/>
                    </a:moveTo>
                    <a:lnTo>
                      <a:pt x="262" y="940"/>
                    </a:lnTo>
                    <a:lnTo>
                      <a:pt x="620" y="1134"/>
                    </a:lnTo>
                    <a:lnTo>
                      <a:pt x="997" y="1076"/>
                    </a:lnTo>
                    <a:lnTo>
                      <a:pt x="1092" y="984"/>
                    </a:lnTo>
                    <a:lnTo>
                      <a:pt x="1217" y="1001"/>
                    </a:lnTo>
                    <a:lnTo>
                      <a:pt x="1252" y="845"/>
                    </a:lnTo>
                    <a:lnTo>
                      <a:pt x="1127" y="780"/>
                    </a:lnTo>
                    <a:lnTo>
                      <a:pt x="1270" y="610"/>
                    </a:lnTo>
                    <a:lnTo>
                      <a:pt x="1348" y="596"/>
                    </a:lnTo>
                    <a:lnTo>
                      <a:pt x="1414" y="456"/>
                    </a:lnTo>
                    <a:lnTo>
                      <a:pt x="1555" y="410"/>
                    </a:lnTo>
                    <a:lnTo>
                      <a:pt x="1586" y="251"/>
                    </a:lnTo>
                    <a:lnTo>
                      <a:pt x="1372" y="0"/>
                    </a:lnTo>
                    <a:lnTo>
                      <a:pt x="1072" y="231"/>
                    </a:lnTo>
                    <a:lnTo>
                      <a:pt x="1101" y="341"/>
                    </a:lnTo>
                    <a:lnTo>
                      <a:pt x="1007" y="418"/>
                    </a:lnTo>
                    <a:lnTo>
                      <a:pt x="662" y="366"/>
                    </a:lnTo>
                    <a:lnTo>
                      <a:pt x="0" y="608"/>
                    </a:lnTo>
                    <a:lnTo>
                      <a:pt x="169" y="9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3" name="Freeform 195">
                <a:extLst>
                  <a:ext uri="{FF2B5EF4-FFF2-40B4-BE49-F238E27FC236}">
                    <a16:creationId xmlns:a16="http://schemas.microsoft.com/office/drawing/2014/main" id="{53A01F33-0B74-400E-A21E-BD4BB649B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1324"/>
                <a:ext cx="129" cy="197"/>
              </a:xfrm>
              <a:custGeom>
                <a:avLst/>
                <a:gdLst>
                  <a:gd name="T0" fmla="*/ 558 w 908"/>
                  <a:gd name="T1" fmla="*/ 0 h 1378"/>
                  <a:gd name="T2" fmla="*/ 417 w 908"/>
                  <a:gd name="T3" fmla="*/ 46 h 1378"/>
                  <a:gd name="T4" fmla="*/ 351 w 908"/>
                  <a:gd name="T5" fmla="*/ 186 h 1378"/>
                  <a:gd name="T6" fmla="*/ 273 w 908"/>
                  <a:gd name="T7" fmla="*/ 200 h 1378"/>
                  <a:gd name="T8" fmla="*/ 130 w 908"/>
                  <a:gd name="T9" fmla="*/ 370 h 1378"/>
                  <a:gd name="T10" fmla="*/ 255 w 908"/>
                  <a:gd name="T11" fmla="*/ 435 h 1378"/>
                  <a:gd name="T12" fmla="*/ 220 w 908"/>
                  <a:gd name="T13" fmla="*/ 591 h 1378"/>
                  <a:gd name="T14" fmla="*/ 95 w 908"/>
                  <a:gd name="T15" fmla="*/ 574 h 1378"/>
                  <a:gd name="T16" fmla="*/ 0 w 908"/>
                  <a:gd name="T17" fmla="*/ 666 h 1378"/>
                  <a:gd name="T18" fmla="*/ 233 w 908"/>
                  <a:gd name="T19" fmla="*/ 795 h 1378"/>
                  <a:gd name="T20" fmla="*/ 246 w 908"/>
                  <a:gd name="T21" fmla="*/ 952 h 1378"/>
                  <a:gd name="T22" fmla="*/ 57 w 908"/>
                  <a:gd name="T23" fmla="*/ 1043 h 1378"/>
                  <a:gd name="T24" fmla="*/ 71 w 908"/>
                  <a:gd name="T25" fmla="*/ 1185 h 1378"/>
                  <a:gd name="T26" fmla="*/ 180 w 908"/>
                  <a:gd name="T27" fmla="*/ 1217 h 1378"/>
                  <a:gd name="T28" fmla="*/ 216 w 908"/>
                  <a:gd name="T29" fmla="*/ 1378 h 1378"/>
                  <a:gd name="T30" fmla="*/ 241 w 908"/>
                  <a:gd name="T31" fmla="*/ 1377 h 1378"/>
                  <a:gd name="T32" fmla="*/ 249 w 908"/>
                  <a:gd name="T33" fmla="*/ 1377 h 1378"/>
                  <a:gd name="T34" fmla="*/ 304 w 908"/>
                  <a:gd name="T35" fmla="*/ 1376 h 1378"/>
                  <a:gd name="T36" fmla="*/ 432 w 908"/>
                  <a:gd name="T37" fmla="*/ 1190 h 1378"/>
                  <a:gd name="T38" fmla="*/ 588 w 908"/>
                  <a:gd name="T39" fmla="*/ 1239 h 1378"/>
                  <a:gd name="T40" fmla="*/ 590 w 908"/>
                  <a:gd name="T41" fmla="*/ 1066 h 1378"/>
                  <a:gd name="T42" fmla="*/ 497 w 908"/>
                  <a:gd name="T43" fmla="*/ 1003 h 1378"/>
                  <a:gd name="T44" fmla="*/ 564 w 908"/>
                  <a:gd name="T45" fmla="*/ 737 h 1378"/>
                  <a:gd name="T46" fmla="*/ 908 w 908"/>
                  <a:gd name="T47" fmla="*/ 727 h 1378"/>
                  <a:gd name="T48" fmla="*/ 570 w 908"/>
                  <a:gd name="T49" fmla="*/ 251 h 1378"/>
                  <a:gd name="T50" fmla="*/ 523 w 908"/>
                  <a:gd name="T51" fmla="*/ 204 h 1378"/>
                  <a:gd name="T52" fmla="*/ 558 w 908"/>
                  <a:gd name="T53" fmla="*/ 0 h 1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08" h="1378">
                    <a:moveTo>
                      <a:pt x="558" y="0"/>
                    </a:moveTo>
                    <a:lnTo>
                      <a:pt x="417" y="46"/>
                    </a:lnTo>
                    <a:lnTo>
                      <a:pt x="351" y="186"/>
                    </a:lnTo>
                    <a:lnTo>
                      <a:pt x="273" y="200"/>
                    </a:lnTo>
                    <a:lnTo>
                      <a:pt x="130" y="370"/>
                    </a:lnTo>
                    <a:lnTo>
                      <a:pt x="255" y="435"/>
                    </a:lnTo>
                    <a:lnTo>
                      <a:pt x="220" y="591"/>
                    </a:lnTo>
                    <a:lnTo>
                      <a:pt x="95" y="574"/>
                    </a:lnTo>
                    <a:lnTo>
                      <a:pt x="0" y="666"/>
                    </a:lnTo>
                    <a:lnTo>
                      <a:pt x="233" y="795"/>
                    </a:lnTo>
                    <a:lnTo>
                      <a:pt x="246" y="952"/>
                    </a:lnTo>
                    <a:lnTo>
                      <a:pt x="57" y="1043"/>
                    </a:lnTo>
                    <a:lnTo>
                      <a:pt x="71" y="1185"/>
                    </a:lnTo>
                    <a:lnTo>
                      <a:pt x="180" y="1217"/>
                    </a:lnTo>
                    <a:lnTo>
                      <a:pt x="216" y="1378"/>
                    </a:lnTo>
                    <a:lnTo>
                      <a:pt x="241" y="1377"/>
                    </a:lnTo>
                    <a:lnTo>
                      <a:pt x="249" y="1377"/>
                    </a:lnTo>
                    <a:lnTo>
                      <a:pt x="304" y="1376"/>
                    </a:lnTo>
                    <a:lnTo>
                      <a:pt x="432" y="1190"/>
                    </a:lnTo>
                    <a:lnTo>
                      <a:pt x="588" y="1239"/>
                    </a:lnTo>
                    <a:lnTo>
                      <a:pt x="590" y="1066"/>
                    </a:lnTo>
                    <a:lnTo>
                      <a:pt x="497" y="1003"/>
                    </a:lnTo>
                    <a:lnTo>
                      <a:pt x="564" y="737"/>
                    </a:lnTo>
                    <a:lnTo>
                      <a:pt x="908" y="727"/>
                    </a:lnTo>
                    <a:lnTo>
                      <a:pt x="570" y="251"/>
                    </a:lnTo>
                    <a:lnTo>
                      <a:pt x="523" y="204"/>
                    </a:lnTo>
                    <a:lnTo>
                      <a:pt x="5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4" name="Freeform 196">
                <a:extLst>
                  <a:ext uri="{FF2B5EF4-FFF2-40B4-BE49-F238E27FC236}">
                    <a16:creationId xmlns:a16="http://schemas.microsoft.com/office/drawing/2014/main" id="{0A7C4D45-CD36-43EA-943B-D59F22049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1428"/>
                <a:ext cx="277" cy="235"/>
              </a:xfrm>
              <a:custGeom>
                <a:avLst/>
                <a:gdLst>
                  <a:gd name="T0" fmla="*/ 1188 w 1938"/>
                  <a:gd name="T1" fmla="*/ 276 h 1645"/>
                  <a:gd name="T2" fmla="*/ 1281 w 1938"/>
                  <a:gd name="T3" fmla="*/ 339 h 1645"/>
                  <a:gd name="T4" fmla="*/ 1279 w 1938"/>
                  <a:gd name="T5" fmla="*/ 512 h 1645"/>
                  <a:gd name="T6" fmla="*/ 1123 w 1938"/>
                  <a:gd name="T7" fmla="*/ 463 h 1645"/>
                  <a:gd name="T8" fmla="*/ 995 w 1938"/>
                  <a:gd name="T9" fmla="*/ 649 h 1645"/>
                  <a:gd name="T10" fmla="*/ 940 w 1938"/>
                  <a:gd name="T11" fmla="*/ 650 h 1645"/>
                  <a:gd name="T12" fmla="*/ 932 w 1938"/>
                  <a:gd name="T13" fmla="*/ 650 h 1645"/>
                  <a:gd name="T14" fmla="*/ 907 w 1938"/>
                  <a:gd name="T15" fmla="*/ 651 h 1645"/>
                  <a:gd name="T16" fmla="*/ 571 w 1938"/>
                  <a:gd name="T17" fmla="*/ 658 h 1645"/>
                  <a:gd name="T18" fmla="*/ 320 w 1938"/>
                  <a:gd name="T19" fmla="*/ 702 h 1645"/>
                  <a:gd name="T20" fmla="*/ 113 w 1938"/>
                  <a:gd name="T21" fmla="*/ 903 h 1645"/>
                  <a:gd name="T22" fmla="*/ 143 w 1938"/>
                  <a:gd name="T23" fmla="*/ 1060 h 1645"/>
                  <a:gd name="T24" fmla="*/ 0 w 1938"/>
                  <a:gd name="T25" fmla="*/ 1152 h 1645"/>
                  <a:gd name="T26" fmla="*/ 234 w 1938"/>
                  <a:gd name="T27" fmla="*/ 1187 h 1645"/>
                  <a:gd name="T28" fmla="*/ 432 w 1938"/>
                  <a:gd name="T29" fmla="*/ 1645 h 1645"/>
                  <a:gd name="T30" fmla="*/ 824 w 1938"/>
                  <a:gd name="T31" fmla="*/ 1634 h 1645"/>
                  <a:gd name="T32" fmla="*/ 872 w 1938"/>
                  <a:gd name="T33" fmla="*/ 1556 h 1645"/>
                  <a:gd name="T34" fmla="*/ 920 w 1938"/>
                  <a:gd name="T35" fmla="*/ 1478 h 1645"/>
                  <a:gd name="T36" fmla="*/ 1739 w 1938"/>
                  <a:gd name="T37" fmla="*/ 1208 h 1645"/>
                  <a:gd name="T38" fmla="*/ 1804 w 1938"/>
                  <a:gd name="T39" fmla="*/ 1058 h 1645"/>
                  <a:gd name="T40" fmla="*/ 1806 w 1938"/>
                  <a:gd name="T41" fmla="*/ 1055 h 1645"/>
                  <a:gd name="T42" fmla="*/ 1806 w 1938"/>
                  <a:gd name="T43" fmla="*/ 1054 h 1645"/>
                  <a:gd name="T44" fmla="*/ 1820 w 1938"/>
                  <a:gd name="T45" fmla="*/ 1021 h 1645"/>
                  <a:gd name="T46" fmla="*/ 1930 w 1938"/>
                  <a:gd name="T47" fmla="*/ 992 h 1645"/>
                  <a:gd name="T48" fmla="*/ 1935 w 1938"/>
                  <a:gd name="T49" fmla="*/ 646 h 1645"/>
                  <a:gd name="T50" fmla="*/ 1938 w 1938"/>
                  <a:gd name="T51" fmla="*/ 443 h 1645"/>
                  <a:gd name="T52" fmla="*/ 1908 w 1938"/>
                  <a:gd name="T53" fmla="*/ 364 h 1645"/>
                  <a:gd name="T54" fmla="*/ 1862 w 1938"/>
                  <a:gd name="T55" fmla="*/ 270 h 1645"/>
                  <a:gd name="T56" fmla="*/ 1800 w 1938"/>
                  <a:gd name="T57" fmla="*/ 237 h 1645"/>
                  <a:gd name="T58" fmla="*/ 1659 w 1938"/>
                  <a:gd name="T59" fmla="*/ 204 h 1645"/>
                  <a:gd name="T60" fmla="*/ 1599 w 1938"/>
                  <a:gd name="T61" fmla="*/ 0 h 1645"/>
                  <a:gd name="T62" fmla="*/ 1255 w 1938"/>
                  <a:gd name="T63" fmla="*/ 10 h 1645"/>
                  <a:gd name="T64" fmla="*/ 1188 w 1938"/>
                  <a:gd name="T65" fmla="*/ 276 h 1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38" h="1645">
                    <a:moveTo>
                      <a:pt x="1188" y="276"/>
                    </a:moveTo>
                    <a:lnTo>
                      <a:pt x="1281" y="339"/>
                    </a:lnTo>
                    <a:lnTo>
                      <a:pt x="1279" y="512"/>
                    </a:lnTo>
                    <a:lnTo>
                      <a:pt x="1123" y="463"/>
                    </a:lnTo>
                    <a:lnTo>
                      <a:pt x="995" y="649"/>
                    </a:lnTo>
                    <a:lnTo>
                      <a:pt x="940" y="650"/>
                    </a:lnTo>
                    <a:lnTo>
                      <a:pt x="932" y="650"/>
                    </a:lnTo>
                    <a:lnTo>
                      <a:pt x="907" y="651"/>
                    </a:lnTo>
                    <a:lnTo>
                      <a:pt x="571" y="658"/>
                    </a:lnTo>
                    <a:lnTo>
                      <a:pt x="320" y="702"/>
                    </a:lnTo>
                    <a:lnTo>
                      <a:pt x="113" y="903"/>
                    </a:lnTo>
                    <a:lnTo>
                      <a:pt x="143" y="1060"/>
                    </a:lnTo>
                    <a:lnTo>
                      <a:pt x="0" y="1152"/>
                    </a:lnTo>
                    <a:lnTo>
                      <a:pt x="234" y="1187"/>
                    </a:lnTo>
                    <a:lnTo>
                      <a:pt x="432" y="1645"/>
                    </a:lnTo>
                    <a:lnTo>
                      <a:pt x="824" y="1634"/>
                    </a:lnTo>
                    <a:lnTo>
                      <a:pt x="872" y="1556"/>
                    </a:lnTo>
                    <a:lnTo>
                      <a:pt x="920" y="1478"/>
                    </a:lnTo>
                    <a:lnTo>
                      <a:pt x="1739" y="1208"/>
                    </a:lnTo>
                    <a:lnTo>
                      <a:pt x="1804" y="1058"/>
                    </a:lnTo>
                    <a:lnTo>
                      <a:pt x="1806" y="1055"/>
                    </a:lnTo>
                    <a:lnTo>
                      <a:pt x="1806" y="1054"/>
                    </a:lnTo>
                    <a:lnTo>
                      <a:pt x="1820" y="1021"/>
                    </a:lnTo>
                    <a:lnTo>
                      <a:pt x="1930" y="992"/>
                    </a:lnTo>
                    <a:lnTo>
                      <a:pt x="1935" y="646"/>
                    </a:lnTo>
                    <a:lnTo>
                      <a:pt x="1938" y="443"/>
                    </a:lnTo>
                    <a:lnTo>
                      <a:pt x="1908" y="364"/>
                    </a:lnTo>
                    <a:lnTo>
                      <a:pt x="1862" y="270"/>
                    </a:lnTo>
                    <a:lnTo>
                      <a:pt x="1800" y="237"/>
                    </a:lnTo>
                    <a:lnTo>
                      <a:pt x="1659" y="204"/>
                    </a:lnTo>
                    <a:lnTo>
                      <a:pt x="1599" y="0"/>
                    </a:lnTo>
                    <a:lnTo>
                      <a:pt x="1255" y="10"/>
                    </a:lnTo>
                    <a:lnTo>
                      <a:pt x="1188" y="2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5" name="Freeform 197">
                <a:extLst>
                  <a:ext uri="{FF2B5EF4-FFF2-40B4-BE49-F238E27FC236}">
                    <a16:creationId xmlns:a16="http://schemas.microsoft.com/office/drawing/2014/main" id="{E4F35488-BD31-490A-9170-FBDD0579B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9" y="1430"/>
                <a:ext cx="226" cy="215"/>
              </a:xfrm>
              <a:custGeom>
                <a:avLst/>
                <a:gdLst>
                  <a:gd name="T0" fmla="*/ 1510 w 1581"/>
                  <a:gd name="T1" fmla="*/ 1130 h 1505"/>
                  <a:gd name="T2" fmla="*/ 1485 w 1581"/>
                  <a:gd name="T3" fmla="*/ 1129 h 1505"/>
                  <a:gd name="T4" fmla="*/ 1581 w 1581"/>
                  <a:gd name="T5" fmla="*/ 1021 h 1505"/>
                  <a:gd name="T6" fmla="*/ 1410 w 1581"/>
                  <a:gd name="T7" fmla="*/ 925 h 1505"/>
                  <a:gd name="T8" fmla="*/ 1253 w 1581"/>
                  <a:gd name="T9" fmla="*/ 906 h 1505"/>
                  <a:gd name="T10" fmla="*/ 1178 w 1581"/>
                  <a:gd name="T11" fmla="*/ 717 h 1505"/>
                  <a:gd name="T12" fmla="*/ 632 w 1581"/>
                  <a:gd name="T13" fmla="*/ 506 h 1505"/>
                  <a:gd name="T14" fmla="*/ 482 w 1581"/>
                  <a:gd name="T15" fmla="*/ 18 h 1505"/>
                  <a:gd name="T16" fmla="*/ 278 w 1581"/>
                  <a:gd name="T17" fmla="*/ 0 h 1505"/>
                  <a:gd name="T18" fmla="*/ 73 w 1581"/>
                  <a:gd name="T19" fmla="*/ 169 h 1505"/>
                  <a:gd name="T20" fmla="*/ 87 w 1581"/>
                  <a:gd name="T21" fmla="*/ 279 h 1505"/>
                  <a:gd name="T22" fmla="*/ 257 w 1581"/>
                  <a:gd name="T23" fmla="*/ 391 h 1505"/>
                  <a:gd name="T24" fmla="*/ 173 w 1581"/>
                  <a:gd name="T25" fmla="*/ 813 h 1505"/>
                  <a:gd name="T26" fmla="*/ 0 w 1581"/>
                  <a:gd name="T27" fmla="*/ 873 h 1505"/>
                  <a:gd name="T28" fmla="*/ 137 w 1581"/>
                  <a:gd name="T29" fmla="*/ 1141 h 1505"/>
                  <a:gd name="T30" fmla="*/ 135 w 1581"/>
                  <a:gd name="T31" fmla="*/ 1267 h 1505"/>
                  <a:gd name="T32" fmla="*/ 150 w 1581"/>
                  <a:gd name="T33" fmla="*/ 1298 h 1505"/>
                  <a:gd name="T34" fmla="*/ 134 w 1581"/>
                  <a:gd name="T35" fmla="*/ 1346 h 1505"/>
                  <a:gd name="T36" fmla="*/ 195 w 1581"/>
                  <a:gd name="T37" fmla="*/ 1488 h 1505"/>
                  <a:gd name="T38" fmla="*/ 336 w 1581"/>
                  <a:gd name="T39" fmla="*/ 1505 h 1505"/>
                  <a:gd name="T40" fmla="*/ 308 w 1581"/>
                  <a:gd name="T41" fmla="*/ 1192 h 1505"/>
                  <a:gd name="T42" fmla="*/ 672 w 1581"/>
                  <a:gd name="T43" fmla="*/ 977 h 1505"/>
                  <a:gd name="T44" fmla="*/ 670 w 1581"/>
                  <a:gd name="T45" fmla="*/ 1133 h 1505"/>
                  <a:gd name="T46" fmla="*/ 979 w 1581"/>
                  <a:gd name="T47" fmla="*/ 1451 h 1505"/>
                  <a:gd name="T48" fmla="*/ 1199 w 1581"/>
                  <a:gd name="T49" fmla="*/ 1438 h 1505"/>
                  <a:gd name="T50" fmla="*/ 1401 w 1581"/>
                  <a:gd name="T51" fmla="*/ 1489 h 1505"/>
                  <a:gd name="T52" fmla="*/ 1500 w 1581"/>
                  <a:gd name="T53" fmla="*/ 1145 h 1505"/>
                  <a:gd name="T54" fmla="*/ 1510 w 1581"/>
                  <a:gd name="T55" fmla="*/ 113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1" h="1505">
                    <a:moveTo>
                      <a:pt x="1510" y="1130"/>
                    </a:moveTo>
                    <a:lnTo>
                      <a:pt x="1485" y="1129"/>
                    </a:lnTo>
                    <a:lnTo>
                      <a:pt x="1581" y="1021"/>
                    </a:lnTo>
                    <a:lnTo>
                      <a:pt x="1410" y="925"/>
                    </a:lnTo>
                    <a:lnTo>
                      <a:pt x="1253" y="906"/>
                    </a:lnTo>
                    <a:lnTo>
                      <a:pt x="1178" y="717"/>
                    </a:lnTo>
                    <a:lnTo>
                      <a:pt x="632" y="506"/>
                    </a:lnTo>
                    <a:lnTo>
                      <a:pt x="482" y="18"/>
                    </a:lnTo>
                    <a:lnTo>
                      <a:pt x="278" y="0"/>
                    </a:lnTo>
                    <a:lnTo>
                      <a:pt x="73" y="169"/>
                    </a:lnTo>
                    <a:lnTo>
                      <a:pt x="87" y="279"/>
                    </a:lnTo>
                    <a:lnTo>
                      <a:pt x="257" y="391"/>
                    </a:lnTo>
                    <a:lnTo>
                      <a:pt x="173" y="813"/>
                    </a:lnTo>
                    <a:lnTo>
                      <a:pt x="0" y="873"/>
                    </a:lnTo>
                    <a:lnTo>
                      <a:pt x="137" y="1141"/>
                    </a:lnTo>
                    <a:lnTo>
                      <a:pt x="135" y="1267"/>
                    </a:lnTo>
                    <a:lnTo>
                      <a:pt x="150" y="1298"/>
                    </a:lnTo>
                    <a:lnTo>
                      <a:pt x="134" y="1346"/>
                    </a:lnTo>
                    <a:lnTo>
                      <a:pt x="195" y="1488"/>
                    </a:lnTo>
                    <a:lnTo>
                      <a:pt x="336" y="1505"/>
                    </a:lnTo>
                    <a:lnTo>
                      <a:pt x="308" y="1192"/>
                    </a:lnTo>
                    <a:lnTo>
                      <a:pt x="672" y="977"/>
                    </a:lnTo>
                    <a:lnTo>
                      <a:pt x="670" y="1133"/>
                    </a:lnTo>
                    <a:lnTo>
                      <a:pt x="979" y="1451"/>
                    </a:lnTo>
                    <a:lnTo>
                      <a:pt x="1199" y="1438"/>
                    </a:lnTo>
                    <a:lnTo>
                      <a:pt x="1401" y="1489"/>
                    </a:lnTo>
                    <a:lnTo>
                      <a:pt x="1500" y="1145"/>
                    </a:lnTo>
                    <a:lnTo>
                      <a:pt x="1510" y="1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6" name="Freeform 198">
                <a:extLst>
                  <a:ext uri="{FF2B5EF4-FFF2-40B4-BE49-F238E27FC236}">
                    <a16:creationId xmlns:a16="http://schemas.microsoft.com/office/drawing/2014/main" id="{985BFDAC-3D89-4037-8672-5BBE416044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1592"/>
                <a:ext cx="271" cy="276"/>
              </a:xfrm>
              <a:custGeom>
                <a:avLst/>
                <a:gdLst>
                  <a:gd name="T0" fmla="*/ 574 w 1897"/>
                  <a:gd name="T1" fmla="*/ 0 h 1931"/>
                  <a:gd name="T2" fmla="*/ 564 w 1897"/>
                  <a:gd name="T3" fmla="*/ 15 h 1931"/>
                  <a:gd name="T4" fmla="*/ 465 w 1897"/>
                  <a:gd name="T5" fmla="*/ 359 h 1931"/>
                  <a:gd name="T6" fmla="*/ 334 w 1897"/>
                  <a:gd name="T7" fmla="*/ 858 h 1931"/>
                  <a:gd name="T8" fmla="*/ 1 w 1897"/>
                  <a:gd name="T9" fmla="*/ 1104 h 1931"/>
                  <a:gd name="T10" fmla="*/ 0 w 1897"/>
                  <a:gd name="T11" fmla="*/ 1183 h 1931"/>
                  <a:gd name="T12" fmla="*/ 156 w 1897"/>
                  <a:gd name="T13" fmla="*/ 1216 h 1931"/>
                  <a:gd name="T14" fmla="*/ 249 w 1897"/>
                  <a:gd name="T15" fmla="*/ 1249 h 1931"/>
                  <a:gd name="T16" fmla="*/ 467 w 1897"/>
                  <a:gd name="T17" fmla="*/ 1331 h 1931"/>
                  <a:gd name="T18" fmla="*/ 465 w 1897"/>
                  <a:gd name="T19" fmla="*/ 1472 h 1931"/>
                  <a:gd name="T20" fmla="*/ 841 w 1897"/>
                  <a:gd name="T21" fmla="*/ 1508 h 1931"/>
                  <a:gd name="T22" fmla="*/ 917 w 1897"/>
                  <a:gd name="T23" fmla="*/ 1931 h 1931"/>
                  <a:gd name="T24" fmla="*/ 1213 w 1897"/>
                  <a:gd name="T25" fmla="*/ 1842 h 1931"/>
                  <a:gd name="T26" fmla="*/ 1309 w 1897"/>
                  <a:gd name="T27" fmla="*/ 1719 h 1931"/>
                  <a:gd name="T28" fmla="*/ 1279 w 1897"/>
                  <a:gd name="T29" fmla="*/ 1561 h 1931"/>
                  <a:gd name="T30" fmla="*/ 1139 w 1897"/>
                  <a:gd name="T31" fmla="*/ 1466 h 1931"/>
                  <a:gd name="T32" fmla="*/ 1188 w 1897"/>
                  <a:gd name="T33" fmla="*/ 1387 h 1931"/>
                  <a:gd name="T34" fmla="*/ 1423 w 1897"/>
                  <a:gd name="T35" fmla="*/ 1329 h 1931"/>
                  <a:gd name="T36" fmla="*/ 1487 w 1897"/>
                  <a:gd name="T37" fmla="*/ 1282 h 1931"/>
                  <a:gd name="T38" fmla="*/ 1547 w 1897"/>
                  <a:gd name="T39" fmla="*/ 1424 h 1931"/>
                  <a:gd name="T40" fmla="*/ 1627 w 1897"/>
                  <a:gd name="T41" fmla="*/ 1378 h 1931"/>
                  <a:gd name="T42" fmla="*/ 1627 w 1897"/>
                  <a:gd name="T43" fmla="*/ 1382 h 1931"/>
                  <a:gd name="T44" fmla="*/ 1864 w 1897"/>
                  <a:gd name="T45" fmla="*/ 1256 h 1931"/>
                  <a:gd name="T46" fmla="*/ 1897 w 1897"/>
                  <a:gd name="T47" fmla="*/ 1115 h 1931"/>
                  <a:gd name="T48" fmla="*/ 1807 w 1897"/>
                  <a:gd name="T49" fmla="*/ 832 h 1931"/>
                  <a:gd name="T50" fmla="*/ 1886 w 1897"/>
                  <a:gd name="T51" fmla="*/ 771 h 1931"/>
                  <a:gd name="T52" fmla="*/ 1719 w 1897"/>
                  <a:gd name="T53" fmla="*/ 408 h 1931"/>
                  <a:gd name="T54" fmla="*/ 1625 w 1897"/>
                  <a:gd name="T55" fmla="*/ 406 h 1931"/>
                  <a:gd name="T56" fmla="*/ 1577 w 1897"/>
                  <a:gd name="T57" fmla="*/ 484 h 1931"/>
                  <a:gd name="T58" fmla="*/ 1185 w 1897"/>
                  <a:gd name="T59" fmla="*/ 495 h 1931"/>
                  <a:gd name="T60" fmla="*/ 987 w 1897"/>
                  <a:gd name="T61" fmla="*/ 37 h 1931"/>
                  <a:gd name="T62" fmla="*/ 753 w 1897"/>
                  <a:gd name="T63" fmla="*/ 2 h 1931"/>
                  <a:gd name="T64" fmla="*/ 574 w 1897"/>
                  <a:gd name="T65" fmla="*/ 0 h 1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97" h="1931">
                    <a:moveTo>
                      <a:pt x="574" y="0"/>
                    </a:moveTo>
                    <a:lnTo>
                      <a:pt x="564" y="15"/>
                    </a:lnTo>
                    <a:lnTo>
                      <a:pt x="465" y="359"/>
                    </a:lnTo>
                    <a:lnTo>
                      <a:pt x="334" y="858"/>
                    </a:lnTo>
                    <a:lnTo>
                      <a:pt x="1" y="1104"/>
                    </a:lnTo>
                    <a:lnTo>
                      <a:pt x="0" y="1183"/>
                    </a:lnTo>
                    <a:lnTo>
                      <a:pt x="156" y="1216"/>
                    </a:lnTo>
                    <a:lnTo>
                      <a:pt x="249" y="1249"/>
                    </a:lnTo>
                    <a:lnTo>
                      <a:pt x="467" y="1331"/>
                    </a:lnTo>
                    <a:lnTo>
                      <a:pt x="465" y="1472"/>
                    </a:lnTo>
                    <a:lnTo>
                      <a:pt x="841" y="1508"/>
                    </a:lnTo>
                    <a:lnTo>
                      <a:pt x="917" y="1931"/>
                    </a:lnTo>
                    <a:lnTo>
                      <a:pt x="1213" y="1842"/>
                    </a:lnTo>
                    <a:lnTo>
                      <a:pt x="1309" y="1719"/>
                    </a:lnTo>
                    <a:lnTo>
                      <a:pt x="1279" y="1561"/>
                    </a:lnTo>
                    <a:lnTo>
                      <a:pt x="1139" y="1466"/>
                    </a:lnTo>
                    <a:lnTo>
                      <a:pt x="1188" y="1387"/>
                    </a:lnTo>
                    <a:lnTo>
                      <a:pt x="1423" y="1329"/>
                    </a:lnTo>
                    <a:lnTo>
                      <a:pt x="1487" y="1282"/>
                    </a:lnTo>
                    <a:lnTo>
                      <a:pt x="1547" y="1424"/>
                    </a:lnTo>
                    <a:lnTo>
                      <a:pt x="1627" y="1378"/>
                    </a:lnTo>
                    <a:lnTo>
                      <a:pt x="1627" y="1382"/>
                    </a:lnTo>
                    <a:lnTo>
                      <a:pt x="1864" y="1256"/>
                    </a:lnTo>
                    <a:lnTo>
                      <a:pt x="1897" y="1115"/>
                    </a:lnTo>
                    <a:lnTo>
                      <a:pt x="1807" y="832"/>
                    </a:lnTo>
                    <a:lnTo>
                      <a:pt x="1886" y="771"/>
                    </a:lnTo>
                    <a:lnTo>
                      <a:pt x="1719" y="408"/>
                    </a:lnTo>
                    <a:lnTo>
                      <a:pt x="1625" y="406"/>
                    </a:lnTo>
                    <a:lnTo>
                      <a:pt x="1577" y="484"/>
                    </a:lnTo>
                    <a:lnTo>
                      <a:pt x="1185" y="495"/>
                    </a:lnTo>
                    <a:lnTo>
                      <a:pt x="987" y="37"/>
                    </a:lnTo>
                    <a:lnTo>
                      <a:pt x="753" y="2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7" name="Freeform 199">
                <a:extLst>
                  <a:ext uri="{FF2B5EF4-FFF2-40B4-BE49-F238E27FC236}">
                    <a16:creationId xmlns:a16="http://schemas.microsoft.com/office/drawing/2014/main" id="{11CED47B-1CF3-4955-BC0C-337782D3D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1578"/>
                <a:ext cx="146" cy="142"/>
              </a:xfrm>
              <a:custGeom>
                <a:avLst/>
                <a:gdLst>
                  <a:gd name="T0" fmla="*/ 0 w 1023"/>
                  <a:gd name="T1" fmla="*/ 501 h 994"/>
                  <a:gd name="T2" fmla="*/ 94 w 1023"/>
                  <a:gd name="T3" fmla="*/ 503 h 994"/>
                  <a:gd name="T4" fmla="*/ 261 w 1023"/>
                  <a:gd name="T5" fmla="*/ 866 h 994"/>
                  <a:gd name="T6" fmla="*/ 291 w 1023"/>
                  <a:gd name="T7" fmla="*/ 960 h 994"/>
                  <a:gd name="T8" fmla="*/ 386 w 1023"/>
                  <a:gd name="T9" fmla="*/ 930 h 994"/>
                  <a:gd name="T10" fmla="*/ 416 w 1023"/>
                  <a:gd name="T11" fmla="*/ 994 h 994"/>
                  <a:gd name="T12" fmla="*/ 479 w 1023"/>
                  <a:gd name="T13" fmla="*/ 978 h 994"/>
                  <a:gd name="T14" fmla="*/ 480 w 1023"/>
                  <a:gd name="T15" fmla="*/ 900 h 994"/>
                  <a:gd name="T16" fmla="*/ 606 w 1023"/>
                  <a:gd name="T17" fmla="*/ 839 h 994"/>
                  <a:gd name="T18" fmla="*/ 685 w 1023"/>
                  <a:gd name="T19" fmla="*/ 824 h 994"/>
                  <a:gd name="T20" fmla="*/ 765 w 1023"/>
                  <a:gd name="T21" fmla="*/ 747 h 994"/>
                  <a:gd name="T22" fmla="*/ 766 w 1023"/>
                  <a:gd name="T23" fmla="*/ 684 h 994"/>
                  <a:gd name="T24" fmla="*/ 844 w 1023"/>
                  <a:gd name="T25" fmla="*/ 623 h 994"/>
                  <a:gd name="T26" fmla="*/ 957 w 1023"/>
                  <a:gd name="T27" fmla="*/ 405 h 994"/>
                  <a:gd name="T28" fmla="*/ 928 w 1023"/>
                  <a:gd name="T29" fmla="*/ 311 h 994"/>
                  <a:gd name="T30" fmla="*/ 929 w 1023"/>
                  <a:gd name="T31" fmla="*/ 248 h 994"/>
                  <a:gd name="T32" fmla="*/ 975 w 1023"/>
                  <a:gd name="T33" fmla="*/ 249 h 994"/>
                  <a:gd name="T34" fmla="*/ 1023 w 1023"/>
                  <a:gd name="T35" fmla="*/ 156 h 994"/>
                  <a:gd name="T36" fmla="*/ 934 w 1023"/>
                  <a:gd name="T37" fmla="*/ 0 h 994"/>
                  <a:gd name="T38" fmla="*/ 932 w 1023"/>
                  <a:gd name="T39" fmla="*/ 3 h 994"/>
                  <a:gd name="T40" fmla="*/ 867 w 1023"/>
                  <a:gd name="T41" fmla="*/ 153 h 994"/>
                  <a:gd name="T42" fmla="*/ 48 w 1023"/>
                  <a:gd name="T43" fmla="*/ 423 h 994"/>
                  <a:gd name="T44" fmla="*/ 0 w 1023"/>
                  <a:gd name="T45" fmla="*/ 501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23" h="994">
                    <a:moveTo>
                      <a:pt x="0" y="501"/>
                    </a:moveTo>
                    <a:lnTo>
                      <a:pt x="94" y="503"/>
                    </a:lnTo>
                    <a:lnTo>
                      <a:pt x="261" y="866"/>
                    </a:lnTo>
                    <a:lnTo>
                      <a:pt x="291" y="960"/>
                    </a:lnTo>
                    <a:lnTo>
                      <a:pt x="386" y="930"/>
                    </a:lnTo>
                    <a:lnTo>
                      <a:pt x="416" y="994"/>
                    </a:lnTo>
                    <a:lnTo>
                      <a:pt x="479" y="978"/>
                    </a:lnTo>
                    <a:lnTo>
                      <a:pt x="480" y="900"/>
                    </a:lnTo>
                    <a:lnTo>
                      <a:pt x="606" y="839"/>
                    </a:lnTo>
                    <a:lnTo>
                      <a:pt x="685" y="824"/>
                    </a:lnTo>
                    <a:lnTo>
                      <a:pt x="765" y="747"/>
                    </a:lnTo>
                    <a:lnTo>
                      <a:pt x="766" y="684"/>
                    </a:lnTo>
                    <a:lnTo>
                      <a:pt x="844" y="623"/>
                    </a:lnTo>
                    <a:lnTo>
                      <a:pt x="957" y="405"/>
                    </a:lnTo>
                    <a:lnTo>
                      <a:pt x="928" y="311"/>
                    </a:lnTo>
                    <a:lnTo>
                      <a:pt x="929" y="248"/>
                    </a:lnTo>
                    <a:lnTo>
                      <a:pt x="975" y="249"/>
                    </a:lnTo>
                    <a:lnTo>
                      <a:pt x="1023" y="156"/>
                    </a:lnTo>
                    <a:lnTo>
                      <a:pt x="934" y="0"/>
                    </a:lnTo>
                    <a:lnTo>
                      <a:pt x="932" y="3"/>
                    </a:lnTo>
                    <a:lnTo>
                      <a:pt x="867" y="153"/>
                    </a:lnTo>
                    <a:lnTo>
                      <a:pt x="48" y="423"/>
                    </a:lnTo>
                    <a:lnTo>
                      <a:pt x="0" y="5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8" name="Freeform 200">
                <a:extLst>
                  <a:ext uri="{FF2B5EF4-FFF2-40B4-BE49-F238E27FC236}">
                    <a16:creationId xmlns:a16="http://schemas.microsoft.com/office/drawing/2014/main" id="{E4FE9317-60E8-4175-B5A0-05DED709F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1" y="1683"/>
                <a:ext cx="128" cy="85"/>
              </a:xfrm>
              <a:custGeom>
                <a:avLst/>
                <a:gdLst>
                  <a:gd name="T0" fmla="*/ 79 w 896"/>
                  <a:gd name="T1" fmla="*/ 132 h 593"/>
                  <a:gd name="T2" fmla="*/ 0 w 896"/>
                  <a:gd name="T3" fmla="*/ 193 h 593"/>
                  <a:gd name="T4" fmla="*/ 90 w 896"/>
                  <a:gd name="T5" fmla="*/ 476 h 593"/>
                  <a:gd name="T6" fmla="*/ 231 w 896"/>
                  <a:gd name="T7" fmla="*/ 494 h 593"/>
                  <a:gd name="T8" fmla="*/ 232 w 896"/>
                  <a:gd name="T9" fmla="*/ 493 h 593"/>
                  <a:gd name="T10" fmla="*/ 326 w 896"/>
                  <a:gd name="T11" fmla="*/ 417 h 593"/>
                  <a:gd name="T12" fmla="*/ 403 w 896"/>
                  <a:gd name="T13" fmla="*/ 512 h 593"/>
                  <a:gd name="T14" fmla="*/ 481 w 896"/>
                  <a:gd name="T15" fmla="*/ 576 h 593"/>
                  <a:gd name="T16" fmla="*/ 543 w 896"/>
                  <a:gd name="T17" fmla="*/ 593 h 593"/>
                  <a:gd name="T18" fmla="*/ 574 w 896"/>
                  <a:gd name="T19" fmla="*/ 546 h 593"/>
                  <a:gd name="T20" fmla="*/ 499 w 896"/>
                  <a:gd name="T21" fmla="*/ 372 h 593"/>
                  <a:gd name="T22" fmla="*/ 564 w 896"/>
                  <a:gd name="T23" fmla="*/ 216 h 593"/>
                  <a:gd name="T24" fmla="*/ 705 w 896"/>
                  <a:gd name="T25" fmla="*/ 203 h 593"/>
                  <a:gd name="T26" fmla="*/ 702 w 896"/>
                  <a:gd name="T27" fmla="*/ 392 h 593"/>
                  <a:gd name="T28" fmla="*/ 765 w 896"/>
                  <a:gd name="T29" fmla="*/ 424 h 593"/>
                  <a:gd name="T30" fmla="*/ 797 w 896"/>
                  <a:gd name="T31" fmla="*/ 330 h 593"/>
                  <a:gd name="T32" fmla="*/ 861 w 896"/>
                  <a:gd name="T33" fmla="*/ 315 h 593"/>
                  <a:gd name="T34" fmla="*/ 878 w 896"/>
                  <a:gd name="T35" fmla="*/ 174 h 593"/>
                  <a:gd name="T36" fmla="*/ 831 w 896"/>
                  <a:gd name="T37" fmla="*/ 142 h 593"/>
                  <a:gd name="T38" fmla="*/ 896 w 896"/>
                  <a:gd name="T39" fmla="*/ 49 h 593"/>
                  <a:gd name="T40" fmla="*/ 817 w 896"/>
                  <a:gd name="T41" fmla="*/ 17 h 593"/>
                  <a:gd name="T42" fmla="*/ 755 w 896"/>
                  <a:gd name="T43" fmla="*/ 0 h 593"/>
                  <a:gd name="T44" fmla="*/ 707 w 896"/>
                  <a:gd name="T45" fmla="*/ 15 h 593"/>
                  <a:gd name="T46" fmla="*/ 707 w 896"/>
                  <a:gd name="T47" fmla="*/ 46 h 593"/>
                  <a:gd name="T48" fmla="*/ 723 w 896"/>
                  <a:gd name="T49" fmla="*/ 78 h 593"/>
                  <a:gd name="T50" fmla="*/ 706 w 896"/>
                  <a:gd name="T51" fmla="*/ 93 h 593"/>
                  <a:gd name="T52" fmla="*/ 660 w 896"/>
                  <a:gd name="T53" fmla="*/ 77 h 593"/>
                  <a:gd name="T54" fmla="*/ 629 w 896"/>
                  <a:gd name="T55" fmla="*/ 76 h 593"/>
                  <a:gd name="T56" fmla="*/ 583 w 896"/>
                  <a:gd name="T57" fmla="*/ 13 h 593"/>
                  <a:gd name="T58" fmla="*/ 503 w 896"/>
                  <a:gd name="T59" fmla="*/ 90 h 593"/>
                  <a:gd name="T60" fmla="*/ 424 w 896"/>
                  <a:gd name="T61" fmla="*/ 105 h 593"/>
                  <a:gd name="T62" fmla="*/ 298 w 896"/>
                  <a:gd name="T63" fmla="*/ 166 h 593"/>
                  <a:gd name="T64" fmla="*/ 297 w 896"/>
                  <a:gd name="T65" fmla="*/ 244 h 593"/>
                  <a:gd name="T66" fmla="*/ 234 w 896"/>
                  <a:gd name="T67" fmla="*/ 260 h 593"/>
                  <a:gd name="T68" fmla="*/ 204 w 896"/>
                  <a:gd name="T69" fmla="*/ 196 h 593"/>
                  <a:gd name="T70" fmla="*/ 109 w 896"/>
                  <a:gd name="T71" fmla="*/ 226 h 593"/>
                  <a:gd name="T72" fmla="*/ 79 w 896"/>
                  <a:gd name="T73" fmla="*/ 132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96" h="593">
                    <a:moveTo>
                      <a:pt x="79" y="132"/>
                    </a:moveTo>
                    <a:lnTo>
                      <a:pt x="0" y="193"/>
                    </a:lnTo>
                    <a:lnTo>
                      <a:pt x="90" y="476"/>
                    </a:lnTo>
                    <a:lnTo>
                      <a:pt x="231" y="494"/>
                    </a:lnTo>
                    <a:lnTo>
                      <a:pt x="232" y="493"/>
                    </a:lnTo>
                    <a:lnTo>
                      <a:pt x="326" y="417"/>
                    </a:lnTo>
                    <a:lnTo>
                      <a:pt x="403" y="512"/>
                    </a:lnTo>
                    <a:lnTo>
                      <a:pt x="481" y="576"/>
                    </a:lnTo>
                    <a:lnTo>
                      <a:pt x="543" y="593"/>
                    </a:lnTo>
                    <a:lnTo>
                      <a:pt x="574" y="546"/>
                    </a:lnTo>
                    <a:lnTo>
                      <a:pt x="499" y="372"/>
                    </a:lnTo>
                    <a:lnTo>
                      <a:pt x="564" y="216"/>
                    </a:lnTo>
                    <a:lnTo>
                      <a:pt x="705" y="203"/>
                    </a:lnTo>
                    <a:lnTo>
                      <a:pt x="702" y="392"/>
                    </a:lnTo>
                    <a:lnTo>
                      <a:pt x="765" y="424"/>
                    </a:lnTo>
                    <a:lnTo>
                      <a:pt x="797" y="330"/>
                    </a:lnTo>
                    <a:lnTo>
                      <a:pt x="861" y="315"/>
                    </a:lnTo>
                    <a:lnTo>
                      <a:pt x="878" y="174"/>
                    </a:lnTo>
                    <a:lnTo>
                      <a:pt x="831" y="142"/>
                    </a:lnTo>
                    <a:lnTo>
                      <a:pt x="896" y="49"/>
                    </a:lnTo>
                    <a:lnTo>
                      <a:pt x="817" y="17"/>
                    </a:lnTo>
                    <a:lnTo>
                      <a:pt x="755" y="0"/>
                    </a:lnTo>
                    <a:lnTo>
                      <a:pt x="707" y="15"/>
                    </a:lnTo>
                    <a:lnTo>
                      <a:pt x="707" y="46"/>
                    </a:lnTo>
                    <a:lnTo>
                      <a:pt x="723" y="78"/>
                    </a:lnTo>
                    <a:lnTo>
                      <a:pt x="706" y="93"/>
                    </a:lnTo>
                    <a:lnTo>
                      <a:pt x="660" y="77"/>
                    </a:lnTo>
                    <a:lnTo>
                      <a:pt x="629" y="76"/>
                    </a:lnTo>
                    <a:lnTo>
                      <a:pt x="583" y="13"/>
                    </a:lnTo>
                    <a:lnTo>
                      <a:pt x="503" y="90"/>
                    </a:lnTo>
                    <a:lnTo>
                      <a:pt x="424" y="105"/>
                    </a:lnTo>
                    <a:lnTo>
                      <a:pt x="298" y="166"/>
                    </a:lnTo>
                    <a:lnTo>
                      <a:pt x="297" y="244"/>
                    </a:lnTo>
                    <a:lnTo>
                      <a:pt x="234" y="260"/>
                    </a:lnTo>
                    <a:lnTo>
                      <a:pt x="204" y="196"/>
                    </a:lnTo>
                    <a:lnTo>
                      <a:pt x="109" y="226"/>
                    </a:lnTo>
                    <a:lnTo>
                      <a:pt x="79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9" name="Freeform 201">
                <a:extLst>
                  <a:ext uri="{FF2B5EF4-FFF2-40B4-BE49-F238E27FC236}">
                    <a16:creationId xmlns:a16="http://schemas.microsoft.com/office/drawing/2014/main" id="{88D18893-4F43-4237-A065-493C893EE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7" y="1431"/>
                <a:ext cx="180" cy="155"/>
              </a:xfrm>
              <a:custGeom>
                <a:avLst/>
                <a:gdLst>
                  <a:gd name="T0" fmla="*/ 0 w 1254"/>
                  <a:gd name="T1" fmla="*/ 557 h 1086"/>
                  <a:gd name="T2" fmla="*/ 184 w 1254"/>
                  <a:gd name="T3" fmla="*/ 873 h 1086"/>
                  <a:gd name="T4" fmla="*/ 104 w 1254"/>
                  <a:gd name="T5" fmla="*/ 1029 h 1086"/>
                  <a:gd name="T6" fmla="*/ 777 w 1254"/>
                  <a:gd name="T7" fmla="*/ 1086 h 1086"/>
                  <a:gd name="T8" fmla="*/ 1045 w 1254"/>
                  <a:gd name="T9" fmla="*/ 980 h 1086"/>
                  <a:gd name="T10" fmla="*/ 1069 w 1254"/>
                  <a:gd name="T11" fmla="*/ 959 h 1086"/>
                  <a:gd name="T12" fmla="*/ 1235 w 1254"/>
                  <a:gd name="T13" fmla="*/ 810 h 1086"/>
                  <a:gd name="T14" fmla="*/ 1254 w 1254"/>
                  <a:gd name="T15" fmla="*/ 575 h 1086"/>
                  <a:gd name="T16" fmla="*/ 1114 w 1254"/>
                  <a:gd name="T17" fmla="*/ 511 h 1086"/>
                  <a:gd name="T18" fmla="*/ 1099 w 1254"/>
                  <a:gd name="T19" fmla="*/ 447 h 1086"/>
                  <a:gd name="T20" fmla="*/ 1053 w 1254"/>
                  <a:gd name="T21" fmla="*/ 431 h 1086"/>
                  <a:gd name="T22" fmla="*/ 956 w 1254"/>
                  <a:gd name="T23" fmla="*/ 617 h 1086"/>
                  <a:gd name="T24" fmla="*/ 876 w 1254"/>
                  <a:gd name="T25" fmla="*/ 648 h 1086"/>
                  <a:gd name="T26" fmla="*/ 768 w 1254"/>
                  <a:gd name="T27" fmla="*/ 584 h 1086"/>
                  <a:gd name="T28" fmla="*/ 738 w 1254"/>
                  <a:gd name="T29" fmla="*/ 489 h 1086"/>
                  <a:gd name="T30" fmla="*/ 660 w 1254"/>
                  <a:gd name="T31" fmla="*/ 488 h 1086"/>
                  <a:gd name="T32" fmla="*/ 645 w 1254"/>
                  <a:gd name="T33" fmla="*/ 456 h 1086"/>
                  <a:gd name="T34" fmla="*/ 770 w 1254"/>
                  <a:gd name="T35" fmla="*/ 458 h 1086"/>
                  <a:gd name="T36" fmla="*/ 787 w 1254"/>
                  <a:gd name="T37" fmla="*/ 396 h 1086"/>
                  <a:gd name="T38" fmla="*/ 740 w 1254"/>
                  <a:gd name="T39" fmla="*/ 332 h 1086"/>
                  <a:gd name="T40" fmla="*/ 757 w 1254"/>
                  <a:gd name="T41" fmla="*/ 255 h 1086"/>
                  <a:gd name="T42" fmla="*/ 836 w 1254"/>
                  <a:gd name="T43" fmla="*/ 208 h 1086"/>
                  <a:gd name="T44" fmla="*/ 821 w 1254"/>
                  <a:gd name="T45" fmla="*/ 146 h 1086"/>
                  <a:gd name="T46" fmla="*/ 759 w 1254"/>
                  <a:gd name="T47" fmla="*/ 114 h 1086"/>
                  <a:gd name="T48" fmla="*/ 697 w 1254"/>
                  <a:gd name="T49" fmla="*/ 34 h 1086"/>
                  <a:gd name="T50" fmla="*/ 571 w 1254"/>
                  <a:gd name="T51" fmla="*/ 63 h 1086"/>
                  <a:gd name="T52" fmla="*/ 557 w 1254"/>
                  <a:gd name="T53" fmla="*/ 17 h 1086"/>
                  <a:gd name="T54" fmla="*/ 561 w 1254"/>
                  <a:gd name="T55" fmla="*/ 15 h 1086"/>
                  <a:gd name="T56" fmla="*/ 478 w 1254"/>
                  <a:gd name="T57" fmla="*/ 0 h 1086"/>
                  <a:gd name="T58" fmla="*/ 462 w 1254"/>
                  <a:gd name="T59" fmla="*/ 15 h 1086"/>
                  <a:gd name="T60" fmla="*/ 477 w 1254"/>
                  <a:gd name="T61" fmla="*/ 94 h 1086"/>
                  <a:gd name="T62" fmla="*/ 398 w 1254"/>
                  <a:gd name="T63" fmla="*/ 187 h 1086"/>
                  <a:gd name="T64" fmla="*/ 348 w 1254"/>
                  <a:gd name="T65" fmla="*/ 327 h 1086"/>
                  <a:gd name="T66" fmla="*/ 286 w 1254"/>
                  <a:gd name="T67" fmla="*/ 295 h 1086"/>
                  <a:gd name="T68" fmla="*/ 225 w 1254"/>
                  <a:gd name="T69" fmla="*/ 200 h 1086"/>
                  <a:gd name="T70" fmla="*/ 193 w 1254"/>
                  <a:gd name="T71" fmla="*/ 184 h 1086"/>
                  <a:gd name="T72" fmla="*/ 177 w 1254"/>
                  <a:gd name="T73" fmla="*/ 262 h 1086"/>
                  <a:gd name="T74" fmla="*/ 0 w 1254"/>
                  <a:gd name="T75" fmla="*/ 557 h 1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54" h="1086">
                    <a:moveTo>
                      <a:pt x="0" y="557"/>
                    </a:moveTo>
                    <a:lnTo>
                      <a:pt x="184" y="873"/>
                    </a:lnTo>
                    <a:lnTo>
                      <a:pt x="104" y="1029"/>
                    </a:lnTo>
                    <a:lnTo>
                      <a:pt x="777" y="1086"/>
                    </a:lnTo>
                    <a:lnTo>
                      <a:pt x="1045" y="980"/>
                    </a:lnTo>
                    <a:lnTo>
                      <a:pt x="1069" y="959"/>
                    </a:lnTo>
                    <a:lnTo>
                      <a:pt x="1235" y="810"/>
                    </a:lnTo>
                    <a:lnTo>
                      <a:pt x="1254" y="575"/>
                    </a:lnTo>
                    <a:lnTo>
                      <a:pt x="1114" y="511"/>
                    </a:lnTo>
                    <a:lnTo>
                      <a:pt x="1099" y="447"/>
                    </a:lnTo>
                    <a:lnTo>
                      <a:pt x="1053" y="431"/>
                    </a:lnTo>
                    <a:lnTo>
                      <a:pt x="956" y="617"/>
                    </a:lnTo>
                    <a:lnTo>
                      <a:pt x="876" y="648"/>
                    </a:lnTo>
                    <a:lnTo>
                      <a:pt x="768" y="584"/>
                    </a:lnTo>
                    <a:lnTo>
                      <a:pt x="738" y="489"/>
                    </a:lnTo>
                    <a:lnTo>
                      <a:pt x="660" y="488"/>
                    </a:lnTo>
                    <a:lnTo>
                      <a:pt x="645" y="456"/>
                    </a:lnTo>
                    <a:lnTo>
                      <a:pt x="770" y="458"/>
                    </a:lnTo>
                    <a:lnTo>
                      <a:pt x="787" y="396"/>
                    </a:lnTo>
                    <a:lnTo>
                      <a:pt x="740" y="332"/>
                    </a:lnTo>
                    <a:lnTo>
                      <a:pt x="757" y="255"/>
                    </a:lnTo>
                    <a:lnTo>
                      <a:pt x="836" y="208"/>
                    </a:lnTo>
                    <a:lnTo>
                      <a:pt x="821" y="146"/>
                    </a:lnTo>
                    <a:lnTo>
                      <a:pt x="759" y="114"/>
                    </a:lnTo>
                    <a:lnTo>
                      <a:pt x="697" y="34"/>
                    </a:lnTo>
                    <a:lnTo>
                      <a:pt x="571" y="63"/>
                    </a:lnTo>
                    <a:lnTo>
                      <a:pt x="557" y="17"/>
                    </a:lnTo>
                    <a:lnTo>
                      <a:pt x="561" y="15"/>
                    </a:lnTo>
                    <a:lnTo>
                      <a:pt x="478" y="0"/>
                    </a:lnTo>
                    <a:lnTo>
                      <a:pt x="462" y="15"/>
                    </a:lnTo>
                    <a:lnTo>
                      <a:pt x="477" y="94"/>
                    </a:lnTo>
                    <a:lnTo>
                      <a:pt x="398" y="187"/>
                    </a:lnTo>
                    <a:lnTo>
                      <a:pt x="348" y="327"/>
                    </a:lnTo>
                    <a:lnTo>
                      <a:pt x="286" y="295"/>
                    </a:lnTo>
                    <a:lnTo>
                      <a:pt x="225" y="200"/>
                    </a:lnTo>
                    <a:lnTo>
                      <a:pt x="193" y="184"/>
                    </a:lnTo>
                    <a:lnTo>
                      <a:pt x="177" y="262"/>
                    </a:lnTo>
                    <a:lnTo>
                      <a:pt x="0" y="5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0" name="Freeform 202">
                <a:extLst>
                  <a:ext uri="{FF2B5EF4-FFF2-40B4-BE49-F238E27FC236}">
                    <a16:creationId xmlns:a16="http://schemas.microsoft.com/office/drawing/2014/main" id="{9C71C053-C0FE-4648-A251-888CFDAF4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" y="1510"/>
                <a:ext cx="207" cy="166"/>
              </a:xfrm>
              <a:custGeom>
                <a:avLst/>
                <a:gdLst>
                  <a:gd name="T0" fmla="*/ 1250 w 1446"/>
                  <a:gd name="T1" fmla="*/ 316 h 1161"/>
                  <a:gd name="T2" fmla="*/ 1066 w 1446"/>
                  <a:gd name="T3" fmla="*/ 0 h 1161"/>
                  <a:gd name="T4" fmla="*/ 219 w 1446"/>
                  <a:gd name="T5" fmla="*/ 66 h 1161"/>
                  <a:gd name="T6" fmla="*/ 214 w 1446"/>
                  <a:gd name="T7" fmla="*/ 412 h 1161"/>
                  <a:gd name="T8" fmla="*/ 104 w 1446"/>
                  <a:gd name="T9" fmla="*/ 441 h 1161"/>
                  <a:gd name="T10" fmla="*/ 90 w 1446"/>
                  <a:gd name="T11" fmla="*/ 474 h 1161"/>
                  <a:gd name="T12" fmla="*/ 90 w 1446"/>
                  <a:gd name="T13" fmla="*/ 475 h 1161"/>
                  <a:gd name="T14" fmla="*/ 179 w 1446"/>
                  <a:gd name="T15" fmla="*/ 631 h 1161"/>
                  <a:gd name="T16" fmla="*/ 131 w 1446"/>
                  <a:gd name="T17" fmla="*/ 724 h 1161"/>
                  <a:gd name="T18" fmla="*/ 85 w 1446"/>
                  <a:gd name="T19" fmla="*/ 723 h 1161"/>
                  <a:gd name="T20" fmla="*/ 84 w 1446"/>
                  <a:gd name="T21" fmla="*/ 786 h 1161"/>
                  <a:gd name="T22" fmla="*/ 113 w 1446"/>
                  <a:gd name="T23" fmla="*/ 880 h 1161"/>
                  <a:gd name="T24" fmla="*/ 0 w 1446"/>
                  <a:gd name="T25" fmla="*/ 1098 h 1161"/>
                  <a:gd name="T26" fmla="*/ 31 w 1446"/>
                  <a:gd name="T27" fmla="*/ 1161 h 1161"/>
                  <a:gd name="T28" fmla="*/ 95 w 1446"/>
                  <a:gd name="T29" fmla="*/ 1084 h 1161"/>
                  <a:gd name="T30" fmla="*/ 173 w 1446"/>
                  <a:gd name="T31" fmla="*/ 1085 h 1161"/>
                  <a:gd name="T32" fmla="*/ 222 w 1446"/>
                  <a:gd name="T33" fmla="*/ 991 h 1161"/>
                  <a:gd name="T34" fmla="*/ 299 w 1446"/>
                  <a:gd name="T35" fmla="*/ 1008 h 1161"/>
                  <a:gd name="T36" fmla="*/ 252 w 1446"/>
                  <a:gd name="T37" fmla="*/ 1071 h 1161"/>
                  <a:gd name="T38" fmla="*/ 361 w 1446"/>
                  <a:gd name="T39" fmla="*/ 1134 h 1161"/>
                  <a:gd name="T40" fmla="*/ 487 w 1446"/>
                  <a:gd name="T41" fmla="*/ 1074 h 1161"/>
                  <a:gd name="T42" fmla="*/ 690 w 1446"/>
                  <a:gd name="T43" fmla="*/ 1077 h 1161"/>
                  <a:gd name="T44" fmla="*/ 741 w 1446"/>
                  <a:gd name="T45" fmla="*/ 905 h 1161"/>
                  <a:gd name="T46" fmla="*/ 942 w 1446"/>
                  <a:gd name="T47" fmla="*/ 1017 h 1161"/>
                  <a:gd name="T48" fmla="*/ 1021 w 1446"/>
                  <a:gd name="T49" fmla="*/ 1018 h 1161"/>
                  <a:gd name="T50" fmla="*/ 1050 w 1446"/>
                  <a:gd name="T51" fmla="*/ 1160 h 1161"/>
                  <a:gd name="T52" fmla="*/ 1160 w 1446"/>
                  <a:gd name="T53" fmla="*/ 1161 h 1161"/>
                  <a:gd name="T54" fmla="*/ 1176 w 1446"/>
                  <a:gd name="T55" fmla="*/ 1115 h 1161"/>
                  <a:gd name="T56" fmla="*/ 1254 w 1446"/>
                  <a:gd name="T57" fmla="*/ 1085 h 1161"/>
                  <a:gd name="T58" fmla="*/ 1365 w 1446"/>
                  <a:gd name="T59" fmla="*/ 1023 h 1161"/>
                  <a:gd name="T60" fmla="*/ 1366 w 1446"/>
                  <a:gd name="T61" fmla="*/ 961 h 1161"/>
                  <a:gd name="T62" fmla="*/ 1446 w 1446"/>
                  <a:gd name="T63" fmla="*/ 899 h 1161"/>
                  <a:gd name="T64" fmla="*/ 1369 w 1446"/>
                  <a:gd name="T65" fmla="*/ 789 h 1161"/>
                  <a:gd name="T66" fmla="*/ 1306 w 1446"/>
                  <a:gd name="T67" fmla="*/ 819 h 1161"/>
                  <a:gd name="T68" fmla="*/ 1198 w 1446"/>
                  <a:gd name="T69" fmla="*/ 692 h 1161"/>
                  <a:gd name="T70" fmla="*/ 1308 w 1446"/>
                  <a:gd name="T71" fmla="*/ 647 h 1161"/>
                  <a:gd name="T72" fmla="*/ 1246 w 1446"/>
                  <a:gd name="T73" fmla="*/ 583 h 1161"/>
                  <a:gd name="T74" fmla="*/ 1136 w 1446"/>
                  <a:gd name="T75" fmla="*/ 565 h 1161"/>
                  <a:gd name="T76" fmla="*/ 1170 w 1446"/>
                  <a:gd name="T77" fmla="*/ 472 h 1161"/>
                  <a:gd name="T78" fmla="*/ 1250 w 1446"/>
                  <a:gd name="T79" fmla="*/ 316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46" h="1161">
                    <a:moveTo>
                      <a:pt x="1250" y="316"/>
                    </a:moveTo>
                    <a:lnTo>
                      <a:pt x="1066" y="0"/>
                    </a:lnTo>
                    <a:lnTo>
                      <a:pt x="219" y="66"/>
                    </a:lnTo>
                    <a:lnTo>
                      <a:pt x="214" y="412"/>
                    </a:lnTo>
                    <a:lnTo>
                      <a:pt x="104" y="441"/>
                    </a:lnTo>
                    <a:lnTo>
                      <a:pt x="90" y="474"/>
                    </a:lnTo>
                    <a:lnTo>
                      <a:pt x="90" y="475"/>
                    </a:lnTo>
                    <a:lnTo>
                      <a:pt x="179" y="631"/>
                    </a:lnTo>
                    <a:lnTo>
                      <a:pt x="131" y="724"/>
                    </a:lnTo>
                    <a:lnTo>
                      <a:pt x="85" y="723"/>
                    </a:lnTo>
                    <a:lnTo>
                      <a:pt x="84" y="786"/>
                    </a:lnTo>
                    <a:lnTo>
                      <a:pt x="113" y="880"/>
                    </a:lnTo>
                    <a:lnTo>
                      <a:pt x="0" y="1098"/>
                    </a:lnTo>
                    <a:lnTo>
                      <a:pt x="31" y="1161"/>
                    </a:lnTo>
                    <a:lnTo>
                      <a:pt x="95" y="1084"/>
                    </a:lnTo>
                    <a:lnTo>
                      <a:pt x="173" y="1085"/>
                    </a:lnTo>
                    <a:lnTo>
                      <a:pt x="222" y="991"/>
                    </a:lnTo>
                    <a:lnTo>
                      <a:pt x="299" y="1008"/>
                    </a:lnTo>
                    <a:lnTo>
                      <a:pt x="252" y="1071"/>
                    </a:lnTo>
                    <a:lnTo>
                      <a:pt x="361" y="1134"/>
                    </a:lnTo>
                    <a:lnTo>
                      <a:pt x="487" y="1074"/>
                    </a:lnTo>
                    <a:lnTo>
                      <a:pt x="690" y="1077"/>
                    </a:lnTo>
                    <a:lnTo>
                      <a:pt x="741" y="905"/>
                    </a:lnTo>
                    <a:lnTo>
                      <a:pt x="942" y="1017"/>
                    </a:lnTo>
                    <a:lnTo>
                      <a:pt x="1021" y="1018"/>
                    </a:lnTo>
                    <a:lnTo>
                      <a:pt x="1050" y="1160"/>
                    </a:lnTo>
                    <a:lnTo>
                      <a:pt x="1160" y="1161"/>
                    </a:lnTo>
                    <a:lnTo>
                      <a:pt x="1176" y="1115"/>
                    </a:lnTo>
                    <a:lnTo>
                      <a:pt x="1254" y="1085"/>
                    </a:lnTo>
                    <a:lnTo>
                      <a:pt x="1365" y="1023"/>
                    </a:lnTo>
                    <a:lnTo>
                      <a:pt x="1366" y="961"/>
                    </a:lnTo>
                    <a:lnTo>
                      <a:pt x="1446" y="899"/>
                    </a:lnTo>
                    <a:lnTo>
                      <a:pt x="1369" y="789"/>
                    </a:lnTo>
                    <a:lnTo>
                      <a:pt x="1306" y="819"/>
                    </a:lnTo>
                    <a:lnTo>
                      <a:pt x="1198" y="692"/>
                    </a:lnTo>
                    <a:lnTo>
                      <a:pt x="1308" y="647"/>
                    </a:lnTo>
                    <a:lnTo>
                      <a:pt x="1246" y="583"/>
                    </a:lnTo>
                    <a:lnTo>
                      <a:pt x="1136" y="565"/>
                    </a:lnTo>
                    <a:lnTo>
                      <a:pt x="1170" y="472"/>
                    </a:lnTo>
                    <a:lnTo>
                      <a:pt x="1250" y="3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1" name="Freeform 203">
                <a:extLst>
                  <a:ext uri="{FF2B5EF4-FFF2-40B4-BE49-F238E27FC236}">
                    <a16:creationId xmlns:a16="http://schemas.microsoft.com/office/drawing/2014/main" id="{11F000F4-8E1E-403A-B573-A2AA3A300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4" y="1640"/>
                <a:ext cx="248" cy="93"/>
              </a:xfrm>
              <a:custGeom>
                <a:avLst/>
                <a:gdLst>
                  <a:gd name="T0" fmla="*/ 79 w 1737"/>
                  <a:gd name="T1" fmla="*/ 193 h 650"/>
                  <a:gd name="T2" fmla="*/ 1 w 1737"/>
                  <a:gd name="T3" fmla="*/ 254 h 650"/>
                  <a:gd name="T4" fmla="*/ 0 w 1737"/>
                  <a:gd name="T5" fmla="*/ 317 h 650"/>
                  <a:gd name="T6" fmla="*/ 46 w 1737"/>
                  <a:gd name="T7" fmla="*/ 380 h 650"/>
                  <a:gd name="T8" fmla="*/ 77 w 1737"/>
                  <a:gd name="T9" fmla="*/ 381 h 650"/>
                  <a:gd name="T10" fmla="*/ 123 w 1737"/>
                  <a:gd name="T11" fmla="*/ 397 h 650"/>
                  <a:gd name="T12" fmla="*/ 140 w 1737"/>
                  <a:gd name="T13" fmla="*/ 382 h 650"/>
                  <a:gd name="T14" fmla="*/ 124 w 1737"/>
                  <a:gd name="T15" fmla="*/ 350 h 650"/>
                  <a:gd name="T16" fmla="*/ 124 w 1737"/>
                  <a:gd name="T17" fmla="*/ 319 h 650"/>
                  <a:gd name="T18" fmla="*/ 172 w 1737"/>
                  <a:gd name="T19" fmla="*/ 304 h 650"/>
                  <a:gd name="T20" fmla="*/ 234 w 1737"/>
                  <a:gd name="T21" fmla="*/ 321 h 650"/>
                  <a:gd name="T22" fmla="*/ 313 w 1737"/>
                  <a:gd name="T23" fmla="*/ 353 h 650"/>
                  <a:gd name="T24" fmla="*/ 359 w 1737"/>
                  <a:gd name="T25" fmla="*/ 369 h 650"/>
                  <a:gd name="T26" fmla="*/ 343 w 1737"/>
                  <a:gd name="T27" fmla="*/ 432 h 650"/>
                  <a:gd name="T28" fmla="*/ 374 w 1737"/>
                  <a:gd name="T29" fmla="*/ 448 h 650"/>
                  <a:gd name="T30" fmla="*/ 422 w 1737"/>
                  <a:gd name="T31" fmla="*/ 401 h 650"/>
                  <a:gd name="T32" fmla="*/ 640 w 1737"/>
                  <a:gd name="T33" fmla="*/ 468 h 650"/>
                  <a:gd name="T34" fmla="*/ 735 w 1737"/>
                  <a:gd name="T35" fmla="*/ 438 h 650"/>
                  <a:gd name="T36" fmla="*/ 765 w 1737"/>
                  <a:gd name="T37" fmla="*/ 469 h 650"/>
                  <a:gd name="T38" fmla="*/ 764 w 1737"/>
                  <a:gd name="T39" fmla="*/ 532 h 650"/>
                  <a:gd name="T40" fmla="*/ 906 w 1737"/>
                  <a:gd name="T41" fmla="*/ 502 h 650"/>
                  <a:gd name="T42" fmla="*/ 936 w 1737"/>
                  <a:gd name="T43" fmla="*/ 550 h 650"/>
                  <a:gd name="T44" fmla="*/ 1000 w 1737"/>
                  <a:gd name="T45" fmla="*/ 488 h 650"/>
                  <a:gd name="T46" fmla="*/ 1094 w 1737"/>
                  <a:gd name="T47" fmla="*/ 505 h 650"/>
                  <a:gd name="T48" fmla="*/ 1126 w 1737"/>
                  <a:gd name="T49" fmla="*/ 459 h 650"/>
                  <a:gd name="T50" fmla="*/ 1390 w 1737"/>
                  <a:gd name="T51" fmla="*/ 650 h 650"/>
                  <a:gd name="T52" fmla="*/ 1453 w 1737"/>
                  <a:gd name="T53" fmla="*/ 604 h 650"/>
                  <a:gd name="T54" fmla="*/ 1454 w 1737"/>
                  <a:gd name="T55" fmla="*/ 558 h 650"/>
                  <a:gd name="T56" fmla="*/ 1533 w 1737"/>
                  <a:gd name="T57" fmla="*/ 496 h 650"/>
                  <a:gd name="T58" fmla="*/ 1580 w 1737"/>
                  <a:gd name="T59" fmla="*/ 496 h 650"/>
                  <a:gd name="T60" fmla="*/ 1610 w 1737"/>
                  <a:gd name="T61" fmla="*/ 560 h 650"/>
                  <a:gd name="T62" fmla="*/ 1618 w 1737"/>
                  <a:gd name="T63" fmla="*/ 552 h 650"/>
                  <a:gd name="T64" fmla="*/ 1737 w 1737"/>
                  <a:gd name="T65" fmla="*/ 436 h 650"/>
                  <a:gd name="T66" fmla="*/ 1724 w 1737"/>
                  <a:gd name="T67" fmla="*/ 279 h 650"/>
                  <a:gd name="T68" fmla="*/ 1678 w 1737"/>
                  <a:gd name="T69" fmla="*/ 262 h 650"/>
                  <a:gd name="T70" fmla="*/ 1567 w 1737"/>
                  <a:gd name="T71" fmla="*/ 277 h 650"/>
                  <a:gd name="T72" fmla="*/ 1428 w 1737"/>
                  <a:gd name="T73" fmla="*/ 181 h 650"/>
                  <a:gd name="T74" fmla="*/ 1444 w 1737"/>
                  <a:gd name="T75" fmla="*/ 118 h 650"/>
                  <a:gd name="T76" fmla="*/ 1333 w 1737"/>
                  <a:gd name="T77" fmla="*/ 180 h 650"/>
                  <a:gd name="T78" fmla="*/ 1255 w 1737"/>
                  <a:gd name="T79" fmla="*/ 210 h 650"/>
                  <a:gd name="T80" fmla="*/ 1239 w 1737"/>
                  <a:gd name="T81" fmla="*/ 256 h 650"/>
                  <a:gd name="T82" fmla="*/ 1129 w 1737"/>
                  <a:gd name="T83" fmla="*/ 255 h 650"/>
                  <a:gd name="T84" fmla="*/ 1100 w 1737"/>
                  <a:gd name="T85" fmla="*/ 113 h 650"/>
                  <a:gd name="T86" fmla="*/ 1021 w 1737"/>
                  <a:gd name="T87" fmla="*/ 112 h 650"/>
                  <a:gd name="T88" fmla="*/ 820 w 1737"/>
                  <a:gd name="T89" fmla="*/ 0 h 650"/>
                  <a:gd name="T90" fmla="*/ 769 w 1737"/>
                  <a:gd name="T91" fmla="*/ 172 h 650"/>
                  <a:gd name="T92" fmla="*/ 566 w 1737"/>
                  <a:gd name="T93" fmla="*/ 169 h 650"/>
                  <a:gd name="T94" fmla="*/ 440 w 1737"/>
                  <a:gd name="T95" fmla="*/ 229 h 650"/>
                  <a:gd name="T96" fmla="*/ 331 w 1737"/>
                  <a:gd name="T97" fmla="*/ 166 h 650"/>
                  <a:gd name="T98" fmla="*/ 378 w 1737"/>
                  <a:gd name="T99" fmla="*/ 103 h 650"/>
                  <a:gd name="T100" fmla="*/ 301 w 1737"/>
                  <a:gd name="T101" fmla="*/ 86 h 650"/>
                  <a:gd name="T102" fmla="*/ 252 w 1737"/>
                  <a:gd name="T103" fmla="*/ 180 h 650"/>
                  <a:gd name="T104" fmla="*/ 174 w 1737"/>
                  <a:gd name="T105" fmla="*/ 179 h 650"/>
                  <a:gd name="T106" fmla="*/ 110 w 1737"/>
                  <a:gd name="T107" fmla="*/ 256 h 650"/>
                  <a:gd name="T108" fmla="*/ 79 w 1737"/>
                  <a:gd name="T109" fmla="*/ 193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37" h="650">
                    <a:moveTo>
                      <a:pt x="79" y="193"/>
                    </a:moveTo>
                    <a:lnTo>
                      <a:pt x="1" y="254"/>
                    </a:lnTo>
                    <a:lnTo>
                      <a:pt x="0" y="317"/>
                    </a:lnTo>
                    <a:lnTo>
                      <a:pt x="46" y="380"/>
                    </a:lnTo>
                    <a:lnTo>
                      <a:pt x="77" y="381"/>
                    </a:lnTo>
                    <a:lnTo>
                      <a:pt x="123" y="397"/>
                    </a:lnTo>
                    <a:lnTo>
                      <a:pt x="140" y="382"/>
                    </a:lnTo>
                    <a:lnTo>
                      <a:pt x="124" y="350"/>
                    </a:lnTo>
                    <a:lnTo>
                      <a:pt x="124" y="319"/>
                    </a:lnTo>
                    <a:lnTo>
                      <a:pt x="172" y="304"/>
                    </a:lnTo>
                    <a:lnTo>
                      <a:pt x="234" y="321"/>
                    </a:lnTo>
                    <a:lnTo>
                      <a:pt x="313" y="353"/>
                    </a:lnTo>
                    <a:lnTo>
                      <a:pt x="359" y="369"/>
                    </a:lnTo>
                    <a:lnTo>
                      <a:pt x="343" y="432"/>
                    </a:lnTo>
                    <a:lnTo>
                      <a:pt x="374" y="448"/>
                    </a:lnTo>
                    <a:lnTo>
                      <a:pt x="422" y="401"/>
                    </a:lnTo>
                    <a:lnTo>
                      <a:pt x="640" y="468"/>
                    </a:lnTo>
                    <a:lnTo>
                      <a:pt x="735" y="438"/>
                    </a:lnTo>
                    <a:lnTo>
                      <a:pt x="765" y="469"/>
                    </a:lnTo>
                    <a:lnTo>
                      <a:pt x="764" y="532"/>
                    </a:lnTo>
                    <a:lnTo>
                      <a:pt x="906" y="502"/>
                    </a:lnTo>
                    <a:lnTo>
                      <a:pt x="936" y="550"/>
                    </a:lnTo>
                    <a:lnTo>
                      <a:pt x="1000" y="488"/>
                    </a:lnTo>
                    <a:lnTo>
                      <a:pt x="1094" y="505"/>
                    </a:lnTo>
                    <a:lnTo>
                      <a:pt x="1126" y="459"/>
                    </a:lnTo>
                    <a:lnTo>
                      <a:pt x="1390" y="650"/>
                    </a:lnTo>
                    <a:lnTo>
                      <a:pt x="1453" y="604"/>
                    </a:lnTo>
                    <a:lnTo>
                      <a:pt x="1454" y="558"/>
                    </a:lnTo>
                    <a:lnTo>
                      <a:pt x="1533" y="496"/>
                    </a:lnTo>
                    <a:lnTo>
                      <a:pt x="1580" y="496"/>
                    </a:lnTo>
                    <a:lnTo>
                      <a:pt x="1610" y="560"/>
                    </a:lnTo>
                    <a:lnTo>
                      <a:pt x="1618" y="552"/>
                    </a:lnTo>
                    <a:lnTo>
                      <a:pt x="1737" y="436"/>
                    </a:lnTo>
                    <a:lnTo>
                      <a:pt x="1724" y="279"/>
                    </a:lnTo>
                    <a:lnTo>
                      <a:pt x="1678" y="262"/>
                    </a:lnTo>
                    <a:lnTo>
                      <a:pt x="1567" y="277"/>
                    </a:lnTo>
                    <a:lnTo>
                      <a:pt x="1428" y="181"/>
                    </a:lnTo>
                    <a:lnTo>
                      <a:pt x="1444" y="118"/>
                    </a:lnTo>
                    <a:lnTo>
                      <a:pt x="1333" y="180"/>
                    </a:lnTo>
                    <a:lnTo>
                      <a:pt x="1255" y="210"/>
                    </a:lnTo>
                    <a:lnTo>
                      <a:pt x="1239" y="256"/>
                    </a:lnTo>
                    <a:lnTo>
                      <a:pt x="1129" y="255"/>
                    </a:lnTo>
                    <a:lnTo>
                      <a:pt x="1100" y="113"/>
                    </a:lnTo>
                    <a:lnTo>
                      <a:pt x="1021" y="112"/>
                    </a:lnTo>
                    <a:lnTo>
                      <a:pt x="820" y="0"/>
                    </a:lnTo>
                    <a:lnTo>
                      <a:pt x="769" y="172"/>
                    </a:lnTo>
                    <a:lnTo>
                      <a:pt x="566" y="169"/>
                    </a:lnTo>
                    <a:lnTo>
                      <a:pt x="440" y="229"/>
                    </a:lnTo>
                    <a:lnTo>
                      <a:pt x="331" y="166"/>
                    </a:lnTo>
                    <a:lnTo>
                      <a:pt x="378" y="103"/>
                    </a:lnTo>
                    <a:lnTo>
                      <a:pt x="301" y="86"/>
                    </a:lnTo>
                    <a:lnTo>
                      <a:pt x="252" y="180"/>
                    </a:lnTo>
                    <a:lnTo>
                      <a:pt x="174" y="179"/>
                    </a:lnTo>
                    <a:lnTo>
                      <a:pt x="110" y="256"/>
                    </a:lnTo>
                    <a:lnTo>
                      <a:pt x="79" y="1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2" name="Freeform 204">
                <a:extLst>
                  <a:ext uri="{FF2B5EF4-FFF2-40B4-BE49-F238E27FC236}">
                    <a16:creationId xmlns:a16="http://schemas.microsoft.com/office/drawing/2014/main" id="{7E17A331-9A43-44C3-A3CA-7965AFF61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4" y="1690"/>
                <a:ext cx="361" cy="164"/>
              </a:xfrm>
              <a:custGeom>
                <a:avLst/>
                <a:gdLst>
                  <a:gd name="T0" fmla="*/ 600 w 2533"/>
                  <a:gd name="T1" fmla="*/ 93 h 1146"/>
                  <a:gd name="T2" fmla="*/ 647 w 2533"/>
                  <a:gd name="T3" fmla="*/ 125 h 1146"/>
                  <a:gd name="T4" fmla="*/ 630 w 2533"/>
                  <a:gd name="T5" fmla="*/ 266 h 1146"/>
                  <a:gd name="T6" fmla="*/ 566 w 2533"/>
                  <a:gd name="T7" fmla="*/ 281 h 1146"/>
                  <a:gd name="T8" fmla="*/ 534 w 2533"/>
                  <a:gd name="T9" fmla="*/ 375 h 1146"/>
                  <a:gd name="T10" fmla="*/ 471 w 2533"/>
                  <a:gd name="T11" fmla="*/ 343 h 1146"/>
                  <a:gd name="T12" fmla="*/ 474 w 2533"/>
                  <a:gd name="T13" fmla="*/ 154 h 1146"/>
                  <a:gd name="T14" fmla="*/ 333 w 2533"/>
                  <a:gd name="T15" fmla="*/ 167 h 1146"/>
                  <a:gd name="T16" fmla="*/ 268 w 2533"/>
                  <a:gd name="T17" fmla="*/ 323 h 1146"/>
                  <a:gd name="T18" fmla="*/ 343 w 2533"/>
                  <a:gd name="T19" fmla="*/ 497 h 1146"/>
                  <a:gd name="T20" fmla="*/ 312 w 2533"/>
                  <a:gd name="T21" fmla="*/ 544 h 1146"/>
                  <a:gd name="T22" fmla="*/ 250 w 2533"/>
                  <a:gd name="T23" fmla="*/ 527 h 1146"/>
                  <a:gd name="T24" fmla="*/ 172 w 2533"/>
                  <a:gd name="T25" fmla="*/ 463 h 1146"/>
                  <a:gd name="T26" fmla="*/ 95 w 2533"/>
                  <a:gd name="T27" fmla="*/ 368 h 1146"/>
                  <a:gd name="T28" fmla="*/ 1 w 2533"/>
                  <a:gd name="T29" fmla="*/ 444 h 1146"/>
                  <a:gd name="T30" fmla="*/ 0 w 2533"/>
                  <a:gd name="T31" fmla="*/ 445 h 1146"/>
                  <a:gd name="T32" fmla="*/ 215 w 2533"/>
                  <a:gd name="T33" fmla="*/ 762 h 1146"/>
                  <a:gd name="T34" fmla="*/ 324 w 2533"/>
                  <a:gd name="T35" fmla="*/ 748 h 1146"/>
                  <a:gd name="T36" fmla="*/ 406 w 2533"/>
                  <a:gd name="T37" fmla="*/ 576 h 1146"/>
                  <a:gd name="T38" fmla="*/ 1124 w 2533"/>
                  <a:gd name="T39" fmla="*/ 759 h 1146"/>
                  <a:gd name="T40" fmla="*/ 1170 w 2533"/>
                  <a:gd name="T41" fmla="*/ 838 h 1146"/>
                  <a:gd name="T42" fmla="*/ 1184 w 2533"/>
                  <a:gd name="T43" fmla="*/ 838 h 1146"/>
                  <a:gd name="T44" fmla="*/ 1561 w 2533"/>
                  <a:gd name="T45" fmla="*/ 843 h 1146"/>
                  <a:gd name="T46" fmla="*/ 1918 w 2533"/>
                  <a:gd name="T47" fmla="*/ 1146 h 1146"/>
                  <a:gd name="T48" fmla="*/ 2296 w 2533"/>
                  <a:gd name="T49" fmla="*/ 995 h 1146"/>
                  <a:gd name="T50" fmla="*/ 2533 w 2533"/>
                  <a:gd name="T51" fmla="*/ 889 h 1146"/>
                  <a:gd name="T52" fmla="*/ 2474 w 2533"/>
                  <a:gd name="T53" fmla="*/ 574 h 1146"/>
                  <a:gd name="T54" fmla="*/ 2319 w 2533"/>
                  <a:gd name="T55" fmla="*/ 525 h 1146"/>
                  <a:gd name="T56" fmla="*/ 2383 w 2533"/>
                  <a:gd name="T57" fmla="*/ 385 h 1146"/>
                  <a:gd name="T58" fmla="*/ 2367 w 2533"/>
                  <a:gd name="T59" fmla="*/ 385 h 1146"/>
                  <a:gd name="T60" fmla="*/ 2227 w 2533"/>
                  <a:gd name="T61" fmla="*/ 304 h 1146"/>
                  <a:gd name="T62" fmla="*/ 2180 w 2533"/>
                  <a:gd name="T63" fmla="*/ 335 h 1146"/>
                  <a:gd name="T64" fmla="*/ 2040 w 2533"/>
                  <a:gd name="T65" fmla="*/ 270 h 1146"/>
                  <a:gd name="T66" fmla="*/ 1970 w 2533"/>
                  <a:gd name="T67" fmla="*/ 199 h 1146"/>
                  <a:gd name="T68" fmla="*/ 1962 w 2533"/>
                  <a:gd name="T69" fmla="*/ 207 h 1146"/>
                  <a:gd name="T70" fmla="*/ 1932 w 2533"/>
                  <a:gd name="T71" fmla="*/ 143 h 1146"/>
                  <a:gd name="T72" fmla="*/ 1885 w 2533"/>
                  <a:gd name="T73" fmla="*/ 143 h 1146"/>
                  <a:gd name="T74" fmla="*/ 1806 w 2533"/>
                  <a:gd name="T75" fmla="*/ 205 h 1146"/>
                  <a:gd name="T76" fmla="*/ 1805 w 2533"/>
                  <a:gd name="T77" fmla="*/ 251 h 1146"/>
                  <a:gd name="T78" fmla="*/ 1742 w 2533"/>
                  <a:gd name="T79" fmla="*/ 297 h 1146"/>
                  <a:gd name="T80" fmla="*/ 1478 w 2533"/>
                  <a:gd name="T81" fmla="*/ 106 h 1146"/>
                  <a:gd name="T82" fmla="*/ 1446 w 2533"/>
                  <a:gd name="T83" fmla="*/ 152 h 1146"/>
                  <a:gd name="T84" fmla="*/ 1352 w 2533"/>
                  <a:gd name="T85" fmla="*/ 135 h 1146"/>
                  <a:gd name="T86" fmla="*/ 1288 w 2533"/>
                  <a:gd name="T87" fmla="*/ 197 h 1146"/>
                  <a:gd name="T88" fmla="*/ 1258 w 2533"/>
                  <a:gd name="T89" fmla="*/ 149 h 1146"/>
                  <a:gd name="T90" fmla="*/ 1116 w 2533"/>
                  <a:gd name="T91" fmla="*/ 179 h 1146"/>
                  <a:gd name="T92" fmla="*/ 1117 w 2533"/>
                  <a:gd name="T93" fmla="*/ 116 h 1146"/>
                  <a:gd name="T94" fmla="*/ 1087 w 2533"/>
                  <a:gd name="T95" fmla="*/ 85 h 1146"/>
                  <a:gd name="T96" fmla="*/ 992 w 2533"/>
                  <a:gd name="T97" fmla="*/ 115 h 1146"/>
                  <a:gd name="T98" fmla="*/ 774 w 2533"/>
                  <a:gd name="T99" fmla="*/ 48 h 1146"/>
                  <a:gd name="T100" fmla="*/ 726 w 2533"/>
                  <a:gd name="T101" fmla="*/ 95 h 1146"/>
                  <a:gd name="T102" fmla="*/ 695 w 2533"/>
                  <a:gd name="T103" fmla="*/ 79 h 1146"/>
                  <a:gd name="T104" fmla="*/ 711 w 2533"/>
                  <a:gd name="T105" fmla="*/ 16 h 1146"/>
                  <a:gd name="T106" fmla="*/ 665 w 2533"/>
                  <a:gd name="T107" fmla="*/ 0 h 1146"/>
                  <a:gd name="T108" fmla="*/ 600 w 2533"/>
                  <a:gd name="T109" fmla="*/ 93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533" h="1146">
                    <a:moveTo>
                      <a:pt x="600" y="93"/>
                    </a:moveTo>
                    <a:lnTo>
                      <a:pt x="647" y="125"/>
                    </a:lnTo>
                    <a:lnTo>
                      <a:pt x="630" y="266"/>
                    </a:lnTo>
                    <a:lnTo>
                      <a:pt x="566" y="281"/>
                    </a:lnTo>
                    <a:lnTo>
                      <a:pt x="534" y="375"/>
                    </a:lnTo>
                    <a:lnTo>
                      <a:pt x="471" y="343"/>
                    </a:lnTo>
                    <a:lnTo>
                      <a:pt x="474" y="154"/>
                    </a:lnTo>
                    <a:lnTo>
                      <a:pt x="333" y="167"/>
                    </a:lnTo>
                    <a:lnTo>
                      <a:pt x="268" y="323"/>
                    </a:lnTo>
                    <a:lnTo>
                      <a:pt x="343" y="497"/>
                    </a:lnTo>
                    <a:lnTo>
                      <a:pt x="312" y="544"/>
                    </a:lnTo>
                    <a:lnTo>
                      <a:pt x="250" y="527"/>
                    </a:lnTo>
                    <a:lnTo>
                      <a:pt x="172" y="463"/>
                    </a:lnTo>
                    <a:lnTo>
                      <a:pt x="95" y="368"/>
                    </a:lnTo>
                    <a:lnTo>
                      <a:pt x="1" y="444"/>
                    </a:lnTo>
                    <a:lnTo>
                      <a:pt x="0" y="445"/>
                    </a:lnTo>
                    <a:lnTo>
                      <a:pt x="215" y="762"/>
                    </a:lnTo>
                    <a:lnTo>
                      <a:pt x="324" y="748"/>
                    </a:lnTo>
                    <a:lnTo>
                      <a:pt x="406" y="576"/>
                    </a:lnTo>
                    <a:lnTo>
                      <a:pt x="1124" y="759"/>
                    </a:lnTo>
                    <a:lnTo>
                      <a:pt x="1170" y="838"/>
                    </a:lnTo>
                    <a:lnTo>
                      <a:pt x="1184" y="838"/>
                    </a:lnTo>
                    <a:lnTo>
                      <a:pt x="1561" y="843"/>
                    </a:lnTo>
                    <a:lnTo>
                      <a:pt x="1918" y="1146"/>
                    </a:lnTo>
                    <a:lnTo>
                      <a:pt x="2296" y="995"/>
                    </a:lnTo>
                    <a:lnTo>
                      <a:pt x="2533" y="889"/>
                    </a:lnTo>
                    <a:lnTo>
                      <a:pt x="2474" y="574"/>
                    </a:lnTo>
                    <a:lnTo>
                      <a:pt x="2319" y="525"/>
                    </a:lnTo>
                    <a:lnTo>
                      <a:pt x="2383" y="385"/>
                    </a:lnTo>
                    <a:lnTo>
                      <a:pt x="2367" y="385"/>
                    </a:lnTo>
                    <a:lnTo>
                      <a:pt x="2227" y="304"/>
                    </a:lnTo>
                    <a:lnTo>
                      <a:pt x="2180" y="335"/>
                    </a:lnTo>
                    <a:lnTo>
                      <a:pt x="2040" y="270"/>
                    </a:lnTo>
                    <a:lnTo>
                      <a:pt x="1970" y="199"/>
                    </a:lnTo>
                    <a:lnTo>
                      <a:pt x="1962" y="207"/>
                    </a:lnTo>
                    <a:lnTo>
                      <a:pt x="1932" y="143"/>
                    </a:lnTo>
                    <a:lnTo>
                      <a:pt x="1885" y="143"/>
                    </a:lnTo>
                    <a:lnTo>
                      <a:pt x="1806" y="205"/>
                    </a:lnTo>
                    <a:lnTo>
                      <a:pt x="1805" y="251"/>
                    </a:lnTo>
                    <a:lnTo>
                      <a:pt x="1742" y="297"/>
                    </a:lnTo>
                    <a:lnTo>
                      <a:pt x="1478" y="106"/>
                    </a:lnTo>
                    <a:lnTo>
                      <a:pt x="1446" y="152"/>
                    </a:lnTo>
                    <a:lnTo>
                      <a:pt x="1352" y="135"/>
                    </a:lnTo>
                    <a:lnTo>
                      <a:pt x="1288" y="197"/>
                    </a:lnTo>
                    <a:lnTo>
                      <a:pt x="1258" y="149"/>
                    </a:lnTo>
                    <a:lnTo>
                      <a:pt x="1116" y="179"/>
                    </a:lnTo>
                    <a:lnTo>
                      <a:pt x="1117" y="116"/>
                    </a:lnTo>
                    <a:lnTo>
                      <a:pt x="1087" y="85"/>
                    </a:lnTo>
                    <a:lnTo>
                      <a:pt x="992" y="115"/>
                    </a:lnTo>
                    <a:lnTo>
                      <a:pt x="774" y="48"/>
                    </a:lnTo>
                    <a:lnTo>
                      <a:pt x="726" y="95"/>
                    </a:lnTo>
                    <a:lnTo>
                      <a:pt x="695" y="79"/>
                    </a:lnTo>
                    <a:lnTo>
                      <a:pt x="711" y="16"/>
                    </a:lnTo>
                    <a:lnTo>
                      <a:pt x="665" y="0"/>
                    </a:lnTo>
                    <a:lnTo>
                      <a:pt x="600" y="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9" name="Group 406">
              <a:extLst>
                <a:ext uri="{FF2B5EF4-FFF2-40B4-BE49-F238E27FC236}">
                  <a16:creationId xmlns:a16="http://schemas.microsoft.com/office/drawing/2014/main" id="{219A9CBB-E385-4226-9EAC-456096A52B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8" y="896"/>
              <a:ext cx="2918" cy="2873"/>
              <a:chOff x="2358" y="896"/>
              <a:chExt cx="2918" cy="2873"/>
            </a:xfrm>
          </p:grpSpPr>
          <p:sp>
            <p:nvSpPr>
              <p:cNvPr id="2333" name="Freeform 206">
                <a:extLst>
                  <a:ext uri="{FF2B5EF4-FFF2-40B4-BE49-F238E27FC236}">
                    <a16:creationId xmlns:a16="http://schemas.microsoft.com/office/drawing/2014/main" id="{CCCC5966-C7C6-43D4-8A2B-2BAB589EE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7" y="1571"/>
                <a:ext cx="190" cy="174"/>
              </a:xfrm>
              <a:custGeom>
                <a:avLst/>
                <a:gdLst>
                  <a:gd name="T0" fmla="*/ 34 w 1327"/>
                  <a:gd name="T1" fmla="*/ 49 h 1220"/>
                  <a:gd name="T2" fmla="*/ 0 w 1327"/>
                  <a:gd name="T3" fmla="*/ 142 h 1220"/>
                  <a:gd name="T4" fmla="*/ 110 w 1327"/>
                  <a:gd name="T5" fmla="*/ 160 h 1220"/>
                  <a:gd name="T6" fmla="*/ 172 w 1327"/>
                  <a:gd name="T7" fmla="*/ 224 h 1220"/>
                  <a:gd name="T8" fmla="*/ 62 w 1327"/>
                  <a:gd name="T9" fmla="*/ 269 h 1220"/>
                  <a:gd name="T10" fmla="*/ 170 w 1327"/>
                  <a:gd name="T11" fmla="*/ 396 h 1220"/>
                  <a:gd name="T12" fmla="*/ 233 w 1327"/>
                  <a:gd name="T13" fmla="*/ 366 h 1220"/>
                  <a:gd name="T14" fmla="*/ 310 w 1327"/>
                  <a:gd name="T15" fmla="*/ 476 h 1220"/>
                  <a:gd name="T16" fmla="*/ 230 w 1327"/>
                  <a:gd name="T17" fmla="*/ 538 h 1220"/>
                  <a:gd name="T18" fmla="*/ 229 w 1327"/>
                  <a:gd name="T19" fmla="*/ 600 h 1220"/>
                  <a:gd name="T20" fmla="*/ 213 w 1327"/>
                  <a:gd name="T21" fmla="*/ 663 h 1220"/>
                  <a:gd name="T22" fmla="*/ 352 w 1327"/>
                  <a:gd name="T23" fmla="*/ 759 h 1220"/>
                  <a:gd name="T24" fmla="*/ 463 w 1327"/>
                  <a:gd name="T25" fmla="*/ 744 h 1220"/>
                  <a:gd name="T26" fmla="*/ 509 w 1327"/>
                  <a:gd name="T27" fmla="*/ 761 h 1220"/>
                  <a:gd name="T28" fmla="*/ 522 w 1327"/>
                  <a:gd name="T29" fmla="*/ 918 h 1220"/>
                  <a:gd name="T30" fmla="*/ 403 w 1327"/>
                  <a:gd name="T31" fmla="*/ 1034 h 1220"/>
                  <a:gd name="T32" fmla="*/ 473 w 1327"/>
                  <a:gd name="T33" fmla="*/ 1105 h 1220"/>
                  <a:gd name="T34" fmla="*/ 613 w 1327"/>
                  <a:gd name="T35" fmla="*/ 1170 h 1220"/>
                  <a:gd name="T36" fmla="*/ 660 w 1327"/>
                  <a:gd name="T37" fmla="*/ 1139 h 1220"/>
                  <a:gd name="T38" fmla="*/ 800 w 1327"/>
                  <a:gd name="T39" fmla="*/ 1220 h 1220"/>
                  <a:gd name="T40" fmla="*/ 816 w 1327"/>
                  <a:gd name="T41" fmla="*/ 1220 h 1220"/>
                  <a:gd name="T42" fmla="*/ 833 w 1327"/>
                  <a:gd name="T43" fmla="*/ 1174 h 1220"/>
                  <a:gd name="T44" fmla="*/ 1131 w 1327"/>
                  <a:gd name="T45" fmla="*/ 1130 h 1220"/>
                  <a:gd name="T46" fmla="*/ 1134 w 1327"/>
                  <a:gd name="T47" fmla="*/ 942 h 1220"/>
                  <a:gd name="T48" fmla="*/ 1103 w 1327"/>
                  <a:gd name="T49" fmla="*/ 895 h 1220"/>
                  <a:gd name="T50" fmla="*/ 1056 w 1327"/>
                  <a:gd name="T51" fmla="*/ 863 h 1220"/>
                  <a:gd name="T52" fmla="*/ 1327 w 1327"/>
                  <a:gd name="T53" fmla="*/ 538 h 1220"/>
                  <a:gd name="T54" fmla="*/ 1312 w 1327"/>
                  <a:gd name="T55" fmla="*/ 522 h 1220"/>
                  <a:gd name="T56" fmla="*/ 1083 w 1327"/>
                  <a:gd name="T57" fmla="*/ 80 h 1220"/>
                  <a:gd name="T58" fmla="*/ 975 w 1327"/>
                  <a:gd name="T59" fmla="*/ 0 h 1220"/>
                  <a:gd name="T60" fmla="*/ 707 w 1327"/>
                  <a:gd name="T61" fmla="*/ 106 h 1220"/>
                  <a:gd name="T62" fmla="*/ 34 w 1327"/>
                  <a:gd name="T63" fmla="*/ 49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27" h="1220">
                    <a:moveTo>
                      <a:pt x="34" y="49"/>
                    </a:moveTo>
                    <a:lnTo>
                      <a:pt x="0" y="142"/>
                    </a:lnTo>
                    <a:lnTo>
                      <a:pt x="110" y="160"/>
                    </a:lnTo>
                    <a:lnTo>
                      <a:pt x="172" y="224"/>
                    </a:lnTo>
                    <a:lnTo>
                      <a:pt x="62" y="269"/>
                    </a:lnTo>
                    <a:lnTo>
                      <a:pt x="170" y="396"/>
                    </a:lnTo>
                    <a:lnTo>
                      <a:pt x="233" y="366"/>
                    </a:lnTo>
                    <a:lnTo>
                      <a:pt x="310" y="476"/>
                    </a:lnTo>
                    <a:lnTo>
                      <a:pt x="230" y="538"/>
                    </a:lnTo>
                    <a:lnTo>
                      <a:pt x="229" y="600"/>
                    </a:lnTo>
                    <a:lnTo>
                      <a:pt x="213" y="663"/>
                    </a:lnTo>
                    <a:lnTo>
                      <a:pt x="352" y="759"/>
                    </a:lnTo>
                    <a:lnTo>
                      <a:pt x="463" y="744"/>
                    </a:lnTo>
                    <a:lnTo>
                      <a:pt x="509" y="761"/>
                    </a:lnTo>
                    <a:lnTo>
                      <a:pt x="522" y="918"/>
                    </a:lnTo>
                    <a:lnTo>
                      <a:pt x="403" y="1034"/>
                    </a:lnTo>
                    <a:lnTo>
                      <a:pt x="473" y="1105"/>
                    </a:lnTo>
                    <a:lnTo>
                      <a:pt x="613" y="1170"/>
                    </a:lnTo>
                    <a:lnTo>
                      <a:pt x="660" y="1139"/>
                    </a:lnTo>
                    <a:lnTo>
                      <a:pt x="800" y="1220"/>
                    </a:lnTo>
                    <a:lnTo>
                      <a:pt x="816" y="1220"/>
                    </a:lnTo>
                    <a:lnTo>
                      <a:pt x="833" y="1174"/>
                    </a:lnTo>
                    <a:lnTo>
                      <a:pt x="1131" y="1130"/>
                    </a:lnTo>
                    <a:lnTo>
                      <a:pt x="1134" y="942"/>
                    </a:lnTo>
                    <a:lnTo>
                      <a:pt x="1103" y="895"/>
                    </a:lnTo>
                    <a:lnTo>
                      <a:pt x="1056" y="863"/>
                    </a:lnTo>
                    <a:lnTo>
                      <a:pt x="1327" y="538"/>
                    </a:lnTo>
                    <a:lnTo>
                      <a:pt x="1312" y="522"/>
                    </a:lnTo>
                    <a:lnTo>
                      <a:pt x="1083" y="80"/>
                    </a:lnTo>
                    <a:lnTo>
                      <a:pt x="975" y="0"/>
                    </a:lnTo>
                    <a:lnTo>
                      <a:pt x="707" y="106"/>
                    </a:lnTo>
                    <a:lnTo>
                      <a:pt x="34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4" name="Freeform 207">
                <a:extLst>
                  <a:ext uri="{FF2B5EF4-FFF2-40B4-BE49-F238E27FC236}">
                    <a16:creationId xmlns:a16="http://schemas.microsoft.com/office/drawing/2014/main" id="{CA019DDF-7236-4655-8A4D-6F5D018AD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9" y="1246"/>
                <a:ext cx="302" cy="134"/>
              </a:xfrm>
              <a:custGeom>
                <a:avLst/>
                <a:gdLst>
                  <a:gd name="T0" fmla="*/ 1797 w 2120"/>
                  <a:gd name="T1" fmla="*/ 17 h 938"/>
                  <a:gd name="T2" fmla="*/ 1781 w 2120"/>
                  <a:gd name="T3" fmla="*/ 0 h 938"/>
                  <a:gd name="T4" fmla="*/ 1351 w 2120"/>
                  <a:gd name="T5" fmla="*/ 245 h 938"/>
                  <a:gd name="T6" fmla="*/ 852 w 2120"/>
                  <a:gd name="T7" fmla="*/ 97 h 938"/>
                  <a:gd name="T8" fmla="*/ 786 w 2120"/>
                  <a:gd name="T9" fmla="*/ 125 h 938"/>
                  <a:gd name="T10" fmla="*/ 600 w 2120"/>
                  <a:gd name="T11" fmla="*/ 203 h 938"/>
                  <a:gd name="T12" fmla="*/ 522 w 2120"/>
                  <a:gd name="T13" fmla="*/ 171 h 938"/>
                  <a:gd name="T14" fmla="*/ 303 w 2120"/>
                  <a:gd name="T15" fmla="*/ 136 h 938"/>
                  <a:gd name="T16" fmla="*/ 317 w 2120"/>
                  <a:gd name="T17" fmla="*/ 277 h 938"/>
                  <a:gd name="T18" fmla="*/ 0 w 2120"/>
                  <a:gd name="T19" fmla="*/ 430 h 938"/>
                  <a:gd name="T20" fmla="*/ 108 w 2120"/>
                  <a:gd name="T21" fmla="*/ 604 h 938"/>
                  <a:gd name="T22" fmla="*/ 202 w 2120"/>
                  <a:gd name="T23" fmla="*/ 637 h 938"/>
                  <a:gd name="T24" fmla="*/ 217 w 2120"/>
                  <a:gd name="T25" fmla="*/ 637 h 938"/>
                  <a:gd name="T26" fmla="*/ 343 w 2120"/>
                  <a:gd name="T27" fmla="*/ 623 h 938"/>
                  <a:gd name="T28" fmla="*/ 406 w 2120"/>
                  <a:gd name="T29" fmla="*/ 562 h 938"/>
                  <a:gd name="T30" fmla="*/ 500 w 2120"/>
                  <a:gd name="T31" fmla="*/ 610 h 938"/>
                  <a:gd name="T32" fmla="*/ 484 w 2120"/>
                  <a:gd name="T33" fmla="*/ 656 h 938"/>
                  <a:gd name="T34" fmla="*/ 576 w 2120"/>
                  <a:gd name="T35" fmla="*/ 798 h 938"/>
                  <a:gd name="T36" fmla="*/ 623 w 2120"/>
                  <a:gd name="T37" fmla="*/ 768 h 938"/>
                  <a:gd name="T38" fmla="*/ 684 w 2120"/>
                  <a:gd name="T39" fmla="*/ 832 h 938"/>
                  <a:gd name="T40" fmla="*/ 795 w 2120"/>
                  <a:gd name="T41" fmla="*/ 770 h 938"/>
                  <a:gd name="T42" fmla="*/ 905 w 2120"/>
                  <a:gd name="T43" fmla="*/ 756 h 938"/>
                  <a:gd name="T44" fmla="*/ 937 w 2120"/>
                  <a:gd name="T45" fmla="*/ 726 h 938"/>
                  <a:gd name="T46" fmla="*/ 1016 w 2120"/>
                  <a:gd name="T47" fmla="*/ 696 h 938"/>
                  <a:gd name="T48" fmla="*/ 1047 w 2120"/>
                  <a:gd name="T49" fmla="*/ 712 h 938"/>
                  <a:gd name="T50" fmla="*/ 936 w 2120"/>
                  <a:gd name="T51" fmla="*/ 819 h 938"/>
                  <a:gd name="T52" fmla="*/ 999 w 2120"/>
                  <a:gd name="T53" fmla="*/ 820 h 938"/>
                  <a:gd name="T54" fmla="*/ 1062 w 2120"/>
                  <a:gd name="T55" fmla="*/ 774 h 938"/>
                  <a:gd name="T56" fmla="*/ 1091 w 2120"/>
                  <a:gd name="T57" fmla="*/ 884 h 938"/>
                  <a:gd name="T58" fmla="*/ 1155 w 2120"/>
                  <a:gd name="T59" fmla="*/ 854 h 938"/>
                  <a:gd name="T60" fmla="*/ 1217 w 2120"/>
                  <a:gd name="T61" fmla="*/ 871 h 938"/>
                  <a:gd name="T62" fmla="*/ 1359 w 2120"/>
                  <a:gd name="T63" fmla="*/ 794 h 938"/>
                  <a:gd name="T64" fmla="*/ 1405 w 2120"/>
                  <a:gd name="T65" fmla="*/ 889 h 938"/>
                  <a:gd name="T66" fmla="*/ 1452 w 2120"/>
                  <a:gd name="T67" fmla="*/ 905 h 938"/>
                  <a:gd name="T68" fmla="*/ 1502 w 2120"/>
                  <a:gd name="T69" fmla="*/ 875 h 938"/>
                  <a:gd name="T70" fmla="*/ 1580 w 2120"/>
                  <a:gd name="T71" fmla="*/ 938 h 938"/>
                  <a:gd name="T72" fmla="*/ 1627 w 2120"/>
                  <a:gd name="T73" fmla="*/ 892 h 938"/>
                  <a:gd name="T74" fmla="*/ 1753 w 2120"/>
                  <a:gd name="T75" fmla="*/ 909 h 938"/>
                  <a:gd name="T76" fmla="*/ 1848 w 2120"/>
                  <a:gd name="T77" fmla="*/ 801 h 938"/>
                  <a:gd name="T78" fmla="*/ 1802 w 2120"/>
                  <a:gd name="T79" fmla="*/ 753 h 938"/>
                  <a:gd name="T80" fmla="*/ 1911 w 2120"/>
                  <a:gd name="T81" fmla="*/ 755 h 938"/>
                  <a:gd name="T82" fmla="*/ 2053 w 2120"/>
                  <a:gd name="T83" fmla="*/ 741 h 938"/>
                  <a:gd name="T84" fmla="*/ 2061 w 2120"/>
                  <a:gd name="T85" fmla="*/ 733 h 938"/>
                  <a:gd name="T86" fmla="*/ 2069 w 2120"/>
                  <a:gd name="T87" fmla="*/ 726 h 938"/>
                  <a:gd name="T88" fmla="*/ 1960 w 2120"/>
                  <a:gd name="T89" fmla="*/ 661 h 938"/>
                  <a:gd name="T90" fmla="*/ 2008 w 2120"/>
                  <a:gd name="T91" fmla="*/ 569 h 938"/>
                  <a:gd name="T92" fmla="*/ 2088 w 2120"/>
                  <a:gd name="T93" fmla="*/ 506 h 938"/>
                  <a:gd name="T94" fmla="*/ 2120 w 2120"/>
                  <a:gd name="T95" fmla="*/ 460 h 938"/>
                  <a:gd name="T96" fmla="*/ 2105 w 2120"/>
                  <a:gd name="T97" fmla="*/ 397 h 938"/>
                  <a:gd name="T98" fmla="*/ 2074 w 2120"/>
                  <a:gd name="T99" fmla="*/ 396 h 938"/>
                  <a:gd name="T100" fmla="*/ 2043 w 2120"/>
                  <a:gd name="T101" fmla="*/ 334 h 938"/>
                  <a:gd name="T102" fmla="*/ 2076 w 2120"/>
                  <a:gd name="T103" fmla="*/ 224 h 938"/>
                  <a:gd name="T104" fmla="*/ 1998 w 2120"/>
                  <a:gd name="T105" fmla="*/ 207 h 938"/>
                  <a:gd name="T106" fmla="*/ 1951 w 2120"/>
                  <a:gd name="T107" fmla="*/ 238 h 938"/>
                  <a:gd name="T108" fmla="*/ 1919 w 2120"/>
                  <a:gd name="T109" fmla="*/ 191 h 938"/>
                  <a:gd name="T110" fmla="*/ 1952 w 2120"/>
                  <a:gd name="T111" fmla="*/ 160 h 938"/>
                  <a:gd name="T112" fmla="*/ 1873 w 2120"/>
                  <a:gd name="T113" fmla="*/ 144 h 938"/>
                  <a:gd name="T114" fmla="*/ 1797 w 2120"/>
                  <a:gd name="T115" fmla="*/ 1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20" h="938">
                    <a:moveTo>
                      <a:pt x="1797" y="17"/>
                    </a:moveTo>
                    <a:lnTo>
                      <a:pt x="1781" y="0"/>
                    </a:lnTo>
                    <a:lnTo>
                      <a:pt x="1351" y="245"/>
                    </a:lnTo>
                    <a:lnTo>
                      <a:pt x="852" y="97"/>
                    </a:lnTo>
                    <a:lnTo>
                      <a:pt x="786" y="125"/>
                    </a:lnTo>
                    <a:lnTo>
                      <a:pt x="600" y="203"/>
                    </a:lnTo>
                    <a:lnTo>
                      <a:pt x="522" y="171"/>
                    </a:lnTo>
                    <a:lnTo>
                      <a:pt x="303" y="136"/>
                    </a:lnTo>
                    <a:lnTo>
                      <a:pt x="317" y="277"/>
                    </a:lnTo>
                    <a:lnTo>
                      <a:pt x="0" y="430"/>
                    </a:lnTo>
                    <a:lnTo>
                      <a:pt x="108" y="604"/>
                    </a:lnTo>
                    <a:lnTo>
                      <a:pt x="202" y="637"/>
                    </a:lnTo>
                    <a:lnTo>
                      <a:pt x="217" y="637"/>
                    </a:lnTo>
                    <a:lnTo>
                      <a:pt x="343" y="623"/>
                    </a:lnTo>
                    <a:lnTo>
                      <a:pt x="406" y="562"/>
                    </a:lnTo>
                    <a:lnTo>
                      <a:pt x="500" y="610"/>
                    </a:lnTo>
                    <a:lnTo>
                      <a:pt x="484" y="656"/>
                    </a:lnTo>
                    <a:lnTo>
                      <a:pt x="576" y="798"/>
                    </a:lnTo>
                    <a:lnTo>
                      <a:pt x="623" y="768"/>
                    </a:lnTo>
                    <a:lnTo>
                      <a:pt x="684" y="832"/>
                    </a:lnTo>
                    <a:lnTo>
                      <a:pt x="795" y="770"/>
                    </a:lnTo>
                    <a:lnTo>
                      <a:pt x="905" y="756"/>
                    </a:lnTo>
                    <a:lnTo>
                      <a:pt x="937" y="726"/>
                    </a:lnTo>
                    <a:lnTo>
                      <a:pt x="1016" y="696"/>
                    </a:lnTo>
                    <a:lnTo>
                      <a:pt x="1047" y="712"/>
                    </a:lnTo>
                    <a:lnTo>
                      <a:pt x="936" y="819"/>
                    </a:lnTo>
                    <a:lnTo>
                      <a:pt x="999" y="820"/>
                    </a:lnTo>
                    <a:lnTo>
                      <a:pt x="1062" y="774"/>
                    </a:lnTo>
                    <a:lnTo>
                      <a:pt x="1091" y="884"/>
                    </a:lnTo>
                    <a:lnTo>
                      <a:pt x="1155" y="854"/>
                    </a:lnTo>
                    <a:lnTo>
                      <a:pt x="1217" y="871"/>
                    </a:lnTo>
                    <a:lnTo>
                      <a:pt x="1359" y="794"/>
                    </a:lnTo>
                    <a:lnTo>
                      <a:pt x="1405" y="889"/>
                    </a:lnTo>
                    <a:lnTo>
                      <a:pt x="1452" y="905"/>
                    </a:lnTo>
                    <a:lnTo>
                      <a:pt x="1502" y="875"/>
                    </a:lnTo>
                    <a:lnTo>
                      <a:pt x="1580" y="938"/>
                    </a:lnTo>
                    <a:lnTo>
                      <a:pt x="1627" y="892"/>
                    </a:lnTo>
                    <a:lnTo>
                      <a:pt x="1753" y="909"/>
                    </a:lnTo>
                    <a:lnTo>
                      <a:pt x="1848" y="801"/>
                    </a:lnTo>
                    <a:lnTo>
                      <a:pt x="1802" y="753"/>
                    </a:lnTo>
                    <a:lnTo>
                      <a:pt x="1911" y="755"/>
                    </a:lnTo>
                    <a:lnTo>
                      <a:pt x="2053" y="741"/>
                    </a:lnTo>
                    <a:lnTo>
                      <a:pt x="2061" y="733"/>
                    </a:lnTo>
                    <a:lnTo>
                      <a:pt x="2069" y="726"/>
                    </a:lnTo>
                    <a:lnTo>
                      <a:pt x="1960" y="661"/>
                    </a:lnTo>
                    <a:lnTo>
                      <a:pt x="2008" y="569"/>
                    </a:lnTo>
                    <a:lnTo>
                      <a:pt x="2088" y="506"/>
                    </a:lnTo>
                    <a:lnTo>
                      <a:pt x="2120" y="460"/>
                    </a:lnTo>
                    <a:lnTo>
                      <a:pt x="2105" y="397"/>
                    </a:lnTo>
                    <a:lnTo>
                      <a:pt x="2074" y="396"/>
                    </a:lnTo>
                    <a:lnTo>
                      <a:pt x="2043" y="334"/>
                    </a:lnTo>
                    <a:lnTo>
                      <a:pt x="2076" y="224"/>
                    </a:lnTo>
                    <a:lnTo>
                      <a:pt x="1998" y="207"/>
                    </a:lnTo>
                    <a:lnTo>
                      <a:pt x="1951" y="238"/>
                    </a:lnTo>
                    <a:lnTo>
                      <a:pt x="1919" y="191"/>
                    </a:lnTo>
                    <a:lnTo>
                      <a:pt x="1952" y="160"/>
                    </a:lnTo>
                    <a:lnTo>
                      <a:pt x="1873" y="144"/>
                    </a:lnTo>
                    <a:lnTo>
                      <a:pt x="1797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5" name="Freeform 208">
                <a:extLst>
                  <a:ext uri="{FF2B5EF4-FFF2-40B4-BE49-F238E27FC236}">
                    <a16:creationId xmlns:a16="http://schemas.microsoft.com/office/drawing/2014/main" id="{F8356A93-01CB-49CE-A651-6215336E3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" y="1326"/>
                <a:ext cx="364" cy="141"/>
              </a:xfrm>
              <a:custGeom>
                <a:avLst/>
                <a:gdLst>
                  <a:gd name="T0" fmla="*/ 2173 w 2547"/>
                  <a:gd name="T1" fmla="*/ 133 h 987"/>
                  <a:gd name="T2" fmla="*/ 2147 w 2547"/>
                  <a:gd name="T3" fmla="*/ 158 h 987"/>
                  <a:gd name="T4" fmla="*/ 2133 w 2547"/>
                  <a:gd name="T5" fmla="*/ 171 h 987"/>
                  <a:gd name="T6" fmla="*/ 2125 w 2547"/>
                  <a:gd name="T7" fmla="*/ 179 h 987"/>
                  <a:gd name="T8" fmla="*/ 1983 w 2547"/>
                  <a:gd name="T9" fmla="*/ 193 h 987"/>
                  <a:gd name="T10" fmla="*/ 1874 w 2547"/>
                  <a:gd name="T11" fmla="*/ 191 h 987"/>
                  <a:gd name="T12" fmla="*/ 1920 w 2547"/>
                  <a:gd name="T13" fmla="*/ 239 h 987"/>
                  <a:gd name="T14" fmla="*/ 1825 w 2547"/>
                  <a:gd name="T15" fmla="*/ 347 h 987"/>
                  <a:gd name="T16" fmla="*/ 1699 w 2547"/>
                  <a:gd name="T17" fmla="*/ 330 h 987"/>
                  <a:gd name="T18" fmla="*/ 1652 w 2547"/>
                  <a:gd name="T19" fmla="*/ 376 h 987"/>
                  <a:gd name="T20" fmla="*/ 1574 w 2547"/>
                  <a:gd name="T21" fmla="*/ 313 h 987"/>
                  <a:gd name="T22" fmla="*/ 1524 w 2547"/>
                  <a:gd name="T23" fmla="*/ 343 h 987"/>
                  <a:gd name="T24" fmla="*/ 1477 w 2547"/>
                  <a:gd name="T25" fmla="*/ 327 h 987"/>
                  <a:gd name="T26" fmla="*/ 1431 w 2547"/>
                  <a:gd name="T27" fmla="*/ 232 h 987"/>
                  <a:gd name="T28" fmla="*/ 1289 w 2547"/>
                  <a:gd name="T29" fmla="*/ 309 h 987"/>
                  <a:gd name="T30" fmla="*/ 1227 w 2547"/>
                  <a:gd name="T31" fmla="*/ 292 h 987"/>
                  <a:gd name="T32" fmla="*/ 1163 w 2547"/>
                  <a:gd name="T33" fmla="*/ 322 h 987"/>
                  <a:gd name="T34" fmla="*/ 1134 w 2547"/>
                  <a:gd name="T35" fmla="*/ 212 h 987"/>
                  <a:gd name="T36" fmla="*/ 1071 w 2547"/>
                  <a:gd name="T37" fmla="*/ 258 h 987"/>
                  <a:gd name="T38" fmla="*/ 1008 w 2547"/>
                  <a:gd name="T39" fmla="*/ 257 h 987"/>
                  <a:gd name="T40" fmla="*/ 1119 w 2547"/>
                  <a:gd name="T41" fmla="*/ 150 h 987"/>
                  <a:gd name="T42" fmla="*/ 1088 w 2547"/>
                  <a:gd name="T43" fmla="*/ 134 h 987"/>
                  <a:gd name="T44" fmla="*/ 1009 w 2547"/>
                  <a:gd name="T45" fmla="*/ 164 h 987"/>
                  <a:gd name="T46" fmla="*/ 977 w 2547"/>
                  <a:gd name="T47" fmla="*/ 194 h 987"/>
                  <a:gd name="T48" fmla="*/ 867 w 2547"/>
                  <a:gd name="T49" fmla="*/ 208 h 987"/>
                  <a:gd name="T50" fmla="*/ 756 w 2547"/>
                  <a:gd name="T51" fmla="*/ 270 h 987"/>
                  <a:gd name="T52" fmla="*/ 695 w 2547"/>
                  <a:gd name="T53" fmla="*/ 206 h 987"/>
                  <a:gd name="T54" fmla="*/ 648 w 2547"/>
                  <a:gd name="T55" fmla="*/ 236 h 987"/>
                  <a:gd name="T56" fmla="*/ 556 w 2547"/>
                  <a:gd name="T57" fmla="*/ 94 h 987"/>
                  <a:gd name="T58" fmla="*/ 572 w 2547"/>
                  <a:gd name="T59" fmla="*/ 48 h 987"/>
                  <a:gd name="T60" fmla="*/ 478 w 2547"/>
                  <a:gd name="T61" fmla="*/ 0 h 987"/>
                  <a:gd name="T62" fmla="*/ 415 w 2547"/>
                  <a:gd name="T63" fmla="*/ 61 h 987"/>
                  <a:gd name="T64" fmla="*/ 289 w 2547"/>
                  <a:gd name="T65" fmla="*/ 75 h 987"/>
                  <a:gd name="T66" fmla="*/ 274 w 2547"/>
                  <a:gd name="T67" fmla="*/ 75 h 987"/>
                  <a:gd name="T68" fmla="*/ 210 w 2547"/>
                  <a:gd name="T69" fmla="*/ 120 h 987"/>
                  <a:gd name="T70" fmla="*/ 159 w 2547"/>
                  <a:gd name="T71" fmla="*/ 418 h 987"/>
                  <a:gd name="T72" fmla="*/ 0 w 2547"/>
                  <a:gd name="T73" fmla="*/ 604 h 987"/>
                  <a:gd name="T74" fmla="*/ 217 w 2547"/>
                  <a:gd name="T75" fmla="*/ 748 h 987"/>
                  <a:gd name="T76" fmla="*/ 548 w 2547"/>
                  <a:gd name="T77" fmla="*/ 658 h 987"/>
                  <a:gd name="T78" fmla="*/ 987 w 2547"/>
                  <a:gd name="T79" fmla="*/ 649 h 987"/>
                  <a:gd name="T80" fmla="*/ 1209 w 2547"/>
                  <a:gd name="T81" fmla="*/ 480 h 987"/>
                  <a:gd name="T82" fmla="*/ 1358 w 2547"/>
                  <a:gd name="T83" fmla="*/ 632 h 987"/>
                  <a:gd name="T84" fmla="*/ 1400 w 2547"/>
                  <a:gd name="T85" fmla="*/ 676 h 987"/>
                  <a:gd name="T86" fmla="*/ 1551 w 2547"/>
                  <a:gd name="T87" fmla="*/ 830 h 987"/>
                  <a:gd name="T88" fmla="*/ 1580 w 2547"/>
                  <a:gd name="T89" fmla="*/ 987 h 987"/>
                  <a:gd name="T90" fmla="*/ 1896 w 2547"/>
                  <a:gd name="T91" fmla="*/ 897 h 987"/>
                  <a:gd name="T92" fmla="*/ 2101 w 2547"/>
                  <a:gd name="T93" fmla="*/ 728 h 987"/>
                  <a:gd name="T94" fmla="*/ 2305 w 2547"/>
                  <a:gd name="T95" fmla="*/ 746 h 987"/>
                  <a:gd name="T96" fmla="*/ 2338 w 2547"/>
                  <a:gd name="T97" fmla="*/ 668 h 987"/>
                  <a:gd name="T98" fmla="*/ 2417 w 2547"/>
                  <a:gd name="T99" fmla="*/ 638 h 987"/>
                  <a:gd name="T100" fmla="*/ 2496 w 2547"/>
                  <a:gd name="T101" fmla="*/ 561 h 987"/>
                  <a:gd name="T102" fmla="*/ 2482 w 2547"/>
                  <a:gd name="T103" fmla="*/ 388 h 987"/>
                  <a:gd name="T104" fmla="*/ 2547 w 2547"/>
                  <a:gd name="T105" fmla="*/ 311 h 987"/>
                  <a:gd name="T106" fmla="*/ 2484 w 2547"/>
                  <a:gd name="T107" fmla="*/ 279 h 987"/>
                  <a:gd name="T108" fmla="*/ 2423 w 2547"/>
                  <a:gd name="T109" fmla="*/ 199 h 987"/>
                  <a:gd name="T110" fmla="*/ 2376 w 2547"/>
                  <a:gd name="T111" fmla="*/ 167 h 987"/>
                  <a:gd name="T112" fmla="*/ 2234 w 2547"/>
                  <a:gd name="T113" fmla="*/ 181 h 987"/>
                  <a:gd name="T114" fmla="*/ 2173 w 2547"/>
                  <a:gd name="T115" fmla="*/ 133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47" h="987">
                    <a:moveTo>
                      <a:pt x="2173" y="133"/>
                    </a:moveTo>
                    <a:lnTo>
                      <a:pt x="2147" y="158"/>
                    </a:lnTo>
                    <a:lnTo>
                      <a:pt x="2133" y="171"/>
                    </a:lnTo>
                    <a:lnTo>
                      <a:pt x="2125" y="179"/>
                    </a:lnTo>
                    <a:lnTo>
                      <a:pt x="1983" y="193"/>
                    </a:lnTo>
                    <a:lnTo>
                      <a:pt x="1874" y="191"/>
                    </a:lnTo>
                    <a:lnTo>
                      <a:pt x="1920" y="239"/>
                    </a:lnTo>
                    <a:lnTo>
                      <a:pt x="1825" y="347"/>
                    </a:lnTo>
                    <a:lnTo>
                      <a:pt x="1699" y="330"/>
                    </a:lnTo>
                    <a:lnTo>
                      <a:pt x="1652" y="376"/>
                    </a:lnTo>
                    <a:lnTo>
                      <a:pt x="1574" y="313"/>
                    </a:lnTo>
                    <a:lnTo>
                      <a:pt x="1524" y="343"/>
                    </a:lnTo>
                    <a:lnTo>
                      <a:pt x="1477" y="327"/>
                    </a:lnTo>
                    <a:lnTo>
                      <a:pt x="1431" y="232"/>
                    </a:lnTo>
                    <a:lnTo>
                      <a:pt x="1289" y="309"/>
                    </a:lnTo>
                    <a:lnTo>
                      <a:pt x="1227" y="292"/>
                    </a:lnTo>
                    <a:lnTo>
                      <a:pt x="1163" y="322"/>
                    </a:lnTo>
                    <a:lnTo>
                      <a:pt x="1134" y="212"/>
                    </a:lnTo>
                    <a:lnTo>
                      <a:pt x="1071" y="258"/>
                    </a:lnTo>
                    <a:lnTo>
                      <a:pt x="1008" y="257"/>
                    </a:lnTo>
                    <a:lnTo>
                      <a:pt x="1119" y="150"/>
                    </a:lnTo>
                    <a:lnTo>
                      <a:pt x="1088" y="134"/>
                    </a:lnTo>
                    <a:lnTo>
                      <a:pt x="1009" y="164"/>
                    </a:lnTo>
                    <a:lnTo>
                      <a:pt x="977" y="194"/>
                    </a:lnTo>
                    <a:lnTo>
                      <a:pt x="867" y="208"/>
                    </a:lnTo>
                    <a:lnTo>
                      <a:pt x="756" y="270"/>
                    </a:lnTo>
                    <a:lnTo>
                      <a:pt x="695" y="206"/>
                    </a:lnTo>
                    <a:lnTo>
                      <a:pt x="648" y="236"/>
                    </a:lnTo>
                    <a:lnTo>
                      <a:pt x="556" y="94"/>
                    </a:lnTo>
                    <a:lnTo>
                      <a:pt x="572" y="48"/>
                    </a:lnTo>
                    <a:lnTo>
                      <a:pt x="478" y="0"/>
                    </a:lnTo>
                    <a:lnTo>
                      <a:pt x="415" y="61"/>
                    </a:lnTo>
                    <a:lnTo>
                      <a:pt x="289" y="75"/>
                    </a:lnTo>
                    <a:lnTo>
                      <a:pt x="274" y="75"/>
                    </a:lnTo>
                    <a:lnTo>
                      <a:pt x="210" y="120"/>
                    </a:lnTo>
                    <a:lnTo>
                      <a:pt x="159" y="418"/>
                    </a:lnTo>
                    <a:lnTo>
                      <a:pt x="0" y="604"/>
                    </a:lnTo>
                    <a:lnTo>
                      <a:pt x="217" y="748"/>
                    </a:lnTo>
                    <a:lnTo>
                      <a:pt x="548" y="658"/>
                    </a:lnTo>
                    <a:lnTo>
                      <a:pt x="987" y="649"/>
                    </a:lnTo>
                    <a:lnTo>
                      <a:pt x="1209" y="480"/>
                    </a:lnTo>
                    <a:lnTo>
                      <a:pt x="1358" y="632"/>
                    </a:lnTo>
                    <a:lnTo>
                      <a:pt x="1400" y="676"/>
                    </a:lnTo>
                    <a:lnTo>
                      <a:pt x="1551" y="830"/>
                    </a:lnTo>
                    <a:lnTo>
                      <a:pt x="1580" y="987"/>
                    </a:lnTo>
                    <a:lnTo>
                      <a:pt x="1896" y="897"/>
                    </a:lnTo>
                    <a:lnTo>
                      <a:pt x="2101" y="728"/>
                    </a:lnTo>
                    <a:lnTo>
                      <a:pt x="2305" y="746"/>
                    </a:lnTo>
                    <a:lnTo>
                      <a:pt x="2338" y="668"/>
                    </a:lnTo>
                    <a:lnTo>
                      <a:pt x="2417" y="638"/>
                    </a:lnTo>
                    <a:lnTo>
                      <a:pt x="2496" y="561"/>
                    </a:lnTo>
                    <a:lnTo>
                      <a:pt x="2482" y="388"/>
                    </a:lnTo>
                    <a:lnTo>
                      <a:pt x="2547" y="311"/>
                    </a:lnTo>
                    <a:lnTo>
                      <a:pt x="2484" y="279"/>
                    </a:lnTo>
                    <a:lnTo>
                      <a:pt x="2423" y="199"/>
                    </a:lnTo>
                    <a:lnTo>
                      <a:pt x="2376" y="167"/>
                    </a:lnTo>
                    <a:lnTo>
                      <a:pt x="2234" y="181"/>
                    </a:lnTo>
                    <a:lnTo>
                      <a:pt x="2173" y="1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6" name="Freeform 209">
                <a:extLst>
                  <a:ext uri="{FF2B5EF4-FFF2-40B4-BE49-F238E27FC236}">
                    <a16:creationId xmlns:a16="http://schemas.microsoft.com/office/drawing/2014/main" id="{A12F2024-EB25-4D0F-91C9-CA3A143A4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" y="1251"/>
                <a:ext cx="225" cy="169"/>
              </a:xfrm>
              <a:custGeom>
                <a:avLst/>
                <a:gdLst>
                  <a:gd name="T0" fmla="*/ 1483 w 1577"/>
                  <a:gd name="T1" fmla="*/ 569 h 1180"/>
                  <a:gd name="T2" fmla="*/ 1375 w 1577"/>
                  <a:gd name="T3" fmla="*/ 395 h 1180"/>
                  <a:gd name="T4" fmla="*/ 1393 w 1577"/>
                  <a:gd name="T5" fmla="*/ 301 h 1180"/>
                  <a:gd name="T6" fmla="*/ 969 w 1577"/>
                  <a:gd name="T7" fmla="*/ 295 h 1180"/>
                  <a:gd name="T8" fmla="*/ 847 w 1577"/>
                  <a:gd name="T9" fmla="*/ 121 h 1180"/>
                  <a:gd name="T10" fmla="*/ 768 w 1577"/>
                  <a:gd name="T11" fmla="*/ 183 h 1180"/>
                  <a:gd name="T12" fmla="*/ 767 w 1577"/>
                  <a:gd name="T13" fmla="*/ 214 h 1180"/>
                  <a:gd name="T14" fmla="*/ 720 w 1577"/>
                  <a:gd name="T15" fmla="*/ 261 h 1180"/>
                  <a:gd name="T16" fmla="*/ 579 w 1577"/>
                  <a:gd name="T17" fmla="*/ 259 h 1180"/>
                  <a:gd name="T18" fmla="*/ 517 w 1577"/>
                  <a:gd name="T19" fmla="*/ 195 h 1180"/>
                  <a:gd name="T20" fmla="*/ 471 w 1577"/>
                  <a:gd name="T21" fmla="*/ 100 h 1180"/>
                  <a:gd name="T22" fmla="*/ 441 w 1577"/>
                  <a:gd name="T23" fmla="*/ 37 h 1180"/>
                  <a:gd name="T24" fmla="*/ 34 w 1577"/>
                  <a:gd name="T25" fmla="*/ 0 h 1180"/>
                  <a:gd name="T26" fmla="*/ 0 w 1577"/>
                  <a:gd name="T27" fmla="*/ 110 h 1180"/>
                  <a:gd name="T28" fmla="*/ 62 w 1577"/>
                  <a:gd name="T29" fmla="*/ 251 h 1180"/>
                  <a:gd name="T30" fmla="*/ 59 w 1577"/>
                  <a:gd name="T31" fmla="*/ 424 h 1180"/>
                  <a:gd name="T32" fmla="*/ 213 w 1577"/>
                  <a:gd name="T33" fmla="*/ 613 h 1180"/>
                  <a:gd name="T34" fmla="*/ 355 w 1577"/>
                  <a:gd name="T35" fmla="*/ 569 h 1180"/>
                  <a:gd name="T36" fmla="*/ 369 w 1577"/>
                  <a:gd name="T37" fmla="*/ 679 h 1180"/>
                  <a:gd name="T38" fmla="*/ 85 w 1577"/>
                  <a:gd name="T39" fmla="*/ 784 h 1180"/>
                  <a:gd name="T40" fmla="*/ 127 w 1577"/>
                  <a:gd name="T41" fmla="*/ 1145 h 1180"/>
                  <a:gd name="T42" fmla="*/ 362 w 1577"/>
                  <a:gd name="T43" fmla="*/ 1180 h 1180"/>
                  <a:gd name="T44" fmla="*/ 584 w 1577"/>
                  <a:gd name="T45" fmla="*/ 980 h 1180"/>
                  <a:gd name="T46" fmla="*/ 942 w 1577"/>
                  <a:gd name="T47" fmla="*/ 1141 h 1180"/>
                  <a:gd name="T48" fmla="*/ 1303 w 1577"/>
                  <a:gd name="T49" fmla="*/ 1131 h 1180"/>
                  <a:gd name="T50" fmla="*/ 1462 w 1577"/>
                  <a:gd name="T51" fmla="*/ 945 h 1180"/>
                  <a:gd name="T52" fmla="*/ 1513 w 1577"/>
                  <a:gd name="T53" fmla="*/ 647 h 1180"/>
                  <a:gd name="T54" fmla="*/ 1577 w 1577"/>
                  <a:gd name="T55" fmla="*/ 602 h 1180"/>
                  <a:gd name="T56" fmla="*/ 1483 w 1577"/>
                  <a:gd name="T57" fmla="*/ 569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77" h="1180">
                    <a:moveTo>
                      <a:pt x="1483" y="569"/>
                    </a:moveTo>
                    <a:lnTo>
                      <a:pt x="1375" y="395"/>
                    </a:lnTo>
                    <a:lnTo>
                      <a:pt x="1393" y="301"/>
                    </a:lnTo>
                    <a:lnTo>
                      <a:pt x="969" y="295"/>
                    </a:lnTo>
                    <a:lnTo>
                      <a:pt x="847" y="121"/>
                    </a:lnTo>
                    <a:lnTo>
                      <a:pt x="768" y="183"/>
                    </a:lnTo>
                    <a:lnTo>
                      <a:pt x="767" y="214"/>
                    </a:lnTo>
                    <a:lnTo>
                      <a:pt x="720" y="261"/>
                    </a:lnTo>
                    <a:lnTo>
                      <a:pt x="579" y="259"/>
                    </a:lnTo>
                    <a:lnTo>
                      <a:pt x="517" y="195"/>
                    </a:lnTo>
                    <a:lnTo>
                      <a:pt x="471" y="100"/>
                    </a:lnTo>
                    <a:lnTo>
                      <a:pt x="441" y="37"/>
                    </a:lnTo>
                    <a:lnTo>
                      <a:pt x="34" y="0"/>
                    </a:lnTo>
                    <a:lnTo>
                      <a:pt x="0" y="110"/>
                    </a:lnTo>
                    <a:lnTo>
                      <a:pt x="62" y="251"/>
                    </a:lnTo>
                    <a:lnTo>
                      <a:pt x="59" y="424"/>
                    </a:lnTo>
                    <a:lnTo>
                      <a:pt x="213" y="613"/>
                    </a:lnTo>
                    <a:lnTo>
                      <a:pt x="355" y="569"/>
                    </a:lnTo>
                    <a:lnTo>
                      <a:pt x="369" y="679"/>
                    </a:lnTo>
                    <a:lnTo>
                      <a:pt x="85" y="784"/>
                    </a:lnTo>
                    <a:lnTo>
                      <a:pt x="127" y="1145"/>
                    </a:lnTo>
                    <a:lnTo>
                      <a:pt x="362" y="1180"/>
                    </a:lnTo>
                    <a:lnTo>
                      <a:pt x="584" y="980"/>
                    </a:lnTo>
                    <a:lnTo>
                      <a:pt x="942" y="1141"/>
                    </a:lnTo>
                    <a:lnTo>
                      <a:pt x="1303" y="1131"/>
                    </a:lnTo>
                    <a:lnTo>
                      <a:pt x="1462" y="945"/>
                    </a:lnTo>
                    <a:lnTo>
                      <a:pt x="1513" y="647"/>
                    </a:lnTo>
                    <a:lnTo>
                      <a:pt x="1577" y="602"/>
                    </a:lnTo>
                    <a:lnTo>
                      <a:pt x="1483" y="5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7" name="Freeform 210">
                <a:extLst>
                  <a:ext uri="{FF2B5EF4-FFF2-40B4-BE49-F238E27FC236}">
                    <a16:creationId xmlns:a16="http://schemas.microsoft.com/office/drawing/2014/main" id="{16BFEE00-1D7C-4C36-952A-A8472A05A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7" y="1395"/>
                <a:ext cx="268" cy="239"/>
              </a:xfrm>
              <a:custGeom>
                <a:avLst/>
                <a:gdLst>
                  <a:gd name="T0" fmla="*/ 1854 w 1874"/>
                  <a:gd name="T1" fmla="*/ 152 h 1670"/>
                  <a:gd name="T2" fmla="*/ 1705 w 1874"/>
                  <a:gd name="T3" fmla="*/ 0 h 1670"/>
                  <a:gd name="T4" fmla="*/ 1483 w 1874"/>
                  <a:gd name="T5" fmla="*/ 169 h 1670"/>
                  <a:gd name="T6" fmla="*/ 1044 w 1874"/>
                  <a:gd name="T7" fmla="*/ 178 h 1670"/>
                  <a:gd name="T8" fmla="*/ 713 w 1874"/>
                  <a:gd name="T9" fmla="*/ 268 h 1670"/>
                  <a:gd name="T10" fmla="*/ 496 w 1874"/>
                  <a:gd name="T11" fmla="*/ 124 h 1670"/>
                  <a:gd name="T12" fmla="*/ 135 w 1874"/>
                  <a:gd name="T13" fmla="*/ 134 h 1670"/>
                  <a:gd name="T14" fmla="*/ 127 w 1874"/>
                  <a:gd name="T15" fmla="*/ 667 h 1670"/>
                  <a:gd name="T16" fmla="*/ 0 w 1874"/>
                  <a:gd name="T17" fmla="*/ 822 h 1670"/>
                  <a:gd name="T18" fmla="*/ 15 w 1874"/>
                  <a:gd name="T19" fmla="*/ 869 h 1670"/>
                  <a:gd name="T20" fmla="*/ 10 w 1874"/>
                  <a:gd name="T21" fmla="*/ 867 h 1670"/>
                  <a:gd name="T22" fmla="*/ 178 w 1874"/>
                  <a:gd name="T23" fmla="*/ 1577 h 1670"/>
                  <a:gd name="T24" fmla="*/ 85 w 1874"/>
                  <a:gd name="T25" fmla="*/ 1602 h 1670"/>
                  <a:gd name="T26" fmla="*/ 68 w 1874"/>
                  <a:gd name="T27" fmla="*/ 1607 h 1670"/>
                  <a:gd name="T28" fmla="*/ 160 w 1874"/>
                  <a:gd name="T29" fmla="*/ 1670 h 1670"/>
                  <a:gd name="T30" fmla="*/ 318 w 1874"/>
                  <a:gd name="T31" fmla="*/ 1641 h 1670"/>
                  <a:gd name="T32" fmla="*/ 288 w 1874"/>
                  <a:gd name="T33" fmla="*/ 1516 h 1670"/>
                  <a:gd name="T34" fmla="*/ 448 w 1874"/>
                  <a:gd name="T35" fmla="*/ 1298 h 1670"/>
                  <a:gd name="T36" fmla="*/ 450 w 1874"/>
                  <a:gd name="T37" fmla="*/ 1174 h 1670"/>
                  <a:gd name="T38" fmla="*/ 575 w 1874"/>
                  <a:gd name="T39" fmla="*/ 1159 h 1670"/>
                  <a:gd name="T40" fmla="*/ 654 w 1874"/>
                  <a:gd name="T41" fmla="*/ 1129 h 1670"/>
                  <a:gd name="T42" fmla="*/ 701 w 1874"/>
                  <a:gd name="T43" fmla="*/ 1083 h 1670"/>
                  <a:gd name="T44" fmla="*/ 747 w 1874"/>
                  <a:gd name="T45" fmla="*/ 1193 h 1670"/>
                  <a:gd name="T46" fmla="*/ 811 w 1874"/>
                  <a:gd name="T47" fmla="*/ 1115 h 1670"/>
                  <a:gd name="T48" fmla="*/ 904 w 1874"/>
                  <a:gd name="T49" fmla="*/ 1164 h 1670"/>
                  <a:gd name="T50" fmla="*/ 999 w 1874"/>
                  <a:gd name="T51" fmla="*/ 1166 h 1670"/>
                  <a:gd name="T52" fmla="*/ 969 w 1874"/>
                  <a:gd name="T53" fmla="*/ 992 h 1670"/>
                  <a:gd name="T54" fmla="*/ 1064 w 1874"/>
                  <a:gd name="T55" fmla="*/ 947 h 1670"/>
                  <a:gd name="T56" fmla="*/ 1081 w 1874"/>
                  <a:gd name="T57" fmla="*/ 853 h 1670"/>
                  <a:gd name="T58" fmla="*/ 1253 w 1874"/>
                  <a:gd name="T59" fmla="*/ 840 h 1670"/>
                  <a:gd name="T60" fmla="*/ 1365 w 1874"/>
                  <a:gd name="T61" fmla="*/ 731 h 1670"/>
                  <a:gd name="T62" fmla="*/ 1414 w 1874"/>
                  <a:gd name="T63" fmla="*/ 638 h 1670"/>
                  <a:gd name="T64" fmla="*/ 1540 w 1874"/>
                  <a:gd name="T65" fmla="*/ 608 h 1670"/>
                  <a:gd name="T66" fmla="*/ 1604 w 1874"/>
                  <a:gd name="T67" fmla="*/ 468 h 1670"/>
                  <a:gd name="T68" fmla="*/ 1606 w 1874"/>
                  <a:gd name="T69" fmla="*/ 344 h 1670"/>
                  <a:gd name="T70" fmla="*/ 1859 w 1874"/>
                  <a:gd name="T71" fmla="*/ 174 h 1670"/>
                  <a:gd name="T72" fmla="*/ 1874 w 1874"/>
                  <a:gd name="T73" fmla="*/ 174 h 1670"/>
                  <a:gd name="T74" fmla="*/ 1854 w 1874"/>
                  <a:gd name="T75" fmla="*/ 152 h 1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74" h="1670">
                    <a:moveTo>
                      <a:pt x="1854" y="152"/>
                    </a:moveTo>
                    <a:lnTo>
                      <a:pt x="1705" y="0"/>
                    </a:lnTo>
                    <a:lnTo>
                      <a:pt x="1483" y="169"/>
                    </a:lnTo>
                    <a:lnTo>
                      <a:pt x="1044" y="178"/>
                    </a:lnTo>
                    <a:lnTo>
                      <a:pt x="713" y="268"/>
                    </a:lnTo>
                    <a:lnTo>
                      <a:pt x="496" y="124"/>
                    </a:lnTo>
                    <a:lnTo>
                      <a:pt x="135" y="134"/>
                    </a:lnTo>
                    <a:lnTo>
                      <a:pt x="127" y="667"/>
                    </a:lnTo>
                    <a:lnTo>
                      <a:pt x="0" y="822"/>
                    </a:lnTo>
                    <a:lnTo>
                      <a:pt x="15" y="869"/>
                    </a:lnTo>
                    <a:lnTo>
                      <a:pt x="10" y="867"/>
                    </a:lnTo>
                    <a:lnTo>
                      <a:pt x="178" y="1577"/>
                    </a:lnTo>
                    <a:lnTo>
                      <a:pt x="85" y="1602"/>
                    </a:lnTo>
                    <a:lnTo>
                      <a:pt x="68" y="1607"/>
                    </a:lnTo>
                    <a:lnTo>
                      <a:pt x="160" y="1670"/>
                    </a:lnTo>
                    <a:lnTo>
                      <a:pt x="318" y="1641"/>
                    </a:lnTo>
                    <a:lnTo>
                      <a:pt x="288" y="1516"/>
                    </a:lnTo>
                    <a:lnTo>
                      <a:pt x="448" y="1298"/>
                    </a:lnTo>
                    <a:lnTo>
                      <a:pt x="450" y="1174"/>
                    </a:lnTo>
                    <a:lnTo>
                      <a:pt x="575" y="1159"/>
                    </a:lnTo>
                    <a:lnTo>
                      <a:pt x="654" y="1129"/>
                    </a:lnTo>
                    <a:lnTo>
                      <a:pt x="701" y="1083"/>
                    </a:lnTo>
                    <a:lnTo>
                      <a:pt x="747" y="1193"/>
                    </a:lnTo>
                    <a:lnTo>
                      <a:pt x="811" y="1115"/>
                    </a:lnTo>
                    <a:lnTo>
                      <a:pt x="904" y="1164"/>
                    </a:lnTo>
                    <a:lnTo>
                      <a:pt x="999" y="1166"/>
                    </a:lnTo>
                    <a:lnTo>
                      <a:pt x="969" y="992"/>
                    </a:lnTo>
                    <a:lnTo>
                      <a:pt x="1064" y="947"/>
                    </a:lnTo>
                    <a:lnTo>
                      <a:pt x="1081" y="853"/>
                    </a:lnTo>
                    <a:lnTo>
                      <a:pt x="1253" y="840"/>
                    </a:lnTo>
                    <a:lnTo>
                      <a:pt x="1365" y="731"/>
                    </a:lnTo>
                    <a:lnTo>
                      <a:pt x="1414" y="638"/>
                    </a:lnTo>
                    <a:lnTo>
                      <a:pt x="1540" y="608"/>
                    </a:lnTo>
                    <a:lnTo>
                      <a:pt x="1604" y="468"/>
                    </a:lnTo>
                    <a:lnTo>
                      <a:pt x="1606" y="344"/>
                    </a:lnTo>
                    <a:lnTo>
                      <a:pt x="1859" y="174"/>
                    </a:lnTo>
                    <a:lnTo>
                      <a:pt x="1874" y="174"/>
                    </a:lnTo>
                    <a:lnTo>
                      <a:pt x="1854" y="1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8" name="Freeform 211">
                <a:extLst>
                  <a:ext uri="{FF2B5EF4-FFF2-40B4-BE49-F238E27FC236}">
                    <a16:creationId xmlns:a16="http://schemas.microsoft.com/office/drawing/2014/main" id="{CF2822B5-BB0E-4127-A72E-582CA54C3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1420"/>
                <a:ext cx="233" cy="235"/>
              </a:xfrm>
              <a:custGeom>
                <a:avLst/>
                <a:gdLst>
                  <a:gd name="T0" fmla="*/ 1426 w 1628"/>
                  <a:gd name="T1" fmla="*/ 0 h 1645"/>
                  <a:gd name="T2" fmla="*/ 1411 w 1628"/>
                  <a:gd name="T3" fmla="*/ 0 h 1645"/>
                  <a:gd name="T4" fmla="*/ 1158 w 1628"/>
                  <a:gd name="T5" fmla="*/ 170 h 1645"/>
                  <a:gd name="T6" fmla="*/ 1156 w 1628"/>
                  <a:gd name="T7" fmla="*/ 294 h 1645"/>
                  <a:gd name="T8" fmla="*/ 1092 w 1628"/>
                  <a:gd name="T9" fmla="*/ 434 h 1645"/>
                  <a:gd name="T10" fmla="*/ 966 w 1628"/>
                  <a:gd name="T11" fmla="*/ 464 h 1645"/>
                  <a:gd name="T12" fmla="*/ 917 w 1628"/>
                  <a:gd name="T13" fmla="*/ 557 h 1645"/>
                  <a:gd name="T14" fmla="*/ 805 w 1628"/>
                  <a:gd name="T15" fmla="*/ 666 h 1645"/>
                  <a:gd name="T16" fmla="*/ 633 w 1628"/>
                  <a:gd name="T17" fmla="*/ 679 h 1645"/>
                  <a:gd name="T18" fmla="*/ 616 w 1628"/>
                  <a:gd name="T19" fmla="*/ 773 h 1645"/>
                  <a:gd name="T20" fmla="*/ 521 w 1628"/>
                  <a:gd name="T21" fmla="*/ 818 h 1645"/>
                  <a:gd name="T22" fmla="*/ 551 w 1628"/>
                  <a:gd name="T23" fmla="*/ 992 h 1645"/>
                  <a:gd name="T24" fmla="*/ 456 w 1628"/>
                  <a:gd name="T25" fmla="*/ 990 h 1645"/>
                  <a:gd name="T26" fmla="*/ 363 w 1628"/>
                  <a:gd name="T27" fmla="*/ 941 h 1645"/>
                  <a:gd name="T28" fmla="*/ 299 w 1628"/>
                  <a:gd name="T29" fmla="*/ 1019 h 1645"/>
                  <a:gd name="T30" fmla="*/ 253 w 1628"/>
                  <a:gd name="T31" fmla="*/ 909 h 1645"/>
                  <a:gd name="T32" fmla="*/ 206 w 1628"/>
                  <a:gd name="T33" fmla="*/ 955 h 1645"/>
                  <a:gd name="T34" fmla="*/ 127 w 1628"/>
                  <a:gd name="T35" fmla="*/ 985 h 1645"/>
                  <a:gd name="T36" fmla="*/ 2 w 1628"/>
                  <a:gd name="T37" fmla="*/ 1000 h 1645"/>
                  <a:gd name="T38" fmla="*/ 0 w 1628"/>
                  <a:gd name="T39" fmla="*/ 1124 h 1645"/>
                  <a:gd name="T40" fmla="*/ 92 w 1628"/>
                  <a:gd name="T41" fmla="*/ 1220 h 1645"/>
                  <a:gd name="T42" fmla="*/ 218 w 1628"/>
                  <a:gd name="T43" fmla="*/ 1221 h 1645"/>
                  <a:gd name="T44" fmla="*/ 232 w 1628"/>
                  <a:gd name="T45" fmla="*/ 1332 h 1645"/>
                  <a:gd name="T46" fmla="*/ 154 w 1628"/>
                  <a:gd name="T47" fmla="*/ 1362 h 1645"/>
                  <a:gd name="T48" fmla="*/ 182 w 1628"/>
                  <a:gd name="T49" fmla="*/ 1534 h 1645"/>
                  <a:gd name="T50" fmla="*/ 243 w 1628"/>
                  <a:gd name="T51" fmla="*/ 1645 h 1645"/>
                  <a:gd name="T52" fmla="*/ 291 w 1628"/>
                  <a:gd name="T53" fmla="*/ 1599 h 1645"/>
                  <a:gd name="T54" fmla="*/ 339 w 1628"/>
                  <a:gd name="T55" fmla="*/ 1505 h 1645"/>
                  <a:gd name="T56" fmla="*/ 386 w 1628"/>
                  <a:gd name="T57" fmla="*/ 1490 h 1645"/>
                  <a:gd name="T58" fmla="*/ 419 w 1628"/>
                  <a:gd name="T59" fmla="*/ 1460 h 1645"/>
                  <a:gd name="T60" fmla="*/ 373 w 1628"/>
                  <a:gd name="T61" fmla="*/ 1349 h 1645"/>
                  <a:gd name="T62" fmla="*/ 624 w 1628"/>
                  <a:gd name="T63" fmla="*/ 1321 h 1645"/>
                  <a:gd name="T64" fmla="*/ 689 w 1628"/>
                  <a:gd name="T65" fmla="*/ 1181 h 1645"/>
                  <a:gd name="T66" fmla="*/ 861 w 1628"/>
                  <a:gd name="T67" fmla="*/ 1168 h 1645"/>
                  <a:gd name="T68" fmla="*/ 957 w 1628"/>
                  <a:gd name="T69" fmla="*/ 1091 h 1645"/>
                  <a:gd name="T70" fmla="*/ 1050 w 1628"/>
                  <a:gd name="T71" fmla="*/ 1108 h 1645"/>
                  <a:gd name="T72" fmla="*/ 1256 w 1628"/>
                  <a:gd name="T73" fmla="*/ 1017 h 1645"/>
                  <a:gd name="T74" fmla="*/ 1415 w 1628"/>
                  <a:gd name="T75" fmla="*/ 800 h 1645"/>
                  <a:gd name="T76" fmla="*/ 1435 w 1628"/>
                  <a:gd name="T77" fmla="*/ 487 h 1645"/>
                  <a:gd name="T78" fmla="*/ 1628 w 1628"/>
                  <a:gd name="T79" fmla="*/ 333 h 1645"/>
                  <a:gd name="T80" fmla="*/ 1599 w 1628"/>
                  <a:gd name="T81" fmla="*/ 176 h 1645"/>
                  <a:gd name="T82" fmla="*/ 1448 w 1628"/>
                  <a:gd name="T83" fmla="*/ 22 h 1645"/>
                  <a:gd name="T84" fmla="*/ 1426 w 1628"/>
                  <a:gd name="T85" fmla="*/ 0 h 1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28" h="1645">
                    <a:moveTo>
                      <a:pt x="1426" y="0"/>
                    </a:moveTo>
                    <a:lnTo>
                      <a:pt x="1411" y="0"/>
                    </a:lnTo>
                    <a:lnTo>
                      <a:pt x="1158" y="170"/>
                    </a:lnTo>
                    <a:lnTo>
                      <a:pt x="1156" y="294"/>
                    </a:lnTo>
                    <a:lnTo>
                      <a:pt x="1092" y="434"/>
                    </a:lnTo>
                    <a:lnTo>
                      <a:pt x="966" y="464"/>
                    </a:lnTo>
                    <a:lnTo>
                      <a:pt x="917" y="557"/>
                    </a:lnTo>
                    <a:lnTo>
                      <a:pt x="805" y="666"/>
                    </a:lnTo>
                    <a:lnTo>
                      <a:pt x="633" y="679"/>
                    </a:lnTo>
                    <a:lnTo>
                      <a:pt x="616" y="773"/>
                    </a:lnTo>
                    <a:lnTo>
                      <a:pt x="521" y="818"/>
                    </a:lnTo>
                    <a:lnTo>
                      <a:pt x="551" y="992"/>
                    </a:lnTo>
                    <a:lnTo>
                      <a:pt x="456" y="990"/>
                    </a:lnTo>
                    <a:lnTo>
                      <a:pt x="363" y="941"/>
                    </a:lnTo>
                    <a:lnTo>
                      <a:pt x="299" y="1019"/>
                    </a:lnTo>
                    <a:lnTo>
                      <a:pt x="253" y="909"/>
                    </a:lnTo>
                    <a:lnTo>
                      <a:pt x="206" y="955"/>
                    </a:lnTo>
                    <a:lnTo>
                      <a:pt x="127" y="985"/>
                    </a:lnTo>
                    <a:lnTo>
                      <a:pt x="2" y="1000"/>
                    </a:lnTo>
                    <a:lnTo>
                      <a:pt x="0" y="1124"/>
                    </a:lnTo>
                    <a:lnTo>
                      <a:pt x="92" y="1220"/>
                    </a:lnTo>
                    <a:lnTo>
                      <a:pt x="218" y="1221"/>
                    </a:lnTo>
                    <a:lnTo>
                      <a:pt x="232" y="1332"/>
                    </a:lnTo>
                    <a:lnTo>
                      <a:pt x="154" y="1362"/>
                    </a:lnTo>
                    <a:lnTo>
                      <a:pt x="182" y="1534"/>
                    </a:lnTo>
                    <a:lnTo>
                      <a:pt x="243" y="1645"/>
                    </a:lnTo>
                    <a:lnTo>
                      <a:pt x="291" y="1599"/>
                    </a:lnTo>
                    <a:lnTo>
                      <a:pt x="339" y="1505"/>
                    </a:lnTo>
                    <a:lnTo>
                      <a:pt x="386" y="1490"/>
                    </a:lnTo>
                    <a:lnTo>
                      <a:pt x="419" y="1460"/>
                    </a:lnTo>
                    <a:lnTo>
                      <a:pt x="373" y="1349"/>
                    </a:lnTo>
                    <a:lnTo>
                      <a:pt x="624" y="1321"/>
                    </a:lnTo>
                    <a:lnTo>
                      <a:pt x="689" y="1181"/>
                    </a:lnTo>
                    <a:lnTo>
                      <a:pt x="861" y="1168"/>
                    </a:lnTo>
                    <a:lnTo>
                      <a:pt x="957" y="1091"/>
                    </a:lnTo>
                    <a:lnTo>
                      <a:pt x="1050" y="1108"/>
                    </a:lnTo>
                    <a:lnTo>
                      <a:pt x="1256" y="1017"/>
                    </a:lnTo>
                    <a:lnTo>
                      <a:pt x="1415" y="800"/>
                    </a:lnTo>
                    <a:lnTo>
                      <a:pt x="1435" y="487"/>
                    </a:lnTo>
                    <a:lnTo>
                      <a:pt x="1628" y="333"/>
                    </a:lnTo>
                    <a:lnTo>
                      <a:pt x="1599" y="176"/>
                    </a:lnTo>
                    <a:lnTo>
                      <a:pt x="1448" y="22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9" name="Freeform 212">
                <a:extLst>
                  <a:ext uri="{FF2B5EF4-FFF2-40B4-BE49-F238E27FC236}">
                    <a16:creationId xmlns:a16="http://schemas.microsoft.com/office/drawing/2014/main" id="{44F65E24-9343-41CB-895F-A522A6595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0" y="1455"/>
                <a:ext cx="139" cy="210"/>
              </a:xfrm>
              <a:custGeom>
                <a:avLst/>
                <a:gdLst>
                  <a:gd name="T0" fmla="*/ 376 w 969"/>
                  <a:gd name="T1" fmla="*/ 90 h 1475"/>
                  <a:gd name="T2" fmla="*/ 183 w 969"/>
                  <a:gd name="T3" fmla="*/ 244 h 1475"/>
                  <a:gd name="T4" fmla="*/ 163 w 969"/>
                  <a:gd name="T5" fmla="*/ 557 h 1475"/>
                  <a:gd name="T6" fmla="*/ 4 w 969"/>
                  <a:gd name="T7" fmla="*/ 774 h 1475"/>
                  <a:gd name="T8" fmla="*/ 0 w 969"/>
                  <a:gd name="T9" fmla="*/ 1008 h 1475"/>
                  <a:gd name="T10" fmla="*/ 217 w 969"/>
                  <a:gd name="T11" fmla="*/ 1153 h 1475"/>
                  <a:gd name="T12" fmla="*/ 331 w 969"/>
                  <a:gd name="T13" fmla="*/ 1076 h 1475"/>
                  <a:gd name="T14" fmla="*/ 424 w 969"/>
                  <a:gd name="T15" fmla="*/ 1219 h 1475"/>
                  <a:gd name="T16" fmla="*/ 550 w 969"/>
                  <a:gd name="T17" fmla="*/ 1174 h 1475"/>
                  <a:gd name="T18" fmla="*/ 673 w 969"/>
                  <a:gd name="T19" fmla="*/ 1348 h 1475"/>
                  <a:gd name="T20" fmla="*/ 655 w 969"/>
                  <a:gd name="T21" fmla="*/ 1442 h 1475"/>
                  <a:gd name="T22" fmla="*/ 812 w 969"/>
                  <a:gd name="T23" fmla="*/ 1475 h 1475"/>
                  <a:gd name="T24" fmla="*/ 969 w 969"/>
                  <a:gd name="T25" fmla="*/ 1430 h 1475"/>
                  <a:gd name="T26" fmla="*/ 955 w 969"/>
                  <a:gd name="T27" fmla="*/ 1336 h 1475"/>
                  <a:gd name="T28" fmla="*/ 814 w 969"/>
                  <a:gd name="T29" fmla="*/ 1319 h 1475"/>
                  <a:gd name="T30" fmla="*/ 753 w 969"/>
                  <a:gd name="T31" fmla="*/ 1177 h 1475"/>
                  <a:gd name="T32" fmla="*/ 769 w 969"/>
                  <a:gd name="T33" fmla="*/ 1129 h 1475"/>
                  <a:gd name="T34" fmla="*/ 754 w 969"/>
                  <a:gd name="T35" fmla="*/ 1098 h 1475"/>
                  <a:gd name="T36" fmla="*/ 756 w 969"/>
                  <a:gd name="T37" fmla="*/ 972 h 1475"/>
                  <a:gd name="T38" fmla="*/ 619 w 969"/>
                  <a:gd name="T39" fmla="*/ 704 h 1475"/>
                  <a:gd name="T40" fmla="*/ 792 w 969"/>
                  <a:gd name="T41" fmla="*/ 644 h 1475"/>
                  <a:gd name="T42" fmla="*/ 876 w 969"/>
                  <a:gd name="T43" fmla="*/ 222 h 1475"/>
                  <a:gd name="T44" fmla="*/ 706 w 969"/>
                  <a:gd name="T45" fmla="*/ 110 h 1475"/>
                  <a:gd name="T46" fmla="*/ 692 w 969"/>
                  <a:gd name="T47" fmla="*/ 0 h 1475"/>
                  <a:gd name="T48" fmla="*/ 376 w 969"/>
                  <a:gd name="T49" fmla="*/ 90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9" h="1475">
                    <a:moveTo>
                      <a:pt x="376" y="90"/>
                    </a:moveTo>
                    <a:lnTo>
                      <a:pt x="183" y="244"/>
                    </a:lnTo>
                    <a:lnTo>
                      <a:pt x="163" y="557"/>
                    </a:lnTo>
                    <a:lnTo>
                      <a:pt x="4" y="774"/>
                    </a:lnTo>
                    <a:lnTo>
                      <a:pt x="0" y="1008"/>
                    </a:lnTo>
                    <a:lnTo>
                      <a:pt x="217" y="1153"/>
                    </a:lnTo>
                    <a:lnTo>
                      <a:pt x="331" y="1076"/>
                    </a:lnTo>
                    <a:lnTo>
                      <a:pt x="424" y="1219"/>
                    </a:lnTo>
                    <a:lnTo>
                      <a:pt x="550" y="1174"/>
                    </a:lnTo>
                    <a:lnTo>
                      <a:pt x="673" y="1348"/>
                    </a:lnTo>
                    <a:lnTo>
                      <a:pt x="655" y="1442"/>
                    </a:lnTo>
                    <a:lnTo>
                      <a:pt x="812" y="1475"/>
                    </a:lnTo>
                    <a:lnTo>
                      <a:pt x="969" y="1430"/>
                    </a:lnTo>
                    <a:lnTo>
                      <a:pt x="955" y="1336"/>
                    </a:lnTo>
                    <a:lnTo>
                      <a:pt x="814" y="1319"/>
                    </a:lnTo>
                    <a:lnTo>
                      <a:pt x="753" y="1177"/>
                    </a:lnTo>
                    <a:lnTo>
                      <a:pt x="769" y="1129"/>
                    </a:lnTo>
                    <a:lnTo>
                      <a:pt x="754" y="1098"/>
                    </a:lnTo>
                    <a:lnTo>
                      <a:pt x="756" y="972"/>
                    </a:lnTo>
                    <a:lnTo>
                      <a:pt x="619" y="704"/>
                    </a:lnTo>
                    <a:lnTo>
                      <a:pt x="792" y="644"/>
                    </a:lnTo>
                    <a:lnTo>
                      <a:pt x="876" y="222"/>
                    </a:lnTo>
                    <a:lnTo>
                      <a:pt x="706" y="110"/>
                    </a:lnTo>
                    <a:lnTo>
                      <a:pt x="692" y="0"/>
                    </a:lnTo>
                    <a:lnTo>
                      <a:pt x="376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0" name="Freeform 213">
                <a:extLst>
                  <a:ext uri="{FF2B5EF4-FFF2-40B4-BE49-F238E27FC236}">
                    <a16:creationId xmlns:a16="http://schemas.microsoft.com/office/drawing/2014/main" id="{CB501F0B-EAAC-438B-A540-833425F06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" y="1565"/>
                <a:ext cx="291" cy="171"/>
              </a:xfrm>
              <a:custGeom>
                <a:avLst/>
                <a:gdLst>
                  <a:gd name="T0" fmla="*/ 1470 w 2037"/>
                  <a:gd name="T1" fmla="*/ 164 h 1194"/>
                  <a:gd name="T2" fmla="*/ 1405 w 2037"/>
                  <a:gd name="T3" fmla="*/ 304 h 1194"/>
                  <a:gd name="T4" fmla="*/ 1154 w 2037"/>
                  <a:gd name="T5" fmla="*/ 332 h 1194"/>
                  <a:gd name="T6" fmla="*/ 1200 w 2037"/>
                  <a:gd name="T7" fmla="*/ 443 h 1194"/>
                  <a:gd name="T8" fmla="*/ 1167 w 2037"/>
                  <a:gd name="T9" fmla="*/ 473 h 1194"/>
                  <a:gd name="T10" fmla="*/ 1120 w 2037"/>
                  <a:gd name="T11" fmla="*/ 488 h 1194"/>
                  <a:gd name="T12" fmla="*/ 1072 w 2037"/>
                  <a:gd name="T13" fmla="*/ 582 h 1194"/>
                  <a:gd name="T14" fmla="*/ 1024 w 2037"/>
                  <a:gd name="T15" fmla="*/ 628 h 1194"/>
                  <a:gd name="T16" fmla="*/ 963 w 2037"/>
                  <a:gd name="T17" fmla="*/ 517 h 1194"/>
                  <a:gd name="T18" fmla="*/ 935 w 2037"/>
                  <a:gd name="T19" fmla="*/ 345 h 1194"/>
                  <a:gd name="T20" fmla="*/ 1013 w 2037"/>
                  <a:gd name="T21" fmla="*/ 315 h 1194"/>
                  <a:gd name="T22" fmla="*/ 999 w 2037"/>
                  <a:gd name="T23" fmla="*/ 204 h 1194"/>
                  <a:gd name="T24" fmla="*/ 873 w 2037"/>
                  <a:gd name="T25" fmla="*/ 203 h 1194"/>
                  <a:gd name="T26" fmla="*/ 781 w 2037"/>
                  <a:gd name="T27" fmla="*/ 107 h 1194"/>
                  <a:gd name="T28" fmla="*/ 621 w 2037"/>
                  <a:gd name="T29" fmla="*/ 325 h 1194"/>
                  <a:gd name="T30" fmla="*/ 651 w 2037"/>
                  <a:gd name="T31" fmla="*/ 450 h 1194"/>
                  <a:gd name="T32" fmla="*/ 493 w 2037"/>
                  <a:gd name="T33" fmla="*/ 479 h 1194"/>
                  <a:gd name="T34" fmla="*/ 401 w 2037"/>
                  <a:gd name="T35" fmla="*/ 416 h 1194"/>
                  <a:gd name="T36" fmla="*/ 384 w 2037"/>
                  <a:gd name="T37" fmla="*/ 420 h 1194"/>
                  <a:gd name="T38" fmla="*/ 227 w 2037"/>
                  <a:gd name="T39" fmla="*/ 460 h 1194"/>
                  <a:gd name="T40" fmla="*/ 0 w 2037"/>
                  <a:gd name="T41" fmla="*/ 1021 h 1194"/>
                  <a:gd name="T42" fmla="*/ 1141 w 2037"/>
                  <a:gd name="T43" fmla="*/ 1194 h 1194"/>
                  <a:gd name="T44" fmla="*/ 1410 w 2037"/>
                  <a:gd name="T45" fmla="*/ 1056 h 1194"/>
                  <a:gd name="T46" fmla="*/ 1488 w 2037"/>
                  <a:gd name="T47" fmla="*/ 1105 h 1194"/>
                  <a:gd name="T48" fmla="*/ 1486 w 2037"/>
                  <a:gd name="T49" fmla="*/ 1120 h 1194"/>
                  <a:gd name="T50" fmla="*/ 1692 w 2037"/>
                  <a:gd name="T51" fmla="*/ 1060 h 1194"/>
                  <a:gd name="T52" fmla="*/ 1681 w 2037"/>
                  <a:gd name="T53" fmla="*/ 731 h 1194"/>
                  <a:gd name="T54" fmla="*/ 1682 w 2037"/>
                  <a:gd name="T55" fmla="*/ 729 h 1194"/>
                  <a:gd name="T56" fmla="*/ 1681 w 2037"/>
                  <a:gd name="T57" fmla="*/ 716 h 1194"/>
                  <a:gd name="T58" fmla="*/ 1793 w 2037"/>
                  <a:gd name="T59" fmla="*/ 592 h 1194"/>
                  <a:gd name="T60" fmla="*/ 1780 w 2037"/>
                  <a:gd name="T61" fmla="*/ 372 h 1194"/>
                  <a:gd name="T62" fmla="*/ 2033 w 2037"/>
                  <a:gd name="T63" fmla="*/ 234 h 1194"/>
                  <a:gd name="T64" fmla="*/ 2037 w 2037"/>
                  <a:gd name="T65" fmla="*/ 0 h 1194"/>
                  <a:gd name="T66" fmla="*/ 1831 w 2037"/>
                  <a:gd name="T67" fmla="*/ 91 h 1194"/>
                  <a:gd name="T68" fmla="*/ 1738 w 2037"/>
                  <a:gd name="T69" fmla="*/ 74 h 1194"/>
                  <a:gd name="T70" fmla="*/ 1642 w 2037"/>
                  <a:gd name="T71" fmla="*/ 151 h 1194"/>
                  <a:gd name="T72" fmla="*/ 1470 w 2037"/>
                  <a:gd name="T73" fmla="*/ 164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37" h="1194">
                    <a:moveTo>
                      <a:pt x="1470" y="164"/>
                    </a:moveTo>
                    <a:lnTo>
                      <a:pt x="1405" y="304"/>
                    </a:lnTo>
                    <a:lnTo>
                      <a:pt x="1154" y="332"/>
                    </a:lnTo>
                    <a:lnTo>
                      <a:pt x="1200" y="443"/>
                    </a:lnTo>
                    <a:lnTo>
                      <a:pt x="1167" y="473"/>
                    </a:lnTo>
                    <a:lnTo>
                      <a:pt x="1120" y="488"/>
                    </a:lnTo>
                    <a:lnTo>
                      <a:pt x="1072" y="582"/>
                    </a:lnTo>
                    <a:lnTo>
                      <a:pt x="1024" y="628"/>
                    </a:lnTo>
                    <a:lnTo>
                      <a:pt x="963" y="517"/>
                    </a:lnTo>
                    <a:lnTo>
                      <a:pt x="935" y="345"/>
                    </a:lnTo>
                    <a:lnTo>
                      <a:pt x="1013" y="315"/>
                    </a:lnTo>
                    <a:lnTo>
                      <a:pt x="999" y="204"/>
                    </a:lnTo>
                    <a:lnTo>
                      <a:pt x="873" y="203"/>
                    </a:lnTo>
                    <a:lnTo>
                      <a:pt x="781" y="107"/>
                    </a:lnTo>
                    <a:lnTo>
                      <a:pt x="621" y="325"/>
                    </a:lnTo>
                    <a:lnTo>
                      <a:pt x="651" y="450"/>
                    </a:lnTo>
                    <a:lnTo>
                      <a:pt x="493" y="479"/>
                    </a:lnTo>
                    <a:lnTo>
                      <a:pt x="401" y="416"/>
                    </a:lnTo>
                    <a:lnTo>
                      <a:pt x="384" y="420"/>
                    </a:lnTo>
                    <a:lnTo>
                      <a:pt x="227" y="460"/>
                    </a:lnTo>
                    <a:lnTo>
                      <a:pt x="0" y="1021"/>
                    </a:lnTo>
                    <a:lnTo>
                      <a:pt x="1141" y="1194"/>
                    </a:lnTo>
                    <a:lnTo>
                      <a:pt x="1410" y="1056"/>
                    </a:lnTo>
                    <a:lnTo>
                      <a:pt x="1488" y="1105"/>
                    </a:lnTo>
                    <a:lnTo>
                      <a:pt x="1486" y="1120"/>
                    </a:lnTo>
                    <a:lnTo>
                      <a:pt x="1692" y="1060"/>
                    </a:lnTo>
                    <a:lnTo>
                      <a:pt x="1681" y="731"/>
                    </a:lnTo>
                    <a:lnTo>
                      <a:pt x="1682" y="729"/>
                    </a:lnTo>
                    <a:lnTo>
                      <a:pt x="1681" y="716"/>
                    </a:lnTo>
                    <a:lnTo>
                      <a:pt x="1793" y="592"/>
                    </a:lnTo>
                    <a:lnTo>
                      <a:pt x="1780" y="372"/>
                    </a:lnTo>
                    <a:lnTo>
                      <a:pt x="2033" y="234"/>
                    </a:lnTo>
                    <a:lnTo>
                      <a:pt x="2037" y="0"/>
                    </a:lnTo>
                    <a:lnTo>
                      <a:pt x="1831" y="91"/>
                    </a:lnTo>
                    <a:lnTo>
                      <a:pt x="1738" y="74"/>
                    </a:lnTo>
                    <a:lnTo>
                      <a:pt x="1642" y="151"/>
                    </a:lnTo>
                    <a:lnTo>
                      <a:pt x="1470" y="1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1" name="Freeform 214">
                <a:extLst>
                  <a:ext uri="{FF2B5EF4-FFF2-40B4-BE49-F238E27FC236}">
                    <a16:creationId xmlns:a16="http://schemas.microsoft.com/office/drawing/2014/main" id="{30030572-2AA3-4209-8816-CDB21461A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0" y="1599"/>
                <a:ext cx="148" cy="154"/>
              </a:xfrm>
              <a:custGeom>
                <a:avLst/>
                <a:gdLst>
                  <a:gd name="T0" fmla="*/ 569 w 1036"/>
                  <a:gd name="T1" fmla="*/ 145 h 1078"/>
                  <a:gd name="T2" fmla="*/ 352 w 1036"/>
                  <a:gd name="T3" fmla="*/ 0 h 1078"/>
                  <a:gd name="T4" fmla="*/ 99 w 1036"/>
                  <a:gd name="T5" fmla="*/ 138 h 1078"/>
                  <a:gd name="T6" fmla="*/ 112 w 1036"/>
                  <a:gd name="T7" fmla="*/ 358 h 1078"/>
                  <a:gd name="T8" fmla="*/ 0 w 1036"/>
                  <a:gd name="T9" fmla="*/ 482 h 1078"/>
                  <a:gd name="T10" fmla="*/ 1 w 1036"/>
                  <a:gd name="T11" fmla="*/ 495 h 1078"/>
                  <a:gd name="T12" fmla="*/ 0 w 1036"/>
                  <a:gd name="T13" fmla="*/ 497 h 1078"/>
                  <a:gd name="T14" fmla="*/ 11 w 1036"/>
                  <a:gd name="T15" fmla="*/ 826 h 1078"/>
                  <a:gd name="T16" fmla="*/ 55 w 1036"/>
                  <a:gd name="T17" fmla="*/ 1078 h 1078"/>
                  <a:gd name="T18" fmla="*/ 214 w 1036"/>
                  <a:gd name="T19" fmla="*/ 908 h 1078"/>
                  <a:gd name="T20" fmla="*/ 371 w 1036"/>
                  <a:gd name="T21" fmla="*/ 910 h 1078"/>
                  <a:gd name="T22" fmla="*/ 479 w 1036"/>
                  <a:gd name="T23" fmla="*/ 991 h 1078"/>
                  <a:gd name="T24" fmla="*/ 734 w 1036"/>
                  <a:gd name="T25" fmla="*/ 900 h 1078"/>
                  <a:gd name="T26" fmla="*/ 784 w 1036"/>
                  <a:gd name="T27" fmla="*/ 713 h 1078"/>
                  <a:gd name="T28" fmla="*/ 1003 w 1036"/>
                  <a:gd name="T29" fmla="*/ 731 h 1078"/>
                  <a:gd name="T30" fmla="*/ 1036 w 1036"/>
                  <a:gd name="T31" fmla="*/ 637 h 1078"/>
                  <a:gd name="T32" fmla="*/ 990 w 1036"/>
                  <a:gd name="T33" fmla="*/ 496 h 1078"/>
                  <a:gd name="T34" fmla="*/ 1007 w 1036"/>
                  <a:gd name="T35" fmla="*/ 434 h 1078"/>
                  <a:gd name="T36" fmla="*/ 1025 w 1036"/>
                  <a:gd name="T37" fmla="*/ 340 h 1078"/>
                  <a:gd name="T38" fmla="*/ 902 w 1036"/>
                  <a:gd name="T39" fmla="*/ 166 h 1078"/>
                  <a:gd name="T40" fmla="*/ 776 w 1036"/>
                  <a:gd name="T41" fmla="*/ 211 h 1078"/>
                  <a:gd name="T42" fmla="*/ 683 w 1036"/>
                  <a:gd name="T43" fmla="*/ 68 h 1078"/>
                  <a:gd name="T44" fmla="*/ 569 w 1036"/>
                  <a:gd name="T45" fmla="*/ 145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36" h="1078">
                    <a:moveTo>
                      <a:pt x="569" y="145"/>
                    </a:moveTo>
                    <a:lnTo>
                      <a:pt x="352" y="0"/>
                    </a:lnTo>
                    <a:lnTo>
                      <a:pt x="99" y="138"/>
                    </a:lnTo>
                    <a:lnTo>
                      <a:pt x="112" y="358"/>
                    </a:lnTo>
                    <a:lnTo>
                      <a:pt x="0" y="482"/>
                    </a:lnTo>
                    <a:lnTo>
                      <a:pt x="1" y="495"/>
                    </a:lnTo>
                    <a:lnTo>
                      <a:pt x="0" y="497"/>
                    </a:lnTo>
                    <a:lnTo>
                      <a:pt x="11" y="826"/>
                    </a:lnTo>
                    <a:lnTo>
                      <a:pt x="55" y="1078"/>
                    </a:lnTo>
                    <a:lnTo>
                      <a:pt x="214" y="908"/>
                    </a:lnTo>
                    <a:lnTo>
                      <a:pt x="371" y="910"/>
                    </a:lnTo>
                    <a:lnTo>
                      <a:pt x="479" y="991"/>
                    </a:lnTo>
                    <a:lnTo>
                      <a:pt x="734" y="900"/>
                    </a:lnTo>
                    <a:lnTo>
                      <a:pt x="784" y="713"/>
                    </a:lnTo>
                    <a:lnTo>
                      <a:pt x="1003" y="731"/>
                    </a:lnTo>
                    <a:lnTo>
                      <a:pt x="1036" y="637"/>
                    </a:lnTo>
                    <a:lnTo>
                      <a:pt x="990" y="496"/>
                    </a:lnTo>
                    <a:lnTo>
                      <a:pt x="1007" y="434"/>
                    </a:lnTo>
                    <a:lnTo>
                      <a:pt x="1025" y="340"/>
                    </a:lnTo>
                    <a:lnTo>
                      <a:pt x="902" y="166"/>
                    </a:lnTo>
                    <a:lnTo>
                      <a:pt x="776" y="211"/>
                    </a:lnTo>
                    <a:lnTo>
                      <a:pt x="683" y="68"/>
                    </a:lnTo>
                    <a:lnTo>
                      <a:pt x="569" y="1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2" name="Freeform 215">
                <a:extLst>
                  <a:ext uri="{FF2B5EF4-FFF2-40B4-BE49-F238E27FC236}">
                    <a16:creationId xmlns:a16="http://schemas.microsoft.com/office/drawing/2014/main" id="{0C190D92-62D3-4B5C-8011-45CC9390B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1636"/>
                <a:ext cx="331" cy="178"/>
              </a:xfrm>
              <a:custGeom>
                <a:avLst/>
                <a:gdLst>
                  <a:gd name="T0" fmla="*/ 948 w 2317"/>
                  <a:gd name="T1" fmla="*/ 470 h 1245"/>
                  <a:gd name="T2" fmla="*/ 729 w 2317"/>
                  <a:gd name="T3" fmla="*/ 452 h 1245"/>
                  <a:gd name="T4" fmla="*/ 679 w 2317"/>
                  <a:gd name="T5" fmla="*/ 639 h 1245"/>
                  <a:gd name="T6" fmla="*/ 424 w 2317"/>
                  <a:gd name="T7" fmla="*/ 730 h 1245"/>
                  <a:gd name="T8" fmla="*/ 316 w 2317"/>
                  <a:gd name="T9" fmla="*/ 649 h 1245"/>
                  <a:gd name="T10" fmla="*/ 159 w 2317"/>
                  <a:gd name="T11" fmla="*/ 647 h 1245"/>
                  <a:gd name="T12" fmla="*/ 0 w 2317"/>
                  <a:gd name="T13" fmla="*/ 817 h 1245"/>
                  <a:gd name="T14" fmla="*/ 266 w 2317"/>
                  <a:gd name="T15" fmla="*/ 821 h 1245"/>
                  <a:gd name="T16" fmla="*/ 248 w 2317"/>
                  <a:gd name="T17" fmla="*/ 946 h 1245"/>
                  <a:gd name="T18" fmla="*/ 578 w 2317"/>
                  <a:gd name="T19" fmla="*/ 935 h 1245"/>
                  <a:gd name="T20" fmla="*/ 860 w 2317"/>
                  <a:gd name="T21" fmla="*/ 1174 h 1245"/>
                  <a:gd name="T22" fmla="*/ 873 w 2317"/>
                  <a:gd name="T23" fmla="*/ 1172 h 1245"/>
                  <a:gd name="T24" fmla="*/ 907 w 2317"/>
                  <a:gd name="T25" fmla="*/ 1167 h 1245"/>
                  <a:gd name="T26" fmla="*/ 955 w 2317"/>
                  <a:gd name="T27" fmla="*/ 1160 h 1245"/>
                  <a:gd name="T28" fmla="*/ 939 w 2317"/>
                  <a:gd name="T29" fmla="*/ 1112 h 1245"/>
                  <a:gd name="T30" fmla="*/ 1205 w 2317"/>
                  <a:gd name="T31" fmla="*/ 1132 h 1245"/>
                  <a:gd name="T32" fmla="*/ 1344 w 2317"/>
                  <a:gd name="T33" fmla="*/ 1243 h 1245"/>
                  <a:gd name="T34" fmla="*/ 1439 w 2317"/>
                  <a:gd name="T35" fmla="*/ 1245 h 1245"/>
                  <a:gd name="T36" fmla="*/ 1440 w 2317"/>
                  <a:gd name="T37" fmla="*/ 1167 h 1245"/>
                  <a:gd name="T38" fmla="*/ 1851 w 2317"/>
                  <a:gd name="T39" fmla="*/ 937 h 1245"/>
                  <a:gd name="T40" fmla="*/ 1852 w 2317"/>
                  <a:gd name="T41" fmla="*/ 875 h 1245"/>
                  <a:gd name="T42" fmla="*/ 1853 w 2317"/>
                  <a:gd name="T43" fmla="*/ 796 h 1245"/>
                  <a:gd name="T44" fmla="*/ 2186 w 2317"/>
                  <a:gd name="T45" fmla="*/ 550 h 1245"/>
                  <a:gd name="T46" fmla="*/ 2317 w 2317"/>
                  <a:gd name="T47" fmla="*/ 51 h 1245"/>
                  <a:gd name="T48" fmla="*/ 2115 w 2317"/>
                  <a:gd name="T49" fmla="*/ 0 h 1245"/>
                  <a:gd name="T50" fmla="*/ 1895 w 2317"/>
                  <a:gd name="T51" fmla="*/ 13 h 1245"/>
                  <a:gd name="T52" fmla="*/ 1686 w 2317"/>
                  <a:gd name="T53" fmla="*/ 371 h 1245"/>
                  <a:gd name="T54" fmla="*/ 1547 w 2317"/>
                  <a:gd name="T55" fmla="*/ 275 h 1245"/>
                  <a:gd name="T56" fmla="*/ 1420 w 2317"/>
                  <a:gd name="T57" fmla="*/ 383 h 1245"/>
                  <a:gd name="T58" fmla="*/ 1312 w 2317"/>
                  <a:gd name="T59" fmla="*/ 256 h 1245"/>
                  <a:gd name="T60" fmla="*/ 981 w 2317"/>
                  <a:gd name="T61" fmla="*/ 376 h 1245"/>
                  <a:gd name="T62" fmla="*/ 948 w 2317"/>
                  <a:gd name="T63" fmla="*/ 47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7" h="1245">
                    <a:moveTo>
                      <a:pt x="948" y="470"/>
                    </a:moveTo>
                    <a:lnTo>
                      <a:pt x="729" y="452"/>
                    </a:lnTo>
                    <a:lnTo>
                      <a:pt x="679" y="639"/>
                    </a:lnTo>
                    <a:lnTo>
                      <a:pt x="424" y="730"/>
                    </a:lnTo>
                    <a:lnTo>
                      <a:pt x="316" y="649"/>
                    </a:lnTo>
                    <a:lnTo>
                      <a:pt x="159" y="647"/>
                    </a:lnTo>
                    <a:lnTo>
                      <a:pt x="0" y="817"/>
                    </a:lnTo>
                    <a:lnTo>
                      <a:pt x="266" y="821"/>
                    </a:lnTo>
                    <a:lnTo>
                      <a:pt x="248" y="946"/>
                    </a:lnTo>
                    <a:lnTo>
                      <a:pt x="578" y="935"/>
                    </a:lnTo>
                    <a:lnTo>
                      <a:pt x="860" y="1174"/>
                    </a:lnTo>
                    <a:lnTo>
                      <a:pt x="873" y="1172"/>
                    </a:lnTo>
                    <a:lnTo>
                      <a:pt x="907" y="1167"/>
                    </a:lnTo>
                    <a:lnTo>
                      <a:pt x="955" y="1160"/>
                    </a:lnTo>
                    <a:lnTo>
                      <a:pt x="939" y="1112"/>
                    </a:lnTo>
                    <a:lnTo>
                      <a:pt x="1205" y="1132"/>
                    </a:lnTo>
                    <a:lnTo>
                      <a:pt x="1344" y="1243"/>
                    </a:lnTo>
                    <a:lnTo>
                      <a:pt x="1439" y="1245"/>
                    </a:lnTo>
                    <a:lnTo>
                      <a:pt x="1440" y="1167"/>
                    </a:lnTo>
                    <a:lnTo>
                      <a:pt x="1851" y="937"/>
                    </a:lnTo>
                    <a:lnTo>
                      <a:pt x="1852" y="875"/>
                    </a:lnTo>
                    <a:lnTo>
                      <a:pt x="1853" y="796"/>
                    </a:lnTo>
                    <a:lnTo>
                      <a:pt x="2186" y="550"/>
                    </a:lnTo>
                    <a:lnTo>
                      <a:pt x="2317" y="51"/>
                    </a:lnTo>
                    <a:lnTo>
                      <a:pt x="2115" y="0"/>
                    </a:lnTo>
                    <a:lnTo>
                      <a:pt x="1895" y="13"/>
                    </a:lnTo>
                    <a:lnTo>
                      <a:pt x="1686" y="371"/>
                    </a:lnTo>
                    <a:lnTo>
                      <a:pt x="1547" y="275"/>
                    </a:lnTo>
                    <a:lnTo>
                      <a:pt x="1420" y="383"/>
                    </a:lnTo>
                    <a:lnTo>
                      <a:pt x="1312" y="256"/>
                    </a:lnTo>
                    <a:lnTo>
                      <a:pt x="981" y="376"/>
                    </a:lnTo>
                    <a:lnTo>
                      <a:pt x="948" y="4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3" name="Freeform 216">
                <a:extLst>
                  <a:ext uri="{FF2B5EF4-FFF2-40B4-BE49-F238E27FC236}">
                    <a16:creationId xmlns:a16="http://schemas.microsoft.com/office/drawing/2014/main" id="{1A405FEB-1992-4307-AECB-6A913E4F1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1" y="1570"/>
                <a:ext cx="138" cy="121"/>
              </a:xfrm>
              <a:custGeom>
                <a:avLst/>
                <a:gdLst>
                  <a:gd name="T0" fmla="*/ 17 w 960"/>
                  <a:gd name="T1" fmla="*/ 634 h 844"/>
                  <a:gd name="T2" fmla="*/ 0 w 960"/>
                  <a:gd name="T3" fmla="*/ 696 h 844"/>
                  <a:gd name="T4" fmla="*/ 46 w 960"/>
                  <a:gd name="T5" fmla="*/ 837 h 844"/>
                  <a:gd name="T6" fmla="*/ 377 w 960"/>
                  <a:gd name="T7" fmla="*/ 717 h 844"/>
                  <a:gd name="T8" fmla="*/ 485 w 960"/>
                  <a:gd name="T9" fmla="*/ 844 h 844"/>
                  <a:gd name="T10" fmla="*/ 612 w 960"/>
                  <a:gd name="T11" fmla="*/ 736 h 844"/>
                  <a:gd name="T12" fmla="*/ 751 w 960"/>
                  <a:gd name="T13" fmla="*/ 832 h 844"/>
                  <a:gd name="T14" fmla="*/ 960 w 960"/>
                  <a:gd name="T15" fmla="*/ 474 h 844"/>
                  <a:gd name="T16" fmla="*/ 651 w 960"/>
                  <a:gd name="T17" fmla="*/ 156 h 844"/>
                  <a:gd name="T18" fmla="*/ 653 w 960"/>
                  <a:gd name="T19" fmla="*/ 0 h 844"/>
                  <a:gd name="T20" fmla="*/ 289 w 960"/>
                  <a:gd name="T21" fmla="*/ 215 h 844"/>
                  <a:gd name="T22" fmla="*/ 317 w 960"/>
                  <a:gd name="T23" fmla="*/ 528 h 844"/>
                  <a:gd name="T24" fmla="*/ 331 w 960"/>
                  <a:gd name="T25" fmla="*/ 622 h 844"/>
                  <a:gd name="T26" fmla="*/ 174 w 960"/>
                  <a:gd name="T27" fmla="*/ 667 h 844"/>
                  <a:gd name="T28" fmla="*/ 17 w 960"/>
                  <a:gd name="T29" fmla="*/ 634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60" h="844">
                    <a:moveTo>
                      <a:pt x="17" y="634"/>
                    </a:moveTo>
                    <a:lnTo>
                      <a:pt x="0" y="696"/>
                    </a:lnTo>
                    <a:lnTo>
                      <a:pt x="46" y="837"/>
                    </a:lnTo>
                    <a:lnTo>
                      <a:pt x="377" y="717"/>
                    </a:lnTo>
                    <a:lnTo>
                      <a:pt x="485" y="844"/>
                    </a:lnTo>
                    <a:lnTo>
                      <a:pt x="612" y="736"/>
                    </a:lnTo>
                    <a:lnTo>
                      <a:pt x="751" y="832"/>
                    </a:lnTo>
                    <a:lnTo>
                      <a:pt x="960" y="474"/>
                    </a:lnTo>
                    <a:lnTo>
                      <a:pt x="651" y="156"/>
                    </a:lnTo>
                    <a:lnTo>
                      <a:pt x="653" y="0"/>
                    </a:lnTo>
                    <a:lnTo>
                      <a:pt x="289" y="215"/>
                    </a:lnTo>
                    <a:lnTo>
                      <a:pt x="317" y="528"/>
                    </a:lnTo>
                    <a:lnTo>
                      <a:pt x="331" y="622"/>
                    </a:lnTo>
                    <a:lnTo>
                      <a:pt x="174" y="667"/>
                    </a:lnTo>
                    <a:lnTo>
                      <a:pt x="17" y="6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4" name="Freeform 217">
                <a:extLst>
                  <a:ext uri="{FF2B5EF4-FFF2-40B4-BE49-F238E27FC236}">
                    <a16:creationId xmlns:a16="http://schemas.microsoft.com/office/drawing/2014/main" id="{79B6AA2A-6880-4716-90E0-434BD8899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1770"/>
                <a:ext cx="158" cy="195"/>
              </a:xfrm>
              <a:custGeom>
                <a:avLst/>
                <a:gdLst>
                  <a:gd name="T0" fmla="*/ 133 w 1103"/>
                  <a:gd name="T1" fmla="*/ 0 h 1365"/>
                  <a:gd name="T2" fmla="*/ 133 w 1103"/>
                  <a:gd name="T3" fmla="*/ 31 h 1365"/>
                  <a:gd name="T4" fmla="*/ 178 w 1103"/>
                  <a:gd name="T5" fmla="*/ 126 h 1365"/>
                  <a:gd name="T6" fmla="*/ 161 w 1103"/>
                  <a:gd name="T7" fmla="*/ 236 h 1365"/>
                  <a:gd name="T8" fmla="*/ 81 w 1103"/>
                  <a:gd name="T9" fmla="*/ 422 h 1365"/>
                  <a:gd name="T10" fmla="*/ 126 w 1103"/>
                  <a:gd name="T11" fmla="*/ 517 h 1365"/>
                  <a:gd name="T12" fmla="*/ 0 w 1103"/>
                  <a:gd name="T13" fmla="*/ 593 h 1365"/>
                  <a:gd name="T14" fmla="*/ 61 w 1103"/>
                  <a:gd name="T15" fmla="*/ 688 h 1365"/>
                  <a:gd name="T16" fmla="*/ 155 w 1103"/>
                  <a:gd name="T17" fmla="*/ 705 h 1365"/>
                  <a:gd name="T18" fmla="*/ 153 w 1103"/>
                  <a:gd name="T19" fmla="*/ 815 h 1365"/>
                  <a:gd name="T20" fmla="*/ 216 w 1103"/>
                  <a:gd name="T21" fmla="*/ 816 h 1365"/>
                  <a:gd name="T22" fmla="*/ 197 w 1103"/>
                  <a:gd name="T23" fmla="*/ 988 h 1365"/>
                  <a:gd name="T24" fmla="*/ 431 w 1103"/>
                  <a:gd name="T25" fmla="*/ 1129 h 1365"/>
                  <a:gd name="T26" fmla="*/ 367 w 1103"/>
                  <a:gd name="T27" fmla="*/ 1269 h 1365"/>
                  <a:gd name="T28" fmla="*/ 381 w 1103"/>
                  <a:gd name="T29" fmla="*/ 1348 h 1365"/>
                  <a:gd name="T30" fmla="*/ 443 w 1103"/>
                  <a:gd name="T31" fmla="*/ 1365 h 1365"/>
                  <a:gd name="T32" fmla="*/ 475 w 1103"/>
                  <a:gd name="T33" fmla="*/ 1271 h 1365"/>
                  <a:gd name="T34" fmla="*/ 554 w 1103"/>
                  <a:gd name="T35" fmla="*/ 1289 h 1365"/>
                  <a:gd name="T36" fmla="*/ 711 w 1103"/>
                  <a:gd name="T37" fmla="*/ 1259 h 1365"/>
                  <a:gd name="T38" fmla="*/ 789 w 1103"/>
                  <a:gd name="T39" fmla="*/ 1323 h 1365"/>
                  <a:gd name="T40" fmla="*/ 868 w 1103"/>
                  <a:gd name="T41" fmla="*/ 1261 h 1365"/>
                  <a:gd name="T42" fmla="*/ 930 w 1103"/>
                  <a:gd name="T43" fmla="*/ 1356 h 1365"/>
                  <a:gd name="T44" fmla="*/ 1023 w 1103"/>
                  <a:gd name="T45" fmla="*/ 1357 h 1365"/>
                  <a:gd name="T46" fmla="*/ 1088 w 1103"/>
                  <a:gd name="T47" fmla="*/ 1248 h 1365"/>
                  <a:gd name="T48" fmla="*/ 1103 w 1103"/>
                  <a:gd name="T49" fmla="*/ 1233 h 1365"/>
                  <a:gd name="T50" fmla="*/ 1073 w 1103"/>
                  <a:gd name="T51" fmla="*/ 1201 h 1365"/>
                  <a:gd name="T52" fmla="*/ 1081 w 1103"/>
                  <a:gd name="T53" fmla="*/ 1212 h 1365"/>
                  <a:gd name="T54" fmla="*/ 1073 w 1103"/>
                  <a:gd name="T55" fmla="*/ 1201 h 1365"/>
                  <a:gd name="T56" fmla="*/ 1025 w 1103"/>
                  <a:gd name="T57" fmla="*/ 1170 h 1365"/>
                  <a:gd name="T58" fmla="*/ 885 w 1103"/>
                  <a:gd name="T59" fmla="*/ 1152 h 1365"/>
                  <a:gd name="T60" fmla="*/ 798 w 1103"/>
                  <a:gd name="T61" fmla="*/ 683 h 1365"/>
                  <a:gd name="T62" fmla="*/ 801 w 1103"/>
                  <a:gd name="T63" fmla="*/ 682 h 1365"/>
                  <a:gd name="T64" fmla="*/ 725 w 1103"/>
                  <a:gd name="T65" fmla="*/ 259 h 1365"/>
                  <a:gd name="T66" fmla="*/ 349 w 1103"/>
                  <a:gd name="T67" fmla="*/ 223 h 1365"/>
                  <a:gd name="T68" fmla="*/ 351 w 1103"/>
                  <a:gd name="T69" fmla="*/ 82 h 1365"/>
                  <a:gd name="T70" fmla="*/ 133 w 1103"/>
                  <a:gd name="T71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03" h="1365">
                    <a:moveTo>
                      <a:pt x="133" y="0"/>
                    </a:moveTo>
                    <a:lnTo>
                      <a:pt x="133" y="31"/>
                    </a:lnTo>
                    <a:lnTo>
                      <a:pt x="178" y="126"/>
                    </a:lnTo>
                    <a:lnTo>
                      <a:pt x="161" y="236"/>
                    </a:lnTo>
                    <a:lnTo>
                      <a:pt x="81" y="422"/>
                    </a:lnTo>
                    <a:lnTo>
                      <a:pt x="126" y="517"/>
                    </a:lnTo>
                    <a:lnTo>
                      <a:pt x="0" y="593"/>
                    </a:lnTo>
                    <a:lnTo>
                      <a:pt x="61" y="688"/>
                    </a:lnTo>
                    <a:lnTo>
                      <a:pt x="155" y="705"/>
                    </a:lnTo>
                    <a:lnTo>
                      <a:pt x="153" y="815"/>
                    </a:lnTo>
                    <a:lnTo>
                      <a:pt x="216" y="816"/>
                    </a:lnTo>
                    <a:lnTo>
                      <a:pt x="197" y="988"/>
                    </a:lnTo>
                    <a:lnTo>
                      <a:pt x="431" y="1129"/>
                    </a:lnTo>
                    <a:lnTo>
                      <a:pt x="367" y="1269"/>
                    </a:lnTo>
                    <a:lnTo>
                      <a:pt x="381" y="1348"/>
                    </a:lnTo>
                    <a:lnTo>
                      <a:pt x="443" y="1365"/>
                    </a:lnTo>
                    <a:lnTo>
                      <a:pt x="475" y="1271"/>
                    </a:lnTo>
                    <a:lnTo>
                      <a:pt x="554" y="1289"/>
                    </a:lnTo>
                    <a:lnTo>
                      <a:pt x="711" y="1259"/>
                    </a:lnTo>
                    <a:lnTo>
                      <a:pt x="789" y="1323"/>
                    </a:lnTo>
                    <a:lnTo>
                      <a:pt x="868" y="1261"/>
                    </a:lnTo>
                    <a:lnTo>
                      <a:pt x="930" y="1356"/>
                    </a:lnTo>
                    <a:lnTo>
                      <a:pt x="1023" y="1357"/>
                    </a:lnTo>
                    <a:lnTo>
                      <a:pt x="1088" y="1248"/>
                    </a:lnTo>
                    <a:lnTo>
                      <a:pt x="1103" y="1233"/>
                    </a:lnTo>
                    <a:lnTo>
                      <a:pt x="1073" y="1201"/>
                    </a:lnTo>
                    <a:lnTo>
                      <a:pt x="1081" y="1212"/>
                    </a:lnTo>
                    <a:lnTo>
                      <a:pt x="1073" y="1201"/>
                    </a:lnTo>
                    <a:lnTo>
                      <a:pt x="1025" y="1170"/>
                    </a:lnTo>
                    <a:lnTo>
                      <a:pt x="885" y="1152"/>
                    </a:lnTo>
                    <a:lnTo>
                      <a:pt x="798" y="683"/>
                    </a:lnTo>
                    <a:lnTo>
                      <a:pt x="801" y="682"/>
                    </a:lnTo>
                    <a:lnTo>
                      <a:pt x="725" y="259"/>
                    </a:lnTo>
                    <a:lnTo>
                      <a:pt x="349" y="223"/>
                    </a:lnTo>
                    <a:lnTo>
                      <a:pt x="351" y="82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5" name="Freeform 218">
                <a:extLst>
                  <a:ext uri="{FF2B5EF4-FFF2-40B4-BE49-F238E27FC236}">
                    <a16:creationId xmlns:a16="http://schemas.microsoft.com/office/drawing/2014/main" id="{BF81BCAD-98D9-4AA8-B0D6-AAD7AB9A1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7" y="1761"/>
                <a:ext cx="197" cy="194"/>
              </a:xfrm>
              <a:custGeom>
                <a:avLst/>
                <a:gdLst>
                  <a:gd name="T0" fmla="*/ 1335 w 1380"/>
                  <a:gd name="T1" fmla="*/ 97 h 1361"/>
                  <a:gd name="T2" fmla="*/ 1335 w 1380"/>
                  <a:gd name="T3" fmla="*/ 66 h 1361"/>
                  <a:gd name="T4" fmla="*/ 1242 w 1380"/>
                  <a:gd name="T5" fmla="*/ 33 h 1361"/>
                  <a:gd name="T6" fmla="*/ 1086 w 1380"/>
                  <a:gd name="T7" fmla="*/ 0 h 1361"/>
                  <a:gd name="T8" fmla="*/ 1085 w 1380"/>
                  <a:gd name="T9" fmla="*/ 62 h 1361"/>
                  <a:gd name="T10" fmla="*/ 674 w 1380"/>
                  <a:gd name="T11" fmla="*/ 292 h 1361"/>
                  <a:gd name="T12" fmla="*/ 673 w 1380"/>
                  <a:gd name="T13" fmla="*/ 370 h 1361"/>
                  <a:gd name="T14" fmla="*/ 578 w 1380"/>
                  <a:gd name="T15" fmla="*/ 368 h 1361"/>
                  <a:gd name="T16" fmla="*/ 439 w 1380"/>
                  <a:gd name="T17" fmla="*/ 257 h 1361"/>
                  <a:gd name="T18" fmla="*/ 0 w 1380"/>
                  <a:gd name="T19" fmla="*/ 1361 h 1361"/>
                  <a:gd name="T20" fmla="*/ 378 w 1380"/>
                  <a:gd name="T21" fmla="*/ 1272 h 1361"/>
                  <a:gd name="T22" fmla="*/ 678 w 1380"/>
                  <a:gd name="T23" fmla="*/ 1092 h 1361"/>
                  <a:gd name="T24" fmla="*/ 773 w 1380"/>
                  <a:gd name="T25" fmla="*/ 1061 h 1361"/>
                  <a:gd name="T26" fmla="*/ 868 w 1380"/>
                  <a:gd name="T27" fmla="*/ 969 h 1361"/>
                  <a:gd name="T28" fmla="*/ 1245 w 1380"/>
                  <a:gd name="T29" fmla="*/ 864 h 1361"/>
                  <a:gd name="T30" fmla="*/ 1263 w 1380"/>
                  <a:gd name="T31" fmla="*/ 754 h 1361"/>
                  <a:gd name="T32" fmla="*/ 1202 w 1380"/>
                  <a:gd name="T33" fmla="*/ 659 h 1361"/>
                  <a:gd name="T34" fmla="*/ 1328 w 1380"/>
                  <a:gd name="T35" fmla="*/ 583 h 1361"/>
                  <a:gd name="T36" fmla="*/ 1283 w 1380"/>
                  <a:gd name="T37" fmla="*/ 488 h 1361"/>
                  <a:gd name="T38" fmla="*/ 1363 w 1380"/>
                  <a:gd name="T39" fmla="*/ 302 h 1361"/>
                  <a:gd name="T40" fmla="*/ 1380 w 1380"/>
                  <a:gd name="T41" fmla="*/ 192 h 1361"/>
                  <a:gd name="T42" fmla="*/ 1335 w 1380"/>
                  <a:gd name="T43" fmla="*/ 97 h 1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80" h="1361">
                    <a:moveTo>
                      <a:pt x="1335" y="97"/>
                    </a:moveTo>
                    <a:lnTo>
                      <a:pt x="1335" y="66"/>
                    </a:lnTo>
                    <a:lnTo>
                      <a:pt x="1242" y="33"/>
                    </a:lnTo>
                    <a:lnTo>
                      <a:pt x="1086" y="0"/>
                    </a:lnTo>
                    <a:lnTo>
                      <a:pt x="1085" y="62"/>
                    </a:lnTo>
                    <a:lnTo>
                      <a:pt x="674" y="292"/>
                    </a:lnTo>
                    <a:lnTo>
                      <a:pt x="673" y="370"/>
                    </a:lnTo>
                    <a:lnTo>
                      <a:pt x="578" y="368"/>
                    </a:lnTo>
                    <a:lnTo>
                      <a:pt x="439" y="257"/>
                    </a:lnTo>
                    <a:lnTo>
                      <a:pt x="0" y="1361"/>
                    </a:lnTo>
                    <a:lnTo>
                      <a:pt x="378" y="1272"/>
                    </a:lnTo>
                    <a:lnTo>
                      <a:pt x="678" y="1092"/>
                    </a:lnTo>
                    <a:lnTo>
                      <a:pt x="773" y="1061"/>
                    </a:lnTo>
                    <a:lnTo>
                      <a:pt x="868" y="969"/>
                    </a:lnTo>
                    <a:lnTo>
                      <a:pt x="1245" y="864"/>
                    </a:lnTo>
                    <a:lnTo>
                      <a:pt x="1263" y="754"/>
                    </a:lnTo>
                    <a:lnTo>
                      <a:pt x="1202" y="659"/>
                    </a:lnTo>
                    <a:lnTo>
                      <a:pt x="1328" y="583"/>
                    </a:lnTo>
                    <a:lnTo>
                      <a:pt x="1283" y="488"/>
                    </a:lnTo>
                    <a:lnTo>
                      <a:pt x="1363" y="302"/>
                    </a:lnTo>
                    <a:lnTo>
                      <a:pt x="1380" y="192"/>
                    </a:lnTo>
                    <a:lnTo>
                      <a:pt x="1335" y="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6" name="Freeform 219">
                <a:extLst>
                  <a:ext uri="{FF2B5EF4-FFF2-40B4-BE49-F238E27FC236}">
                    <a16:creationId xmlns:a16="http://schemas.microsoft.com/office/drawing/2014/main" id="{25C34F86-E5DB-4009-B47B-0E91FE064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" y="1717"/>
                <a:ext cx="213" cy="241"/>
              </a:xfrm>
              <a:custGeom>
                <a:avLst/>
                <a:gdLst>
                  <a:gd name="T0" fmla="*/ 1239 w 1489"/>
                  <a:gd name="T1" fmla="*/ 595 h 1692"/>
                  <a:gd name="T2" fmla="*/ 1191 w 1489"/>
                  <a:gd name="T3" fmla="*/ 602 h 1692"/>
                  <a:gd name="T4" fmla="*/ 1160 w 1489"/>
                  <a:gd name="T5" fmla="*/ 610 h 1692"/>
                  <a:gd name="T6" fmla="*/ 1157 w 1489"/>
                  <a:gd name="T7" fmla="*/ 607 h 1692"/>
                  <a:gd name="T8" fmla="*/ 1144 w 1489"/>
                  <a:gd name="T9" fmla="*/ 609 h 1692"/>
                  <a:gd name="T10" fmla="*/ 862 w 1489"/>
                  <a:gd name="T11" fmla="*/ 370 h 1692"/>
                  <a:gd name="T12" fmla="*/ 532 w 1489"/>
                  <a:gd name="T13" fmla="*/ 381 h 1692"/>
                  <a:gd name="T14" fmla="*/ 550 w 1489"/>
                  <a:gd name="T15" fmla="*/ 256 h 1692"/>
                  <a:gd name="T16" fmla="*/ 284 w 1489"/>
                  <a:gd name="T17" fmla="*/ 252 h 1692"/>
                  <a:gd name="T18" fmla="*/ 240 w 1489"/>
                  <a:gd name="T19" fmla="*/ 0 h 1692"/>
                  <a:gd name="T20" fmla="*/ 34 w 1489"/>
                  <a:gd name="T21" fmla="*/ 60 h 1692"/>
                  <a:gd name="T22" fmla="*/ 0 w 1489"/>
                  <a:gd name="T23" fmla="*/ 327 h 1692"/>
                  <a:gd name="T24" fmla="*/ 125 w 1489"/>
                  <a:gd name="T25" fmla="*/ 391 h 1692"/>
                  <a:gd name="T26" fmla="*/ 138 w 1489"/>
                  <a:gd name="T27" fmla="*/ 564 h 1692"/>
                  <a:gd name="T28" fmla="*/ 106 w 1489"/>
                  <a:gd name="T29" fmla="*/ 626 h 1692"/>
                  <a:gd name="T30" fmla="*/ 119 w 1489"/>
                  <a:gd name="T31" fmla="*/ 814 h 1692"/>
                  <a:gd name="T32" fmla="*/ 366 w 1489"/>
                  <a:gd name="T33" fmla="*/ 1084 h 1692"/>
                  <a:gd name="T34" fmla="*/ 364 w 1489"/>
                  <a:gd name="T35" fmla="*/ 1194 h 1692"/>
                  <a:gd name="T36" fmla="*/ 548 w 1489"/>
                  <a:gd name="T37" fmla="*/ 1444 h 1692"/>
                  <a:gd name="T38" fmla="*/ 705 w 1489"/>
                  <a:gd name="T39" fmla="*/ 1541 h 1692"/>
                  <a:gd name="T40" fmla="*/ 1042 w 1489"/>
                  <a:gd name="T41" fmla="*/ 1692 h 1692"/>
                  <a:gd name="T42" fmla="*/ 1050 w 1489"/>
                  <a:gd name="T43" fmla="*/ 1671 h 1692"/>
                  <a:gd name="T44" fmla="*/ 1489 w 1489"/>
                  <a:gd name="T45" fmla="*/ 567 h 1692"/>
                  <a:gd name="T46" fmla="*/ 1223 w 1489"/>
                  <a:gd name="T47" fmla="*/ 547 h 1692"/>
                  <a:gd name="T48" fmla="*/ 1239 w 1489"/>
                  <a:gd name="T49" fmla="*/ 595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89" h="1692">
                    <a:moveTo>
                      <a:pt x="1239" y="595"/>
                    </a:moveTo>
                    <a:lnTo>
                      <a:pt x="1191" y="602"/>
                    </a:lnTo>
                    <a:lnTo>
                      <a:pt x="1160" y="610"/>
                    </a:lnTo>
                    <a:lnTo>
                      <a:pt x="1157" y="607"/>
                    </a:lnTo>
                    <a:lnTo>
                      <a:pt x="1144" y="609"/>
                    </a:lnTo>
                    <a:lnTo>
                      <a:pt x="862" y="370"/>
                    </a:lnTo>
                    <a:lnTo>
                      <a:pt x="532" y="381"/>
                    </a:lnTo>
                    <a:lnTo>
                      <a:pt x="550" y="256"/>
                    </a:lnTo>
                    <a:lnTo>
                      <a:pt x="284" y="252"/>
                    </a:lnTo>
                    <a:lnTo>
                      <a:pt x="240" y="0"/>
                    </a:lnTo>
                    <a:lnTo>
                      <a:pt x="34" y="60"/>
                    </a:lnTo>
                    <a:lnTo>
                      <a:pt x="0" y="327"/>
                    </a:lnTo>
                    <a:lnTo>
                      <a:pt x="125" y="391"/>
                    </a:lnTo>
                    <a:lnTo>
                      <a:pt x="138" y="564"/>
                    </a:lnTo>
                    <a:lnTo>
                      <a:pt x="106" y="626"/>
                    </a:lnTo>
                    <a:lnTo>
                      <a:pt x="119" y="814"/>
                    </a:lnTo>
                    <a:lnTo>
                      <a:pt x="366" y="1084"/>
                    </a:lnTo>
                    <a:lnTo>
                      <a:pt x="364" y="1194"/>
                    </a:lnTo>
                    <a:lnTo>
                      <a:pt x="548" y="1444"/>
                    </a:lnTo>
                    <a:lnTo>
                      <a:pt x="705" y="1541"/>
                    </a:lnTo>
                    <a:lnTo>
                      <a:pt x="1042" y="1692"/>
                    </a:lnTo>
                    <a:lnTo>
                      <a:pt x="1050" y="1671"/>
                    </a:lnTo>
                    <a:lnTo>
                      <a:pt x="1489" y="567"/>
                    </a:lnTo>
                    <a:lnTo>
                      <a:pt x="1223" y="547"/>
                    </a:lnTo>
                    <a:lnTo>
                      <a:pt x="1239" y="5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7" name="Freeform 220">
                <a:extLst>
                  <a:ext uri="{FF2B5EF4-FFF2-40B4-BE49-F238E27FC236}">
                    <a16:creationId xmlns:a16="http://schemas.microsoft.com/office/drawing/2014/main" id="{3EA8F841-67CD-4EE9-BE9F-5412103A3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" y="1884"/>
                <a:ext cx="188" cy="192"/>
              </a:xfrm>
              <a:custGeom>
                <a:avLst/>
                <a:gdLst>
                  <a:gd name="T0" fmla="*/ 48 w 1315"/>
                  <a:gd name="T1" fmla="*/ 497 h 1341"/>
                  <a:gd name="T2" fmla="*/ 40 w 1315"/>
                  <a:gd name="T3" fmla="*/ 518 h 1341"/>
                  <a:gd name="T4" fmla="*/ 0 w 1315"/>
                  <a:gd name="T5" fmla="*/ 621 h 1341"/>
                  <a:gd name="T6" fmla="*/ 496 w 1315"/>
                  <a:gd name="T7" fmla="*/ 942 h 1341"/>
                  <a:gd name="T8" fmla="*/ 523 w 1315"/>
                  <a:gd name="T9" fmla="*/ 1319 h 1341"/>
                  <a:gd name="T10" fmla="*/ 977 w 1315"/>
                  <a:gd name="T11" fmla="*/ 1341 h 1341"/>
                  <a:gd name="T12" fmla="*/ 1105 w 1315"/>
                  <a:gd name="T13" fmla="*/ 1253 h 1341"/>
                  <a:gd name="T14" fmla="*/ 1059 w 1315"/>
                  <a:gd name="T15" fmla="*/ 1122 h 1341"/>
                  <a:gd name="T16" fmla="*/ 1107 w 1315"/>
                  <a:gd name="T17" fmla="*/ 1045 h 1341"/>
                  <a:gd name="T18" fmla="*/ 1139 w 1315"/>
                  <a:gd name="T19" fmla="*/ 920 h 1341"/>
                  <a:gd name="T20" fmla="*/ 1313 w 1315"/>
                  <a:gd name="T21" fmla="*/ 797 h 1341"/>
                  <a:gd name="T22" fmla="*/ 1315 w 1315"/>
                  <a:gd name="T23" fmla="*/ 702 h 1341"/>
                  <a:gd name="T24" fmla="*/ 1269 w 1315"/>
                  <a:gd name="T25" fmla="*/ 655 h 1341"/>
                  <a:gd name="T26" fmla="*/ 1128 w 1315"/>
                  <a:gd name="T27" fmla="*/ 605 h 1341"/>
                  <a:gd name="T28" fmla="*/ 1209 w 1315"/>
                  <a:gd name="T29" fmla="*/ 466 h 1341"/>
                  <a:gd name="T30" fmla="*/ 1006 w 1315"/>
                  <a:gd name="T31" fmla="*/ 354 h 1341"/>
                  <a:gd name="T32" fmla="*/ 1102 w 1315"/>
                  <a:gd name="T33" fmla="*/ 261 h 1341"/>
                  <a:gd name="T34" fmla="*/ 1243 w 1315"/>
                  <a:gd name="T35" fmla="*/ 278 h 1341"/>
                  <a:gd name="T36" fmla="*/ 1305 w 1315"/>
                  <a:gd name="T37" fmla="*/ 251 h 1341"/>
                  <a:gd name="T38" fmla="*/ 1307 w 1315"/>
                  <a:gd name="T39" fmla="*/ 141 h 1341"/>
                  <a:gd name="T40" fmla="*/ 1229 w 1315"/>
                  <a:gd name="T41" fmla="*/ 140 h 1341"/>
                  <a:gd name="T42" fmla="*/ 1230 w 1315"/>
                  <a:gd name="T43" fmla="*/ 94 h 1341"/>
                  <a:gd name="T44" fmla="*/ 1292 w 1315"/>
                  <a:gd name="T45" fmla="*/ 79 h 1341"/>
                  <a:gd name="T46" fmla="*/ 1293 w 1315"/>
                  <a:gd name="T47" fmla="*/ 0 h 1341"/>
                  <a:gd name="T48" fmla="*/ 916 w 1315"/>
                  <a:gd name="T49" fmla="*/ 105 h 1341"/>
                  <a:gd name="T50" fmla="*/ 821 w 1315"/>
                  <a:gd name="T51" fmla="*/ 197 h 1341"/>
                  <a:gd name="T52" fmla="*/ 726 w 1315"/>
                  <a:gd name="T53" fmla="*/ 228 h 1341"/>
                  <a:gd name="T54" fmla="*/ 426 w 1315"/>
                  <a:gd name="T55" fmla="*/ 408 h 1341"/>
                  <a:gd name="T56" fmla="*/ 48 w 1315"/>
                  <a:gd name="T57" fmla="*/ 497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15" h="1341">
                    <a:moveTo>
                      <a:pt x="48" y="497"/>
                    </a:moveTo>
                    <a:lnTo>
                      <a:pt x="40" y="518"/>
                    </a:lnTo>
                    <a:lnTo>
                      <a:pt x="0" y="621"/>
                    </a:lnTo>
                    <a:lnTo>
                      <a:pt x="496" y="942"/>
                    </a:lnTo>
                    <a:lnTo>
                      <a:pt x="523" y="1319"/>
                    </a:lnTo>
                    <a:lnTo>
                      <a:pt x="977" y="1341"/>
                    </a:lnTo>
                    <a:lnTo>
                      <a:pt x="1105" y="1253"/>
                    </a:lnTo>
                    <a:lnTo>
                      <a:pt x="1059" y="1122"/>
                    </a:lnTo>
                    <a:lnTo>
                      <a:pt x="1107" y="1045"/>
                    </a:lnTo>
                    <a:lnTo>
                      <a:pt x="1139" y="920"/>
                    </a:lnTo>
                    <a:lnTo>
                      <a:pt x="1313" y="797"/>
                    </a:lnTo>
                    <a:lnTo>
                      <a:pt x="1315" y="702"/>
                    </a:lnTo>
                    <a:lnTo>
                      <a:pt x="1269" y="655"/>
                    </a:lnTo>
                    <a:lnTo>
                      <a:pt x="1128" y="605"/>
                    </a:lnTo>
                    <a:lnTo>
                      <a:pt x="1209" y="466"/>
                    </a:lnTo>
                    <a:lnTo>
                      <a:pt x="1006" y="354"/>
                    </a:lnTo>
                    <a:lnTo>
                      <a:pt x="1102" y="261"/>
                    </a:lnTo>
                    <a:lnTo>
                      <a:pt x="1243" y="278"/>
                    </a:lnTo>
                    <a:lnTo>
                      <a:pt x="1305" y="251"/>
                    </a:lnTo>
                    <a:lnTo>
                      <a:pt x="1307" y="141"/>
                    </a:lnTo>
                    <a:lnTo>
                      <a:pt x="1229" y="140"/>
                    </a:lnTo>
                    <a:lnTo>
                      <a:pt x="1230" y="94"/>
                    </a:lnTo>
                    <a:lnTo>
                      <a:pt x="1292" y="79"/>
                    </a:lnTo>
                    <a:lnTo>
                      <a:pt x="1293" y="0"/>
                    </a:lnTo>
                    <a:lnTo>
                      <a:pt x="916" y="105"/>
                    </a:lnTo>
                    <a:lnTo>
                      <a:pt x="821" y="197"/>
                    </a:lnTo>
                    <a:lnTo>
                      <a:pt x="726" y="228"/>
                    </a:lnTo>
                    <a:lnTo>
                      <a:pt x="426" y="408"/>
                    </a:lnTo>
                    <a:lnTo>
                      <a:pt x="48" y="4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8" name="Freeform 221">
                <a:extLst>
                  <a:ext uri="{FF2B5EF4-FFF2-40B4-BE49-F238E27FC236}">
                    <a16:creationId xmlns:a16="http://schemas.microsoft.com/office/drawing/2014/main" id="{92317712-E05E-4AEF-9C5D-5B76A5A6F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5" y="1880"/>
                <a:ext cx="221" cy="151"/>
              </a:xfrm>
              <a:custGeom>
                <a:avLst/>
                <a:gdLst>
                  <a:gd name="T0" fmla="*/ 1505 w 1545"/>
                  <a:gd name="T1" fmla="*/ 651 h 1056"/>
                  <a:gd name="T2" fmla="*/ 1545 w 1545"/>
                  <a:gd name="T3" fmla="*/ 548 h 1056"/>
                  <a:gd name="T4" fmla="*/ 1208 w 1545"/>
                  <a:gd name="T5" fmla="*/ 397 h 1056"/>
                  <a:gd name="T6" fmla="*/ 1051 w 1545"/>
                  <a:gd name="T7" fmla="*/ 300 h 1056"/>
                  <a:gd name="T8" fmla="*/ 867 w 1545"/>
                  <a:gd name="T9" fmla="*/ 50 h 1056"/>
                  <a:gd name="T10" fmla="*/ 679 w 1545"/>
                  <a:gd name="T11" fmla="*/ 78 h 1056"/>
                  <a:gd name="T12" fmla="*/ 633 w 1545"/>
                  <a:gd name="T13" fmla="*/ 0 h 1056"/>
                  <a:gd name="T14" fmla="*/ 460 w 1545"/>
                  <a:gd name="T15" fmla="*/ 28 h 1056"/>
                  <a:gd name="T16" fmla="*/ 271 w 1545"/>
                  <a:gd name="T17" fmla="*/ 151 h 1056"/>
                  <a:gd name="T18" fmla="*/ 129 w 1545"/>
                  <a:gd name="T19" fmla="*/ 180 h 1056"/>
                  <a:gd name="T20" fmla="*/ 34 w 1545"/>
                  <a:gd name="T21" fmla="*/ 241 h 1056"/>
                  <a:gd name="T22" fmla="*/ 0 w 1545"/>
                  <a:gd name="T23" fmla="*/ 457 h 1056"/>
                  <a:gd name="T24" fmla="*/ 61 w 1545"/>
                  <a:gd name="T25" fmla="*/ 522 h 1056"/>
                  <a:gd name="T26" fmla="*/ 75 w 1545"/>
                  <a:gd name="T27" fmla="*/ 646 h 1056"/>
                  <a:gd name="T28" fmla="*/ 26 w 1545"/>
                  <a:gd name="T29" fmla="*/ 771 h 1056"/>
                  <a:gd name="T30" fmla="*/ 106 w 1545"/>
                  <a:gd name="T31" fmla="*/ 1054 h 1056"/>
                  <a:gd name="T32" fmla="*/ 226 w 1545"/>
                  <a:gd name="T33" fmla="*/ 1056 h 1056"/>
                  <a:gd name="T34" fmla="*/ 369 w 1545"/>
                  <a:gd name="T35" fmla="*/ 917 h 1056"/>
                  <a:gd name="T36" fmla="*/ 1091 w 1545"/>
                  <a:gd name="T37" fmla="*/ 865 h 1056"/>
                  <a:gd name="T38" fmla="*/ 1089 w 1545"/>
                  <a:gd name="T39" fmla="*/ 990 h 1056"/>
                  <a:gd name="T40" fmla="*/ 1215 w 1545"/>
                  <a:gd name="T41" fmla="*/ 976 h 1056"/>
                  <a:gd name="T42" fmla="*/ 1505 w 1545"/>
                  <a:gd name="T43" fmla="*/ 651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45" h="1056">
                    <a:moveTo>
                      <a:pt x="1505" y="651"/>
                    </a:moveTo>
                    <a:lnTo>
                      <a:pt x="1545" y="548"/>
                    </a:lnTo>
                    <a:lnTo>
                      <a:pt x="1208" y="397"/>
                    </a:lnTo>
                    <a:lnTo>
                      <a:pt x="1051" y="300"/>
                    </a:lnTo>
                    <a:lnTo>
                      <a:pt x="867" y="50"/>
                    </a:lnTo>
                    <a:lnTo>
                      <a:pt x="679" y="78"/>
                    </a:lnTo>
                    <a:lnTo>
                      <a:pt x="633" y="0"/>
                    </a:lnTo>
                    <a:lnTo>
                      <a:pt x="460" y="28"/>
                    </a:lnTo>
                    <a:lnTo>
                      <a:pt x="271" y="151"/>
                    </a:lnTo>
                    <a:lnTo>
                      <a:pt x="129" y="180"/>
                    </a:lnTo>
                    <a:lnTo>
                      <a:pt x="34" y="241"/>
                    </a:lnTo>
                    <a:lnTo>
                      <a:pt x="0" y="457"/>
                    </a:lnTo>
                    <a:lnTo>
                      <a:pt x="61" y="522"/>
                    </a:lnTo>
                    <a:lnTo>
                      <a:pt x="75" y="646"/>
                    </a:lnTo>
                    <a:lnTo>
                      <a:pt x="26" y="771"/>
                    </a:lnTo>
                    <a:lnTo>
                      <a:pt x="106" y="1054"/>
                    </a:lnTo>
                    <a:lnTo>
                      <a:pt x="226" y="1056"/>
                    </a:lnTo>
                    <a:lnTo>
                      <a:pt x="369" y="917"/>
                    </a:lnTo>
                    <a:lnTo>
                      <a:pt x="1091" y="865"/>
                    </a:lnTo>
                    <a:lnTo>
                      <a:pt x="1089" y="990"/>
                    </a:lnTo>
                    <a:lnTo>
                      <a:pt x="1215" y="976"/>
                    </a:lnTo>
                    <a:lnTo>
                      <a:pt x="1505" y="6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9" name="Freeform 222">
                <a:extLst>
                  <a:ext uri="{FF2B5EF4-FFF2-40B4-BE49-F238E27FC236}">
                    <a16:creationId xmlns:a16="http://schemas.microsoft.com/office/drawing/2014/main" id="{97684D60-3AFA-43C0-B616-0C45A0304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4" y="1887"/>
                <a:ext cx="228" cy="268"/>
              </a:xfrm>
              <a:custGeom>
                <a:avLst/>
                <a:gdLst>
                  <a:gd name="T0" fmla="*/ 460 w 1592"/>
                  <a:gd name="T1" fmla="*/ 1 h 1881"/>
                  <a:gd name="T2" fmla="*/ 397 w 1592"/>
                  <a:gd name="T3" fmla="*/ 0 h 1881"/>
                  <a:gd name="T4" fmla="*/ 366 w 1592"/>
                  <a:gd name="T5" fmla="*/ 0 h 1881"/>
                  <a:gd name="T6" fmla="*/ 364 w 1592"/>
                  <a:gd name="T7" fmla="*/ 110 h 1881"/>
                  <a:gd name="T8" fmla="*/ 301 w 1592"/>
                  <a:gd name="T9" fmla="*/ 124 h 1881"/>
                  <a:gd name="T10" fmla="*/ 299 w 1592"/>
                  <a:gd name="T11" fmla="*/ 234 h 1881"/>
                  <a:gd name="T12" fmla="*/ 237 w 1592"/>
                  <a:gd name="T13" fmla="*/ 261 h 1881"/>
                  <a:gd name="T14" fmla="*/ 96 w 1592"/>
                  <a:gd name="T15" fmla="*/ 244 h 1881"/>
                  <a:gd name="T16" fmla="*/ 0 w 1592"/>
                  <a:gd name="T17" fmla="*/ 337 h 1881"/>
                  <a:gd name="T18" fmla="*/ 203 w 1592"/>
                  <a:gd name="T19" fmla="*/ 449 h 1881"/>
                  <a:gd name="T20" fmla="*/ 122 w 1592"/>
                  <a:gd name="T21" fmla="*/ 588 h 1881"/>
                  <a:gd name="T22" fmla="*/ 263 w 1592"/>
                  <a:gd name="T23" fmla="*/ 638 h 1881"/>
                  <a:gd name="T24" fmla="*/ 309 w 1592"/>
                  <a:gd name="T25" fmla="*/ 685 h 1881"/>
                  <a:gd name="T26" fmla="*/ 307 w 1592"/>
                  <a:gd name="T27" fmla="*/ 780 h 1881"/>
                  <a:gd name="T28" fmla="*/ 133 w 1592"/>
                  <a:gd name="T29" fmla="*/ 903 h 1881"/>
                  <a:gd name="T30" fmla="*/ 101 w 1592"/>
                  <a:gd name="T31" fmla="*/ 1028 h 1881"/>
                  <a:gd name="T32" fmla="*/ 53 w 1592"/>
                  <a:gd name="T33" fmla="*/ 1105 h 1881"/>
                  <a:gd name="T34" fmla="*/ 99 w 1592"/>
                  <a:gd name="T35" fmla="*/ 1236 h 1881"/>
                  <a:gd name="T36" fmla="*/ 129 w 1592"/>
                  <a:gd name="T37" fmla="*/ 1216 h 1881"/>
                  <a:gd name="T38" fmla="*/ 590 w 1592"/>
                  <a:gd name="T39" fmla="*/ 1881 h 1881"/>
                  <a:gd name="T40" fmla="*/ 604 w 1592"/>
                  <a:gd name="T41" fmla="*/ 1878 h 1881"/>
                  <a:gd name="T42" fmla="*/ 628 w 1592"/>
                  <a:gd name="T43" fmla="*/ 1872 h 1881"/>
                  <a:gd name="T44" fmla="*/ 636 w 1592"/>
                  <a:gd name="T45" fmla="*/ 1870 h 1881"/>
                  <a:gd name="T46" fmla="*/ 669 w 1592"/>
                  <a:gd name="T47" fmla="*/ 1863 h 1881"/>
                  <a:gd name="T48" fmla="*/ 905 w 1592"/>
                  <a:gd name="T49" fmla="*/ 1807 h 1881"/>
                  <a:gd name="T50" fmla="*/ 1023 w 1592"/>
                  <a:gd name="T51" fmla="*/ 1197 h 1881"/>
                  <a:gd name="T52" fmla="*/ 1292 w 1592"/>
                  <a:gd name="T53" fmla="*/ 1060 h 1881"/>
                  <a:gd name="T54" fmla="*/ 1322 w 1592"/>
                  <a:gd name="T55" fmla="*/ 1138 h 1881"/>
                  <a:gd name="T56" fmla="*/ 1383 w 1592"/>
                  <a:gd name="T57" fmla="*/ 1077 h 1881"/>
                  <a:gd name="T58" fmla="*/ 1592 w 1592"/>
                  <a:gd name="T59" fmla="*/ 860 h 1881"/>
                  <a:gd name="T60" fmla="*/ 1547 w 1592"/>
                  <a:gd name="T61" fmla="*/ 672 h 1881"/>
                  <a:gd name="T62" fmla="*/ 1347 w 1592"/>
                  <a:gd name="T63" fmla="*/ 418 h 1881"/>
                  <a:gd name="T64" fmla="*/ 1332 w 1592"/>
                  <a:gd name="T65" fmla="*/ 433 h 1881"/>
                  <a:gd name="T66" fmla="*/ 1267 w 1592"/>
                  <a:gd name="T67" fmla="*/ 542 h 1881"/>
                  <a:gd name="T68" fmla="*/ 1174 w 1592"/>
                  <a:gd name="T69" fmla="*/ 541 h 1881"/>
                  <a:gd name="T70" fmla="*/ 1112 w 1592"/>
                  <a:gd name="T71" fmla="*/ 446 h 1881"/>
                  <a:gd name="T72" fmla="*/ 1033 w 1592"/>
                  <a:gd name="T73" fmla="*/ 508 h 1881"/>
                  <a:gd name="T74" fmla="*/ 955 w 1592"/>
                  <a:gd name="T75" fmla="*/ 444 h 1881"/>
                  <a:gd name="T76" fmla="*/ 798 w 1592"/>
                  <a:gd name="T77" fmla="*/ 474 h 1881"/>
                  <a:gd name="T78" fmla="*/ 719 w 1592"/>
                  <a:gd name="T79" fmla="*/ 456 h 1881"/>
                  <a:gd name="T80" fmla="*/ 687 w 1592"/>
                  <a:gd name="T81" fmla="*/ 550 h 1881"/>
                  <a:gd name="T82" fmla="*/ 625 w 1592"/>
                  <a:gd name="T83" fmla="*/ 533 h 1881"/>
                  <a:gd name="T84" fmla="*/ 611 w 1592"/>
                  <a:gd name="T85" fmla="*/ 454 h 1881"/>
                  <a:gd name="T86" fmla="*/ 675 w 1592"/>
                  <a:gd name="T87" fmla="*/ 314 h 1881"/>
                  <a:gd name="T88" fmla="*/ 441 w 1592"/>
                  <a:gd name="T89" fmla="*/ 173 h 1881"/>
                  <a:gd name="T90" fmla="*/ 460 w 1592"/>
                  <a:gd name="T91" fmla="*/ 1 h 1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92" h="1881">
                    <a:moveTo>
                      <a:pt x="460" y="1"/>
                    </a:moveTo>
                    <a:lnTo>
                      <a:pt x="397" y="0"/>
                    </a:lnTo>
                    <a:lnTo>
                      <a:pt x="366" y="0"/>
                    </a:lnTo>
                    <a:lnTo>
                      <a:pt x="364" y="110"/>
                    </a:lnTo>
                    <a:lnTo>
                      <a:pt x="301" y="124"/>
                    </a:lnTo>
                    <a:lnTo>
                      <a:pt x="299" y="234"/>
                    </a:lnTo>
                    <a:lnTo>
                      <a:pt x="237" y="261"/>
                    </a:lnTo>
                    <a:lnTo>
                      <a:pt x="96" y="244"/>
                    </a:lnTo>
                    <a:lnTo>
                      <a:pt x="0" y="337"/>
                    </a:lnTo>
                    <a:lnTo>
                      <a:pt x="203" y="449"/>
                    </a:lnTo>
                    <a:lnTo>
                      <a:pt x="122" y="588"/>
                    </a:lnTo>
                    <a:lnTo>
                      <a:pt x="263" y="638"/>
                    </a:lnTo>
                    <a:lnTo>
                      <a:pt x="309" y="685"/>
                    </a:lnTo>
                    <a:lnTo>
                      <a:pt x="307" y="780"/>
                    </a:lnTo>
                    <a:lnTo>
                      <a:pt x="133" y="903"/>
                    </a:lnTo>
                    <a:lnTo>
                      <a:pt x="101" y="1028"/>
                    </a:lnTo>
                    <a:lnTo>
                      <a:pt x="53" y="1105"/>
                    </a:lnTo>
                    <a:lnTo>
                      <a:pt x="99" y="1236"/>
                    </a:lnTo>
                    <a:lnTo>
                      <a:pt x="129" y="1216"/>
                    </a:lnTo>
                    <a:lnTo>
                      <a:pt x="590" y="1881"/>
                    </a:lnTo>
                    <a:lnTo>
                      <a:pt x="604" y="1878"/>
                    </a:lnTo>
                    <a:lnTo>
                      <a:pt x="628" y="1872"/>
                    </a:lnTo>
                    <a:lnTo>
                      <a:pt x="636" y="1870"/>
                    </a:lnTo>
                    <a:lnTo>
                      <a:pt x="669" y="1863"/>
                    </a:lnTo>
                    <a:lnTo>
                      <a:pt x="905" y="1807"/>
                    </a:lnTo>
                    <a:lnTo>
                      <a:pt x="1023" y="1197"/>
                    </a:lnTo>
                    <a:lnTo>
                      <a:pt x="1292" y="1060"/>
                    </a:lnTo>
                    <a:lnTo>
                      <a:pt x="1322" y="1138"/>
                    </a:lnTo>
                    <a:lnTo>
                      <a:pt x="1383" y="1077"/>
                    </a:lnTo>
                    <a:lnTo>
                      <a:pt x="1592" y="860"/>
                    </a:lnTo>
                    <a:lnTo>
                      <a:pt x="1547" y="672"/>
                    </a:lnTo>
                    <a:lnTo>
                      <a:pt x="1347" y="418"/>
                    </a:lnTo>
                    <a:lnTo>
                      <a:pt x="1332" y="433"/>
                    </a:lnTo>
                    <a:lnTo>
                      <a:pt x="1267" y="542"/>
                    </a:lnTo>
                    <a:lnTo>
                      <a:pt x="1174" y="541"/>
                    </a:lnTo>
                    <a:lnTo>
                      <a:pt x="1112" y="446"/>
                    </a:lnTo>
                    <a:lnTo>
                      <a:pt x="1033" y="508"/>
                    </a:lnTo>
                    <a:lnTo>
                      <a:pt x="955" y="444"/>
                    </a:lnTo>
                    <a:lnTo>
                      <a:pt x="798" y="474"/>
                    </a:lnTo>
                    <a:lnTo>
                      <a:pt x="719" y="456"/>
                    </a:lnTo>
                    <a:lnTo>
                      <a:pt x="687" y="550"/>
                    </a:lnTo>
                    <a:lnTo>
                      <a:pt x="625" y="533"/>
                    </a:lnTo>
                    <a:lnTo>
                      <a:pt x="611" y="454"/>
                    </a:lnTo>
                    <a:lnTo>
                      <a:pt x="675" y="314"/>
                    </a:lnTo>
                    <a:lnTo>
                      <a:pt x="441" y="173"/>
                    </a:lnTo>
                    <a:lnTo>
                      <a:pt x="46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0" name="Freeform 223">
                <a:extLst>
                  <a:ext uri="{FF2B5EF4-FFF2-40B4-BE49-F238E27FC236}">
                    <a16:creationId xmlns:a16="http://schemas.microsoft.com/office/drawing/2014/main" id="{910C33DB-EDC8-4E8F-BA9B-3A8A39529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869"/>
                <a:ext cx="25" cy="35"/>
              </a:xfrm>
              <a:custGeom>
                <a:avLst/>
                <a:gdLst>
                  <a:gd name="T0" fmla="*/ 174 w 176"/>
                  <a:gd name="T1" fmla="*/ 127 h 251"/>
                  <a:gd name="T2" fmla="*/ 176 w 176"/>
                  <a:gd name="T3" fmla="*/ 17 h 251"/>
                  <a:gd name="T4" fmla="*/ 82 w 176"/>
                  <a:gd name="T5" fmla="*/ 0 h 251"/>
                  <a:gd name="T6" fmla="*/ 64 w 176"/>
                  <a:gd name="T7" fmla="*/ 110 h 251"/>
                  <a:gd name="T8" fmla="*/ 63 w 176"/>
                  <a:gd name="T9" fmla="*/ 189 h 251"/>
                  <a:gd name="T10" fmla="*/ 1 w 176"/>
                  <a:gd name="T11" fmla="*/ 204 h 251"/>
                  <a:gd name="T12" fmla="*/ 0 w 176"/>
                  <a:gd name="T13" fmla="*/ 250 h 251"/>
                  <a:gd name="T14" fmla="*/ 78 w 176"/>
                  <a:gd name="T15" fmla="*/ 251 h 251"/>
                  <a:gd name="T16" fmla="*/ 141 w 176"/>
                  <a:gd name="T17" fmla="*/ 237 h 251"/>
                  <a:gd name="T18" fmla="*/ 143 w 176"/>
                  <a:gd name="T19" fmla="*/ 127 h 251"/>
                  <a:gd name="T20" fmla="*/ 174 w 176"/>
                  <a:gd name="T21" fmla="*/ 1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6" h="251">
                    <a:moveTo>
                      <a:pt x="174" y="127"/>
                    </a:moveTo>
                    <a:lnTo>
                      <a:pt x="176" y="17"/>
                    </a:lnTo>
                    <a:lnTo>
                      <a:pt x="82" y="0"/>
                    </a:lnTo>
                    <a:lnTo>
                      <a:pt x="64" y="110"/>
                    </a:lnTo>
                    <a:lnTo>
                      <a:pt x="63" y="189"/>
                    </a:lnTo>
                    <a:lnTo>
                      <a:pt x="1" y="204"/>
                    </a:lnTo>
                    <a:lnTo>
                      <a:pt x="0" y="250"/>
                    </a:lnTo>
                    <a:lnTo>
                      <a:pt x="78" y="251"/>
                    </a:lnTo>
                    <a:lnTo>
                      <a:pt x="141" y="237"/>
                    </a:lnTo>
                    <a:lnTo>
                      <a:pt x="143" y="127"/>
                    </a:lnTo>
                    <a:lnTo>
                      <a:pt x="174" y="1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1" name="Freeform 224">
                <a:extLst>
                  <a:ext uri="{FF2B5EF4-FFF2-40B4-BE49-F238E27FC236}">
                    <a16:creationId xmlns:a16="http://schemas.microsoft.com/office/drawing/2014/main" id="{2117113E-9F07-4DA3-8989-57F0EBB95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7" y="1716"/>
                <a:ext cx="80" cy="137"/>
              </a:xfrm>
              <a:custGeom>
                <a:avLst/>
                <a:gdLst>
                  <a:gd name="T0" fmla="*/ 424 w 562"/>
                  <a:gd name="T1" fmla="*/ 331 h 956"/>
                  <a:gd name="T2" fmla="*/ 458 w 562"/>
                  <a:gd name="T3" fmla="*/ 64 h 956"/>
                  <a:gd name="T4" fmla="*/ 460 w 562"/>
                  <a:gd name="T5" fmla="*/ 49 h 956"/>
                  <a:gd name="T6" fmla="*/ 382 w 562"/>
                  <a:gd name="T7" fmla="*/ 0 h 956"/>
                  <a:gd name="T8" fmla="*/ 113 w 562"/>
                  <a:gd name="T9" fmla="*/ 138 h 956"/>
                  <a:gd name="T10" fmla="*/ 0 w 562"/>
                  <a:gd name="T11" fmla="*/ 403 h 956"/>
                  <a:gd name="T12" fmla="*/ 123 w 562"/>
                  <a:gd name="T13" fmla="*/ 593 h 956"/>
                  <a:gd name="T14" fmla="*/ 186 w 562"/>
                  <a:gd name="T15" fmla="*/ 594 h 956"/>
                  <a:gd name="T16" fmla="*/ 247 w 562"/>
                  <a:gd name="T17" fmla="*/ 688 h 956"/>
                  <a:gd name="T18" fmla="*/ 276 w 562"/>
                  <a:gd name="T19" fmla="*/ 814 h 956"/>
                  <a:gd name="T20" fmla="*/ 213 w 562"/>
                  <a:gd name="T21" fmla="*/ 892 h 956"/>
                  <a:gd name="T22" fmla="*/ 337 w 562"/>
                  <a:gd name="T23" fmla="*/ 956 h 956"/>
                  <a:gd name="T24" fmla="*/ 495 w 562"/>
                  <a:gd name="T25" fmla="*/ 896 h 956"/>
                  <a:gd name="T26" fmla="*/ 543 w 562"/>
                  <a:gd name="T27" fmla="*/ 818 h 956"/>
                  <a:gd name="T28" fmla="*/ 530 w 562"/>
                  <a:gd name="T29" fmla="*/ 630 h 956"/>
                  <a:gd name="T30" fmla="*/ 562 w 562"/>
                  <a:gd name="T31" fmla="*/ 568 h 956"/>
                  <a:gd name="T32" fmla="*/ 549 w 562"/>
                  <a:gd name="T33" fmla="*/ 395 h 956"/>
                  <a:gd name="T34" fmla="*/ 424 w 562"/>
                  <a:gd name="T35" fmla="*/ 331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2" h="956">
                    <a:moveTo>
                      <a:pt x="424" y="331"/>
                    </a:moveTo>
                    <a:lnTo>
                      <a:pt x="458" y="64"/>
                    </a:lnTo>
                    <a:lnTo>
                      <a:pt x="460" y="49"/>
                    </a:lnTo>
                    <a:lnTo>
                      <a:pt x="382" y="0"/>
                    </a:lnTo>
                    <a:lnTo>
                      <a:pt x="113" y="138"/>
                    </a:lnTo>
                    <a:lnTo>
                      <a:pt x="0" y="403"/>
                    </a:lnTo>
                    <a:lnTo>
                      <a:pt x="123" y="593"/>
                    </a:lnTo>
                    <a:lnTo>
                      <a:pt x="186" y="594"/>
                    </a:lnTo>
                    <a:lnTo>
                      <a:pt x="247" y="688"/>
                    </a:lnTo>
                    <a:lnTo>
                      <a:pt x="276" y="814"/>
                    </a:lnTo>
                    <a:lnTo>
                      <a:pt x="213" y="892"/>
                    </a:lnTo>
                    <a:lnTo>
                      <a:pt x="337" y="956"/>
                    </a:lnTo>
                    <a:lnTo>
                      <a:pt x="495" y="896"/>
                    </a:lnTo>
                    <a:lnTo>
                      <a:pt x="543" y="818"/>
                    </a:lnTo>
                    <a:lnTo>
                      <a:pt x="530" y="630"/>
                    </a:lnTo>
                    <a:lnTo>
                      <a:pt x="562" y="568"/>
                    </a:lnTo>
                    <a:lnTo>
                      <a:pt x="549" y="395"/>
                    </a:lnTo>
                    <a:lnTo>
                      <a:pt x="424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2" name="Freeform 225">
                <a:extLst>
                  <a:ext uri="{FF2B5EF4-FFF2-40B4-BE49-F238E27FC236}">
                    <a16:creationId xmlns:a16="http://schemas.microsoft.com/office/drawing/2014/main" id="{8BD7CF52-B7E2-4B86-941D-2F9A22578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" y="1711"/>
                <a:ext cx="186" cy="141"/>
              </a:xfrm>
              <a:custGeom>
                <a:avLst/>
                <a:gdLst>
                  <a:gd name="T0" fmla="*/ 1028 w 1304"/>
                  <a:gd name="T1" fmla="*/ 438 h 984"/>
                  <a:gd name="T2" fmla="*/ 1141 w 1304"/>
                  <a:gd name="T3" fmla="*/ 173 h 984"/>
                  <a:gd name="T4" fmla="*/ 0 w 1304"/>
                  <a:gd name="T5" fmla="*/ 0 h 984"/>
                  <a:gd name="T6" fmla="*/ 166 w 1304"/>
                  <a:gd name="T7" fmla="*/ 441 h 984"/>
                  <a:gd name="T8" fmla="*/ 416 w 1304"/>
                  <a:gd name="T9" fmla="*/ 492 h 984"/>
                  <a:gd name="T10" fmla="*/ 399 w 1304"/>
                  <a:gd name="T11" fmla="*/ 617 h 984"/>
                  <a:gd name="T12" fmla="*/ 148 w 1304"/>
                  <a:gd name="T13" fmla="*/ 614 h 984"/>
                  <a:gd name="T14" fmla="*/ 146 w 1304"/>
                  <a:gd name="T15" fmla="*/ 771 h 984"/>
                  <a:gd name="T16" fmla="*/ 442 w 1304"/>
                  <a:gd name="T17" fmla="*/ 852 h 984"/>
                  <a:gd name="T18" fmla="*/ 472 w 1304"/>
                  <a:gd name="T19" fmla="*/ 932 h 984"/>
                  <a:gd name="T20" fmla="*/ 677 w 1304"/>
                  <a:gd name="T21" fmla="*/ 903 h 984"/>
                  <a:gd name="T22" fmla="*/ 864 w 1304"/>
                  <a:gd name="T23" fmla="*/ 984 h 984"/>
                  <a:gd name="T24" fmla="*/ 944 w 1304"/>
                  <a:gd name="T25" fmla="*/ 892 h 984"/>
                  <a:gd name="T26" fmla="*/ 1147 w 1304"/>
                  <a:gd name="T27" fmla="*/ 894 h 984"/>
                  <a:gd name="T28" fmla="*/ 1241 w 1304"/>
                  <a:gd name="T29" fmla="*/ 927 h 984"/>
                  <a:gd name="T30" fmla="*/ 1304 w 1304"/>
                  <a:gd name="T31" fmla="*/ 849 h 984"/>
                  <a:gd name="T32" fmla="*/ 1275 w 1304"/>
                  <a:gd name="T33" fmla="*/ 723 h 984"/>
                  <a:gd name="T34" fmla="*/ 1214 w 1304"/>
                  <a:gd name="T35" fmla="*/ 629 h 984"/>
                  <a:gd name="T36" fmla="*/ 1151 w 1304"/>
                  <a:gd name="T37" fmla="*/ 628 h 984"/>
                  <a:gd name="T38" fmla="*/ 1028 w 1304"/>
                  <a:gd name="T39" fmla="*/ 438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04" h="984">
                    <a:moveTo>
                      <a:pt x="1028" y="438"/>
                    </a:moveTo>
                    <a:lnTo>
                      <a:pt x="1141" y="173"/>
                    </a:lnTo>
                    <a:lnTo>
                      <a:pt x="0" y="0"/>
                    </a:lnTo>
                    <a:lnTo>
                      <a:pt x="166" y="441"/>
                    </a:lnTo>
                    <a:lnTo>
                      <a:pt x="416" y="492"/>
                    </a:lnTo>
                    <a:lnTo>
                      <a:pt x="399" y="617"/>
                    </a:lnTo>
                    <a:lnTo>
                      <a:pt x="148" y="614"/>
                    </a:lnTo>
                    <a:lnTo>
                      <a:pt x="146" y="771"/>
                    </a:lnTo>
                    <a:lnTo>
                      <a:pt x="442" y="852"/>
                    </a:lnTo>
                    <a:lnTo>
                      <a:pt x="472" y="932"/>
                    </a:lnTo>
                    <a:lnTo>
                      <a:pt x="677" y="903"/>
                    </a:lnTo>
                    <a:lnTo>
                      <a:pt x="864" y="984"/>
                    </a:lnTo>
                    <a:lnTo>
                      <a:pt x="944" y="892"/>
                    </a:lnTo>
                    <a:lnTo>
                      <a:pt x="1147" y="894"/>
                    </a:lnTo>
                    <a:lnTo>
                      <a:pt x="1241" y="927"/>
                    </a:lnTo>
                    <a:lnTo>
                      <a:pt x="1304" y="849"/>
                    </a:lnTo>
                    <a:lnTo>
                      <a:pt x="1275" y="723"/>
                    </a:lnTo>
                    <a:lnTo>
                      <a:pt x="1214" y="629"/>
                    </a:lnTo>
                    <a:lnTo>
                      <a:pt x="1151" y="628"/>
                    </a:lnTo>
                    <a:lnTo>
                      <a:pt x="1028" y="4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3" name="Freeform 226">
                <a:extLst>
                  <a:ext uri="{FF2B5EF4-FFF2-40B4-BE49-F238E27FC236}">
                    <a16:creationId xmlns:a16="http://schemas.microsoft.com/office/drawing/2014/main" id="{56AF68E8-A348-4BC0-B26A-C9092346F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" y="1838"/>
                <a:ext cx="202" cy="158"/>
              </a:xfrm>
              <a:custGeom>
                <a:avLst/>
                <a:gdLst>
                  <a:gd name="T0" fmla="*/ 1119 w 1416"/>
                  <a:gd name="T1" fmla="*/ 0 h 1103"/>
                  <a:gd name="T2" fmla="*/ 1039 w 1416"/>
                  <a:gd name="T3" fmla="*/ 92 h 1103"/>
                  <a:gd name="T4" fmla="*/ 852 w 1416"/>
                  <a:gd name="T5" fmla="*/ 11 h 1103"/>
                  <a:gd name="T6" fmla="*/ 647 w 1416"/>
                  <a:gd name="T7" fmla="*/ 40 h 1103"/>
                  <a:gd name="T8" fmla="*/ 693 w 1416"/>
                  <a:gd name="T9" fmla="*/ 212 h 1103"/>
                  <a:gd name="T10" fmla="*/ 0 w 1416"/>
                  <a:gd name="T11" fmla="*/ 423 h 1103"/>
                  <a:gd name="T12" fmla="*/ 44 w 1416"/>
                  <a:gd name="T13" fmla="*/ 592 h 1103"/>
                  <a:gd name="T14" fmla="*/ 154 w 1416"/>
                  <a:gd name="T15" fmla="*/ 594 h 1103"/>
                  <a:gd name="T16" fmla="*/ 244 w 1416"/>
                  <a:gd name="T17" fmla="*/ 877 h 1103"/>
                  <a:gd name="T18" fmla="*/ 416 w 1416"/>
                  <a:gd name="T19" fmla="*/ 958 h 1103"/>
                  <a:gd name="T20" fmla="*/ 573 w 1416"/>
                  <a:gd name="T21" fmla="*/ 913 h 1103"/>
                  <a:gd name="T22" fmla="*/ 680 w 1416"/>
                  <a:gd name="T23" fmla="*/ 1103 h 1103"/>
                  <a:gd name="T24" fmla="*/ 790 w 1416"/>
                  <a:gd name="T25" fmla="*/ 1057 h 1103"/>
                  <a:gd name="T26" fmla="*/ 760 w 1416"/>
                  <a:gd name="T27" fmla="*/ 948 h 1103"/>
                  <a:gd name="T28" fmla="*/ 839 w 1416"/>
                  <a:gd name="T29" fmla="*/ 949 h 1103"/>
                  <a:gd name="T30" fmla="*/ 923 w 1416"/>
                  <a:gd name="T31" fmla="*/ 482 h 1103"/>
                  <a:gd name="T32" fmla="*/ 862 w 1416"/>
                  <a:gd name="T33" fmla="*/ 404 h 1103"/>
                  <a:gd name="T34" fmla="*/ 941 w 1416"/>
                  <a:gd name="T35" fmla="*/ 295 h 1103"/>
                  <a:gd name="T36" fmla="*/ 1050 w 1416"/>
                  <a:gd name="T37" fmla="*/ 359 h 1103"/>
                  <a:gd name="T38" fmla="*/ 1176 w 1416"/>
                  <a:gd name="T39" fmla="*/ 329 h 1103"/>
                  <a:gd name="T40" fmla="*/ 1272 w 1416"/>
                  <a:gd name="T41" fmla="*/ 236 h 1103"/>
                  <a:gd name="T42" fmla="*/ 1304 w 1416"/>
                  <a:gd name="T43" fmla="*/ 143 h 1103"/>
                  <a:gd name="T44" fmla="*/ 1416 w 1416"/>
                  <a:gd name="T45" fmla="*/ 35 h 1103"/>
                  <a:gd name="T46" fmla="*/ 1322 w 1416"/>
                  <a:gd name="T47" fmla="*/ 2 h 1103"/>
                  <a:gd name="T48" fmla="*/ 1119 w 1416"/>
                  <a:gd name="T49" fmla="*/ 0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16" h="1103">
                    <a:moveTo>
                      <a:pt x="1119" y="0"/>
                    </a:moveTo>
                    <a:lnTo>
                      <a:pt x="1039" y="92"/>
                    </a:lnTo>
                    <a:lnTo>
                      <a:pt x="852" y="11"/>
                    </a:lnTo>
                    <a:lnTo>
                      <a:pt x="647" y="40"/>
                    </a:lnTo>
                    <a:lnTo>
                      <a:pt x="693" y="212"/>
                    </a:lnTo>
                    <a:lnTo>
                      <a:pt x="0" y="423"/>
                    </a:lnTo>
                    <a:lnTo>
                      <a:pt x="44" y="592"/>
                    </a:lnTo>
                    <a:lnTo>
                      <a:pt x="154" y="594"/>
                    </a:lnTo>
                    <a:lnTo>
                      <a:pt x="244" y="877"/>
                    </a:lnTo>
                    <a:lnTo>
                      <a:pt x="416" y="958"/>
                    </a:lnTo>
                    <a:lnTo>
                      <a:pt x="573" y="913"/>
                    </a:lnTo>
                    <a:lnTo>
                      <a:pt x="680" y="1103"/>
                    </a:lnTo>
                    <a:lnTo>
                      <a:pt x="790" y="1057"/>
                    </a:lnTo>
                    <a:lnTo>
                      <a:pt x="760" y="948"/>
                    </a:lnTo>
                    <a:lnTo>
                      <a:pt x="839" y="949"/>
                    </a:lnTo>
                    <a:lnTo>
                      <a:pt x="923" y="482"/>
                    </a:lnTo>
                    <a:lnTo>
                      <a:pt x="862" y="404"/>
                    </a:lnTo>
                    <a:lnTo>
                      <a:pt x="941" y="295"/>
                    </a:lnTo>
                    <a:lnTo>
                      <a:pt x="1050" y="359"/>
                    </a:lnTo>
                    <a:lnTo>
                      <a:pt x="1176" y="329"/>
                    </a:lnTo>
                    <a:lnTo>
                      <a:pt x="1272" y="236"/>
                    </a:lnTo>
                    <a:lnTo>
                      <a:pt x="1304" y="143"/>
                    </a:lnTo>
                    <a:lnTo>
                      <a:pt x="1416" y="35"/>
                    </a:lnTo>
                    <a:lnTo>
                      <a:pt x="1322" y="2"/>
                    </a:lnTo>
                    <a:lnTo>
                      <a:pt x="11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4" name="Freeform 227">
                <a:extLst>
                  <a:ext uri="{FF2B5EF4-FFF2-40B4-BE49-F238E27FC236}">
                    <a16:creationId xmlns:a16="http://schemas.microsoft.com/office/drawing/2014/main" id="{02AA453B-3F8C-489D-9E17-D0132F0B9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5" y="1833"/>
                <a:ext cx="165" cy="157"/>
              </a:xfrm>
              <a:custGeom>
                <a:avLst/>
                <a:gdLst>
                  <a:gd name="T0" fmla="*/ 701 w 1154"/>
                  <a:gd name="T1" fmla="*/ 138 h 1101"/>
                  <a:gd name="T2" fmla="*/ 577 w 1154"/>
                  <a:gd name="T3" fmla="*/ 74 h 1101"/>
                  <a:gd name="T4" fmla="*/ 465 w 1154"/>
                  <a:gd name="T5" fmla="*/ 182 h 1101"/>
                  <a:gd name="T6" fmla="*/ 433 w 1154"/>
                  <a:gd name="T7" fmla="*/ 275 h 1101"/>
                  <a:gd name="T8" fmla="*/ 337 w 1154"/>
                  <a:gd name="T9" fmla="*/ 368 h 1101"/>
                  <a:gd name="T10" fmla="*/ 211 w 1154"/>
                  <a:gd name="T11" fmla="*/ 398 h 1101"/>
                  <a:gd name="T12" fmla="*/ 102 w 1154"/>
                  <a:gd name="T13" fmla="*/ 334 h 1101"/>
                  <a:gd name="T14" fmla="*/ 23 w 1154"/>
                  <a:gd name="T15" fmla="*/ 443 h 1101"/>
                  <a:gd name="T16" fmla="*/ 84 w 1154"/>
                  <a:gd name="T17" fmla="*/ 521 h 1101"/>
                  <a:gd name="T18" fmla="*/ 0 w 1154"/>
                  <a:gd name="T19" fmla="*/ 988 h 1101"/>
                  <a:gd name="T20" fmla="*/ 92 w 1154"/>
                  <a:gd name="T21" fmla="*/ 1067 h 1101"/>
                  <a:gd name="T22" fmla="*/ 311 w 1154"/>
                  <a:gd name="T23" fmla="*/ 1101 h 1101"/>
                  <a:gd name="T24" fmla="*/ 360 w 1154"/>
                  <a:gd name="T25" fmla="*/ 976 h 1101"/>
                  <a:gd name="T26" fmla="*/ 346 w 1154"/>
                  <a:gd name="T27" fmla="*/ 852 h 1101"/>
                  <a:gd name="T28" fmla="*/ 285 w 1154"/>
                  <a:gd name="T29" fmla="*/ 787 h 1101"/>
                  <a:gd name="T30" fmla="*/ 319 w 1154"/>
                  <a:gd name="T31" fmla="*/ 571 h 1101"/>
                  <a:gd name="T32" fmla="*/ 414 w 1154"/>
                  <a:gd name="T33" fmla="*/ 510 h 1101"/>
                  <a:gd name="T34" fmla="*/ 556 w 1154"/>
                  <a:gd name="T35" fmla="*/ 481 h 1101"/>
                  <a:gd name="T36" fmla="*/ 745 w 1154"/>
                  <a:gd name="T37" fmla="*/ 358 h 1101"/>
                  <a:gd name="T38" fmla="*/ 918 w 1154"/>
                  <a:gd name="T39" fmla="*/ 330 h 1101"/>
                  <a:gd name="T40" fmla="*/ 964 w 1154"/>
                  <a:gd name="T41" fmla="*/ 408 h 1101"/>
                  <a:gd name="T42" fmla="*/ 1152 w 1154"/>
                  <a:gd name="T43" fmla="*/ 380 h 1101"/>
                  <a:gd name="T44" fmla="*/ 1154 w 1154"/>
                  <a:gd name="T45" fmla="*/ 270 h 1101"/>
                  <a:gd name="T46" fmla="*/ 907 w 1154"/>
                  <a:gd name="T47" fmla="*/ 0 h 1101"/>
                  <a:gd name="T48" fmla="*/ 859 w 1154"/>
                  <a:gd name="T49" fmla="*/ 78 h 1101"/>
                  <a:gd name="T50" fmla="*/ 701 w 1154"/>
                  <a:gd name="T51" fmla="*/ 138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54" h="1101">
                    <a:moveTo>
                      <a:pt x="701" y="138"/>
                    </a:moveTo>
                    <a:lnTo>
                      <a:pt x="577" y="74"/>
                    </a:lnTo>
                    <a:lnTo>
                      <a:pt x="465" y="182"/>
                    </a:lnTo>
                    <a:lnTo>
                      <a:pt x="433" y="275"/>
                    </a:lnTo>
                    <a:lnTo>
                      <a:pt x="337" y="368"/>
                    </a:lnTo>
                    <a:lnTo>
                      <a:pt x="211" y="398"/>
                    </a:lnTo>
                    <a:lnTo>
                      <a:pt x="102" y="334"/>
                    </a:lnTo>
                    <a:lnTo>
                      <a:pt x="23" y="443"/>
                    </a:lnTo>
                    <a:lnTo>
                      <a:pt x="84" y="521"/>
                    </a:lnTo>
                    <a:lnTo>
                      <a:pt x="0" y="988"/>
                    </a:lnTo>
                    <a:lnTo>
                      <a:pt x="92" y="1067"/>
                    </a:lnTo>
                    <a:lnTo>
                      <a:pt x="311" y="1101"/>
                    </a:lnTo>
                    <a:lnTo>
                      <a:pt x="360" y="976"/>
                    </a:lnTo>
                    <a:lnTo>
                      <a:pt x="346" y="852"/>
                    </a:lnTo>
                    <a:lnTo>
                      <a:pt x="285" y="787"/>
                    </a:lnTo>
                    <a:lnTo>
                      <a:pt x="319" y="571"/>
                    </a:lnTo>
                    <a:lnTo>
                      <a:pt x="414" y="510"/>
                    </a:lnTo>
                    <a:lnTo>
                      <a:pt x="556" y="481"/>
                    </a:lnTo>
                    <a:lnTo>
                      <a:pt x="745" y="358"/>
                    </a:lnTo>
                    <a:lnTo>
                      <a:pt x="918" y="330"/>
                    </a:lnTo>
                    <a:lnTo>
                      <a:pt x="964" y="408"/>
                    </a:lnTo>
                    <a:lnTo>
                      <a:pt x="1152" y="380"/>
                    </a:lnTo>
                    <a:lnTo>
                      <a:pt x="1154" y="270"/>
                    </a:lnTo>
                    <a:lnTo>
                      <a:pt x="907" y="0"/>
                    </a:lnTo>
                    <a:lnTo>
                      <a:pt x="859" y="78"/>
                    </a:lnTo>
                    <a:lnTo>
                      <a:pt x="701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5" name="Freeform 228">
                <a:extLst>
                  <a:ext uri="{FF2B5EF4-FFF2-40B4-BE49-F238E27FC236}">
                    <a16:creationId xmlns:a16="http://schemas.microsoft.com/office/drawing/2014/main" id="{2F59146F-8EE5-4C63-8620-3B3A70EEE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0" y="2004"/>
                <a:ext cx="259" cy="203"/>
              </a:xfrm>
              <a:custGeom>
                <a:avLst/>
                <a:gdLst>
                  <a:gd name="T0" fmla="*/ 1474 w 1813"/>
                  <a:gd name="T1" fmla="*/ 125 h 1425"/>
                  <a:gd name="T2" fmla="*/ 1476 w 1813"/>
                  <a:gd name="T3" fmla="*/ 0 h 1425"/>
                  <a:gd name="T4" fmla="*/ 754 w 1813"/>
                  <a:gd name="T5" fmla="*/ 52 h 1425"/>
                  <a:gd name="T6" fmla="*/ 611 w 1813"/>
                  <a:gd name="T7" fmla="*/ 191 h 1425"/>
                  <a:gd name="T8" fmla="*/ 491 w 1813"/>
                  <a:gd name="T9" fmla="*/ 189 h 1425"/>
                  <a:gd name="T10" fmla="*/ 0 w 1813"/>
                  <a:gd name="T11" fmla="*/ 182 h 1425"/>
                  <a:gd name="T12" fmla="*/ 259 w 1813"/>
                  <a:gd name="T13" fmla="*/ 688 h 1425"/>
                  <a:gd name="T14" fmla="*/ 353 w 1813"/>
                  <a:gd name="T15" fmla="*/ 736 h 1425"/>
                  <a:gd name="T16" fmla="*/ 350 w 1813"/>
                  <a:gd name="T17" fmla="*/ 987 h 1425"/>
                  <a:gd name="T18" fmla="*/ 517 w 1813"/>
                  <a:gd name="T19" fmla="*/ 1334 h 1425"/>
                  <a:gd name="T20" fmla="*/ 785 w 1813"/>
                  <a:gd name="T21" fmla="*/ 1244 h 1425"/>
                  <a:gd name="T22" fmla="*/ 803 w 1813"/>
                  <a:gd name="T23" fmla="*/ 1056 h 1425"/>
                  <a:gd name="T24" fmla="*/ 898 w 1813"/>
                  <a:gd name="T25" fmla="*/ 1027 h 1425"/>
                  <a:gd name="T26" fmla="*/ 943 w 1813"/>
                  <a:gd name="T27" fmla="*/ 1121 h 1425"/>
                  <a:gd name="T28" fmla="*/ 1037 w 1813"/>
                  <a:gd name="T29" fmla="*/ 1170 h 1425"/>
                  <a:gd name="T30" fmla="*/ 1178 w 1813"/>
                  <a:gd name="T31" fmla="*/ 1139 h 1425"/>
                  <a:gd name="T32" fmla="*/ 1239 w 1813"/>
                  <a:gd name="T33" fmla="*/ 1250 h 1425"/>
                  <a:gd name="T34" fmla="*/ 1144 w 1813"/>
                  <a:gd name="T35" fmla="*/ 1280 h 1425"/>
                  <a:gd name="T36" fmla="*/ 1143 w 1813"/>
                  <a:gd name="T37" fmla="*/ 1374 h 1425"/>
                  <a:gd name="T38" fmla="*/ 1299 w 1813"/>
                  <a:gd name="T39" fmla="*/ 1377 h 1425"/>
                  <a:gd name="T40" fmla="*/ 1346 w 1813"/>
                  <a:gd name="T41" fmla="*/ 1424 h 1425"/>
                  <a:gd name="T42" fmla="*/ 1409 w 1813"/>
                  <a:gd name="T43" fmla="*/ 1409 h 1425"/>
                  <a:gd name="T44" fmla="*/ 1408 w 1813"/>
                  <a:gd name="T45" fmla="*/ 1425 h 1425"/>
                  <a:gd name="T46" fmla="*/ 1416 w 1813"/>
                  <a:gd name="T47" fmla="*/ 1417 h 1425"/>
                  <a:gd name="T48" fmla="*/ 1424 w 1813"/>
                  <a:gd name="T49" fmla="*/ 1409 h 1425"/>
                  <a:gd name="T50" fmla="*/ 1440 w 1813"/>
                  <a:gd name="T51" fmla="*/ 1363 h 1425"/>
                  <a:gd name="T52" fmla="*/ 1379 w 1813"/>
                  <a:gd name="T53" fmla="*/ 1315 h 1425"/>
                  <a:gd name="T54" fmla="*/ 1301 w 1813"/>
                  <a:gd name="T55" fmla="*/ 1220 h 1425"/>
                  <a:gd name="T56" fmla="*/ 1428 w 1813"/>
                  <a:gd name="T57" fmla="*/ 1159 h 1425"/>
                  <a:gd name="T58" fmla="*/ 1541 w 1813"/>
                  <a:gd name="T59" fmla="*/ 957 h 1425"/>
                  <a:gd name="T60" fmla="*/ 1604 w 1813"/>
                  <a:gd name="T61" fmla="*/ 958 h 1425"/>
                  <a:gd name="T62" fmla="*/ 1619 w 1813"/>
                  <a:gd name="T63" fmla="*/ 1005 h 1425"/>
                  <a:gd name="T64" fmla="*/ 1681 w 1813"/>
                  <a:gd name="T65" fmla="*/ 1005 h 1425"/>
                  <a:gd name="T66" fmla="*/ 1682 w 1813"/>
                  <a:gd name="T67" fmla="*/ 943 h 1425"/>
                  <a:gd name="T68" fmla="*/ 1729 w 1813"/>
                  <a:gd name="T69" fmla="*/ 929 h 1425"/>
                  <a:gd name="T70" fmla="*/ 1730 w 1813"/>
                  <a:gd name="T71" fmla="*/ 928 h 1425"/>
                  <a:gd name="T72" fmla="*/ 1700 w 1813"/>
                  <a:gd name="T73" fmla="*/ 756 h 1425"/>
                  <a:gd name="T74" fmla="*/ 1813 w 1813"/>
                  <a:gd name="T75" fmla="*/ 725 h 1425"/>
                  <a:gd name="T76" fmla="*/ 1600 w 1813"/>
                  <a:gd name="T77" fmla="*/ 111 h 1425"/>
                  <a:gd name="T78" fmla="*/ 1474 w 1813"/>
                  <a:gd name="T79" fmla="*/ 125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13" h="1425">
                    <a:moveTo>
                      <a:pt x="1474" y="125"/>
                    </a:moveTo>
                    <a:lnTo>
                      <a:pt x="1476" y="0"/>
                    </a:lnTo>
                    <a:lnTo>
                      <a:pt x="754" y="52"/>
                    </a:lnTo>
                    <a:lnTo>
                      <a:pt x="611" y="191"/>
                    </a:lnTo>
                    <a:lnTo>
                      <a:pt x="491" y="189"/>
                    </a:lnTo>
                    <a:lnTo>
                      <a:pt x="0" y="182"/>
                    </a:lnTo>
                    <a:lnTo>
                      <a:pt x="259" y="688"/>
                    </a:lnTo>
                    <a:lnTo>
                      <a:pt x="353" y="736"/>
                    </a:lnTo>
                    <a:lnTo>
                      <a:pt x="350" y="987"/>
                    </a:lnTo>
                    <a:lnTo>
                      <a:pt x="517" y="1334"/>
                    </a:lnTo>
                    <a:lnTo>
                      <a:pt x="785" y="1244"/>
                    </a:lnTo>
                    <a:lnTo>
                      <a:pt x="803" y="1056"/>
                    </a:lnTo>
                    <a:lnTo>
                      <a:pt x="898" y="1027"/>
                    </a:lnTo>
                    <a:lnTo>
                      <a:pt x="943" y="1121"/>
                    </a:lnTo>
                    <a:lnTo>
                      <a:pt x="1037" y="1170"/>
                    </a:lnTo>
                    <a:lnTo>
                      <a:pt x="1178" y="1139"/>
                    </a:lnTo>
                    <a:lnTo>
                      <a:pt x="1239" y="1250"/>
                    </a:lnTo>
                    <a:lnTo>
                      <a:pt x="1144" y="1280"/>
                    </a:lnTo>
                    <a:lnTo>
                      <a:pt x="1143" y="1374"/>
                    </a:lnTo>
                    <a:lnTo>
                      <a:pt x="1299" y="1377"/>
                    </a:lnTo>
                    <a:lnTo>
                      <a:pt x="1346" y="1424"/>
                    </a:lnTo>
                    <a:lnTo>
                      <a:pt x="1409" y="1409"/>
                    </a:lnTo>
                    <a:lnTo>
                      <a:pt x="1408" y="1425"/>
                    </a:lnTo>
                    <a:lnTo>
                      <a:pt x="1416" y="1417"/>
                    </a:lnTo>
                    <a:lnTo>
                      <a:pt x="1424" y="1409"/>
                    </a:lnTo>
                    <a:lnTo>
                      <a:pt x="1440" y="1363"/>
                    </a:lnTo>
                    <a:lnTo>
                      <a:pt x="1379" y="1315"/>
                    </a:lnTo>
                    <a:lnTo>
                      <a:pt x="1301" y="1220"/>
                    </a:lnTo>
                    <a:lnTo>
                      <a:pt x="1428" y="1159"/>
                    </a:lnTo>
                    <a:lnTo>
                      <a:pt x="1541" y="957"/>
                    </a:lnTo>
                    <a:lnTo>
                      <a:pt x="1604" y="958"/>
                    </a:lnTo>
                    <a:lnTo>
                      <a:pt x="1619" y="1005"/>
                    </a:lnTo>
                    <a:lnTo>
                      <a:pt x="1681" y="1005"/>
                    </a:lnTo>
                    <a:lnTo>
                      <a:pt x="1682" y="943"/>
                    </a:lnTo>
                    <a:lnTo>
                      <a:pt x="1729" y="929"/>
                    </a:lnTo>
                    <a:lnTo>
                      <a:pt x="1730" y="928"/>
                    </a:lnTo>
                    <a:lnTo>
                      <a:pt x="1700" y="756"/>
                    </a:lnTo>
                    <a:lnTo>
                      <a:pt x="1813" y="725"/>
                    </a:lnTo>
                    <a:lnTo>
                      <a:pt x="1600" y="111"/>
                    </a:lnTo>
                    <a:lnTo>
                      <a:pt x="1474" y="1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6" name="Freeform 229">
                <a:extLst>
                  <a:ext uri="{FF2B5EF4-FFF2-40B4-BE49-F238E27FC236}">
                    <a16:creationId xmlns:a16="http://schemas.microsoft.com/office/drawing/2014/main" id="{6E97EBFB-1828-4F87-852B-289E96957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9" y="1973"/>
                <a:ext cx="278" cy="202"/>
              </a:xfrm>
              <a:custGeom>
                <a:avLst/>
                <a:gdLst>
                  <a:gd name="T0" fmla="*/ 213 w 1947"/>
                  <a:gd name="T1" fmla="*/ 939 h 1412"/>
                  <a:gd name="T2" fmla="*/ 100 w 1947"/>
                  <a:gd name="T3" fmla="*/ 970 h 1412"/>
                  <a:gd name="T4" fmla="*/ 130 w 1947"/>
                  <a:gd name="T5" fmla="*/ 1142 h 1412"/>
                  <a:gd name="T6" fmla="*/ 129 w 1947"/>
                  <a:gd name="T7" fmla="*/ 1143 h 1412"/>
                  <a:gd name="T8" fmla="*/ 147 w 1947"/>
                  <a:gd name="T9" fmla="*/ 1253 h 1412"/>
                  <a:gd name="T10" fmla="*/ 368 w 1947"/>
                  <a:gd name="T11" fmla="*/ 1115 h 1412"/>
                  <a:gd name="T12" fmla="*/ 446 w 1947"/>
                  <a:gd name="T13" fmla="*/ 1131 h 1412"/>
                  <a:gd name="T14" fmla="*/ 651 w 1947"/>
                  <a:gd name="T15" fmla="*/ 1040 h 1412"/>
                  <a:gd name="T16" fmla="*/ 697 w 1947"/>
                  <a:gd name="T17" fmla="*/ 1104 h 1412"/>
                  <a:gd name="T18" fmla="*/ 822 w 1947"/>
                  <a:gd name="T19" fmla="*/ 1152 h 1412"/>
                  <a:gd name="T20" fmla="*/ 806 w 1947"/>
                  <a:gd name="T21" fmla="*/ 1199 h 1412"/>
                  <a:gd name="T22" fmla="*/ 884 w 1947"/>
                  <a:gd name="T23" fmla="*/ 1200 h 1412"/>
                  <a:gd name="T24" fmla="*/ 915 w 1947"/>
                  <a:gd name="T25" fmla="*/ 1169 h 1412"/>
                  <a:gd name="T26" fmla="*/ 947 w 1947"/>
                  <a:gd name="T27" fmla="*/ 1216 h 1412"/>
                  <a:gd name="T28" fmla="*/ 1040 w 1947"/>
                  <a:gd name="T29" fmla="*/ 1202 h 1412"/>
                  <a:gd name="T30" fmla="*/ 1103 w 1947"/>
                  <a:gd name="T31" fmla="*/ 1266 h 1412"/>
                  <a:gd name="T32" fmla="*/ 1149 w 1947"/>
                  <a:gd name="T33" fmla="*/ 1282 h 1412"/>
                  <a:gd name="T34" fmla="*/ 1214 w 1947"/>
                  <a:gd name="T35" fmla="*/ 1189 h 1412"/>
                  <a:gd name="T36" fmla="*/ 1307 w 1947"/>
                  <a:gd name="T37" fmla="*/ 1190 h 1412"/>
                  <a:gd name="T38" fmla="*/ 1354 w 1947"/>
                  <a:gd name="T39" fmla="*/ 1237 h 1412"/>
                  <a:gd name="T40" fmla="*/ 1416 w 1947"/>
                  <a:gd name="T41" fmla="*/ 1238 h 1412"/>
                  <a:gd name="T42" fmla="*/ 1400 w 1947"/>
                  <a:gd name="T43" fmla="*/ 1301 h 1412"/>
                  <a:gd name="T44" fmla="*/ 1461 w 1947"/>
                  <a:gd name="T45" fmla="*/ 1412 h 1412"/>
                  <a:gd name="T46" fmla="*/ 1697 w 1947"/>
                  <a:gd name="T47" fmla="*/ 1352 h 1412"/>
                  <a:gd name="T48" fmla="*/ 1853 w 1947"/>
                  <a:gd name="T49" fmla="*/ 1402 h 1412"/>
                  <a:gd name="T50" fmla="*/ 1932 w 1947"/>
                  <a:gd name="T51" fmla="*/ 1388 h 1412"/>
                  <a:gd name="T52" fmla="*/ 1947 w 1947"/>
                  <a:gd name="T53" fmla="*/ 1388 h 1412"/>
                  <a:gd name="T54" fmla="*/ 1886 w 1947"/>
                  <a:gd name="T55" fmla="*/ 1277 h 1412"/>
                  <a:gd name="T56" fmla="*/ 1900 w 1947"/>
                  <a:gd name="T57" fmla="*/ 1274 h 1412"/>
                  <a:gd name="T58" fmla="*/ 1886 w 1947"/>
                  <a:gd name="T59" fmla="*/ 1277 h 1412"/>
                  <a:gd name="T60" fmla="*/ 1425 w 1947"/>
                  <a:gd name="T61" fmla="*/ 612 h 1412"/>
                  <a:gd name="T62" fmla="*/ 1395 w 1947"/>
                  <a:gd name="T63" fmla="*/ 632 h 1412"/>
                  <a:gd name="T64" fmla="*/ 1267 w 1947"/>
                  <a:gd name="T65" fmla="*/ 720 h 1412"/>
                  <a:gd name="T66" fmla="*/ 813 w 1947"/>
                  <a:gd name="T67" fmla="*/ 698 h 1412"/>
                  <a:gd name="T68" fmla="*/ 786 w 1947"/>
                  <a:gd name="T69" fmla="*/ 321 h 1412"/>
                  <a:gd name="T70" fmla="*/ 290 w 1947"/>
                  <a:gd name="T71" fmla="*/ 0 h 1412"/>
                  <a:gd name="T72" fmla="*/ 0 w 1947"/>
                  <a:gd name="T73" fmla="*/ 325 h 1412"/>
                  <a:gd name="T74" fmla="*/ 213 w 1947"/>
                  <a:gd name="T75" fmla="*/ 939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47" h="1412">
                    <a:moveTo>
                      <a:pt x="213" y="939"/>
                    </a:moveTo>
                    <a:lnTo>
                      <a:pt x="100" y="970"/>
                    </a:lnTo>
                    <a:lnTo>
                      <a:pt x="130" y="1142"/>
                    </a:lnTo>
                    <a:lnTo>
                      <a:pt x="129" y="1143"/>
                    </a:lnTo>
                    <a:lnTo>
                      <a:pt x="147" y="1253"/>
                    </a:lnTo>
                    <a:lnTo>
                      <a:pt x="368" y="1115"/>
                    </a:lnTo>
                    <a:lnTo>
                      <a:pt x="446" y="1131"/>
                    </a:lnTo>
                    <a:lnTo>
                      <a:pt x="651" y="1040"/>
                    </a:lnTo>
                    <a:lnTo>
                      <a:pt x="697" y="1104"/>
                    </a:lnTo>
                    <a:lnTo>
                      <a:pt x="822" y="1152"/>
                    </a:lnTo>
                    <a:lnTo>
                      <a:pt x="806" y="1199"/>
                    </a:lnTo>
                    <a:lnTo>
                      <a:pt x="884" y="1200"/>
                    </a:lnTo>
                    <a:lnTo>
                      <a:pt x="915" y="1169"/>
                    </a:lnTo>
                    <a:lnTo>
                      <a:pt x="947" y="1216"/>
                    </a:lnTo>
                    <a:lnTo>
                      <a:pt x="1040" y="1202"/>
                    </a:lnTo>
                    <a:lnTo>
                      <a:pt x="1103" y="1266"/>
                    </a:lnTo>
                    <a:lnTo>
                      <a:pt x="1149" y="1282"/>
                    </a:lnTo>
                    <a:lnTo>
                      <a:pt x="1214" y="1189"/>
                    </a:lnTo>
                    <a:lnTo>
                      <a:pt x="1307" y="1190"/>
                    </a:lnTo>
                    <a:lnTo>
                      <a:pt x="1354" y="1237"/>
                    </a:lnTo>
                    <a:lnTo>
                      <a:pt x="1416" y="1238"/>
                    </a:lnTo>
                    <a:lnTo>
                      <a:pt x="1400" y="1301"/>
                    </a:lnTo>
                    <a:lnTo>
                      <a:pt x="1461" y="1412"/>
                    </a:lnTo>
                    <a:lnTo>
                      <a:pt x="1697" y="1352"/>
                    </a:lnTo>
                    <a:lnTo>
                      <a:pt x="1853" y="1402"/>
                    </a:lnTo>
                    <a:lnTo>
                      <a:pt x="1932" y="1388"/>
                    </a:lnTo>
                    <a:lnTo>
                      <a:pt x="1947" y="1388"/>
                    </a:lnTo>
                    <a:lnTo>
                      <a:pt x="1886" y="1277"/>
                    </a:lnTo>
                    <a:lnTo>
                      <a:pt x="1900" y="1274"/>
                    </a:lnTo>
                    <a:lnTo>
                      <a:pt x="1886" y="1277"/>
                    </a:lnTo>
                    <a:lnTo>
                      <a:pt x="1425" y="612"/>
                    </a:lnTo>
                    <a:lnTo>
                      <a:pt x="1395" y="632"/>
                    </a:lnTo>
                    <a:lnTo>
                      <a:pt x="1267" y="720"/>
                    </a:lnTo>
                    <a:lnTo>
                      <a:pt x="813" y="698"/>
                    </a:lnTo>
                    <a:lnTo>
                      <a:pt x="786" y="321"/>
                    </a:lnTo>
                    <a:lnTo>
                      <a:pt x="290" y="0"/>
                    </a:lnTo>
                    <a:lnTo>
                      <a:pt x="0" y="325"/>
                    </a:lnTo>
                    <a:lnTo>
                      <a:pt x="213" y="9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7" name="Freeform 230">
                <a:extLst>
                  <a:ext uri="{FF2B5EF4-FFF2-40B4-BE49-F238E27FC236}">
                    <a16:creationId xmlns:a16="http://schemas.microsoft.com/office/drawing/2014/main" id="{4944AD36-7256-4065-A43F-98A3099C2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6" y="2136"/>
                <a:ext cx="260" cy="340"/>
              </a:xfrm>
              <a:custGeom>
                <a:avLst/>
                <a:gdLst>
                  <a:gd name="T0" fmla="*/ 1479 w 1817"/>
                  <a:gd name="T1" fmla="*/ 0 h 2378"/>
                  <a:gd name="T2" fmla="*/ 1432 w 1817"/>
                  <a:gd name="T3" fmla="*/ 14 h 2378"/>
                  <a:gd name="T4" fmla="*/ 1431 w 1817"/>
                  <a:gd name="T5" fmla="*/ 76 h 2378"/>
                  <a:gd name="T6" fmla="*/ 1369 w 1817"/>
                  <a:gd name="T7" fmla="*/ 76 h 2378"/>
                  <a:gd name="T8" fmla="*/ 1354 w 1817"/>
                  <a:gd name="T9" fmla="*/ 29 h 2378"/>
                  <a:gd name="T10" fmla="*/ 1291 w 1817"/>
                  <a:gd name="T11" fmla="*/ 28 h 2378"/>
                  <a:gd name="T12" fmla="*/ 1178 w 1817"/>
                  <a:gd name="T13" fmla="*/ 230 h 2378"/>
                  <a:gd name="T14" fmla="*/ 1051 w 1817"/>
                  <a:gd name="T15" fmla="*/ 291 h 2378"/>
                  <a:gd name="T16" fmla="*/ 1129 w 1817"/>
                  <a:gd name="T17" fmla="*/ 386 h 2378"/>
                  <a:gd name="T18" fmla="*/ 1190 w 1817"/>
                  <a:gd name="T19" fmla="*/ 434 h 2378"/>
                  <a:gd name="T20" fmla="*/ 1174 w 1817"/>
                  <a:gd name="T21" fmla="*/ 480 h 2378"/>
                  <a:gd name="T22" fmla="*/ 1166 w 1817"/>
                  <a:gd name="T23" fmla="*/ 488 h 2378"/>
                  <a:gd name="T24" fmla="*/ 1189 w 1817"/>
                  <a:gd name="T25" fmla="*/ 513 h 2378"/>
                  <a:gd name="T26" fmla="*/ 1172 w 1817"/>
                  <a:gd name="T27" fmla="*/ 637 h 2378"/>
                  <a:gd name="T28" fmla="*/ 1125 w 1817"/>
                  <a:gd name="T29" fmla="*/ 653 h 2378"/>
                  <a:gd name="T30" fmla="*/ 1124 w 1817"/>
                  <a:gd name="T31" fmla="*/ 700 h 2378"/>
                  <a:gd name="T32" fmla="*/ 1170 w 1817"/>
                  <a:gd name="T33" fmla="*/ 747 h 2378"/>
                  <a:gd name="T34" fmla="*/ 1091 w 1817"/>
                  <a:gd name="T35" fmla="*/ 902 h 2378"/>
                  <a:gd name="T36" fmla="*/ 996 w 1817"/>
                  <a:gd name="T37" fmla="*/ 917 h 2378"/>
                  <a:gd name="T38" fmla="*/ 935 w 1817"/>
                  <a:gd name="T39" fmla="*/ 822 h 2378"/>
                  <a:gd name="T40" fmla="*/ 886 w 1817"/>
                  <a:gd name="T41" fmla="*/ 915 h 2378"/>
                  <a:gd name="T42" fmla="*/ 792 w 1817"/>
                  <a:gd name="T43" fmla="*/ 977 h 2378"/>
                  <a:gd name="T44" fmla="*/ 698 w 1817"/>
                  <a:gd name="T45" fmla="*/ 945 h 2378"/>
                  <a:gd name="T46" fmla="*/ 681 w 1817"/>
                  <a:gd name="T47" fmla="*/ 1022 h 2378"/>
                  <a:gd name="T48" fmla="*/ 774 w 1817"/>
                  <a:gd name="T49" fmla="*/ 1087 h 2378"/>
                  <a:gd name="T50" fmla="*/ 891 w 1817"/>
                  <a:gd name="T51" fmla="*/ 1668 h 2378"/>
                  <a:gd name="T52" fmla="*/ 780 w 1817"/>
                  <a:gd name="T53" fmla="*/ 1713 h 2378"/>
                  <a:gd name="T54" fmla="*/ 610 w 1817"/>
                  <a:gd name="T55" fmla="*/ 1585 h 2378"/>
                  <a:gd name="T56" fmla="*/ 503 w 1817"/>
                  <a:gd name="T57" fmla="*/ 1365 h 2378"/>
                  <a:gd name="T58" fmla="*/ 395 w 1817"/>
                  <a:gd name="T59" fmla="*/ 1316 h 2378"/>
                  <a:gd name="T60" fmla="*/ 284 w 1817"/>
                  <a:gd name="T61" fmla="*/ 1377 h 2378"/>
                  <a:gd name="T62" fmla="*/ 147 w 1817"/>
                  <a:gd name="T63" fmla="*/ 1283 h 2378"/>
                  <a:gd name="T64" fmla="*/ 3 w 1817"/>
                  <a:gd name="T65" fmla="*/ 1326 h 2378"/>
                  <a:gd name="T66" fmla="*/ 3 w 1817"/>
                  <a:gd name="T67" fmla="*/ 1350 h 2378"/>
                  <a:gd name="T68" fmla="*/ 0 w 1817"/>
                  <a:gd name="T69" fmla="*/ 1514 h 2378"/>
                  <a:gd name="T70" fmla="*/ 77 w 1817"/>
                  <a:gd name="T71" fmla="*/ 1625 h 2378"/>
                  <a:gd name="T72" fmla="*/ 107 w 1817"/>
                  <a:gd name="T73" fmla="*/ 1767 h 2378"/>
                  <a:gd name="T74" fmla="*/ 309 w 1817"/>
                  <a:gd name="T75" fmla="*/ 1863 h 2378"/>
                  <a:gd name="T76" fmla="*/ 1025 w 1817"/>
                  <a:gd name="T77" fmla="*/ 2155 h 2378"/>
                  <a:gd name="T78" fmla="*/ 1226 w 1817"/>
                  <a:gd name="T79" fmla="*/ 2378 h 2378"/>
                  <a:gd name="T80" fmla="*/ 1371 w 1817"/>
                  <a:gd name="T81" fmla="*/ 2129 h 2378"/>
                  <a:gd name="T82" fmla="*/ 1674 w 1817"/>
                  <a:gd name="T83" fmla="*/ 1977 h 2378"/>
                  <a:gd name="T84" fmla="*/ 1799 w 1817"/>
                  <a:gd name="T85" fmla="*/ 2009 h 2378"/>
                  <a:gd name="T86" fmla="*/ 1817 w 1817"/>
                  <a:gd name="T87" fmla="*/ 1822 h 2378"/>
                  <a:gd name="T88" fmla="*/ 1631 w 1817"/>
                  <a:gd name="T89" fmla="*/ 1678 h 2378"/>
                  <a:gd name="T90" fmla="*/ 1777 w 1817"/>
                  <a:gd name="T91" fmla="*/ 1367 h 2378"/>
                  <a:gd name="T92" fmla="*/ 1621 w 1817"/>
                  <a:gd name="T93" fmla="*/ 1302 h 2378"/>
                  <a:gd name="T94" fmla="*/ 1541 w 1817"/>
                  <a:gd name="T95" fmla="*/ 1395 h 2378"/>
                  <a:gd name="T96" fmla="*/ 1418 w 1817"/>
                  <a:gd name="T97" fmla="*/ 970 h 2378"/>
                  <a:gd name="T98" fmla="*/ 1437 w 1817"/>
                  <a:gd name="T99" fmla="*/ 720 h 2378"/>
                  <a:gd name="T100" fmla="*/ 1536 w 1817"/>
                  <a:gd name="T101" fmla="*/ 627 h 2378"/>
                  <a:gd name="T102" fmla="*/ 1474 w 1817"/>
                  <a:gd name="T103" fmla="*/ 391 h 2378"/>
                  <a:gd name="T104" fmla="*/ 1510 w 1817"/>
                  <a:gd name="T105" fmla="*/ 282 h 2378"/>
                  <a:gd name="T106" fmla="*/ 1511 w 1817"/>
                  <a:gd name="T107" fmla="*/ 234 h 2378"/>
                  <a:gd name="T108" fmla="*/ 1497 w 1817"/>
                  <a:gd name="T109" fmla="*/ 110 h 2378"/>
                  <a:gd name="T110" fmla="*/ 1479 w 1817"/>
                  <a:gd name="T111" fmla="*/ 0 h 2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7" h="2378">
                    <a:moveTo>
                      <a:pt x="1479" y="0"/>
                    </a:moveTo>
                    <a:lnTo>
                      <a:pt x="1432" y="14"/>
                    </a:lnTo>
                    <a:lnTo>
                      <a:pt x="1431" y="76"/>
                    </a:lnTo>
                    <a:lnTo>
                      <a:pt x="1369" y="76"/>
                    </a:lnTo>
                    <a:lnTo>
                      <a:pt x="1354" y="29"/>
                    </a:lnTo>
                    <a:lnTo>
                      <a:pt x="1291" y="28"/>
                    </a:lnTo>
                    <a:lnTo>
                      <a:pt x="1178" y="230"/>
                    </a:lnTo>
                    <a:lnTo>
                      <a:pt x="1051" y="291"/>
                    </a:lnTo>
                    <a:lnTo>
                      <a:pt x="1129" y="386"/>
                    </a:lnTo>
                    <a:lnTo>
                      <a:pt x="1190" y="434"/>
                    </a:lnTo>
                    <a:lnTo>
                      <a:pt x="1174" y="480"/>
                    </a:lnTo>
                    <a:lnTo>
                      <a:pt x="1166" y="488"/>
                    </a:lnTo>
                    <a:lnTo>
                      <a:pt x="1189" y="513"/>
                    </a:lnTo>
                    <a:lnTo>
                      <a:pt x="1172" y="637"/>
                    </a:lnTo>
                    <a:lnTo>
                      <a:pt x="1125" y="653"/>
                    </a:lnTo>
                    <a:lnTo>
                      <a:pt x="1124" y="700"/>
                    </a:lnTo>
                    <a:lnTo>
                      <a:pt x="1170" y="747"/>
                    </a:lnTo>
                    <a:lnTo>
                      <a:pt x="1091" y="902"/>
                    </a:lnTo>
                    <a:lnTo>
                      <a:pt x="996" y="917"/>
                    </a:lnTo>
                    <a:lnTo>
                      <a:pt x="935" y="822"/>
                    </a:lnTo>
                    <a:lnTo>
                      <a:pt x="886" y="915"/>
                    </a:lnTo>
                    <a:lnTo>
                      <a:pt x="792" y="977"/>
                    </a:lnTo>
                    <a:lnTo>
                      <a:pt x="698" y="945"/>
                    </a:lnTo>
                    <a:lnTo>
                      <a:pt x="681" y="1022"/>
                    </a:lnTo>
                    <a:lnTo>
                      <a:pt x="774" y="1087"/>
                    </a:lnTo>
                    <a:lnTo>
                      <a:pt x="891" y="1668"/>
                    </a:lnTo>
                    <a:lnTo>
                      <a:pt x="780" y="1713"/>
                    </a:lnTo>
                    <a:lnTo>
                      <a:pt x="610" y="1585"/>
                    </a:lnTo>
                    <a:lnTo>
                      <a:pt x="503" y="1365"/>
                    </a:lnTo>
                    <a:lnTo>
                      <a:pt x="395" y="1316"/>
                    </a:lnTo>
                    <a:lnTo>
                      <a:pt x="284" y="1377"/>
                    </a:lnTo>
                    <a:lnTo>
                      <a:pt x="147" y="1283"/>
                    </a:lnTo>
                    <a:lnTo>
                      <a:pt x="3" y="1326"/>
                    </a:lnTo>
                    <a:lnTo>
                      <a:pt x="3" y="1350"/>
                    </a:lnTo>
                    <a:lnTo>
                      <a:pt x="0" y="1514"/>
                    </a:lnTo>
                    <a:lnTo>
                      <a:pt x="77" y="1625"/>
                    </a:lnTo>
                    <a:lnTo>
                      <a:pt x="107" y="1767"/>
                    </a:lnTo>
                    <a:lnTo>
                      <a:pt x="309" y="1863"/>
                    </a:lnTo>
                    <a:lnTo>
                      <a:pt x="1025" y="2155"/>
                    </a:lnTo>
                    <a:lnTo>
                      <a:pt x="1226" y="2378"/>
                    </a:lnTo>
                    <a:lnTo>
                      <a:pt x="1371" y="2129"/>
                    </a:lnTo>
                    <a:lnTo>
                      <a:pt x="1674" y="1977"/>
                    </a:lnTo>
                    <a:lnTo>
                      <a:pt x="1799" y="2009"/>
                    </a:lnTo>
                    <a:lnTo>
                      <a:pt x="1817" y="1822"/>
                    </a:lnTo>
                    <a:lnTo>
                      <a:pt x="1631" y="1678"/>
                    </a:lnTo>
                    <a:lnTo>
                      <a:pt x="1777" y="1367"/>
                    </a:lnTo>
                    <a:lnTo>
                      <a:pt x="1621" y="1302"/>
                    </a:lnTo>
                    <a:lnTo>
                      <a:pt x="1541" y="1395"/>
                    </a:lnTo>
                    <a:lnTo>
                      <a:pt x="1418" y="970"/>
                    </a:lnTo>
                    <a:lnTo>
                      <a:pt x="1437" y="720"/>
                    </a:lnTo>
                    <a:lnTo>
                      <a:pt x="1536" y="627"/>
                    </a:lnTo>
                    <a:lnTo>
                      <a:pt x="1474" y="391"/>
                    </a:lnTo>
                    <a:lnTo>
                      <a:pt x="1510" y="282"/>
                    </a:lnTo>
                    <a:lnTo>
                      <a:pt x="1511" y="234"/>
                    </a:lnTo>
                    <a:lnTo>
                      <a:pt x="1497" y="110"/>
                    </a:lnTo>
                    <a:lnTo>
                      <a:pt x="14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8" name="Freeform 231">
                <a:extLst>
                  <a:ext uri="{FF2B5EF4-FFF2-40B4-BE49-F238E27FC236}">
                    <a16:creationId xmlns:a16="http://schemas.microsoft.com/office/drawing/2014/main" id="{8D7C3F3F-56AC-4BF9-A9EA-729F37B10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" y="2004"/>
                <a:ext cx="188" cy="172"/>
              </a:xfrm>
              <a:custGeom>
                <a:avLst/>
                <a:gdLst>
                  <a:gd name="T0" fmla="*/ 1312 w 1312"/>
                  <a:gd name="T1" fmla="*/ 736 h 1204"/>
                  <a:gd name="T2" fmla="*/ 1218 w 1312"/>
                  <a:gd name="T3" fmla="*/ 688 h 1204"/>
                  <a:gd name="T4" fmla="*/ 959 w 1312"/>
                  <a:gd name="T5" fmla="*/ 182 h 1204"/>
                  <a:gd name="T6" fmla="*/ 693 w 1312"/>
                  <a:gd name="T7" fmla="*/ 179 h 1204"/>
                  <a:gd name="T8" fmla="*/ 505 w 1312"/>
                  <a:gd name="T9" fmla="*/ 145 h 1204"/>
                  <a:gd name="T10" fmla="*/ 256 w 1312"/>
                  <a:gd name="T11" fmla="*/ 0 h 1204"/>
                  <a:gd name="T12" fmla="*/ 20 w 1312"/>
                  <a:gd name="T13" fmla="*/ 59 h 1204"/>
                  <a:gd name="T14" fmla="*/ 0 w 1312"/>
                  <a:gd name="T15" fmla="*/ 372 h 1204"/>
                  <a:gd name="T16" fmla="*/ 0 w 1312"/>
                  <a:gd name="T17" fmla="*/ 373 h 1204"/>
                  <a:gd name="T18" fmla="*/ 62 w 1312"/>
                  <a:gd name="T19" fmla="*/ 390 h 1204"/>
                  <a:gd name="T20" fmla="*/ 109 w 1312"/>
                  <a:gd name="T21" fmla="*/ 468 h 1204"/>
                  <a:gd name="T22" fmla="*/ 106 w 1312"/>
                  <a:gd name="T23" fmla="*/ 657 h 1204"/>
                  <a:gd name="T24" fmla="*/ 373 w 1312"/>
                  <a:gd name="T25" fmla="*/ 660 h 1204"/>
                  <a:gd name="T26" fmla="*/ 605 w 1312"/>
                  <a:gd name="T27" fmla="*/ 789 h 1204"/>
                  <a:gd name="T28" fmla="*/ 604 w 1312"/>
                  <a:gd name="T29" fmla="*/ 883 h 1204"/>
                  <a:gd name="T30" fmla="*/ 682 w 1312"/>
                  <a:gd name="T31" fmla="*/ 916 h 1204"/>
                  <a:gd name="T32" fmla="*/ 778 w 1312"/>
                  <a:gd name="T33" fmla="*/ 807 h 1204"/>
                  <a:gd name="T34" fmla="*/ 870 w 1312"/>
                  <a:gd name="T35" fmla="*/ 918 h 1204"/>
                  <a:gd name="T36" fmla="*/ 823 w 1312"/>
                  <a:gd name="T37" fmla="*/ 964 h 1204"/>
                  <a:gd name="T38" fmla="*/ 835 w 1312"/>
                  <a:gd name="T39" fmla="*/ 1152 h 1204"/>
                  <a:gd name="T40" fmla="*/ 1148 w 1312"/>
                  <a:gd name="T41" fmla="*/ 1204 h 1204"/>
                  <a:gd name="T42" fmla="*/ 1166 w 1312"/>
                  <a:gd name="T43" fmla="*/ 1032 h 1204"/>
                  <a:gd name="T44" fmla="*/ 1309 w 1312"/>
                  <a:gd name="T45" fmla="*/ 987 h 1204"/>
                  <a:gd name="T46" fmla="*/ 1312 w 1312"/>
                  <a:gd name="T47" fmla="*/ 736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12" h="1204">
                    <a:moveTo>
                      <a:pt x="1312" y="736"/>
                    </a:moveTo>
                    <a:lnTo>
                      <a:pt x="1218" y="688"/>
                    </a:lnTo>
                    <a:lnTo>
                      <a:pt x="959" y="182"/>
                    </a:lnTo>
                    <a:lnTo>
                      <a:pt x="693" y="179"/>
                    </a:lnTo>
                    <a:lnTo>
                      <a:pt x="505" y="145"/>
                    </a:lnTo>
                    <a:lnTo>
                      <a:pt x="256" y="0"/>
                    </a:lnTo>
                    <a:lnTo>
                      <a:pt x="20" y="59"/>
                    </a:lnTo>
                    <a:lnTo>
                      <a:pt x="0" y="372"/>
                    </a:lnTo>
                    <a:lnTo>
                      <a:pt x="0" y="373"/>
                    </a:lnTo>
                    <a:lnTo>
                      <a:pt x="62" y="390"/>
                    </a:lnTo>
                    <a:lnTo>
                      <a:pt x="109" y="468"/>
                    </a:lnTo>
                    <a:lnTo>
                      <a:pt x="106" y="657"/>
                    </a:lnTo>
                    <a:lnTo>
                      <a:pt x="373" y="660"/>
                    </a:lnTo>
                    <a:lnTo>
                      <a:pt x="605" y="789"/>
                    </a:lnTo>
                    <a:lnTo>
                      <a:pt x="604" y="883"/>
                    </a:lnTo>
                    <a:lnTo>
                      <a:pt x="682" y="916"/>
                    </a:lnTo>
                    <a:lnTo>
                      <a:pt x="778" y="807"/>
                    </a:lnTo>
                    <a:lnTo>
                      <a:pt x="870" y="918"/>
                    </a:lnTo>
                    <a:lnTo>
                      <a:pt x="823" y="964"/>
                    </a:lnTo>
                    <a:lnTo>
                      <a:pt x="835" y="1152"/>
                    </a:lnTo>
                    <a:lnTo>
                      <a:pt x="1148" y="1204"/>
                    </a:lnTo>
                    <a:lnTo>
                      <a:pt x="1166" y="1032"/>
                    </a:lnTo>
                    <a:lnTo>
                      <a:pt x="1309" y="987"/>
                    </a:lnTo>
                    <a:lnTo>
                      <a:pt x="1312" y="7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9" name="Freeform 232">
                <a:extLst>
                  <a:ext uri="{FF2B5EF4-FFF2-40B4-BE49-F238E27FC236}">
                    <a16:creationId xmlns:a16="http://schemas.microsoft.com/office/drawing/2014/main" id="{F93A8106-5300-44F8-B91F-9F780ACA3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2150"/>
                <a:ext cx="149" cy="231"/>
              </a:xfrm>
              <a:custGeom>
                <a:avLst/>
                <a:gdLst>
                  <a:gd name="T0" fmla="*/ 408 w 1044"/>
                  <a:gd name="T1" fmla="*/ 29 h 1615"/>
                  <a:gd name="T2" fmla="*/ 390 w 1044"/>
                  <a:gd name="T3" fmla="*/ 217 h 1615"/>
                  <a:gd name="T4" fmla="*/ 122 w 1044"/>
                  <a:gd name="T5" fmla="*/ 307 h 1615"/>
                  <a:gd name="T6" fmla="*/ 56 w 1044"/>
                  <a:gd name="T7" fmla="*/ 525 h 1615"/>
                  <a:gd name="T8" fmla="*/ 80 w 1044"/>
                  <a:gd name="T9" fmla="*/ 996 h 1615"/>
                  <a:gd name="T10" fmla="*/ 205 w 1044"/>
                  <a:gd name="T11" fmla="*/ 998 h 1615"/>
                  <a:gd name="T12" fmla="*/ 204 w 1044"/>
                  <a:gd name="T13" fmla="*/ 1124 h 1615"/>
                  <a:gd name="T14" fmla="*/ 0 w 1044"/>
                  <a:gd name="T15" fmla="*/ 1183 h 1615"/>
                  <a:gd name="T16" fmla="*/ 2 w 1044"/>
                  <a:gd name="T17" fmla="*/ 1185 h 1615"/>
                  <a:gd name="T18" fmla="*/ 139 w 1044"/>
                  <a:gd name="T19" fmla="*/ 1279 h 1615"/>
                  <a:gd name="T20" fmla="*/ 250 w 1044"/>
                  <a:gd name="T21" fmla="*/ 1218 h 1615"/>
                  <a:gd name="T22" fmla="*/ 358 w 1044"/>
                  <a:gd name="T23" fmla="*/ 1267 h 1615"/>
                  <a:gd name="T24" fmla="*/ 465 w 1044"/>
                  <a:gd name="T25" fmla="*/ 1487 h 1615"/>
                  <a:gd name="T26" fmla="*/ 635 w 1044"/>
                  <a:gd name="T27" fmla="*/ 1615 h 1615"/>
                  <a:gd name="T28" fmla="*/ 746 w 1044"/>
                  <a:gd name="T29" fmla="*/ 1570 h 1615"/>
                  <a:gd name="T30" fmla="*/ 629 w 1044"/>
                  <a:gd name="T31" fmla="*/ 989 h 1615"/>
                  <a:gd name="T32" fmla="*/ 536 w 1044"/>
                  <a:gd name="T33" fmla="*/ 924 h 1615"/>
                  <a:gd name="T34" fmla="*/ 553 w 1044"/>
                  <a:gd name="T35" fmla="*/ 847 h 1615"/>
                  <a:gd name="T36" fmla="*/ 647 w 1044"/>
                  <a:gd name="T37" fmla="*/ 879 h 1615"/>
                  <a:gd name="T38" fmla="*/ 741 w 1044"/>
                  <a:gd name="T39" fmla="*/ 817 h 1615"/>
                  <a:gd name="T40" fmla="*/ 790 w 1044"/>
                  <a:gd name="T41" fmla="*/ 724 h 1615"/>
                  <a:gd name="T42" fmla="*/ 851 w 1044"/>
                  <a:gd name="T43" fmla="*/ 819 h 1615"/>
                  <a:gd name="T44" fmla="*/ 946 w 1044"/>
                  <a:gd name="T45" fmla="*/ 804 h 1615"/>
                  <a:gd name="T46" fmla="*/ 1025 w 1044"/>
                  <a:gd name="T47" fmla="*/ 649 h 1615"/>
                  <a:gd name="T48" fmla="*/ 979 w 1044"/>
                  <a:gd name="T49" fmla="*/ 602 h 1615"/>
                  <a:gd name="T50" fmla="*/ 980 w 1044"/>
                  <a:gd name="T51" fmla="*/ 555 h 1615"/>
                  <a:gd name="T52" fmla="*/ 1027 w 1044"/>
                  <a:gd name="T53" fmla="*/ 539 h 1615"/>
                  <a:gd name="T54" fmla="*/ 1044 w 1044"/>
                  <a:gd name="T55" fmla="*/ 415 h 1615"/>
                  <a:gd name="T56" fmla="*/ 1021 w 1044"/>
                  <a:gd name="T57" fmla="*/ 390 h 1615"/>
                  <a:gd name="T58" fmla="*/ 1013 w 1044"/>
                  <a:gd name="T59" fmla="*/ 398 h 1615"/>
                  <a:gd name="T60" fmla="*/ 1014 w 1044"/>
                  <a:gd name="T61" fmla="*/ 382 h 1615"/>
                  <a:gd name="T62" fmla="*/ 951 w 1044"/>
                  <a:gd name="T63" fmla="*/ 397 h 1615"/>
                  <a:gd name="T64" fmla="*/ 904 w 1044"/>
                  <a:gd name="T65" fmla="*/ 350 h 1615"/>
                  <a:gd name="T66" fmla="*/ 748 w 1044"/>
                  <a:gd name="T67" fmla="*/ 347 h 1615"/>
                  <a:gd name="T68" fmla="*/ 749 w 1044"/>
                  <a:gd name="T69" fmla="*/ 253 h 1615"/>
                  <a:gd name="T70" fmla="*/ 844 w 1044"/>
                  <a:gd name="T71" fmla="*/ 223 h 1615"/>
                  <a:gd name="T72" fmla="*/ 783 w 1044"/>
                  <a:gd name="T73" fmla="*/ 112 h 1615"/>
                  <a:gd name="T74" fmla="*/ 642 w 1044"/>
                  <a:gd name="T75" fmla="*/ 143 h 1615"/>
                  <a:gd name="T76" fmla="*/ 548 w 1044"/>
                  <a:gd name="T77" fmla="*/ 94 h 1615"/>
                  <a:gd name="T78" fmla="*/ 503 w 1044"/>
                  <a:gd name="T79" fmla="*/ 0 h 1615"/>
                  <a:gd name="T80" fmla="*/ 408 w 1044"/>
                  <a:gd name="T81" fmla="*/ 29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44" h="1615">
                    <a:moveTo>
                      <a:pt x="408" y="29"/>
                    </a:moveTo>
                    <a:lnTo>
                      <a:pt x="390" y="217"/>
                    </a:lnTo>
                    <a:lnTo>
                      <a:pt x="122" y="307"/>
                    </a:lnTo>
                    <a:lnTo>
                      <a:pt x="56" y="525"/>
                    </a:lnTo>
                    <a:lnTo>
                      <a:pt x="80" y="996"/>
                    </a:lnTo>
                    <a:lnTo>
                      <a:pt x="205" y="998"/>
                    </a:lnTo>
                    <a:lnTo>
                      <a:pt x="204" y="1124"/>
                    </a:lnTo>
                    <a:lnTo>
                      <a:pt x="0" y="1183"/>
                    </a:lnTo>
                    <a:lnTo>
                      <a:pt x="2" y="1185"/>
                    </a:lnTo>
                    <a:lnTo>
                      <a:pt x="139" y="1279"/>
                    </a:lnTo>
                    <a:lnTo>
                      <a:pt x="250" y="1218"/>
                    </a:lnTo>
                    <a:lnTo>
                      <a:pt x="358" y="1267"/>
                    </a:lnTo>
                    <a:lnTo>
                      <a:pt x="465" y="1487"/>
                    </a:lnTo>
                    <a:lnTo>
                      <a:pt x="635" y="1615"/>
                    </a:lnTo>
                    <a:lnTo>
                      <a:pt x="746" y="1570"/>
                    </a:lnTo>
                    <a:lnTo>
                      <a:pt x="629" y="989"/>
                    </a:lnTo>
                    <a:lnTo>
                      <a:pt x="536" y="924"/>
                    </a:lnTo>
                    <a:lnTo>
                      <a:pt x="553" y="847"/>
                    </a:lnTo>
                    <a:lnTo>
                      <a:pt x="647" y="879"/>
                    </a:lnTo>
                    <a:lnTo>
                      <a:pt x="741" y="817"/>
                    </a:lnTo>
                    <a:lnTo>
                      <a:pt x="790" y="724"/>
                    </a:lnTo>
                    <a:lnTo>
                      <a:pt x="851" y="819"/>
                    </a:lnTo>
                    <a:lnTo>
                      <a:pt x="946" y="804"/>
                    </a:lnTo>
                    <a:lnTo>
                      <a:pt x="1025" y="649"/>
                    </a:lnTo>
                    <a:lnTo>
                      <a:pt x="979" y="602"/>
                    </a:lnTo>
                    <a:lnTo>
                      <a:pt x="980" y="555"/>
                    </a:lnTo>
                    <a:lnTo>
                      <a:pt x="1027" y="539"/>
                    </a:lnTo>
                    <a:lnTo>
                      <a:pt x="1044" y="415"/>
                    </a:lnTo>
                    <a:lnTo>
                      <a:pt x="1021" y="390"/>
                    </a:lnTo>
                    <a:lnTo>
                      <a:pt x="1013" y="398"/>
                    </a:lnTo>
                    <a:lnTo>
                      <a:pt x="1014" y="382"/>
                    </a:lnTo>
                    <a:lnTo>
                      <a:pt x="951" y="397"/>
                    </a:lnTo>
                    <a:lnTo>
                      <a:pt x="904" y="350"/>
                    </a:lnTo>
                    <a:lnTo>
                      <a:pt x="748" y="347"/>
                    </a:lnTo>
                    <a:lnTo>
                      <a:pt x="749" y="253"/>
                    </a:lnTo>
                    <a:lnTo>
                      <a:pt x="844" y="223"/>
                    </a:lnTo>
                    <a:lnTo>
                      <a:pt x="783" y="112"/>
                    </a:lnTo>
                    <a:lnTo>
                      <a:pt x="642" y="143"/>
                    </a:lnTo>
                    <a:lnTo>
                      <a:pt x="548" y="94"/>
                    </a:lnTo>
                    <a:lnTo>
                      <a:pt x="503" y="0"/>
                    </a:lnTo>
                    <a:lnTo>
                      <a:pt x="408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0" name="Freeform 233">
                <a:extLst>
                  <a:ext uri="{FF2B5EF4-FFF2-40B4-BE49-F238E27FC236}">
                    <a16:creationId xmlns:a16="http://schemas.microsoft.com/office/drawing/2014/main" id="{3887739D-3296-44D5-8DF8-7B702B459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" y="2145"/>
                <a:ext cx="215" cy="181"/>
              </a:xfrm>
              <a:custGeom>
                <a:avLst/>
                <a:gdLst>
                  <a:gd name="T0" fmla="*/ 1420 w 1503"/>
                  <a:gd name="T1" fmla="*/ 347 h 1268"/>
                  <a:gd name="T2" fmla="*/ 1253 w 1503"/>
                  <a:gd name="T3" fmla="*/ 0 h 1268"/>
                  <a:gd name="T4" fmla="*/ 1110 w 1503"/>
                  <a:gd name="T5" fmla="*/ 45 h 1268"/>
                  <a:gd name="T6" fmla="*/ 1092 w 1503"/>
                  <a:gd name="T7" fmla="*/ 217 h 1268"/>
                  <a:gd name="T8" fmla="*/ 779 w 1503"/>
                  <a:gd name="T9" fmla="*/ 165 h 1268"/>
                  <a:gd name="T10" fmla="*/ 509 w 1503"/>
                  <a:gd name="T11" fmla="*/ 460 h 1268"/>
                  <a:gd name="T12" fmla="*/ 491 w 1503"/>
                  <a:gd name="T13" fmla="*/ 601 h 1268"/>
                  <a:gd name="T14" fmla="*/ 0 w 1503"/>
                  <a:gd name="T15" fmla="*/ 954 h 1268"/>
                  <a:gd name="T16" fmla="*/ 13 w 1503"/>
                  <a:gd name="T17" fmla="*/ 1143 h 1268"/>
                  <a:gd name="T18" fmla="*/ 75 w 1503"/>
                  <a:gd name="T19" fmla="*/ 1221 h 1268"/>
                  <a:gd name="T20" fmla="*/ 169 w 1503"/>
                  <a:gd name="T21" fmla="*/ 1223 h 1268"/>
                  <a:gd name="T22" fmla="*/ 264 w 1503"/>
                  <a:gd name="T23" fmla="*/ 1146 h 1268"/>
                  <a:gd name="T24" fmla="*/ 336 w 1503"/>
                  <a:gd name="T25" fmla="*/ 1190 h 1268"/>
                  <a:gd name="T26" fmla="*/ 704 w 1503"/>
                  <a:gd name="T27" fmla="*/ 1058 h 1268"/>
                  <a:gd name="T28" fmla="*/ 734 w 1503"/>
                  <a:gd name="T29" fmla="*/ 1200 h 1268"/>
                  <a:gd name="T30" fmla="*/ 985 w 1503"/>
                  <a:gd name="T31" fmla="*/ 1188 h 1268"/>
                  <a:gd name="T32" fmla="*/ 1156 w 1503"/>
                  <a:gd name="T33" fmla="*/ 1268 h 1268"/>
                  <a:gd name="T34" fmla="*/ 1300 w 1503"/>
                  <a:gd name="T35" fmla="*/ 1225 h 1268"/>
                  <a:gd name="T36" fmla="*/ 1298 w 1503"/>
                  <a:gd name="T37" fmla="*/ 1223 h 1268"/>
                  <a:gd name="T38" fmla="*/ 1502 w 1503"/>
                  <a:gd name="T39" fmla="*/ 1164 h 1268"/>
                  <a:gd name="T40" fmla="*/ 1503 w 1503"/>
                  <a:gd name="T41" fmla="*/ 1038 h 1268"/>
                  <a:gd name="T42" fmla="*/ 1378 w 1503"/>
                  <a:gd name="T43" fmla="*/ 1036 h 1268"/>
                  <a:gd name="T44" fmla="*/ 1354 w 1503"/>
                  <a:gd name="T45" fmla="*/ 565 h 1268"/>
                  <a:gd name="T46" fmla="*/ 1420 w 1503"/>
                  <a:gd name="T47" fmla="*/ 347 h 1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3" h="1268">
                    <a:moveTo>
                      <a:pt x="1420" y="347"/>
                    </a:moveTo>
                    <a:lnTo>
                      <a:pt x="1253" y="0"/>
                    </a:lnTo>
                    <a:lnTo>
                      <a:pt x="1110" y="45"/>
                    </a:lnTo>
                    <a:lnTo>
                      <a:pt x="1092" y="217"/>
                    </a:lnTo>
                    <a:lnTo>
                      <a:pt x="779" y="165"/>
                    </a:lnTo>
                    <a:lnTo>
                      <a:pt x="509" y="460"/>
                    </a:lnTo>
                    <a:lnTo>
                      <a:pt x="491" y="601"/>
                    </a:lnTo>
                    <a:lnTo>
                      <a:pt x="0" y="954"/>
                    </a:lnTo>
                    <a:lnTo>
                      <a:pt x="13" y="1143"/>
                    </a:lnTo>
                    <a:lnTo>
                      <a:pt x="75" y="1221"/>
                    </a:lnTo>
                    <a:lnTo>
                      <a:pt x="169" y="1223"/>
                    </a:lnTo>
                    <a:lnTo>
                      <a:pt x="264" y="1146"/>
                    </a:lnTo>
                    <a:lnTo>
                      <a:pt x="336" y="1190"/>
                    </a:lnTo>
                    <a:lnTo>
                      <a:pt x="704" y="1058"/>
                    </a:lnTo>
                    <a:lnTo>
                      <a:pt x="734" y="1200"/>
                    </a:lnTo>
                    <a:lnTo>
                      <a:pt x="985" y="1188"/>
                    </a:lnTo>
                    <a:lnTo>
                      <a:pt x="1156" y="1268"/>
                    </a:lnTo>
                    <a:lnTo>
                      <a:pt x="1300" y="1225"/>
                    </a:lnTo>
                    <a:lnTo>
                      <a:pt x="1298" y="1223"/>
                    </a:lnTo>
                    <a:lnTo>
                      <a:pt x="1502" y="1164"/>
                    </a:lnTo>
                    <a:lnTo>
                      <a:pt x="1503" y="1038"/>
                    </a:lnTo>
                    <a:lnTo>
                      <a:pt x="1378" y="1036"/>
                    </a:lnTo>
                    <a:lnTo>
                      <a:pt x="1354" y="565"/>
                    </a:lnTo>
                    <a:lnTo>
                      <a:pt x="1420" y="3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1" name="Freeform 234">
                <a:extLst>
                  <a:ext uri="{FF2B5EF4-FFF2-40B4-BE49-F238E27FC236}">
                    <a16:creationId xmlns:a16="http://schemas.microsoft.com/office/drawing/2014/main" id="{72AD7359-5B39-4583-8203-C9BAF0461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0" y="2122"/>
                <a:ext cx="183" cy="133"/>
              </a:xfrm>
              <a:custGeom>
                <a:avLst/>
                <a:gdLst>
                  <a:gd name="T0" fmla="*/ 14 w 1279"/>
                  <a:gd name="T1" fmla="*/ 337 h 932"/>
                  <a:gd name="T2" fmla="*/ 13 w 1279"/>
                  <a:gd name="T3" fmla="*/ 385 h 932"/>
                  <a:gd name="T4" fmla="*/ 75 w 1279"/>
                  <a:gd name="T5" fmla="*/ 401 h 932"/>
                  <a:gd name="T6" fmla="*/ 154 w 1279"/>
                  <a:gd name="T7" fmla="*/ 356 h 932"/>
                  <a:gd name="T8" fmla="*/ 201 w 1279"/>
                  <a:gd name="T9" fmla="*/ 356 h 932"/>
                  <a:gd name="T10" fmla="*/ 233 w 1279"/>
                  <a:gd name="T11" fmla="*/ 309 h 932"/>
                  <a:gd name="T12" fmla="*/ 312 w 1279"/>
                  <a:gd name="T13" fmla="*/ 310 h 932"/>
                  <a:gd name="T14" fmla="*/ 326 w 1279"/>
                  <a:gd name="T15" fmla="*/ 358 h 932"/>
                  <a:gd name="T16" fmla="*/ 295 w 1279"/>
                  <a:gd name="T17" fmla="*/ 389 h 932"/>
                  <a:gd name="T18" fmla="*/ 310 w 1279"/>
                  <a:gd name="T19" fmla="*/ 436 h 932"/>
                  <a:gd name="T20" fmla="*/ 404 w 1279"/>
                  <a:gd name="T21" fmla="*/ 468 h 932"/>
                  <a:gd name="T22" fmla="*/ 419 w 1279"/>
                  <a:gd name="T23" fmla="*/ 516 h 932"/>
                  <a:gd name="T24" fmla="*/ 589 w 1279"/>
                  <a:gd name="T25" fmla="*/ 612 h 932"/>
                  <a:gd name="T26" fmla="*/ 669 w 1279"/>
                  <a:gd name="T27" fmla="*/ 582 h 932"/>
                  <a:gd name="T28" fmla="*/ 729 w 1279"/>
                  <a:gd name="T29" fmla="*/ 708 h 932"/>
                  <a:gd name="T30" fmla="*/ 808 w 1279"/>
                  <a:gd name="T31" fmla="*/ 694 h 932"/>
                  <a:gd name="T32" fmla="*/ 869 w 1279"/>
                  <a:gd name="T33" fmla="*/ 758 h 932"/>
                  <a:gd name="T34" fmla="*/ 884 w 1279"/>
                  <a:gd name="T35" fmla="*/ 851 h 932"/>
                  <a:gd name="T36" fmla="*/ 961 w 1279"/>
                  <a:gd name="T37" fmla="*/ 931 h 932"/>
                  <a:gd name="T38" fmla="*/ 1008 w 1279"/>
                  <a:gd name="T39" fmla="*/ 916 h 932"/>
                  <a:gd name="T40" fmla="*/ 1039 w 1279"/>
                  <a:gd name="T41" fmla="*/ 932 h 932"/>
                  <a:gd name="T42" fmla="*/ 1103 w 1279"/>
                  <a:gd name="T43" fmla="*/ 918 h 932"/>
                  <a:gd name="T44" fmla="*/ 1180 w 1279"/>
                  <a:gd name="T45" fmla="*/ 919 h 932"/>
                  <a:gd name="T46" fmla="*/ 1246 w 1279"/>
                  <a:gd name="T47" fmla="*/ 731 h 932"/>
                  <a:gd name="T48" fmla="*/ 1183 w 1279"/>
                  <a:gd name="T49" fmla="*/ 714 h 932"/>
                  <a:gd name="T50" fmla="*/ 1279 w 1279"/>
                  <a:gd name="T51" fmla="*/ 590 h 932"/>
                  <a:gd name="T52" fmla="*/ 1233 w 1279"/>
                  <a:gd name="T53" fmla="*/ 543 h 932"/>
                  <a:gd name="T54" fmla="*/ 1109 w 1279"/>
                  <a:gd name="T55" fmla="*/ 462 h 932"/>
                  <a:gd name="T56" fmla="*/ 983 w 1279"/>
                  <a:gd name="T57" fmla="*/ 477 h 932"/>
                  <a:gd name="T58" fmla="*/ 986 w 1279"/>
                  <a:gd name="T59" fmla="*/ 320 h 932"/>
                  <a:gd name="T60" fmla="*/ 939 w 1279"/>
                  <a:gd name="T61" fmla="*/ 272 h 932"/>
                  <a:gd name="T62" fmla="*/ 814 w 1279"/>
                  <a:gd name="T63" fmla="*/ 286 h 932"/>
                  <a:gd name="T64" fmla="*/ 800 w 1279"/>
                  <a:gd name="T65" fmla="*/ 176 h 932"/>
                  <a:gd name="T66" fmla="*/ 768 w 1279"/>
                  <a:gd name="T67" fmla="*/ 129 h 932"/>
                  <a:gd name="T68" fmla="*/ 737 w 1279"/>
                  <a:gd name="T69" fmla="*/ 160 h 932"/>
                  <a:gd name="T70" fmla="*/ 659 w 1279"/>
                  <a:gd name="T71" fmla="*/ 159 h 932"/>
                  <a:gd name="T72" fmla="*/ 675 w 1279"/>
                  <a:gd name="T73" fmla="*/ 112 h 932"/>
                  <a:gd name="T74" fmla="*/ 550 w 1279"/>
                  <a:gd name="T75" fmla="*/ 64 h 932"/>
                  <a:gd name="T76" fmla="*/ 504 w 1279"/>
                  <a:gd name="T77" fmla="*/ 0 h 932"/>
                  <a:gd name="T78" fmla="*/ 299 w 1279"/>
                  <a:gd name="T79" fmla="*/ 91 h 932"/>
                  <a:gd name="T80" fmla="*/ 221 w 1279"/>
                  <a:gd name="T81" fmla="*/ 75 h 932"/>
                  <a:gd name="T82" fmla="*/ 0 w 1279"/>
                  <a:gd name="T83" fmla="*/ 213 h 932"/>
                  <a:gd name="T84" fmla="*/ 14 w 1279"/>
                  <a:gd name="T85" fmla="*/ 337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79" h="932">
                    <a:moveTo>
                      <a:pt x="14" y="337"/>
                    </a:moveTo>
                    <a:lnTo>
                      <a:pt x="13" y="385"/>
                    </a:lnTo>
                    <a:lnTo>
                      <a:pt x="75" y="401"/>
                    </a:lnTo>
                    <a:lnTo>
                      <a:pt x="154" y="356"/>
                    </a:lnTo>
                    <a:lnTo>
                      <a:pt x="201" y="356"/>
                    </a:lnTo>
                    <a:lnTo>
                      <a:pt x="233" y="309"/>
                    </a:lnTo>
                    <a:lnTo>
                      <a:pt x="312" y="310"/>
                    </a:lnTo>
                    <a:lnTo>
                      <a:pt x="326" y="358"/>
                    </a:lnTo>
                    <a:lnTo>
                      <a:pt x="295" y="389"/>
                    </a:lnTo>
                    <a:lnTo>
                      <a:pt x="310" y="436"/>
                    </a:lnTo>
                    <a:lnTo>
                      <a:pt x="404" y="468"/>
                    </a:lnTo>
                    <a:lnTo>
                      <a:pt x="419" y="516"/>
                    </a:lnTo>
                    <a:lnTo>
                      <a:pt x="589" y="612"/>
                    </a:lnTo>
                    <a:lnTo>
                      <a:pt x="669" y="582"/>
                    </a:lnTo>
                    <a:lnTo>
                      <a:pt x="729" y="708"/>
                    </a:lnTo>
                    <a:lnTo>
                      <a:pt x="808" y="694"/>
                    </a:lnTo>
                    <a:lnTo>
                      <a:pt x="869" y="758"/>
                    </a:lnTo>
                    <a:lnTo>
                      <a:pt x="884" y="851"/>
                    </a:lnTo>
                    <a:lnTo>
                      <a:pt x="961" y="931"/>
                    </a:lnTo>
                    <a:lnTo>
                      <a:pt x="1008" y="916"/>
                    </a:lnTo>
                    <a:lnTo>
                      <a:pt x="1039" y="932"/>
                    </a:lnTo>
                    <a:lnTo>
                      <a:pt x="1103" y="918"/>
                    </a:lnTo>
                    <a:lnTo>
                      <a:pt x="1180" y="919"/>
                    </a:lnTo>
                    <a:lnTo>
                      <a:pt x="1246" y="731"/>
                    </a:lnTo>
                    <a:lnTo>
                      <a:pt x="1183" y="714"/>
                    </a:lnTo>
                    <a:lnTo>
                      <a:pt x="1279" y="590"/>
                    </a:lnTo>
                    <a:lnTo>
                      <a:pt x="1233" y="543"/>
                    </a:lnTo>
                    <a:lnTo>
                      <a:pt x="1109" y="462"/>
                    </a:lnTo>
                    <a:lnTo>
                      <a:pt x="983" y="477"/>
                    </a:lnTo>
                    <a:lnTo>
                      <a:pt x="986" y="320"/>
                    </a:lnTo>
                    <a:lnTo>
                      <a:pt x="939" y="272"/>
                    </a:lnTo>
                    <a:lnTo>
                      <a:pt x="814" y="286"/>
                    </a:lnTo>
                    <a:lnTo>
                      <a:pt x="800" y="176"/>
                    </a:lnTo>
                    <a:lnTo>
                      <a:pt x="768" y="129"/>
                    </a:lnTo>
                    <a:lnTo>
                      <a:pt x="737" y="160"/>
                    </a:lnTo>
                    <a:lnTo>
                      <a:pt x="659" y="159"/>
                    </a:lnTo>
                    <a:lnTo>
                      <a:pt x="675" y="112"/>
                    </a:lnTo>
                    <a:lnTo>
                      <a:pt x="550" y="64"/>
                    </a:lnTo>
                    <a:lnTo>
                      <a:pt x="504" y="0"/>
                    </a:lnTo>
                    <a:lnTo>
                      <a:pt x="299" y="91"/>
                    </a:lnTo>
                    <a:lnTo>
                      <a:pt x="221" y="75"/>
                    </a:lnTo>
                    <a:lnTo>
                      <a:pt x="0" y="213"/>
                    </a:lnTo>
                    <a:lnTo>
                      <a:pt x="14" y="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2" name="Freeform 235">
                <a:extLst>
                  <a:ext uri="{FF2B5EF4-FFF2-40B4-BE49-F238E27FC236}">
                    <a16:creationId xmlns:a16="http://schemas.microsoft.com/office/drawing/2014/main" id="{832DB524-9E26-4BD5-AD51-16D6EBCD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2166"/>
                <a:ext cx="166" cy="146"/>
              </a:xfrm>
              <a:custGeom>
                <a:avLst/>
                <a:gdLst>
                  <a:gd name="T0" fmla="*/ 135 w 1160"/>
                  <a:gd name="T1" fmla="*/ 92 h 1025"/>
                  <a:gd name="T2" fmla="*/ 73 w 1160"/>
                  <a:gd name="T3" fmla="*/ 76 h 1025"/>
                  <a:gd name="T4" fmla="*/ 37 w 1160"/>
                  <a:gd name="T5" fmla="*/ 185 h 1025"/>
                  <a:gd name="T6" fmla="*/ 99 w 1160"/>
                  <a:gd name="T7" fmla="*/ 421 h 1025"/>
                  <a:gd name="T8" fmla="*/ 0 w 1160"/>
                  <a:gd name="T9" fmla="*/ 514 h 1025"/>
                  <a:gd name="T10" fmla="*/ 175 w 1160"/>
                  <a:gd name="T11" fmla="*/ 610 h 1025"/>
                  <a:gd name="T12" fmla="*/ 223 w 1160"/>
                  <a:gd name="T13" fmla="*/ 563 h 1025"/>
                  <a:gd name="T14" fmla="*/ 284 w 1160"/>
                  <a:gd name="T15" fmla="*/ 612 h 1025"/>
                  <a:gd name="T16" fmla="*/ 395 w 1160"/>
                  <a:gd name="T17" fmla="*/ 535 h 1025"/>
                  <a:gd name="T18" fmla="*/ 473 w 1160"/>
                  <a:gd name="T19" fmla="*/ 599 h 1025"/>
                  <a:gd name="T20" fmla="*/ 393 w 1160"/>
                  <a:gd name="T21" fmla="*/ 707 h 1025"/>
                  <a:gd name="T22" fmla="*/ 422 w 1160"/>
                  <a:gd name="T23" fmla="*/ 848 h 1025"/>
                  <a:gd name="T24" fmla="*/ 485 w 1160"/>
                  <a:gd name="T25" fmla="*/ 881 h 1025"/>
                  <a:gd name="T26" fmla="*/ 436 w 1160"/>
                  <a:gd name="T27" fmla="*/ 958 h 1025"/>
                  <a:gd name="T28" fmla="*/ 530 w 1160"/>
                  <a:gd name="T29" fmla="*/ 960 h 1025"/>
                  <a:gd name="T30" fmla="*/ 624 w 1160"/>
                  <a:gd name="T31" fmla="*/ 1009 h 1025"/>
                  <a:gd name="T32" fmla="*/ 686 w 1160"/>
                  <a:gd name="T33" fmla="*/ 1010 h 1025"/>
                  <a:gd name="T34" fmla="*/ 718 w 1160"/>
                  <a:gd name="T35" fmla="*/ 1025 h 1025"/>
                  <a:gd name="T36" fmla="*/ 781 w 1160"/>
                  <a:gd name="T37" fmla="*/ 979 h 1025"/>
                  <a:gd name="T38" fmla="*/ 782 w 1160"/>
                  <a:gd name="T39" fmla="*/ 901 h 1025"/>
                  <a:gd name="T40" fmla="*/ 829 w 1160"/>
                  <a:gd name="T41" fmla="*/ 870 h 1025"/>
                  <a:gd name="T42" fmla="*/ 1033 w 1160"/>
                  <a:gd name="T43" fmla="*/ 920 h 1025"/>
                  <a:gd name="T44" fmla="*/ 1080 w 1160"/>
                  <a:gd name="T45" fmla="*/ 858 h 1025"/>
                  <a:gd name="T46" fmla="*/ 1160 w 1160"/>
                  <a:gd name="T47" fmla="*/ 812 h 1025"/>
                  <a:gd name="T48" fmla="*/ 1098 w 1160"/>
                  <a:gd name="T49" fmla="*/ 701 h 1025"/>
                  <a:gd name="T50" fmla="*/ 1099 w 1160"/>
                  <a:gd name="T51" fmla="*/ 623 h 1025"/>
                  <a:gd name="T52" fmla="*/ 1068 w 1160"/>
                  <a:gd name="T53" fmla="*/ 607 h 1025"/>
                  <a:gd name="T54" fmla="*/ 1021 w 1160"/>
                  <a:gd name="T55" fmla="*/ 622 h 1025"/>
                  <a:gd name="T56" fmla="*/ 944 w 1160"/>
                  <a:gd name="T57" fmla="*/ 542 h 1025"/>
                  <a:gd name="T58" fmla="*/ 929 w 1160"/>
                  <a:gd name="T59" fmla="*/ 449 h 1025"/>
                  <a:gd name="T60" fmla="*/ 868 w 1160"/>
                  <a:gd name="T61" fmla="*/ 385 h 1025"/>
                  <a:gd name="T62" fmla="*/ 789 w 1160"/>
                  <a:gd name="T63" fmla="*/ 399 h 1025"/>
                  <a:gd name="T64" fmla="*/ 729 w 1160"/>
                  <a:gd name="T65" fmla="*/ 273 h 1025"/>
                  <a:gd name="T66" fmla="*/ 649 w 1160"/>
                  <a:gd name="T67" fmla="*/ 303 h 1025"/>
                  <a:gd name="T68" fmla="*/ 479 w 1160"/>
                  <a:gd name="T69" fmla="*/ 207 h 1025"/>
                  <a:gd name="T70" fmla="*/ 464 w 1160"/>
                  <a:gd name="T71" fmla="*/ 159 h 1025"/>
                  <a:gd name="T72" fmla="*/ 370 w 1160"/>
                  <a:gd name="T73" fmla="*/ 127 h 1025"/>
                  <a:gd name="T74" fmla="*/ 355 w 1160"/>
                  <a:gd name="T75" fmla="*/ 80 h 1025"/>
                  <a:gd name="T76" fmla="*/ 386 w 1160"/>
                  <a:gd name="T77" fmla="*/ 49 h 1025"/>
                  <a:gd name="T78" fmla="*/ 372 w 1160"/>
                  <a:gd name="T79" fmla="*/ 1 h 1025"/>
                  <a:gd name="T80" fmla="*/ 293 w 1160"/>
                  <a:gd name="T81" fmla="*/ 0 h 1025"/>
                  <a:gd name="T82" fmla="*/ 261 w 1160"/>
                  <a:gd name="T83" fmla="*/ 47 h 1025"/>
                  <a:gd name="T84" fmla="*/ 214 w 1160"/>
                  <a:gd name="T85" fmla="*/ 47 h 1025"/>
                  <a:gd name="T86" fmla="*/ 135 w 1160"/>
                  <a:gd name="T87" fmla="*/ 92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60" h="1025">
                    <a:moveTo>
                      <a:pt x="135" y="92"/>
                    </a:moveTo>
                    <a:lnTo>
                      <a:pt x="73" y="76"/>
                    </a:lnTo>
                    <a:lnTo>
                      <a:pt x="37" y="185"/>
                    </a:lnTo>
                    <a:lnTo>
                      <a:pt x="99" y="421"/>
                    </a:lnTo>
                    <a:lnTo>
                      <a:pt x="0" y="514"/>
                    </a:lnTo>
                    <a:lnTo>
                      <a:pt x="175" y="610"/>
                    </a:lnTo>
                    <a:lnTo>
                      <a:pt x="223" y="563"/>
                    </a:lnTo>
                    <a:lnTo>
                      <a:pt x="284" y="612"/>
                    </a:lnTo>
                    <a:lnTo>
                      <a:pt x="395" y="535"/>
                    </a:lnTo>
                    <a:lnTo>
                      <a:pt x="473" y="599"/>
                    </a:lnTo>
                    <a:lnTo>
                      <a:pt x="393" y="707"/>
                    </a:lnTo>
                    <a:lnTo>
                      <a:pt x="422" y="848"/>
                    </a:lnTo>
                    <a:lnTo>
                      <a:pt x="485" y="881"/>
                    </a:lnTo>
                    <a:lnTo>
                      <a:pt x="436" y="958"/>
                    </a:lnTo>
                    <a:lnTo>
                      <a:pt x="530" y="960"/>
                    </a:lnTo>
                    <a:lnTo>
                      <a:pt x="624" y="1009"/>
                    </a:lnTo>
                    <a:lnTo>
                      <a:pt x="686" y="1010"/>
                    </a:lnTo>
                    <a:lnTo>
                      <a:pt x="718" y="1025"/>
                    </a:lnTo>
                    <a:lnTo>
                      <a:pt x="781" y="979"/>
                    </a:lnTo>
                    <a:lnTo>
                      <a:pt x="782" y="901"/>
                    </a:lnTo>
                    <a:lnTo>
                      <a:pt x="829" y="870"/>
                    </a:lnTo>
                    <a:lnTo>
                      <a:pt x="1033" y="920"/>
                    </a:lnTo>
                    <a:lnTo>
                      <a:pt x="1080" y="858"/>
                    </a:lnTo>
                    <a:lnTo>
                      <a:pt x="1160" y="812"/>
                    </a:lnTo>
                    <a:lnTo>
                      <a:pt x="1098" y="701"/>
                    </a:lnTo>
                    <a:lnTo>
                      <a:pt x="1099" y="623"/>
                    </a:lnTo>
                    <a:lnTo>
                      <a:pt x="1068" y="607"/>
                    </a:lnTo>
                    <a:lnTo>
                      <a:pt x="1021" y="622"/>
                    </a:lnTo>
                    <a:lnTo>
                      <a:pt x="944" y="542"/>
                    </a:lnTo>
                    <a:lnTo>
                      <a:pt x="929" y="449"/>
                    </a:lnTo>
                    <a:lnTo>
                      <a:pt x="868" y="385"/>
                    </a:lnTo>
                    <a:lnTo>
                      <a:pt x="789" y="399"/>
                    </a:lnTo>
                    <a:lnTo>
                      <a:pt x="729" y="273"/>
                    </a:lnTo>
                    <a:lnTo>
                      <a:pt x="649" y="303"/>
                    </a:lnTo>
                    <a:lnTo>
                      <a:pt x="479" y="207"/>
                    </a:lnTo>
                    <a:lnTo>
                      <a:pt x="464" y="159"/>
                    </a:lnTo>
                    <a:lnTo>
                      <a:pt x="370" y="127"/>
                    </a:lnTo>
                    <a:lnTo>
                      <a:pt x="355" y="80"/>
                    </a:lnTo>
                    <a:lnTo>
                      <a:pt x="386" y="49"/>
                    </a:lnTo>
                    <a:lnTo>
                      <a:pt x="372" y="1"/>
                    </a:lnTo>
                    <a:lnTo>
                      <a:pt x="293" y="0"/>
                    </a:lnTo>
                    <a:lnTo>
                      <a:pt x="261" y="47"/>
                    </a:lnTo>
                    <a:lnTo>
                      <a:pt x="214" y="47"/>
                    </a:lnTo>
                    <a:lnTo>
                      <a:pt x="135" y="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3" name="Freeform 236">
                <a:extLst>
                  <a:ext uri="{FF2B5EF4-FFF2-40B4-BE49-F238E27FC236}">
                    <a16:creationId xmlns:a16="http://schemas.microsoft.com/office/drawing/2014/main" id="{D072BFE0-EEC6-4474-AFC0-E4EF8C6443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2143"/>
                <a:ext cx="347" cy="299"/>
              </a:xfrm>
              <a:custGeom>
                <a:avLst/>
                <a:gdLst>
                  <a:gd name="T0" fmla="*/ 0 w 2432"/>
                  <a:gd name="T1" fmla="*/ 924 h 2097"/>
                  <a:gd name="T2" fmla="*/ 203 w 2432"/>
                  <a:gd name="T3" fmla="*/ 1256 h 2097"/>
                  <a:gd name="T4" fmla="*/ 213 w 2432"/>
                  <a:gd name="T5" fmla="*/ 1632 h 2097"/>
                  <a:gd name="T6" fmla="*/ 381 w 2432"/>
                  <a:gd name="T7" fmla="*/ 1963 h 2097"/>
                  <a:gd name="T8" fmla="*/ 929 w 2432"/>
                  <a:gd name="T9" fmla="*/ 1971 h 2097"/>
                  <a:gd name="T10" fmla="*/ 1289 w 2432"/>
                  <a:gd name="T11" fmla="*/ 2086 h 2097"/>
                  <a:gd name="T12" fmla="*/ 1698 w 2432"/>
                  <a:gd name="T13" fmla="*/ 1951 h 2097"/>
                  <a:gd name="T14" fmla="*/ 1654 w 2432"/>
                  <a:gd name="T15" fmla="*/ 1684 h 2097"/>
                  <a:gd name="T16" fmla="*/ 2128 w 2432"/>
                  <a:gd name="T17" fmla="*/ 1456 h 2097"/>
                  <a:gd name="T18" fmla="*/ 2398 w 2432"/>
                  <a:gd name="T19" fmla="*/ 1193 h 2097"/>
                  <a:gd name="T20" fmla="*/ 1875 w 2432"/>
                  <a:gd name="T21" fmla="*/ 496 h 2097"/>
                  <a:gd name="T22" fmla="*/ 1879 w 2432"/>
                  <a:gd name="T23" fmla="*/ 199 h 2097"/>
                  <a:gd name="T24" fmla="*/ 1785 w 2432"/>
                  <a:gd name="T25" fmla="*/ 213 h 2097"/>
                  <a:gd name="T26" fmla="*/ 1393 w 2432"/>
                  <a:gd name="T27" fmla="*/ 223 h 2097"/>
                  <a:gd name="T28" fmla="*/ 1348 w 2432"/>
                  <a:gd name="T29" fmla="*/ 49 h 2097"/>
                  <a:gd name="T30" fmla="*/ 1239 w 2432"/>
                  <a:gd name="T31" fmla="*/ 1 h 2097"/>
                  <a:gd name="T32" fmla="*/ 1081 w 2432"/>
                  <a:gd name="T33" fmla="*/ 93 h 2097"/>
                  <a:gd name="T34" fmla="*/ 972 w 2432"/>
                  <a:gd name="T35" fmla="*/ 13 h 2097"/>
                  <a:gd name="T36" fmla="*/ 893 w 2432"/>
                  <a:gd name="T37" fmla="*/ 137 h 2097"/>
                  <a:gd name="T38" fmla="*/ 1065 w 2432"/>
                  <a:gd name="T39" fmla="*/ 171 h 2097"/>
                  <a:gd name="T40" fmla="*/ 1188 w 2432"/>
                  <a:gd name="T41" fmla="*/ 313 h 2097"/>
                  <a:gd name="T42" fmla="*/ 1358 w 2432"/>
                  <a:gd name="T43" fmla="*/ 441 h 2097"/>
                  <a:gd name="T44" fmla="*/ 1325 w 2432"/>
                  <a:gd name="T45" fmla="*/ 582 h 2097"/>
                  <a:gd name="T46" fmla="*/ 1182 w 2432"/>
                  <a:gd name="T47" fmla="*/ 769 h 2097"/>
                  <a:gd name="T48" fmla="*/ 1117 w 2432"/>
                  <a:gd name="T49" fmla="*/ 861 h 2097"/>
                  <a:gd name="T50" fmla="*/ 1099 w 2432"/>
                  <a:gd name="T51" fmla="*/ 1018 h 2097"/>
                  <a:gd name="T52" fmla="*/ 848 w 2432"/>
                  <a:gd name="T53" fmla="*/ 1030 h 2097"/>
                  <a:gd name="T54" fmla="*/ 800 w 2432"/>
                  <a:gd name="T55" fmla="*/ 1139 h 2097"/>
                  <a:gd name="T56" fmla="*/ 705 w 2432"/>
                  <a:gd name="T57" fmla="*/ 1170 h 2097"/>
                  <a:gd name="T58" fmla="*/ 549 w 2432"/>
                  <a:gd name="T59" fmla="*/ 1120 h 2097"/>
                  <a:gd name="T60" fmla="*/ 504 w 2432"/>
                  <a:gd name="T61" fmla="*/ 1041 h 2097"/>
                  <a:gd name="T62" fmla="*/ 412 w 2432"/>
                  <a:gd name="T63" fmla="*/ 867 h 2097"/>
                  <a:gd name="T64" fmla="*/ 414 w 2432"/>
                  <a:gd name="T65" fmla="*/ 695 h 2097"/>
                  <a:gd name="T66" fmla="*/ 242 w 2432"/>
                  <a:gd name="T67" fmla="*/ 723 h 2097"/>
                  <a:gd name="T68" fmla="*/ 19 w 2432"/>
                  <a:gd name="T69" fmla="*/ 674 h 2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32" h="2097">
                    <a:moveTo>
                      <a:pt x="19" y="674"/>
                    </a:moveTo>
                    <a:lnTo>
                      <a:pt x="0" y="924"/>
                    </a:lnTo>
                    <a:lnTo>
                      <a:pt x="123" y="1349"/>
                    </a:lnTo>
                    <a:lnTo>
                      <a:pt x="203" y="1256"/>
                    </a:lnTo>
                    <a:lnTo>
                      <a:pt x="359" y="1321"/>
                    </a:lnTo>
                    <a:lnTo>
                      <a:pt x="213" y="1632"/>
                    </a:lnTo>
                    <a:lnTo>
                      <a:pt x="399" y="1776"/>
                    </a:lnTo>
                    <a:lnTo>
                      <a:pt x="381" y="1963"/>
                    </a:lnTo>
                    <a:lnTo>
                      <a:pt x="928" y="2097"/>
                    </a:lnTo>
                    <a:lnTo>
                      <a:pt x="929" y="1971"/>
                    </a:lnTo>
                    <a:lnTo>
                      <a:pt x="1025" y="1910"/>
                    </a:lnTo>
                    <a:lnTo>
                      <a:pt x="1289" y="2086"/>
                    </a:lnTo>
                    <a:lnTo>
                      <a:pt x="1525" y="1933"/>
                    </a:lnTo>
                    <a:lnTo>
                      <a:pt x="1698" y="1951"/>
                    </a:lnTo>
                    <a:lnTo>
                      <a:pt x="1747" y="1811"/>
                    </a:lnTo>
                    <a:lnTo>
                      <a:pt x="1654" y="1684"/>
                    </a:lnTo>
                    <a:lnTo>
                      <a:pt x="1892" y="1484"/>
                    </a:lnTo>
                    <a:lnTo>
                      <a:pt x="2128" y="1456"/>
                    </a:lnTo>
                    <a:lnTo>
                      <a:pt x="2209" y="1237"/>
                    </a:lnTo>
                    <a:lnTo>
                      <a:pt x="2398" y="1193"/>
                    </a:lnTo>
                    <a:lnTo>
                      <a:pt x="2432" y="989"/>
                    </a:lnTo>
                    <a:lnTo>
                      <a:pt x="1875" y="496"/>
                    </a:lnTo>
                    <a:lnTo>
                      <a:pt x="1909" y="308"/>
                    </a:lnTo>
                    <a:lnTo>
                      <a:pt x="1879" y="199"/>
                    </a:lnTo>
                    <a:lnTo>
                      <a:pt x="1864" y="199"/>
                    </a:lnTo>
                    <a:lnTo>
                      <a:pt x="1785" y="213"/>
                    </a:lnTo>
                    <a:lnTo>
                      <a:pt x="1629" y="163"/>
                    </a:lnTo>
                    <a:lnTo>
                      <a:pt x="1393" y="223"/>
                    </a:lnTo>
                    <a:lnTo>
                      <a:pt x="1332" y="112"/>
                    </a:lnTo>
                    <a:lnTo>
                      <a:pt x="1348" y="49"/>
                    </a:lnTo>
                    <a:lnTo>
                      <a:pt x="1286" y="48"/>
                    </a:lnTo>
                    <a:lnTo>
                      <a:pt x="1239" y="1"/>
                    </a:lnTo>
                    <a:lnTo>
                      <a:pt x="1146" y="0"/>
                    </a:lnTo>
                    <a:lnTo>
                      <a:pt x="1081" y="93"/>
                    </a:lnTo>
                    <a:lnTo>
                      <a:pt x="1035" y="77"/>
                    </a:lnTo>
                    <a:lnTo>
                      <a:pt x="972" y="13"/>
                    </a:lnTo>
                    <a:lnTo>
                      <a:pt x="879" y="27"/>
                    </a:lnTo>
                    <a:lnTo>
                      <a:pt x="893" y="137"/>
                    </a:lnTo>
                    <a:lnTo>
                      <a:pt x="1018" y="123"/>
                    </a:lnTo>
                    <a:lnTo>
                      <a:pt x="1065" y="171"/>
                    </a:lnTo>
                    <a:lnTo>
                      <a:pt x="1062" y="328"/>
                    </a:lnTo>
                    <a:lnTo>
                      <a:pt x="1188" y="313"/>
                    </a:lnTo>
                    <a:lnTo>
                      <a:pt x="1312" y="394"/>
                    </a:lnTo>
                    <a:lnTo>
                      <a:pt x="1358" y="441"/>
                    </a:lnTo>
                    <a:lnTo>
                      <a:pt x="1262" y="565"/>
                    </a:lnTo>
                    <a:lnTo>
                      <a:pt x="1325" y="582"/>
                    </a:lnTo>
                    <a:lnTo>
                      <a:pt x="1259" y="770"/>
                    </a:lnTo>
                    <a:lnTo>
                      <a:pt x="1182" y="769"/>
                    </a:lnTo>
                    <a:lnTo>
                      <a:pt x="1118" y="783"/>
                    </a:lnTo>
                    <a:lnTo>
                      <a:pt x="1117" y="861"/>
                    </a:lnTo>
                    <a:lnTo>
                      <a:pt x="1179" y="972"/>
                    </a:lnTo>
                    <a:lnTo>
                      <a:pt x="1099" y="1018"/>
                    </a:lnTo>
                    <a:lnTo>
                      <a:pt x="1052" y="1080"/>
                    </a:lnTo>
                    <a:lnTo>
                      <a:pt x="848" y="1030"/>
                    </a:lnTo>
                    <a:lnTo>
                      <a:pt x="801" y="1061"/>
                    </a:lnTo>
                    <a:lnTo>
                      <a:pt x="800" y="1139"/>
                    </a:lnTo>
                    <a:lnTo>
                      <a:pt x="737" y="1185"/>
                    </a:lnTo>
                    <a:lnTo>
                      <a:pt x="705" y="1170"/>
                    </a:lnTo>
                    <a:lnTo>
                      <a:pt x="643" y="1169"/>
                    </a:lnTo>
                    <a:lnTo>
                      <a:pt x="549" y="1120"/>
                    </a:lnTo>
                    <a:lnTo>
                      <a:pt x="455" y="1118"/>
                    </a:lnTo>
                    <a:lnTo>
                      <a:pt x="504" y="1041"/>
                    </a:lnTo>
                    <a:lnTo>
                      <a:pt x="441" y="1008"/>
                    </a:lnTo>
                    <a:lnTo>
                      <a:pt x="412" y="867"/>
                    </a:lnTo>
                    <a:lnTo>
                      <a:pt x="492" y="759"/>
                    </a:lnTo>
                    <a:lnTo>
                      <a:pt x="414" y="695"/>
                    </a:lnTo>
                    <a:lnTo>
                      <a:pt x="303" y="772"/>
                    </a:lnTo>
                    <a:lnTo>
                      <a:pt x="242" y="723"/>
                    </a:lnTo>
                    <a:lnTo>
                      <a:pt x="194" y="770"/>
                    </a:lnTo>
                    <a:lnTo>
                      <a:pt x="19" y="6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4" name="Freeform 237">
                <a:extLst>
                  <a:ext uri="{FF2B5EF4-FFF2-40B4-BE49-F238E27FC236}">
                    <a16:creationId xmlns:a16="http://schemas.microsoft.com/office/drawing/2014/main" id="{78781BAE-A90E-4F5F-B2A4-5EF39DEC7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9" y="1964"/>
                <a:ext cx="162" cy="67"/>
              </a:xfrm>
              <a:custGeom>
                <a:avLst/>
                <a:gdLst>
                  <a:gd name="T0" fmla="*/ 1129 w 1129"/>
                  <a:gd name="T1" fmla="*/ 468 h 468"/>
                  <a:gd name="T2" fmla="*/ 1049 w 1129"/>
                  <a:gd name="T3" fmla="*/ 185 h 468"/>
                  <a:gd name="T4" fmla="*/ 830 w 1129"/>
                  <a:gd name="T5" fmla="*/ 151 h 468"/>
                  <a:gd name="T6" fmla="*/ 738 w 1129"/>
                  <a:gd name="T7" fmla="*/ 72 h 468"/>
                  <a:gd name="T8" fmla="*/ 659 w 1129"/>
                  <a:gd name="T9" fmla="*/ 71 h 468"/>
                  <a:gd name="T10" fmla="*/ 689 w 1129"/>
                  <a:gd name="T11" fmla="*/ 180 h 468"/>
                  <a:gd name="T12" fmla="*/ 579 w 1129"/>
                  <a:gd name="T13" fmla="*/ 226 h 468"/>
                  <a:gd name="T14" fmla="*/ 472 w 1129"/>
                  <a:gd name="T15" fmla="*/ 36 h 468"/>
                  <a:gd name="T16" fmla="*/ 315 w 1129"/>
                  <a:gd name="T17" fmla="*/ 81 h 468"/>
                  <a:gd name="T18" fmla="*/ 143 w 1129"/>
                  <a:gd name="T19" fmla="*/ 0 h 468"/>
                  <a:gd name="T20" fmla="*/ 0 w 1129"/>
                  <a:gd name="T21" fmla="*/ 124 h 468"/>
                  <a:gd name="T22" fmla="*/ 186 w 1129"/>
                  <a:gd name="T23" fmla="*/ 314 h 468"/>
                  <a:gd name="T24" fmla="*/ 184 w 1129"/>
                  <a:gd name="T25" fmla="*/ 424 h 468"/>
                  <a:gd name="T26" fmla="*/ 372 w 1129"/>
                  <a:gd name="T27" fmla="*/ 458 h 468"/>
                  <a:gd name="T28" fmla="*/ 638 w 1129"/>
                  <a:gd name="T29" fmla="*/ 461 h 468"/>
                  <a:gd name="T30" fmla="*/ 1129 w 1129"/>
                  <a:gd name="T31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29" h="468">
                    <a:moveTo>
                      <a:pt x="1129" y="468"/>
                    </a:moveTo>
                    <a:lnTo>
                      <a:pt x="1049" y="185"/>
                    </a:lnTo>
                    <a:lnTo>
                      <a:pt x="830" y="151"/>
                    </a:lnTo>
                    <a:lnTo>
                      <a:pt x="738" y="72"/>
                    </a:lnTo>
                    <a:lnTo>
                      <a:pt x="659" y="71"/>
                    </a:lnTo>
                    <a:lnTo>
                      <a:pt x="689" y="180"/>
                    </a:lnTo>
                    <a:lnTo>
                      <a:pt x="579" y="226"/>
                    </a:lnTo>
                    <a:lnTo>
                      <a:pt x="472" y="36"/>
                    </a:lnTo>
                    <a:lnTo>
                      <a:pt x="315" y="81"/>
                    </a:lnTo>
                    <a:lnTo>
                      <a:pt x="143" y="0"/>
                    </a:lnTo>
                    <a:lnTo>
                      <a:pt x="0" y="124"/>
                    </a:lnTo>
                    <a:lnTo>
                      <a:pt x="186" y="314"/>
                    </a:lnTo>
                    <a:lnTo>
                      <a:pt x="184" y="424"/>
                    </a:lnTo>
                    <a:lnTo>
                      <a:pt x="372" y="458"/>
                    </a:lnTo>
                    <a:lnTo>
                      <a:pt x="638" y="461"/>
                    </a:lnTo>
                    <a:lnTo>
                      <a:pt x="1129" y="4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5" name="Freeform 238">
                <a:extLst>
                  <a:ext uri="{FF2B5EF4-FFF2-40B4-BE49-F238E27FC236}">
                    <a16:creationId xmlns:a16="http://schemas.microsoft.com/office/drawing/2014/main" id="{E0E5518F-F3CD-464A-9385-631B837B7A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751"/>
                <a:ext cx="291" cy="234"/>
              </a:xfrm>
              <a:custGeom>
                <a:avLst/>
                <a:gdLst>
                  <a:gd name="T0" fmla="*/ 2019 w 2033"/>
                  <a:gd name="T1" fmla="*/ 411 h 1635"/>
                  <a:gd name="T2" fmla="*/ 1973 w 2033"/>
                  <a:gd name="T3" fmla="*/ 332 h 1635"/>
                  <a:gd name="T4" fmla="*/ 1255 w 2033"/>
                  <a:gd name="T5" fmla="*/ 149 h 1635"/>
                  <a:gd name="T6" fmla="*/ 1173 w 2033"/>
                  <a:gd name="T7" fmla="*/ 321 h 1635"/>
                  <a:gd name="T8" fmla="*/ 1064 w 2033"/>
                  <a:gd name="T9" fmla="*/ 335 h 1635"/>
                  <a:gd name="T10" fmla="*/ 849 w 2033"/>
                  <a:gd name="T11" fmla="*/ 18 h 1635"/>
                  <a:gd name="T12" fmla="*/ 708 w 2033"/>
                  <a:gd name="T13" fmla="*/ 0 h 1635"/>
                  <a:gd name="T14" fmla="*/ 675 w 2033"/>
                  <a:gd name="T15" fmla="*/ 141 h 1635"/>
                  <a:gd name="T16" fmla="*/ 438 w 2033"/>
                  <a:gd name="T17" fmla="*/ 267 h 1635"/>
                  <a:gd name="T18" fmla="*/ 436 w 2033"/>
                  <a:gd name="T19" fmla="*/ 373 h 1635"/>
                  <a:gd name="T20" fmla="*/ 341 w 2033"/>
                  <a:gd name="T21" fmla="*/ 434 h 1635"/>
                  <a:gd name="T22" fmla="*/ 370 w 2033"/>
                  <a:gd name="T23" fmla="*/ 591 h 1635"/>
                  <a:gd name="T24" fmla="*/ 494 w 2033"/>
                  <a:gd name="T25" fmla="*/ 687 h 1635"/>
                  <a:gd name="T26" fmla="*/ 503 w 2033"/>
                  <a:gd name="T27" fmla="*/ 929 h 1635"/>
                  <a:gd name="T28" fmla="*/ 506 w 2033"/>
                  <a:gd name="T29" fmla="*/ 985 h 1635"/>
                  <a:gd name="T30" fmla="*/ 505 w 2033"/>
                  <a:gd name="T31" fmla="*/ 986 h 1635"/>
                  <a:gd name="T32" fmla="*/ 505 w 2033"/>
                  <a:gd name="T33" fmla="*/ 1000 h 1635"/>
                  <a:gd name="T34" fmla="*/ 363 w 2033"/>
                  <a:gd name="T35" fmla="*/ 1108 h 1635"/>
                  <a:gd name="T36" fmla="*/ 254 w 2033"/>
                  <a:gd name="T37" fmla="*/ 1076 h 1635"/>
                  <a:gd name="T38" fmla="*/ 0 w 2033"/>
                  <a:gd name="T39" fmla="*/ 1335 h 1635"/>
                  <a:gd name="T40" fmla="*/ 8 w 2033"/>
                  <a:gd name="T41" fmla="*/ 1346 h 1635"/>
                  <a:gd name="T42" fmla="*/ 0 w 2033"/>
                  <a:gd name="T43" fmla="*/ 1335 h 1635"/>
                  <a:gd name="T44" fmla="*/ 30 w 2033"/>
                  <a:gd name="T45" fmla="*/ 1367 h 1635"/>
                  <a:gd name="T46" fmla="*/ 230 w 2033"/>
                  <a:gd name="T47" fmla="*/ 1621 h 1635"/>
                  <a:gd name="T48" fmla="*/ 563 w 2033"/>
                  <a:gd name="T49" fmla="*/ 1422 h 1635"/>
                  <a:gd name="T50" fmla="*/ 1017 w 2033"/>
                  <a:gd name="T51" fmla="*/ 1412 h 1635"/>
                  <a:gd name="T52" fmla="*/ 1234 w 2033"/>
                  <a:gd name="T53" fmla="*/ 1635 h 1635"/>
                  <a:gd name="T54" fmla="*/ 1440 w 2033"/>
                  <a:gd name="T55" fmla="*/ 1402 h 1635"/>
                  <a:gd name="T56" fmla="*/ 1488 w 2033"/>
                  <a:gd name="T57" fmla="*/ 1387 h 1635"/>
                  <a:gd name="T58" fmla="*/ 1755 w 2033"/>
                  <a:gd name="T59" fmla="*/ 1360 h 1635"/>
                  <a:gd name="T60" fmla="*/ 1760 w 2033"/>
                  <a:gd name="T61" fmla="*/ 1002 h 1635"/>
                  <a:gd name="T62" fmla="*/ 1978 w 2033"/>
                  <a:gd name="T63" fmla="*/ 1038 h 1635"/>
                  <a:gd name="T64" fmla="*/ 1977 w 2033"/>
                  <a:gd name="T65" fmla="*/ 1023 h 1635"/>
                  <a:gd name="T66" fmla="*/ 1979 w 2033"/>
                  <a:gd name="T67" fmla="*/ 1022 h 1635"/>
                  <a:gd name="T68" fmla="*/ 1952 w 2033"/>
                  <a:gd name="T69" fmla="*/ 707 h 1635"/>
                  <a:gd name="T70" fmla="*/ 1720 w 2033"/>
                  <a:gd name="T71" fmla="*/ 470 h 1635"/>
                  <a:gd name="T72" fmla="*/ 2003 w 2033"/>
                  <a:gd name="T73" fmla="*/ 411 h 1635"/>
                  <a:gd name="T74" fmla="*/ 2033 w 2033"/>
                  <a:gd name="T75" fmla="*/ 411 h 1635"/>
                  <a:gd name="T76" fmla="*/ 2019 w 2033"/>
                  <a:gd name="T77" fmla="*/ 411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33" h="1635">
                    <a:moveTo>
                      <a:pt x="2019" y="411"/>
                    </a:moveTo>
                    <a:lnTo>
                      <a:pt x="1973" y="332"/>
                    </a:lnTo>
                    <a:lnTo>
                      <a:pt x="1255" y="149"/>
                    </a:lnTo>
                    <a:lnTo>
                      <a:pt x="1173" y="321"/>
                    </a:lnTo>
                    <a:lnTo>
                      <a:pt x="1064" y="335"/>
                    </a:lnTo>
                    <a:lnTo>
                      <a:pt x="849" y="18"/>
                    </a:lnTo>
                    <a:lnTo>
                      <a:pt x="708" y="0"/>
                    </a:lnTo>
                    <a:lnTo>
                      <a:pt x="675" y="141"/>
                    </a:lnTo>
                    <a:lnTo>
                      <a:pt x="438" y="267"/>
                    </a:lnTo>
                    <a:lnTo>
                      <a:pt x="436" y="373"/>
                    </a:lnTo>
                    <a:lnTo>
                      <a:pt x="341" y="434"/>
                    </a:lnTo>
                    <a:lnTo>
                      <a:pt x="370" y="591"/>
                    </a:lnTo>
                    <a:lnTo>
                      <a:pt x="494" y="687"/>
                    </a:lnTo>
                    <a:lnTo>
                      <a:pt x="503" y="929"/>
                    </a:lnTo>
                    <a:lnTo>
                      <a:pt x="506" y="985"/>
                    </a:lnTo>
                    <a:lnTo>
                      <a:pt x="505" y="986"/>
                    </a:lnTo>
                    <a:lnTo>
                      <a:pt x="505" y="1000"/>
                    </a:lnTo>
                    <a:lnTo>
                      <a:pt x="363" y="1108"/>
                    </a:lnTo>
                    <a:lnTo>
                      <a:pt x="254" y="1076"/>
                    </a:lnTo>
                    <a:lnTo>
                      <a:pt x="0" y="1335"/>
                    </a:lnTo>
                    <a:lnTo>
                      <a:pt x="8" y="1346"/>
                    </a:lnTo>
                    <a:lnTo>
                      <a:pt x="0" y="1335"/>
                    </a:lnTo>
                    <a:lnTo>
                      <a:pt x="30" y="1367"/>
                    </a:lnTo>
                    <a:lnTo>
                      <a:pt x="230" y="1621"/>
                    </a:lnTo>
                    <a:lnTo>
                      <a:pt x="563" y="1422"/>
                    </a:lnTo>
                    <a:lnTo>
                      <a:pt x="1017" y="1412"/>
                    </a:lnTo>
                    <a:lnTo>
                      <a:pt x="1234" y="1635"/>
                    </a:lnTo>
                    <a:lnTo>
                      <a:pt x="1440" y="1402"/>
                    </a:lnTo>
                    <a:lnTo>
                      <a:pt x="1488" y="1387"/>
                    </a:lnTo>
                    <a:lnTo>
                      <a:pt x="1755" y="1360"/>
                    </a:lnTo>
                    <a:lnTo>
                      <a:pt x="1760" y="1002"/>
                    </a:lnTo>
                    <a:lnTo>
                      <a:pt x="1978" y="1038"/>
                    </a:lnTo>
                    <a:lnTo>
                      <a:pt x="1977" y="1023"/>
                    </a:lnTo>
                    <a:lnTo>
                      <a:pt x="1979" y="1022"/>
                    </a:lnTo>
                    <a:lnTo>
                      <a:pt x="1952" y="707"/>
                    </a:lnTo>
                    <a:lnTo>
                      <a:pt x="1720" y="470"/>
                    </a:lnTo>
                    <a:lnTo>
                      <a:pt x="2003" y="411"/>
                    </a:lnTo>
                    <a:lnTo>
                      <a:pt x="2033" y="411"/>
                    </a:lnTo>
                    <a:lnTo>
                      <a:pt x="2019" y="4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6" name="Freeform 239">
                <a:extLst>
                  <a:ext uri="{FF2B5EF4-FFF2-40B4-BE49-F238E27FC236}">
                    <a16:creationId xmlns:a16="http://schemas.microsoft.com/office/drawing/2014/main" id="{F6ACF212-82B3-4CEF-B093-733A51F47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" y="1810"/>
                <a:ext cx="236" cy="217"/>
              </a:xfrm>
              <a:custGeom>
                <a:avLst/>
                <a:gdLst>
                  <a:gd name="T0" fmla="*/ 313 w 1649"/>
                  <a:gd name="T1" fmla="*/ 0 h 1523"/>
                  <a:gd name="T2" fmla="*/ 283 w 1649"/>
                  <a:gd name="T3" fmla="*/ 0 h 1523"/>
                  <a:gd name="T4" fmla="*/ 0 w 1649"/>
                  <a:gd name="T5" fmla="*/ 59 h 1523"/>
                  <a:gd name="T6" fmla="*/ 232 w 1649"/>
                  <a:gd name="T7" fmla="*/ 296 h 1523"/>
                  <a:gd name="T8" fmla="*/ 259 w 1649"/>
                  <a:gd name="T9" fmla="*/ 611 h 1523"/>
                  <a:gd name="T10" fmla="*/ 257 w 1649"/>
                  <a:gd name="T11" fmla="*/ 612 h 1523"/>
                  <a:gd name="T12" fmla="*/ 258 w 1649"/>
                  <a:gd name="T13" fmla="*/ 627 h 1523"/>
                  <a:gd name="T14" fmla="*/ 351 w 1649"/>
                  <a:gd name="T15" fmla="*/ 753 h 1523"/>
                  <a:gd name="T16" fmla="*/ 364 w 1649"/>
                  <a:gd name="T17" fmla="*/ 923 h 1523"/>
                  <a:gd name="T18" fmla="*/ 267 w 1649"/>
                  <a:gd name="T19" fmla="*/ 1093 h 1523"/>
                  <a:gd name="T20" fmla="*/ 358 w 1649"/>
                  <a:gd name="T21" fmla="*/ 1330 h 1523"/>
                  <a:gd name="T22" fmla="*/ 484 w 1649"/>
                  <a:gd name="T23" fmla="*/ 1301 h 1523"/>
                  <a:gd name="T24" fmla="*/ 610 w 1649"/>
                  <a:gd name="T25" fmla="*/ 1318 h 1523"/>
                  <a:gd name="T26" fmla="*/ 435 w 1649"/>
                  <a:gd name="T27" fmla="*/ 1503 h 1523"/>
                  <a:gd name="T28" fmla="*/ 576 w 1649"/>
                  <a:gd name="T29" fmla="*/ 1505 h 1523"/>
                  <a:gd name="T30" fmla="*/ 700 w 1649"/>
                  <a:gd name="T31" fmla="*/ 1523 h 1523"/>
                  <a:gd name="T32" fmla="*/ 827 w 1649"/>
                  <a:gd name="T33" fmla="*/ 1383 h 1523"/>
                  <a:gd name="T34" fmla="*/ 1062 w 1649"/>
                  <a:gd name="T35" fmla="*/ 1434 h 1523"/>
                  <a:gd name="T36" fmla="*/ 1158 w 1649"/>
                  <a:gd name="T37" fmla="*/ 1341 h 1523"/>
                  <a:gd name="T38" fmla="*/ 990 w 1649"/>
                  <a:gd name="T39" fmla="*/ 1026 h 1523"/>
                  <a:gd name="T40" fmla="*/ 1055 w 1649"/>
                  <a:gd name="T41" fmla="*/ 869 h 1523"/>
                  <a:gd name="T42" fmla="*/ 1210 w 1649"/>
                  <a:gd name="T43" fmla="*/ 966 h 1523"/>
                  <a:gd name="T44" fmla="*/ 1238 w 1649"/>
                  <a:gd name="T45" fmla="*/ 1186 h 1523"/>
                  <a:gd name="T46" fmla="*/ 1505 w 1649"/>
                  <a:gd name="T47" fmla="*/ 1158 h 1523"/>
                  <a:gd name="T48" fmla="*/ 1524 w 1649"/>
                  <a:gd name="T49" fmla="*/ 970 h 1523"/>
                  <a:gd name="T50" fmla="*/ 1649 w 1649"/>
                  <a:gd name="T51" fmla="*/ 910 h 1523"/>
                  <a:gd name="T52" fmla="*/ 1572 w 1649"/>
                  <a:gd name="T53" fmla="*/ 845 h 1523"/>
                  <a:gd name="T54" fmla="*/ 1641 w 1649"/>
                  <a:gd name="T55" fmla="*/ 395 h 1523"/>
                  <a:gd name="T56" fmla="*/ 1425 w 1649"/>
                  <a:gd name="T57" fmla="*/ 157 h 1523"/>
                  <a:gd name="T58" fmla="*/ 1047 w 1649"/>
                  <a:gd name="T59" fmla="*/ 308 h 1523"/>
                  <a:gd name="T60" fmla="*/ 690 w 1649"/>
                  <a:gd name="T61" fmla="*/ 5 h 1523"/>
                  <a:gd name="T62" fmla="*/ 313 w 1649"/>
                  <a:gd name="T63" fmla="*/ 0 h 1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49" h="1523">
                    <a:moveTo>
                      <a:pt x="313" y="0"/>
                    </a:moveTo>
                    <a:lnTo>
                      <a:pt x="283" y="0"/>
                    </a:lnTo>
                    <a:lnTo>
                      <a:pt x="0" y="59"/>
                    </a:lnTo>
                    <a:lnTo>
                      <a:pt x="232" y="296"/>
                    </a:lnTo>
                    <a:lnTo>
                      <a:pt x="259" y="611"/>
                    </a:lnTo>
                    <a:lnTo>
                      <a:pt x="257" y="612"/>
                    </a:lnTo>
                    <a:lnTo>
                      <a:pt x="258" y="627"/>
                    </a:lnTo>
                    <a:lnTo>
                      <a:pt x="351" y="753"/>
                    </a:lnTo>
                    <a:lnTo>
                      <a:pt x="364" y="923"/>
                    </a:lnTo>
                    <a:lnTo>
                      <a:pt x="267" y="1093"/>
                    </a:lnTo>
                    <a:lnTo>
                      <a:pt x="358" y="1330"/>
                    </a:lnTo>
                    <a:lnTo>
                      <a:pt x="484" y="1301"/>
                    </a:lnTo>
                    <a:lnTo>
                      <a:pt x="610" y="1318"/>
                    </a:lnTo>
                    <a:lnTo>
                      <a:pt x="435" y="1503"/>
                    </a:lnTo>
                    <a:lnTo>
                      <a:pt x="576" y="1505"/>
                    </a:lnTo>
                    <a:lnTo>
                      <a:pt x="700" y="1523"/>
                    </a:lnTo>
                    <a:lnTo>
                      <a:pt x="827" y="1383"/>
                    </a:lnTo>
                    <a:lnTo>
                      <a:pt x="1062" y="1434"/>
                    </a:lnTo>
                    <a:lnTo>
                      <a:pt x="1158" y="1341"/>
                    </a:lnTo>
                    <a:lnTo>
                      <a:pt x="990" y="1026"/>
                    </a:lnTo>
                    <a:lnTo>
                      <a:pt x="1055" y="869"/>
                    </a:lnTo>
                    <a:lnTo>
                      <a:pt x="1210" y="966"/>
                    </a:lnTo>
                    <a:lnTo>
                      <a:pt x="1238" y="1186"/>
                    </a:lnTo>
                    <a:lnTo>
                      <a:pt x="1505" y="1158"/>
                    </a:lnTo>
                    <a:lnTo>
                      <a:pt x="1524" y="970"/>
                    </a:lnTo>
                    <a:lnTo>
                      <a:pt x="1649" y="910"/>
                    </a:lnTo>
                    <a:lnTo>
                      <a:pt x="1572" y="845"/>
                    </a:lnTo>
                    <a:lnTo>
                      <a:pt x="1641" y="395"/>
                    </a:lnTo>
                    <a:lnTo>
                      <a:pt x="1425" y="157"/>
                    </a:lnTo>
                    <a:lnTo>
                      <a:pt x="1047" y="308"/>
                    </a:lnTo>
                    <a:lnTo>
                      <a:pt x="690" y="5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7" name="Freeform 240">
                <a:extLst>
                  <a:ext uri="{FF2B5EF4-FFF2-40B4-BE49-F238E27FC236}">
                    <a16:creationId xmlns:a16="http://schemas.microsoft.com/office/drawing/2014/main" id="{14A4C9E3-20C8-465F-8507-19E044FE2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7" y="1953"/>
                <a:ext cx="266" cy="356"/>
              </a:xfrm>
              <a:custGeom>
                <a:avLst/>
                <a:gdLst>
                  <a:gd name="T0" fmla="*/ 1198 w 1859"/>
                  <a:gd name="T1" fmla="*/ 223 h 2492"/>
                  <a:gd name="T2" fmla="*/ 981 w 1859"/>
                  <a:gd name="T3" fmla="*/ 0 h 2492"/>
                  <a:gd name="T4" fmla="*/ 527 w 1859"/>
                  <a:gd name="T5" fmla="*/ 10 h 2492"/>
                  <a:gd name="T6" fmla="*/ 194 w 1859"/>
                  <a:gd name="T7" fmla="*/ 209 h 2492"/>
                  <a:gd name="T8" fmla="*/ 239 w 1859"/>
                  <a:gd name="T9" fmla="*/ 397 h 2492"/>
                  <a:gd name="T10" fmla="*/ 30 w 1859"/>
                  <a:gd name="T11" fmla="*/ 614 h 2492"/>
                  <a:gd name="T12" fmla="*/ 0 w 1859"/>
                  <a:gd name="T13" fmla="*/ 645 h 2492"/>
                  <a:gd name="T14" fmla="*/ 263 w 1859"/>
                  <a:gd name="T15" fmla="*/ 884 h 2492"/>
                  <a:gd name="T16" fmla="*/ 342 w 1859"/>
                  <a:gd name="T17" fmla="*/ 869 h 2492"/>
                  <a:gd name="T18" fmla="*/ 343 w 1859"/>
                  <a:gd name="T19" fmla="*/ 806 h 2492"/>
                  <a:gd name="T20" fmla="*/ 500 w 1859"/>
                  <a:gd name="T21" fmla="*/ 777 h 2492"/>
                  <a:gd name="T22" fmla="*/ 715 w 1859"/>
                  <a:gd name="T23" fmla="*/ 1062 h 2492"/>
                  <a:gd name="T24" fmla="*/ 887 w 1859"/>
                  <a:gd name="T25" fmla="*/ 1143 h 2492"/>
                  <a:gd name="T26" fmla="*/ 965 w 1859"/>
                  <a:gd name="T27" fmla="*/ 1145 h 2492"/>
                  <a:gd name="T28" fmla="*/ 1030 w 1859"/>
                  <a:gd name="T29" fmla="*/ 1004 h 2492"/>
                  <a:gd name="T30" fmla="*/ 1139 w 1859"/>
                  <a:gd name="T31" fmla="*/ 1037 h 2492"/>
                  <a:gd name="T32" fmla="*/ 1122 w 1859"/>
                  <a:gd name="T33" fmla="*/ 1131 h 2492"/>
                  <a:gd name="T34" fmla="*/ 884 w 1859"/>
                  <a:gd name="T35" fmla="*/ 1394 h 2492"/>
                  <a:gd name="T36" fmla="*/ 804 w 1859"/>
                  <a:gd name="T37" fmla="*/ 1456 h 2492"/>
                  <a:gd name="T38" fmla="*/ 475 w 1859"/>
                  <a:gd name="T39" fmla="*/ 1466 h 2492"/>
                  <a:gd name="T40" fmla="*/ 440 w 1859"/>
                  <a:gd name="T41" fmla="*/ 1686 h 2492"/>
                  <a:gd name="T42" fmla="*/ 377 w 1859"/>
                  <a:gd name="T43" fmla="*/ 1747 h 2492"/>
                  <a:gd name="T44" fmla="*/ 407 w 1859"/>
                  <a:gd name="T45" fmla="*/ 1842 h 2492"/>
                  <a:gd name="T46" fmla="*/ 389 w 1859"/>
                  <a:gd name="T47" fmla="*/ 1967 h 2492"/>
                  <a:gd name="T48" fmla="*/ 435 w 1859"/>
                  <a:gd name="T49" fmla="*/ 1999 h 2492"/>
                  <a:gd name="T50" fmla="*/ 571 w 1859"/>
                  <a:gd name="T51" fmla="*/ 2424 h 2492"/>
                  <a:gd name="T52" fmla="*/ 570 w 1859"/>
                  <a:gd name="T53" fmla="*/ 2440 h 2492"/>
                  <a:gd name="T54" fmla="*/ 930 w 1859"/>
                  <a:gd name="T55" fmla="*/ 2492 h 2492"/>
                  <a:gd name="T56" fmla="*/ 979 w 1859"/>
                  <a:gd name="T57" fmla="*/ 2335 h 2492"/>
                  <a:gd name="T58" fmla="*/ 1765 w 1859"/>
                  <a:gd name="T59" fmla="*/ 2421 h 2492"/>
                  <a:gd name="T60" fmla="*/ 1859 w 1859"/>
                  <a:gd name="T61" fmla="*/ 2254 h 2492"/>
                  <a:gd name="T62" fmla="*/ 1858 w 1859"/>
                  <a:gd name="T63" fmla="*/ 2242 h 2492"/>
                  <a:gd name="T64" fmla="*/ 1859 w 1859"/>
                  <a:gd name="T65" fmla="*/ 2239 h 2492"/>
                  <a:gd name="T66" fmla="*/ 1818 w 1859"/>
                  <a:gd name="T67" fmla="*/ 1783 h 2492"/>
                  <a:gd name="T68" fmla="*/ 1580 w 1859"/>
                  <a:gd name="T69" fmla="*/ 1258 h 2492"/>
                  <a:gd name="T70" fmla="*/ 1654 w 1859"/>
                  <a:gd name="T71" fmla="*/ 1170 h 2492"/>
                  <a:gd name="T72" fmla="*/ 1751 w 1859"/>
                  <a:gd name="T73" fmla="*/ 1030 h 2492"/>
                  <a:gd name="T74" fmla="*/ 1445 w 1859"/>
                  <a:gd name="T75" fmla="*/ 462 h 2492"/>
                  <a:gd name="T76" fmla="*/ 1054 w 1859"/>
                  <a:gd name="T77" fmla="*/ 409 h 2492"/>
                  <a:gd name="T78" fmla="*/ 1198 w 1859"/>
                  <a:gd name="T79" fmla="*/ 223 h 2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59" h="2492">
                    <a:moveTo>
                      <a:pt x="1198" y="223"/>
                    </a:moveTo>
                    <a:lnTo>
                      <a:pt x="981" y="0"/>
                    </a:lnTo>
                    <a:lnTo>
                      <a:pt x="527" y="10"/>
                    </a:lnTo>
                    <a:lnTo>
                      <a:pt x="194" y="209"/>
                    </a:lnTo>
                    <a:lnTo>
                      <a:pt x="239" y="397"/>
                    </a:lnTo>
                    <a:lnTo>
                      <a:pt x="30" y="614"/>
                    </a:lnTo>
                    <a:lnTo>
                      <a:pt x="0" y="645"/>
                    </a:lnTo>
                    <a:lnTo>
                      <a:pt x="263" y="884"/>
                    </a:lnTo>
                    <a:lnTo>
                      <a:pt x="342" y="869"/>
                    </a:lnTo>
                    <a:lnTo>
                      <a:pt x="343" y="806"/>
                    </a:lnTo>
                    <a:lnTo>
                      <a:pt x="500" y="777"/>
                    </a:lnTo>
                    <a:lnTo>
                      <a:pt x="715" y="1062"/>
                    </a:lnTo>
                    <a:lnTo>
                      <a:pt x="887" y="1143"/>
                    </a:lnTo>
                    <a:lnTo>
                      <a:pt x="965" y="1145"/>
                    </a:lnTo>
                    <a:lnTo>
                      <a:pt x="1030" y="1004"/>
                    </a:lnTo>
                    <a:lnTo>
                      <a:pt x="1139" y="1037"/>
                    </a:lnTo>
                    <a:lnTo>
                      <a:pt x="1122" y="1131"/>
                    </a:lnTo>
                    <a:lnTo>
                      <a:pt x="884" y="1394"/>
                    </a:lnTo>
                    <a:lnTo>
                      <a:pt x="804" y="1456"/>
                    </a:lnTo>
                    <a:lnTo>
                      <a:pt x="475" y="1466"/>
                    </a:lnTo>
                    <a:lnTo>
                      <a:pt x="440" y="1686"/>
                    </a:lnTo>
                    <a:lnTo>
                      <a:pt x="377" y="1747"/>
                    </a:lnTo>
                    <a:lnTo>
                      <a:pt x="407" y="1842"/>
                    </a:lnTo>
                    <a:lnTo>
                      <a:pt x="389" y="1967"/>
                    </a:lnTo>
                    <a:lnTo>
                      <a:pt x="435" y="1999"/>
                    </a:lnTo>
                    <a:lnTo>
                      <a:pt x="571" y="2424"/>
                    </a:lnTo>
                    <a:lnTo>
                      <a:pt x="570" y="2440"/>
                    </a:lnTo>
                    <a:lnTo>
                      <a:pt x="930" y="2492"/>
                    </a:lnTo>
                    <a:lnTo>
                      <a:pt x="979" y="2335"/>
                    </a:lnTo>
                    <a:lnTo>
                      <a:pt x="1765" y="2421"/>
                    </a:lnTo>
                    <a:lnTo>
                      <a:pt x="1859" y="2254"/>
                    </a:lnTo>
                    <a:lnTo>
                      <a:pt x="1858" y="2242"/>
                    </a:lnTo>
                    <a:lnTo>
                      <a:pt x="1859" y="2239"/>
                    </a:lnTo>
                    <a:lnTo>
                      <a:pt x="1818" y="1783"/>
                    </a:lnTo>
                    <a:lnTo>
                      <a:pt x="1580" y="1258"/>
                    </a:lnTo>
                    <a:lnTo>
                      <a:pt x="1654" y="1170"/>
                    </a:lnTo>
                    <a:lnTo>
                      <a:pt x="1751" y="1030"/>
                    </a:lnTo>
                    <a:lnTo>
                      <a:pt x="1445" y="462"/>
                    </a:lnTo>
                    <a:lnTo>
                      <a:pt x="1054" y="409"/>
                    </a:lnTo>
                    <a:lnTo>
                      <a:pt x="1198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8" name="Freeform 241">
                <a:extLst>
                  <a:ext uri="{FF2B5EF4-FFF2-40B4-BE49-F238E27FC236}">
                    <a16:creationId xmlns:a16="http://schemas.microsoft.com/office/drawing/2014/main" id="{474D4FCF-697B-4260-881D-254ECE77A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" y="1894"/>
                <a:ext cx="177" cy="228"/>
              </a:xfrm>
              <a:custGeom>
                <a:avLst/>
                <a:gdLst>
                  <a:gd name="T0" fmla="*/ 398 w 1240"/>
                  <a:gd name="T1" fmla="*/ 385 h 1597"/>
                  <a:gd name="T2" fmla="*/ 350 w 1240"/>
                  <a:gd name="T3" fmla="*/ 400 h 1597"/>
                  <a:gd name="T4" fmla="*/ 144 w 1240"/>
                  <a:gd name="T5" fmla="*/ 633 h 1597"/>
                  <a:gd name="T6" fmla="*/ 0 w 1240"/>
                  <a:gd name="T7" fmla="*/ 819 h 1597"/>
                  <a:gd name="T8" fmla="*/ 391 w 1240"/>
                  <a:gd name="T9" fmla="*/ 872 h 1597"/>
                  <a:gd name="T10" fmla="*/ 697 w 1240"/>
                  <a:gd name="T11" fmla="*/ 1440 h 1597"/>
                  <a:gd name="T12" fmla="*/ 600 w 1240"/>
                  <a:gd name="T13" fmla="*/ 1580 h 1597"/>
                  <a:gd name="T14" fmla="*/ 725 w 1240"/>
                  <a:gd name="T15" fmla="*/ 1597 h 1597"/>
                  <a:gd name="T16" fmla="*/ 790 w 1240"/>
                  <a:gd name="T17" fmla="*/ 1473 h 1597"/>
                  <a:gd name="T18" fmla="*/ 899 w 1240"/>
                  <a:gd name="T19" fmla="*/ 1490 h 1597"/>
                  <a:gd name="T20" fmla="*/ 1065 w 1240"/>
                  <a:gd name="T21" fmla="*/ 912 h 1597"/>
                  <a:gd name="T22" fmla="*/ 1240 w 1240"/>
                  <a:gd name="T23" fmla="*/ 727 h 1597"/>
                  <a:gd name="T24" fmla="*/ 1114 w 1240"/>
                  <a:gd name="T25" fmla="*/ 710 h 1597"/>
                  <a:gd name="T26" fmla="*/ 988 w 1240"/>
                  <a:gd name="T27" fmla="*/ 739 h 1597"/>
                  <a:gd name="T28" fmla="*/ 897 w 1240"/>
                  <a:gd name="T29" fmla="*/ 502 h 1597"/>
                  <a:gd name="T30" fmla="*/ 994 w 1240"/>
                  <a:gd name="T31" fmla="*/ 332 h 1597"/>
                  <a:gd name="T32" fmla="*/ 981 w 1240"/>
                  <a:gd name="T33" fmla="*/ 162 h 1597"/>
                  <a:gd name="T34" fmla="*/ 888 w 1240"/>
                  <a:gd name="T35" fmla="*/ 36 h 1597"/>
                  <a:gd name="T36" fmla="*/ 670 w 1240"/>
                  <a:gd name="T37" fmla="*/ 0 h 1597"/>
                  <a:gd name="T38" fmla="*/ 665 w 1240"/>
                  <a:gd name="T39" fmla="*/ 358 h 1597"/>
                  <a:gd name="T40" fmla="*/ 398 w 1240"/>
                  <a:gd name="T41" fmla="*/ 385 h 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40" h="1597">
                    <a:moveTo>
                      <a:pt x="398" y="385"/>
                    </a:moveTo>
                    <a:lnTo>
                      <a:pt x="350" y="400"/>
                    </a:lnTo>
                    <a:lnTo>
                      <a:pt x="144" y="633"/>
                    </a:lnTo>
                    <a:lnTo>
                      <a:pt x="0" y="819"/>
                    </a:lnTo>
                    <a:lnTo>
                      <a:pt x="391" y="872"/>
                    </a:lnTo>
                    <a:lnTo>
                      <a:pt x="697" y="1440"/>
                    </a:lnTo>
                    <a:lnTo>
                      <a:pt x="600" y="1580"/>
                    </a:lnTo>
                    <a:lnTo>
                      <a:pt x="725" y="1597"/>
                    </a:lnTo>
                    <a:lnTo>
                      <a:pt x="790" y="1473"/>
                    </a:lnTo>
                    <a:lnTo>
                      <a:pt x="899" y="1490"/>
                    </a:lnTo>
                    <a:lnTo>
                      <a:pt x="1065" y="912"/>
                    </a:lnTo>
                    <a:lnTo>
                      <a:pt x="1240" y="727"/>
                    </a:lnTo>
                    <a:lnTo>
                      <a:pt x="1114" y="710"/>
                    </a:lnTo>
                    <a:lnTo>
                      <a:pt x="988" y="739"/>
                    </a:lnTo>
                    <a:lnTo>
                      <a:pt x="897" y="502"/>
                    </a:lnTo>
                    <a:lnTo>
                      <a:pt x="994" y="332"/>
                    </a:lnTo>
                    <a:lnTo>
                      <a:pt x="981" y="162"/>
                    </a:lnTo>
                    <a:lnTo>
                      <a:pt x="888" y="36"/>
                    </a:lnTo>
                    <a:lnTo>
                      <a:pt x="670" y="0"/>
                    </a:lnTo>
                    <a:lnTo>
                      <a:pt x="665" y="358"/>
                    </a:lnTo>
                    <a:lnTo>
                      <a:pt x="398" y="3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9" name="Freeform 242">
                <a:extLst>
                  <a:ext uri="{FF2B5EF4-FFF2-40B4-BE49-F238E27FC236}">
                    <a16:creationId xmlns:a16="http://schemas.microsoft.com/office/drawing/2014/main" id="{05C204EC-E844-4B74-8EBF-E0A2790EE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" y="1775"/>
                <a:ext cx="111" cy="167"/>
              </a:xfrm>
              <a:custGeom>
                <a:avLst/>
                <a:gdLst>
                  <a:gd name="T0" fmla="*/ 573 w 780"/>
                  <a:gd name="T1" fmla="*/ 0 h 1168"/>
                  <a:gd name="T2" fmla="*/ 509 w 780"/>
                  <a:gd name="T3" fmla="*/ 47 h 1168"/>
                  <a:gd name="T4" fmla="*/ 274 w 780"/>
                  <a:gd name="T5" fmla="*/ 105 h 1168"/>
                  <a:gd name="T6" fmla="*/ 225 w 780"/>
                  <a:gd name="T7" fmla="*/ 184 h 1168"/>
                  <a:gd name="T8" fmla="*/ 365 w 780"/>
                  <a:gd name="T9" fmla="*/ 279 h 1168"/>
                  <a:gd name="T10" fmla="*/ 395 w 780"/>
                  <a:gd name="T11" fmla="*/ 437 h 1168"/>
                  <a:gd name="T12" fmla="*/ 299 w 780"/>
                  <a:gd name="T13" fmla="*/ 560 h 1168"/>
                  <a:gd name="T14" fmla="*/ 3 w 780"/>
                  <a:gd name="T15" fmla="*/ 649 h 1168"/>
                  <a:gd name="T16" fmla="*/ 0 w 780"/>
                  <a:gd name="T17" fmla="*/ 650 h 1168"/>
                  <a:gd name="T18" fmla="*/ 87 w 780"/>
                  <a:gd name="T19" fmla="*/ 1119 h 1168"/>
                  <a:gd name="T20" fmla="*/ 227 w 780"/>
                  <a:gd name="T21" fmla="*/ 1137 h 1168"/>
                  <a:gd name="T22" fmla="*/ 275 w 780"/>
                  <a:gd name="T23" fmla="*/ 1168 h 1168"/>
                  <a:gd name="T24" fmla="*/ 529 w 780"/>
                  <a:gd name="T25" fmla="*/ 909 h 1168"/>
                  <a:gd name="T26" fmla="*/ 638 w 780"/>
                  <a:gd name="T27" fmla="*/ 941 h 1168"/>
                  <a:gd name="T28" fmla="*/ 780 w 780"/>
                  <a:gd name="T29" fmla="*/ 833 h 1168"/>
                  <a:gd name="T30" fmla="*/ 780 w 780"/>
                  <a:gd name="T31" fmla="*/ 819 h 1168"/>
                  <a:gd name="T32" fmla="*/ 778 w 780"/>
                  <a:gd name="T33" fmla="*/ 762 h 1168"/>
                  <a:gd name="T34" fmla="*/ 769 w 780"/>
                  <a:gd name="T35" fmla="*/ 520 h 1168"/>
                  <a:gd name="T36" fmla="*/ 645 w 780"/>
                  <a:gd name="T37" fmla="*/ 424 h 1168"/>
                  <a:gd name="T38" fmla="*/ 616 w 780"/>
                  <a:gd name="T39" fmla="*/ 267 h 1168"/>
                  <a:gd name="T40" fmla="*/ 711 w 780"/>
                  <a:gd name="T41" fmla="*/ 206 h 1168"/>
                  <a:gd name="T42" fmla="*/ 713 w 780"/>
                  <a:gd name="T43" fmla="*/ 100 h 1168"/>
                  <a:gd name="T44" fmla="*/ 713 w 780"/>
                  <a:gd name="T45" fmla="*/ 96 h 1168"/>
                  <a:gd name="T46" fmla="*/ 633 w 780"/>
                  <a:gd name="T47" fmla="*/ 142 h 1168"/>
                  <a:gd name="T48" fmla="*/ 573 w 780"/>
                  <a:gd name="T49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80" h="1168">
                    <a:moveTo>
                      <a:pt x="573" y="0"/>
                    </a:moveTo>
                    <a:lnTo>
                      <a:pt x="509" y="47"/>
                    </a:lnTo>
                    <a:lnTo>
                      <a:pt x="274" y="105"/>
                    </a:lnTo>
                    <a:lnTo>
                      <a:pt x="225" y="184"/>
                    </a:lnTo>
                    <a:lnTo>
                      <a:pt x="365" y="279"/>
                    </a:lnTo>
                    <a:lnTo>
                      <a:pt x="395" y="437"/>
                    </a:lnTo>
                    <a:lnTo>
                      <a:pt x="299" y="560"/>
                    </a:lnTo>
                    <a:lnTo>
                      <a:pt x="3" y="649"/>
                    </a:lnTo>
                    <a:lnTo>
                      <a:pt x="0" y="650"/>
                    </a:lnTo>
                    <a:lnTo>
                      <a:pt x="87" y="1119"/>
                    </a:lnTo>
                    <a:lnTo>
                      <a:pt x="227" y="1137"/>
                    </a:lnTo>
                    <a:lnTo>
                      <a:pt x="275" y="1168"/>
                    </a:lnTo>
                    <a:lnTo>
                      <a:pt x="529" y="909"/>
                    </a:lnTo>
                    <a:lnTo>
                      <a:pt x="638" y="941"/>
                    </a:lnTo>
                    <a:lnTo>
                      <a:pt x="780" y="833"/>
                    </a:lnTo>
                    <a:lnTo>
                      <a:pt x="780" y="819"/>
                    </a:lnTo>
                    <a:lnTo>
                      <a:pt x="778" y="762"/>
                    </a:lnTo>
                    <a:lnTo>
                      <a:pt x="769" y="520"/>
                    </a:lnTo>
                    <a:lnTo>
                      <a:pt x="645" y="424"/>
                    </a:lnTo>
                    <a:lnTo>
                      <a:pt x="616" y="267"/>
                    </a:lnTo>
                    <a:lnTo>
                      <a:pt x="711" y="206"/>
                    </a:lnTo>
                    <a:lnTo>
                      <a:pt x="713" y="100"/>
                    </a:lnTo>
                    <a:lnTo>
                      <a:pt x="713" y="96"/>
                    </a:lnTo>
                    <a:lnTo>
                      <a:pt x="633" y="142"/>
                    </a:lnTo>
                    <a:lnTo>
                      <a:pt x="57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0" name="Freeform 243">
                <a:extLst>
                  <a:ext uri="{FF2B5EF4-FFF2-40B4-BE49-F238E27FC236}">
                    <a16:creationId xmlns:a16="http://schemas.microsoft.com/office/drawing/2014/main" id="{3A753B6A-80CB-4244-BF16-ACEEE332E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8" y="2038"/>
                <a:ext cx="272" cy="283"/>
              </a:xfrm>
              <a:custGeom>
                <a:avLst/>
                <a:gdLst>
                  <a:gd name="T0" fmla="*/ 1106 w 1902"/>
                  <a:gd name="T1" fmla="*/ 209 h 1981"/>
                  <a:gd name="T2" fmla="*/ 1105 w 1902"/>
                  <a:gd name="T3" fmla="*/ 272 h 1981"/>
                  <a:gd name="T4" fmla="*/ 1026 w 1902"/>
                  <a:gd name="T5" fmla="*/ 287 h 1981"/>
                  <a:gd name="T6" fmla="*/ 763 w 1902"/>
                  <a:gd name="T7" fmla="*/ 48 h 1981"/>
                  <a:gd name="T8" fmla="*/ 732 w 1902"/>
                  <a:gd name="T9" fmla="*/ 78 h 1981"/>
                  <a:gd name="T10" fmla="*/ 702 w 1902"/>
                  <a:gd name="T11" fmla="*/ 0 h 1981"/>
                  <a:gd name="T12" fmla="*/ 433 w 1902"/>
                  <a:gd name="T13" fmla="*/ 137 h 1981"/>
                  <a:gd name="T14" fmla="*/ 315 w 1902"/>
                  <a:gd name="T15" fmla="*/ 747 h 1981"/>
                  <a:gd name="T16" fmla="*/ 79 w 1902"/>
                  <a:gd name="T17" fmla="*/ 803 h 1981"/>
                  <a:gd name="T18" fmla="*/ 46 w 1902"/>
                  <a:gd name="T19" fmla="*/ 810 h 1981"/>
                  <a:gd name="T20" fmla="*/ 38 w 1902"/>
                  <a:gd name="T21" fmla="*/ 812 h 1981"/>
                  <a:gd name="T22" fmla="*/ 0 w 1902"/>
                  <a:gd name="T23" fmla="*/ 821 h 1981"/>
                  <a:gd name="T24" fmla="*/ 61 w 1902"/>
                  <a:gd name="T25" fmla="*/ 932 h 1981"/>
                  <a:gd name="T26" fmla="*/ 91 w 1902"/>
                  <a:gd name="T27" fmla="*/ 1041 h 1981"/>
                  <a:gd name="T28" fmla="*/ 57 w 1902"/>
                  <a:gd name="T29" fmla="*/ 1229 h 1981"/>
                  <a:gd name="T30" fmla="*/ 614 w 1902"/>
                  <a:gd name="T31" fmla="*/ 1722 h 1981"/>
                  <a:gd name="T32" fmla="*/ 580 w 1902"/>
                  <a:gd name="T33" fmla="*/ 1926 h 1981"/>
                  <a:gd name="T34" fmla="*/ 1175 w 1902"/>
                  <a:gd name="T35" fmla="*/ 1981 h 1981"/>
                  <a:gd name="T36" fmla="*/ 1333 w 1902"/>
                  <a:gd name="T37" fmla="*/ 1843 h 1981"/>
                  <a:gd name="T38" fmla="*/ 1334 w 1902"/>
                  <a:gd name="T39" fmla="*/ 1827 h 1981"/>
                  <a:gd name="T40" fmla="*/ 1198 w 1902"/>
                  <a:gd name="T41" fmla="*/ 1402 h 1981"/>
                  <a:gd name="T42" fmla="*/ 1152 w 1902"/>
                  <a:gd name="T43" fmla="*/ 1370 h 1981"/>
                  <a:gd name="T44" fmla="*/ 1170 w 1902"/>
                  <a:gd name="T45" fmla="*/ 1245 h 1981"/>
                  <a:gd name="T46" fmla="*/ 1140 w 1902"/>
                  <a:gd name="T47" fmla="*/ 1150 h 1981"/>
                  <a:gd name="T48" fmla="*/ 1203 w 1902"/>
                  <a:gd name="T49" fmla="*/ 1089 h 1981"/>
                  <a:gd name="T50" fmla="*/ 1238 w 1902"/>
                  <a:gd name="T51" fmla="*/ 869 h 1981"/>
                  <a:gd name="T52" fmla="*/ 1567 w 1902"/>
                  <a:gd name="T53" fmla="*/ 859 h 1981"/>
                  <a:gd name="T54" fmla="*/ 1647 w 1902"/>
                  <a:gd name="T55" fmla="*/ 797 h 1981"/>
                  <a:gd name="T56" fmla="*/ 1885 w 1902"/>
                  <a:gd name="T57" fmla="*/ 534 h 1981"/>
                  <a:gd name="T58" fmla="*/ 1902 w 1902"/>
                  <a:gd name="T59" fmla="*/ 440 h 1981"/>
                  <a:gd name="T60" fmla="*/ 1793 w 1902"/>
                  <a:gd name="T61" fmla="*/ 407 h 1981"/>
                  <a:gd name="T62" fmla="*/ 1728 w 1902"/>
                  <a:gd name="T63" fmla="*/ 548 h 1981"/>
                  <a:gd name="T64" fmla="*/ 1650 w 1902"/>
                  <a:gd name="T65" fmla="*/ 546 h 1981"/>
                  <a:gd name="T66" fmla="*/ 1478 w 1902"/>
                  <a:gd name="T67" fmla="*/ 465 h 1981"/>
                  <a:gd name="T68" fmla="*/ 1263 w 1902"/>
                  <a:gd name="T69" fmla="*/ 180 h 1981"/>
                  <a:gd name="T70" fmla="*/ 1106 w 1902"/>
                  <a:gd name="T71" fmla="*/ 209 h 1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02" h="1981">
                    <a:moveTo>
                      <a:pt x="1106" y="209"/>
                    </a:moveTo>
                    <a:lnTo>
                      <a:pt x="1105" y="272"/>
                    </a:lnTo>
                    <a:lnTo>
                      <a:pt x="1026" y="287"/>
                    </a:lnTo>
                    <a:lnTo>
                      <a:pt x="763" y="48"/>
                    </a:lnTo>
                    <a:lnTo>
                      <a:pt x="732" y="78"/>
                    </a:lnTo>
                    <a:lnTo>
                      <a:pt x="702" y="0"/>
                    </a:lnTo>
                    <a:lnTo>
                      <a:pt x="433" y="137"/>
                    </a:lnTo>
                    <a:lnTo>
                      <a:pt x="315" y="747"/>
                    </a:lnTo>
                    <a:lnTo>
                      <a:pt x="79" y="803"/>
                    </a:lnTo>
                    <a:lnTo>
                      <a:pt x="46" y="810"/>
                    </a:lnTo>
                    <a:lnTo>
                      <a:pt x="38" y="812"/>
                    </a:lnTo>
                    <a:lnTo>
                      <a:pt x="0" y="821"/>
                    </a:lnTo>
                    <a:lnTo>
                      <a:pt x="61" y="932"/>
                    </a:lnTo>
                    <a:lnTo>
                      <a:pt x="91" y="1041"/>
                    </a:lnTo>
                    <a:lnTo>
                      <a:pt x="57" y="1229"/>
                    </a:lnTo>
                    <a:lnTo>
                      <a:pt x="614" y="1722"/>
                    </a:lnTo>
                    <a:lnTo>
                      <a:pt x="580" y="1926"/>
                    </a:lnTo>
                    <a:lnTo>
                      <a:pt x="1175" y="1981"/>
                    </a:lnTo>
                    <a:lnTo>
                      <a:pt x="1333" y="1843"/>
                    </a:lnTo>
                    <a:lnTo>
                      <a:pt x="1334" y="1827"/>
                    </a:lnTo>
                    <a:lnTo>
                      <a:pt x="1198" y="1402"/>
                    </a:lnTo>
                    <a:lnTo>
                      <a:pt x="1152" y="1370"/>
                    </a:lnTo>
                    <a:lnTo>
                      <a:pt x="1170" y="1245"/>
                    </a:lnTo>
                    <a:lnTo>
                      <a:pt x="1140" y="1150"/>
                    </a:lnTo>
                    <a:lnTo>
                      <a:pt x="1203" y="1089"/>
                    </a:lnTo>
                    <a:lnTo>
                      <a:pt x="1238" y="869"/>
                    </a:lnTo>
                    <a:lnTo>
                      <a:pt x="1567" y="859"/>
                    </a:lnTo>
                    <a:lnTo>
                      <a:pt x="1647" y="797"/>
                    </a:lnTo>
                    <a:lnTo>
                      <a:pt x="1885" y="534"/>
                    </a:lnTo>
                    <a:lnTo>
                      <a:pt x="1902" y="440"/>
                    </a:lnTo>
                    <a:lnTo>
                      <a:pt x="1793" y="407"/>
                    </a:lnTo>
                    <a:lnTo>
                      <a:pt x="1728" y="548"/>
                    </a:lnTo>
                    <a:lnTo>
                      <a:pt x="1650" y="546"/>
                    </a:lnTo>
                    <a:lnTo>
                      <a:pt x="1478" y="465"/>
                    </a:lnTo>
                    <a:lnTo>
                      <a:pt x="1263" y="180"/>
                    </a:lnTo>
                    <a:lnTo>
                      <a:pt x="1106" y="2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1" name="Freeform 244">
                <a:extLst>
                  <a:ext uri="{FF2B5EF4-FFF2-40B4-BE49-F238E27FC236}">
                    <a16:creationId xmlns:a16="http://schemas.microsoft.com/office/drawing/2014/main" id="{07AABBEF-E01F-46F1-AE59-796A01981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3" y="1934"/>
                <a:ext cx="294" cy="370"/>
              </a:xfrm>
              <a:custGeom>
                <a:avLst/>
                <a:gdLst>
                  <a:gd name="T0" fmla="*/ 680 w 2055"/>
                  <a:gd name="T1" fmla="*/ 636 h 2587"/>
                  <a:gd name="T2" fmla="*/ 539 w 2055"/>
                  <a:gd name="T3" fmla="*/ 634 h 2587"/>
                  <a:gd name="T4" fmla="*/ 373 w 2055"/>
                  <a:gd name="T5" fmla="*/ 1212 h 2587"/>
                  <a:gd name="T6" fmla="*/ 264 w 2055"/>
                  <a:gd name="T7" fmla="*/ 1195 h 2587"/>
                  <a:gd name="T8" fmla="*/ 199 w 2055"/>
                  <a:gd name="T9" fmla="*/ 1319 h 2587"/>
                  <a:gd name="T10" fmla="*/ 74 w 2055"/>
                  <a:gd name="T11" fmla="*/ 1302 h 2587"/>
                  <a:gd name="T12" fmla="*/ 0 w 2055"/>
                  <a:gd name="T13" fmla="*/ 1390 h 2587"/>
                  <a:gd name="T14" fmla="*/ 238 w 2055"/>
                  <a:gd name="T15" fmla="*/ 1915 h 2587"/>
                  <a:gd name="T16" fmla="*/ 279 w 2055"/>
                  <a:gd name="T17" fmla="*/ 2371 h 2587"/>
                  <a:gd name="T18" fmla="*/ 278 w 2055"/>
                  <a:gd name="T19" fmla="*/ 2374 h 2587"/>
                  <a:gd name="T20" fmla="*/ 279 w 2055"/>
                  <a:gd name="T21" fmla="*/ 2386 h 2587"/>
                  <a:gd name="T22" fmla="*/ 185 w 2055"/>
                  <a:gd name="T23" fmla="*/ 2553 h 2587"/>
                  <a:gd name="T24" fmla="*/ 402 w 2055"/>
                  <a:gd name="T25" fmla="*/ 2576 h 2587"/>
                  <a:gd name="T26" fmla="*/ 404 w 2055"/>
                  <a:gd name="T27" fmla="*/ 2587 h 2587"/>
                  <a:gd name="T28" fmla="*/ 593 w 2055"/>
                  <a:gd name="T29" fmla="*/ 2312 h 2587"/>
                  <a:gd name="T30" fmla="*/ 970 w 2055"/>
                  <a:gd name="T31" fmla="*/ 2302 h 2587"/>
                  <a:gd name="T32" fmla="*/ 1128 w 2055"/>
                  <a:gd name="T33" fmla="*/ 2163 h 2587"/>
                  <a:gd name="T34" fmla="*/ 1038 w 2055"/>
                  <a:gd name="T35" fmla="*/ 1880 h 2587"/>
                  <a:gd name="T36" fmla="*/ 1339 w 2055"/>
                  <a:gd name="T37" fmla="*/ 1633 h 2587"/>
                  <a:gd name="T38" fmla="*/ 1558 w 2055"/>
                  <a:gd name="T39" fmla="*/ 1668 h 2587"/>
                  <a:gd name="T40" fmla="*/ 1566 w 2055"/>
                  <a:gd name="T41" fmla="*/ 1661 h 2587"/>
                  <a:gd name="T42" fmla="*/ 1558 w 2055"/>
                  <a:gd name="T43" fmla="*/ 1652 h 2587"/>
                  <a:gd name="T44" fmla="*/ 1781 w 2055"/>
                  <a:gd name="T45" fmla="*/ 1467 h 2587"/>
                  <a:gd name="T46" fmla="*/ 1984 w 2055"/>
                  <a:gd name="T47" fmla="*/ 1454 h 2587"/>
                  <a:gd name="T48" fmla="*/ 2019 w 2055"/>
                  <a:gd name="T49" fmla="*/ 1188 h 2587"/>
                  <a:gd name="T50" fmla="*/ 2055 w 2055"/>
                  <a:gd name="T51" fmla="*/ 953 h 2587"/>
                  <a:gd name="T52" fmla="*/ 2041 w 2055"/>
                  <a:gd name="T53" fmla="*/ 844 h 2587"/>
                  <a:gd name="T54" fmla="*/ 1816 w 2055"/>
                  <a:gd name="T55" fmla="*/ 73 h 2587"/>
                  <a:gd name="T56" fmla="*/ 1753 w 2055"/>
                  <a:gd name="T57" fmla="*/ 41 h 2587"/>
                  <a:gd name="T58" fmla="*/ 1628 w 2055"/>
                  <a:gd name="T59" fmla="*/ 101 h 2587"/>
                  <a:gd name="T60" fmla="*/ 1609 w 2055"/>
                  <a:gd name="T61" fmla="*/ 289 h 2587"/>
                  <a:gd name="T62" fmla="*/ 1342 w 2055"/>
                  <a:gd name="T63" fmla="*/ 317 h 2587"/>
                  <a:gd name="T64" fmla="*/ 1314 w 2055"/>
                  <a:gd name="T65" fmla="*/ 97 h 2587"/>
                  <a:gd name="T66" fmla="*/ 1159 w 2055"/>
                  <a:gd name="T67" fmla="*/ 0 h 2587"/>
                  <a:gd name="T68" fmla="*/ 1094 w 2055"/>
                  <a:gd name="T69" fmla="*/ 157 h 2587"/>
                  <a:gd name="T70" fmla="*/ 1262 w 2055"/>
                  <a:gd name="T71" fmla="*/ 472 h 2587"/>
                  <a:gd name="T72" fmla="*/ 1166 w 2055"/>
                  <a:gd name="T73" fmla="*/ 565 h 2587"/>
                  <a:gd name="T74" fmla="*/ 931 w 2055"/>
                  <a:gd name="T75" fmla="*/ 514 h 2587"/>
                  <a:gd name="T76" fmla="*/ 804 w 2055"/>
                  <a:gd name="T77" fmla="*/ 654 h 2587"/>
                  <a:gd name="T78" fmla="*/ 680 w 2055"/>
                  <a:gd name="T79" fmla="*/ 636 h 2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55" h="2587">
                    <a:moveTo>
                      <a:pt x="680" y="636"/>
                    </a:moveTo>
                    <a:lnTo>
                      <a:pt x="539" y="634"/>
                    </a:lnTo>
                    <a:lnTo>
                      <a:pt x="373" y="1212"/>
                    </a:lnTo>
                    <a:lnTo>
                      <a:pt x="264" y="1195"/>
                    </a:lnTo>
                    <a:lnTo>
                      <a:pt x="199" y="1319"/>
                    </a:lnTo>
                    <a:lnTo>
                      <a:pt x="74" y="1302"/>
                    </a:lnTo>
                    <a:lnTo>
                      <a:pt x="0" y="1390"/>
                    </a:lnTo>
                    <a:lnTo>
                      <a:pt x="238" y="1915"/>
                    </a:lnTo>
                    <a:lnTo>
                      <a:pt x="279" y="2371"/>
                    </a:lnTo>
                    <a:lnTo>
                      <a:pt x="278" y="2374"/>
                    </a:lnTo>
                    <a:lnTo>
                      <a:pt x="279" y="2386"/>
                    </a:lnTo>
                    <a:lnTo>
                      <a:pt x="185" y="2553"/>
                    </a:lnTo>
                    <a:lnTo>
                      <a:pt x="402" y="2576"/>
                    </a:lnTo>
                    <a:lnTo>
                      <a:pt x="404" y="2587"/>
                    </a:lnTo>
                    <a:lnTo>
                      <a:pt x="593" y="2312"/>
                    </a:lnTo>
                    <a:lnTo>
                      <a:pt x="970" y="2302"/>
                    </a:lnTo>
                    <a:lnTo>
                      <a:pt x="1128" y="2163"/>
                    </a:lnTo>
                    <a:lnTo>
                      <a:pt x="1038" y="1880"/>
                    </a:lnTo>
                    <a:lnTo>
                      <a:pt x="1339" y="1633"/>
                    </a:lnTo>
                    <a:lnTo>
                      <a:pt x="1558" y="1668"/>
                    </a:lnTo>
                    <a:lnTo>
                      <a:pt x="1566" y="1661"/>
                    </a:lnTo>
                    <a:lnTo>
                      <a:pt x="1558" y="1652"/>
                    </a:lnTo>
                    <a:lnTo>
                      <a:pt x="1781" y="1467"/>
                    </a:lnTo>
                    <a:lnTo>
                      <a:pt x="1984" y="1454"/>
                    </a:lnTo>
                    <a:lnTo>
                      <a:pt x="2019" y="1188"/>
                    </a:lnTo>
                    <a:lnTo>
                      <a:pt x="2055" y="953"/>
                    </a:lnTo>
                    <a:lnTo>
                      <a:pt x="2041" y="844"/>
                    </a:lnTo>
                    <a:lnTo>
                      <a:pt x="1816" y="73"/>
                    </a:lnTo>
                    <a:lnTo>
                      <a:pt x="1753" y="41"/>
                    </a:lnTo>
                    <a:lnTo>
                      <a:pt x="1628" y="101"/>
                    </a:lnTo>
                    <a:lnTo>
                      <a:pt x="1609" y="289"/>
                    </a:lnTo>
                    <a:lnTo>
                      <a:pt x="1342" y="317"/>
                    </a:lnTo>
                    <a:lnTo>
                      <a:pt x="1314" y="97"/>
                    </a:lnTo>
                    <a:lnTo>
                      <a:pt x="1159" y="0"/>
                    </a:lnTo>
                    <a:lnTo>
                      <a:pt x="1094" y="157"/>
                    </a:lnTo>
                    <a:lnTo>
                      <a:pt x="1262" y="472"/>
                    </a:lnTo>
                    <a:lnTo>
                      <a:pt x="1166" y="565"/>
                    </a:lnTo>
                    <a:lnTo>
                      <a:pt x="931" y="514"/>
                    </a:lnTo>
                    <a:lnTo>
                      <a:pt x="804" y="654"/>
                    </a:lnTo>
                    <a:lnTo>
                      <a:pt x="680" y="6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2" name="Freeform 245">
                <a:extLst>
                  <a:ext uri="{FF2B5EF4-FFF2-40B4-BE49-F238E27FC236}">
                    <a16:creationId xmlns:a16="http://schemas.microsoft.com/office/drawing/2014/main" id="{09683CBA-6E53-49A0-B707-17DAF23DE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1181"/>
                <a:ext cx="245" cy="281"/>
              </a:xfrm>
              <a:custGeom>
                <a:avLst/>
                <a:gdLst>
                  <a:gd name="T0" fmla="*/ 1672 w 1715"/>
                  <a:gd name="T1" fmla="*/ 32 h 1967"/>
                  <a:gd name="T2" fmla="*/ 1656 w 1715"/>
                  <a:gd name="T3" fmla="*/ 32 h 1967"/>
                  <a:gd name="T4" fmla="*/ 1578 w 1715"/>
                  <a:gd name="T5" fmla="*/ 0 h 1967"/>
                  <a:gd name="T6" fmla="*/ 1515 w 1715"/>
                  <a:gd name="T7" fmla="*/ 62 h 1967"/>
                  <a:gd name="T8" fmla="*/ 1576 w 1715"/>
                  <a:gd name="T9" fmla="*/ 125 h 1967"/>
                  <a:gd name="T10" fmla="*/ 1513 w 1715"/>
                  <a:gd name="T11" fmla="*/ 203 h 1967"/>
                  <a:gd name="T12" fmla="*/ 1419 w 1715"/>
                  <a:gd name="T13" fmla="*/ 170 h 1967"/>
                  <a:gd name="T14" fmla="*/ 1277 w 1715"/>
                  <a:gd name="T15" fmla="*/ 246 h 1967"/>
                  <a:gd name="T16" fmla="*/ 1168 w 1715"/>
                  <a:gd name="T17" fmla="*/ 151 h 1967"/>
                  <a:gd name="T18" fmla="*/ 1043 w 1715"/>
                  <a:gd name="T19" fmla="*/ 149 h 1967"/>
                  <a:gd name="T20" fmla="*/ 884 w 1715"/>
                  <a:gd name="T21" fmla="*/ 335 h 1967"/>
                  <a:gd name="T22" fmla="*/ 773 w 1715"/>
                  <a:gd name="T23" fmla="*/ 365 h 1967"/>
                  <a:gd name="T24" fmla="*/ 556 w 1715"/>
                  <a:gd name="T25" fmla="*/ 267 h 1967"/>
                  <a:gd name="T26" fmla="*/ 558 w 1715"/>
                  <a:gd name="T27" fmla="*/ 142 h 1967"/>
                  <a:gd name="T28" fmla="*/ 417 w 1715"/>
                  <a:gd name="T29" fmla="*/ 78 h 1967"/>
                  <a:gd name="T30" fmla="*/ 322 w 1715"/>
                  <a:gd name="T31" fmla="*/ 123 h 1967"/>
                  <a:gd name="T32" fmla="*/ 167 w 1715"/>
                  <a:gd name="T33" fmla="*/ 74 h 1967"/>
                  <a:gd name="T34" fmla="*/ 178 w 1715"/>
                  <a:gd name="T35" fmla="*/ 357 h 1967"/>
                  <a:gd name="T36" fmla="*/ 61 w 1715"/>
                  <a:gd name="T37" fmla="*/ 481 h 1967"/>
                  <a:gd name="T38" fmla="*/ 66 w 1715"/>
                  <a:gd name="T39" fmla="*/ 480 h 1967"/>
                  <a:gd name="T40" fmla="*/ 3 w 1715"/>
                  <a:gd name="T41" fmla="*/ 542 h 1967"/>
                  <a:gd name="T42" fmla="*/ 0 w 1715"/>
                  <a:gd name="T43" fmla="*/ 777 h 1967"/>
                  <a:gd name="T44" fmla="*/ 200 w 1715"/>
                  <a:gd name="T45" fmla="*/ 999 h 1967"/>
                  <a:gd name="T46" fmla="*/ 166 w 1715"/>
                  <a:gd name="T47" fmla="*/ 1203 h 1967"/>
                  <a:gd name="T48" fmla="*/ 211 w 1715"/>
                  <a:gd name="T49" fmla="*/ 1344 h 1967"/>
                  <a:gd name="T50" fmla="*/ 268 w 1715"/>
                  <a:gd name="T51" fmla="*/ 1345 h 1967"/>
                  <a:gd name="T52" fmla="*/ 290 w 1715"/>
                  <a:gd name="T53" fmla="*/ 1345 h 1967"/>
                  <a:gd name="T54" fmla="*/ 290 w 1715"/>
                  <a:gd name="T55" fmla="*/ 1346 h 1967"/>
                  <a:gd name="T56" fmla="*/ 942 w 1715"/>
                  <a:gd name="T57" fmla="*/ 1778 h 1967"/>
                  <a:gd name="T58" fmla="*/ 1048 w 1715"/>
                  <a:gd name="T59" fmla="*/ 1967 h 1967"/>
                  <a:gd name="T60" fmla="*/ 1049 w 1715"/>
                  <a:gd name="T61" fmla="*/ 1967 h 1967"/>
                  <a:gd name="T62" fmla="*/ 1618 w 1715"/>
                  <a:gd name="T63" fmla="*/ 1677 h 1967"/>
                  <a:gd name="T64" fmla="*/ 1495 w 1715"/>
                  <a:gd name="T65" fmla="*/ 1488 h 1967"/>
                  <a:gd name="T66" fmla="*/ 1638 w 1715"/>
                  <a:gd name="T67" fmla="*/ 1318 h 1967"/>
                  <a:gd name="T68" fmla="*/ 1563 w 1715"/>
                  <a:gd name="T69" fmla="*/ 1066 h 1967"/>
                  <a:gd name="T70" fmla="*/ 1590 w 1715"/>
                  <a:gd name="T71" fmla="*/ 643 h 1967"/>
                  <a:gd name="T72" fmla="*/ 1584 w 1715"/>
                  <a:gd name="T73" fmla="*/ 643 h 1967"/>
                  <a:gd name="T74" fmla="*/ 1603 w 1715"/>
                  <a:gd name="T75" fmla="*/ 439 h 1967"/>
                  <a:gd name="T76" fmla="*/ 1715 w 1715"/>
                  <a:gd name="T77" fmla="*/ 284 h 1967"/>
                  <a:gd name="T78" fmla="*/ 1672 w 1715"/>
                  <a:gd name="T79" fmla="*/ 48 h 1967"/>
                  <a:gd name="T80" fmla="*/ 1672 w 1715"/>
                  <a:gd name="T81" fmla="*/ 32 h 1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15" h="1967">
                    <a:moveTo>
                      <a:pt x="1672" y="32"/>
                    </a:moveTo>
                    <a:lnTo>
                      <a:pt x="1656" y="32"/>
                    </a:lnTo>
                    <a:lnTo>
                      <a:pt x="1578" y="0"/>
                    </a:lnTo>
                    <a:lnTo>
                      <a:pt x="1515" y="62"/>
                    </a:lnTo>
                    <a:lnTo>
                      <a:pt x="1576" y="125"/>
                    </a:lnTo>
                    <a:lnTo>
                      <a:pt x="1513" y="203"/>
                    </a:lnTo>
                    <a:lnTo>
                      <a:pt x="1419" y="170"/>
                    </a:lnTo>
                    <a:lnTo>
                      <a:pt x="1277" y="246"/>
                    </a:lnTo>
                    <a:lnTo>
                      <a:pt x="1168" y="151"/>
                    </a:lnTo>
                    <a:lnTo>
                      <a:pt x="1043" y="149"/>
                    </a:lnTo>
                    <a:lnTo>
                      <a:pt x="884" y="335"/>
                    </a:lnTo>
                    <a:lnTo>
                      <a:pt x="773" y="365"/>
                    </a:lnTo>
                    <a:lnTo>
                      <a:pt x="556" y="267"/>
                    </a:lnTo>
                    <a:lnTo>
                      <a:pt x="558" y="142"/>
                    </a:lnTo>
                    <a:lnTo>
                      <a:pt x="417" y="78"/>
                    </a:lnTo>
                    <a:lnTo>
                      <a:pt x="322" y="123"/>
                    </a:lnTo>
                    <a:lnTo>
                      <a:pt x="167" y="74"/>
                    </a:lnTo>
                    <a:lnTo>
                      <a:pt x="178" y="357"/>
                    </a:lnTo>
                    <a:lnTo>
                      <a:pt x="61" y="481"/>
                    </a:lnTo>
                    <a:lnTo>
                      <a:pt x="66" y="480"/>
                    </a:lnTo>
                    <a:lnTo>
                      <a:pt x="3" y="542"/>
                    </a:lnTo>
                    <a:lnTo>
                      <a:pt x="0" y="777"/>
                    </a:lnTo>
                    <a:lnTo>
                      <a:pt x="200" y="999"/>
                    </a:lnTo>
                    <a:lnTo>
                      <a:pt x="166" y="1203"/>
                    </a:lnTo>
                    <a:lnTo>
                      <a:pt x="211" y="1344"/>
                    </a:lnTo>
                    <a:lnTo>
                      <a:pt x="268" y="1345"/>
                    </a:lnTo>
                    <a:lnTo>
                      <a:pt x="290" y="1345"/>
                    </a:lnTo>
                    <a:lnTo>
                      <a:pt x="290" y="1346"/>
                    </a:lnTo>
                    <a:lnTo>
                      <a:pt x="942" y="1778"/>
                    </a:lnTo>
                    <a:lnTo>
                      <a:pt x="1048" y="1967"/>
                    </a:lnTo>
                    <a:lnTo>
                      <a:pt x="1049" y="1967"/>
                    </a:lnTo>
                    <a:lnTo>
                      <a:pt x="1618" y="1677"/>
                    </a:lnTo>
                    <a:lnTo>
                      <a:pt x="1495" y="1488"/>
                    </a:lnTo>
                    <a:lnTo>
                      <a:pt x="1638" y="1318"/>
                    </a:lnTo>
                    <a:lnTo>
                      <a:pt x="1563" y="1066"/>
                    </a:lnTo>
                    <a:lnTo>
                      <a:pt x="1590" y="643"/>
                    </a:lnTo>
                    <a:lnTo>
                      <a:pt x="1584" y="643"/>
                    </a:lnTo>
                    <a:lnTo>
                      <a:pt x="1603" y="439"/>
                    </a:lnTo>
                    <a:lnTo>
                      <a:pt x="1715" y="284"/>
                    </a:lnTo>
                    <a:lnTo>
                      <a:pt x="1672" y="48"/>
                    </a:lnTo>
                    <a:lnTo>
                      <a:pt x="167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3" name="Freeform 246">
                <a:extLst>
                  <a:ext uri="{FF2B5EF4-FFF2-40B4-BE49-F238E27FC236}">
                    <a16:creationId xmlns:a16="http://schemas.microsoft.com/office/drawing/2014/main" id="{BD550F46-BA43-4AFF-8BBD-4297EA250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0" y="1165"/>
                <a:ext cx="366" cy="251"/>
              </a:xfrm>
              <a:custGeom>
                <a:avLst/>
                <a:gdLst>
                  <a:gd name="T0" fmla="*/ 2148 w 2564"/>
                  <a:gd name="T1" fmla="*/ 647 h 1756"/>
                  <a:gd name="T2" fmla="*/ 2054 w 2564"/>
                  <a:gd name="T3" fmla="*/ 567 h 1756"/>
                  <a:gd name="T4" fmla="*/ 1964 w 2564"/>
                  <a:gd name="T5" fmla="*/ 362 h 1756"/>
                  <a:gd name="T6" fmla="*/ 1683 w 2564"/>
                  <a:gd name="T7" fmla="*/ 279 h 1756"/>
                  <a:gd name="T8" fmla="*/ 1493 w 2564"/>
                  <a:gd name="T9" fmla="*/ 387 h 1756"/>
                  <a:gd name="T10" fmla="*/ 1475 w 2564"/>
                  <a:gd name="T11" fmla="*/ 543 h 1756"/>
                  <a:gd name="T12" fmla="*/ 1254 w 2564"/>
                  <a:gd name="T13" fmla="*/ 665 h 1756"/>
                  <a:gd name="T14" fmla="*/ 1224 w 2564"/>
                  <a:gd name="T15" fmla="*/ 570 h 1756"/>
                  <a:gd name="T16" fmla="*/ 1272 w 2564"/>
                  <a:gd name="T17" fmla="*/ 493 h 1756"/>
                  <a:gd name="T18" fmla="*/ 1040 w 2564"/>
                  <a:gd name="T19" fmla="*/ 286 h 1756"/>
                  <a:gd name="T20" fmla="*/ 1089 w 2564"/>
                  <a:gd name="T21" fmla="*/ 99 h 1756"/>
                  <a:gd name="T22" fmla="*/ 918 w 2564"/>
                  <a:gd name="T23" fmla="*/ 18 h 1756"/>
                  <a:gd name="T24" fmla="*/ 870 w 2564"/>
                  <a:gd name="T25" fmla="*/ 96 h 1756"/>
                  <a:gd name="T26" fmla="*/ 823 w 2564"/>
                  <a:gd name="T27" fmla="*/ 64 h 1756"/>
                  <a:gd name="T28" fmla="*/ 809 w 2564"/>
                  <a:gd name="T29" fmla="*/ 0 h 1756"/>
                  <a:gd name="T30" fmla="*/ 557 w 2564"/>
                  <a:gd name="T31" fmla="*/ 91 h 1756"/>
                  <a:gd name="T32" fmla="*/ 572 w 2564"/>
                  <a:gd name="T33" fmla="*/ 186 h 1756"/>
                  <a:gd name="T34" fmla="*/ 773 w 2564"/>
                  <a:gd name="T35" fmla="*/ 314 h 1756"/>
                  <a:gd name="T36" fmla="*/ 772 w 2564"/>
                  <a:gd name="T37" fmla="*/ 408 h 1756"/>
                  <a:gd name="T38" fmla="*/ 694 w 2564"/>
                  <a:gd name="T39" fmla="*/ 422 h 1756"/>
                  <a:gd name="T40" fmla="*/ 678 w 2564"/>
                  <a:gd name="T41" fmla="*/ 344 h 1756"/>
                  <a:gd name="T42" fmla="*/ 395 w 2564"/>
                  <a:gd name="T43" fmla="*/ 450 h 1756"/>
                  <a:gd name="T44" fmla="*/ 394 w 2564"/>
                  <a:gd name="T45" fmla="*/ 512 h 1756"/>
                  <a:gd name="T46" fmla="*/ 550 w 2564"/>
                  <a:gd name="T47" fmla="*/ 545 h 1756"/>
                  <a:gd name="T48" fmla="*/ 549 w 2564"/>
                  <a:gd name="T49" fmla="*/ 593 h 1756"/>
                  <a:gd name="T50" fmla="*/ 455 w 2564"/>
                  <a:gd name="T51" fmla="*/ 638 h 1756"/>
                  <a:gd name="T52" fmla="*/ 485 w 2564"/>
                  <a:gd name="T53" fmla="*/ 749 h 1756"/>
                  <a:gd name="T54" fmla="*/ 483 w 2564"/>
                  <a:gd name="T55" fmla="*/ 905 h 1756"/>
                  <a:gd name="T56" fmla="*/ 436 w 2564"/>
                  <a:gd name="T57" fmla="*/ 920 h 1756"/>
                  <a:gd name="T58" fmla="*/ 525 w 2564"/>
                  <a:gd name="T59" fmla="*/ 1235 h 1756"/>
                  <a:gd name="T60" fmla="*/ 492 w 2564"/>
                  <a:gd name="T61" fmla="*/ 1313 h 1756"/>
                  <a:gd name="T62" fmla="*/ 414 w 2564"/>
                  <a:gd name="T63" fmla="*/ 1312 h 1756"/>
                  <a:gd name="T64" fmla="*/ 271 w 2564"/>
                  <a:gd name="T65" fmla="*/ 1435 h 1756"/>
                  <a:gd name="T66" fmla="*/ 129 w 2564"/>
                  <a:gd name="T67" fmla="*/ 1465 h 1756"/>
                  <a:gd name="T68" fmla="*/ 97 w 2564"/>
                  <a:gd name="T69" fmla="*/ 1590 h 1756"/>
                  <a:gd name="T70" fmla="*/ 34 w 2564"/>
                  <a:gd name="T71" fmla="*/ 1589 h 1756"/>
                  <a:gd name="T72" fmla="*/ 0 w 2564"/>
                  <a:gd name="T73" fmla="*/ 1714 h 1756"/>
                  <a:gd name="T74" fmla="*/ 376 w 2564"/>
                  <a:gd name="T75" fmla="*/ 1750 h 1756"/>
                  <a:gd name="T76" fmla="*/ 426 w 2564"/>
                  <a:gd name="T77" fmla="*/ 1610 h 1756"/>
                  <a:gd name="T78" fmla="*/ 869 w 2564"/>
                  <a:gd name="T79" fmla="*/ 1287 h 1756"/>
                  <a:gd name="T80" fmla="*/ 1246 w 2564"/>
                  <a:gd name="T81" fmla="*/ 1229 h 1756"/>
                  <a:gd name="T82" fmla="*/ 1273 w 2564"/>
                  <a:gd name="T83" fmla="*/ 1527 h 1756"/>
                  <a:gd name="T84" fmla="*/ 1740 w 2564"/>
                  <a:gd name="T85" fmla="*/ 1738 h 1756"/>
                  <a:gd name="T86" fmla="*/ 1851 w 2564"/>
                  <a:gd name="T87" fmla="*/ 1677 h 1756"/>
                  <a:gd name="T88" fmla="*/ 1912 w 2564"/>
                  <a:gd name="T89" fmla="*/ 1756 h 1756"/>
                  <a:gd name="T90" fmla="*/ 2132 w 2564"/>
                  <a:gd name="T91" fmla="*/ 1744 h 1756"/>
                  <a:gd name="T92" fmla="*/ 2245 w 2564"/>
                  <a:gd name="T93" fmla="*/ 1510 h 1756"/>
                  <a:gd name="T94" fmla="*/ 2137 w 2564"/>
                  <a:gd name="T95" fmla="*/ 1383 h 1756"/>
                  <a:gd name="T96" fmla="*/ 2530 w 2564"/>
                  <a:gd name="T97" fmla="*/ 1311 h 1756"/>
                  <a:gd name="T98" fmla="*/ 2564 w 2564"/>
                  <a:gd name="T99" fmla="*/ 1107 h 1756"/>
                  <a:gd name="T100" fmla="*/ 2364 w 2564"/>
                  <a:gd name="T101" fmla="*/ 885 h 1756"/>
                  <a:gd name="T102" fmla="*/ 2367 w 2564"/>
                  <a:gd name="T103" fmla="*/ 650 h 1756"/>
                  <a:gd name="T104" fmla="*/ 2430 w 2564"/>
                  <a:gd name="T105" fmla="*/ 588 h 1756"/>
                  <a:gd name="T106" fmla="*/ 2425 w 2564"/>
                  <a:gd name="T107" fmla="*/ 589 h 1756"/>
                  <a:gd name="T108" fmla="*/ 2148 w 2564"/>
                  <a:gd name="T109" fmla="*/ 647 h 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564" h="1756">
                    <a:moveTo>
                      <a:pt x="2148" y="647"/>
                    </a:moveTo>
                    <a:lnTo>
                      <a:pt x="2054" y="567"/>
                    </a:lnTo>
                    <a:lnTo>
                      <a:pt x="1964" y="362"/>
                    </a:lnTo>
                    <a:lnTo>
                      <a:pt x="1683" y="279"/>
                    </a:lnTo>
                    <a:lnTo>
                      <a:pt x="1493" y="387"/>
                    </a:lnTo>
                    <a:lnTo>
                      <a:pt x="1475" y="543"/>
                    </a:lnTo>
                    <a:lnTo>
                      <a:pt x="1254" y="665"/>
                    </a:lnTo>
                    <a:lnTo>
                      <a:pt x="1224" y="570"/>
                    </a:lnTo>
                    <a:lnTo>
                      <a:pt x="1272" y="493"/>
                    </a:lnTo>
                    <a:lnTo>
                      <a:pt x="1040" y="286"/>
                    </a:lnTo>
                    <a:lnTo>
                      <a:pt x="1089" y="99"/>
                    </a:lnTo>
                    <a:lnTo>
                      <a:pt x="918" y="18"/>
                    </a:lnTo>
                    <a:lnTo>
                      <a:pt x="870" y="96"/>
                    </a:lnTo>
                    <a:lnTo>
                      <a:pt x="823" y="64"/>
                    </a:lnTo>
                    <a:lnTo>
                      <a:pt x="809" y="0"/>
                    </a:lnTo>
                    <a:lnTo>
                      <a:pt x="557" y="91"/>
                    </a:lnTo>
                    <a:lnTo>
                      <a:pt x="572" y="186"/>
                    </a:lnTo>
                    <a:lnTo>
                      <a:pt x="773" y="314"/>
                    </a:lnTo>
                    <a:lnTo>
                      <a:pt x="772" y="408"/>
                    </a:lnTo>
                    <a:lnTo>
                      <a:pt x="694" y="422"/>
                    </a:lnTo>
                    <a:lnTo>
                      <a:pt x="678" y="344"/>
                    </a:lnTo>
                    <a:lnTo>
                      <a:pt x="395" y="450"/>
                    </a:lnTo>
                    <a:lnTo>
                      <a:pt x="394" y="512"/>
                    </a:lnTo>
                    <a:lnTo>
                      <a:pt x="550" y="545"/>
                    </a:lnTo>
                    <a:lnTo>
                      <a:pt x="549" y="593"/>
                    </a:lnTo>
                    <a:lnTo>
                      <a:pt x="455" y="638"/>
                    </a:lnTo>
                    <a:lnTo>
                      <a:pt x="485" y="749"/>
                    </a:lnTo>
                    <a:lnTo>
                      <a:pt x="483" y="905"/>
                    </a:lnTo>
                    <a:lnTo>
                      <a:pt x="436" y="920"/>
                    </a:lnTo>
                    <a:lnTo>
                      <a:pt x="525" y="1235"/>
                    </a:lnTo>
                    <a:lnTo>
                      <a:pt x="492" y="1313"/>
                    </a:lnTo>
                    <a:lnTo>
                      <a:pt x="414" y="1312"/>
                    </a:lnTo>
                    <a:lnTo>
                      <a:pt x="271" y="1435"/>
                    </a:lnTo>
                    <a:lnTo>
                      <a:pt x="129" y="1465"/>
                    </a:lnTo>
                    <a:lnTo>
                      <a:pt x="97" y="1590"/>
                    </a:lnTo>
                    <a:lnTo>
                      <a:pt x="34" y="1589"/>
                    </a:lnTo>
                    <a:lnTo>
                      <a:pt x="0" y="1714"/>
                    </a:lnTo>
                    <a:lnTo>
                      <a:pt x="376" y="1750"/>
                    </a:lnTo>
                    <a:lnTo>
                      <a:pt x="426" y="1610"/>
                    </a:lnTo>
                    <a:lnTo>
                      <a:pt x="869" y="1287"/>
                    </a:lnTo>
                    <a:lnTo>
                      <a:pt x="1246" y="1229"/>
                    </a:lnTo>
                    <a:lnTo>
                      <a:pt x="1273" y="1527"/>
                    </a:lnTo>
                    <a:lnTo>
                      <a:pt x="1740" y="1738"/>
                    </a:lnTo>
                    <a:lnTo>
                      <a:pt x="1851" y="1677"/>
                    </a:lnTo>
                    <a:lnTo>
                      <a:pt x="1912" y="1756"/>
                    </a:lnTo>
                    <a:lnTo>
                      <a:pt x="2132" y="1744"/>
                    </a:lnTo>
                    <a:lnTo>
                      <a:pt x="2245" y="1510"/>
                    </a:lnTo>
                    <a:lnTo>
                      <a:pt x="2137" y="1383"/>
                    </a:lnTo>
                    <a:lnTo>
                      <a:pt x="2530" y="1311"/>
                    </a:lnTo>
                    <a:lnTo>
                      <a:pt x="2564" y="1107"/>
                    </a:lnTo>
                    <a:lnTo>
                      <a:pt x="2364" y="885"/>
                    </a:lnTo>
                    <a:lnTo>
                      <a:pt x="2367" y="650"/>
                    </a:lnTo>
                    <a:lnTo>
                      <a:pt x="2430" y="588"/>
                    </a:lnTo>
                    <a:lnTo>
                      <a:pt x="2425" y="589"/>
                    </a:lnTo>
                    <a:lnTo>
                      <a:pt x="2148" y="6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4" name="Freeform 247">
                <a:extLst>
                  <a:ext uri="{FF2B5EF4-FFF2-40B4-BE49-F238E27FC236}">
                    <a16:creationId xmlns:a16="http://schemas.microsoft.com/office/drawing/2014/main" id="{AF9DA2CF-05DB-4FE4-994B-85D731B3D1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3" y="1341"/>
                <a:ext cx="274" cy="290"/>
              </a:xfrm>
              <a:custGeom>
                <a:avLst/>
                <a:gdLst>
                  <a:gd name="T0" fmla="*/ 1477 w 1916"/>
                  <a:gd name="T1" fmla="*/ 448 h 2029"/>
                  <a:gd name="T2" fmla="*/ 1366 w 1916"/>
                  <a:gd name="T3" fmla="*/ 509 h 2029"/>
                  <a:gd name="T4" fmla="*/ 899 w 1916"/>
                  <a:gd name="T5" fmla="*/ 298 h 2029"/>
                  <a:gd name="T6" fmla="*/ 872 w 1916"/>
                  <a:gd name="T7" fmla="*/ 0 h 2029"/>
                  <a:gd name="T8" fmla="*/ 495 w 1916"/>
                  <a:gd name="T9" fmla="*/ 58 h 2029"/>
                  <a:gd name="T10" fmla="*/ 52 w 1916"/>
                  <a:gd name="T11" fmla="*/ 381 h 2029"/>
                  <a:gd name="T12" fmla="*/ 2 w 1916"/>
                  <a:gd name="T13" fmla="*/ 521 h 2029"/>
                  <a:gd name="T14" fmla="*/ 0 w 1916"/>
                  <a:gd name="T15" fmla="*/ 709 h 2029"/>
                  <a:gd name="T16" fmla="*/ 63 w 1916"/>
                  <a:gd name="T17" fmla="*/ 742 h 2029"/>
                  <a:gd name="T18" fmla="*/ 91 w 1916"/>
                  <a:gd name="T19" fmla="*/ 945 h 2029"/>
                  <a:gd name="T20" fmla="*/ 200 w 1916"/>
                  <a:gd name="T21" fmla="*/ 978 h 2029"/>
                  <a:gd name="T22" fmla="*/ 310 w 1916"/>
                  <a:gd name="T23" fmla="*/ 917 h 2029"/>
                  <a:gd name="T24" fmla="*/ 541 w 1916"/>
                  <a:gd name="T25" fmla="*/ 1218 h 2029"/>
                  <a:gd name="T26" fmla="*/ 604 w 1916"/>
                  <a:gd name="T27" fmla="*/ 1282 h 2029"/>
                  <a:gd name="T28" fmla="*/ 681 w 1916"/>
                  <a:gd name="T29" fmla="*/ 1283 h 2029"/>
                  <a:gd name="T30" fmla="*/ 652 w 1916"/>
                  <a:gd name="T31" fmla="*/ 1189 h 2029"/>
                  <a:gd name="T32" fmla="*/ 699 w 1916"/>
                  <a:gd name="T33" fmla="*/ 1126 h 2029"/>
                  <a:gd name="T34" fmla="*/ 1088 w 1916"/>
                  <a:gd name="T35" fmla="*/ 1336 h 2029"/>
                  <a:gd name="T36" fmla="*/ 1087 w 1916"/>
                  <a:gd name="T37" fmla="*/ 1446 h 2029"/>
                  <a:gd name="T38" fmla="*/ 1165 w 1916"/>
                  <a:gd name="T39" fmla="*/ 1478 h 2029"/>
                  <a:gd name="T40" fmla="*/ 1115 w 1916"/>
                  <a:gd name="T41" fmla="*/ 1603 h 2029"/>
                  <a:gd name="T42" fmla="*/ 1286 w 1916"/>
                  <a:gd name="T43" fmla="*/ 1762 h 2029"/>
                  <a:gd name="T44" fmla="*/ 1206 w 1916"/>
                  <a:gd name="T45" fmla="*/ 1902 h 2029"/>
                  <a:gd name="T46" fmla="*/ 1360 w 1916"/>
                  <a:gd name="T47" fmla="*/ 2029 h 2029"/>
                  <a:gd name="T48" fmla="*/ 1392 w 1916"/>
                  <a:gd name="T49" fmla="*/ 1983 h 2029"/>
                  <a:gd name="T50" fmla="*/ 1628 w 1916"/>
                  <a:gd name="T51" fmla="*/ 1986 h 2029"/>
                  <a:gd name="T52" fmla="*/ 1644 w 1916"/>
                  <a:gd name="T53" fmla="*/ 1892 h 2029"/>
                  <a:gd name="T54" fmla="*/ 1584 w 1916"/>
                  <a:gd name="T55" fmla="*/ 1797 h 2029"/>
                  <a:gd name="T56" fmla="*/ 1726 w 1916"/>
                  <a:gd name="T57" fmla="*/ 1690 h 2029"/>
                  <a:gd name="T58" fmla="*/ 1883 w 1916"/>
                  <a:gd name="T59" fmla="*/ 1692 h 2029"/>
                  <a:gd name="T60" fmla="*/ 1916 w 1916"/>
                  <a:gd name="T61" fmla="*/ 1450 h 2029"/>
                  <a:gd name="T62" fmla="*/ 1912 w 1916"/>
                  <a:gd name="T63" fmla="*/ 1413 h 2029"/>
                  <a:gd name="T64" fmla="*/ 1874 w 1916"/>
                  <a:gd name="T65" fmla="*/ 1221 h 2029"/>
                  <a:gd name="T66" fmla="*/ 1753 w 1916"/>
                  <a:gd name="T67" fmla="*/ 985 h 2029"/>
                  <a:gd name="T68" fmla="*/ 1473 w 1916"/>
                  <a:gd name="T69" fmla="*/ 698 h 2029"/>
                  <a:gd name="T70" fmla="*/ 1538 w 1916"/>
                  <a:gd name="T71" fmla="*/ 527 h 2029"/>
                  <a:gd name="T72" fmla="*/ 1477 w 1916"/>
                  <a:gd name="T73" fmla="*/ 448 h 2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16" h="2029">
                    <a:moveTo>
                      <a:pt x="1477" y="448"/>
                    </a:moveTo>
                    <a:lnTo>
                      <a:pt x="1366" y="509"/>
                    </a:lnTo>
                    <a:lnTo>
                      <a:pt x="899" y="298"/>
                    </a:lnTo>
                    <a:lnTo>
                      <a:pt x="872" y="0"/>
                    </a:lnTo>
                    <a:lnTo>
                      <a:pt x="495" y="58"/>
                    </a:lnTo>
                    <a:lnTo>
                      <a:pt x="52" y="381"/>
                    </a:lnTo>
                    <a:lnTo>
                      <a:pt x="2" y="521"/>
                    </a:lnTo>
                    <a:lnTo>
                      <a:pt x="0" y="709"/>
                    </a:lnTo>
                    <a:lnTo>
                      <a:pt x="63" y="742"/>
                    </a:lnTo>
                    <a:lnTo>
                      <a:pt x="91" y="945"/>
                    </a:lnTo>
                    <a:lnTo>
                      <a:pt x="200" y="978"/>
                    </a:lnTo>
                    <a:lnTo>
                      <a:pt x="310" y="917"/>
                    </a:lnTo>
                    <a:lnTo>
                      <a:pt x="541" y="1218"/>
                    </a:lnTo>
                    <a:lnTo>
                      <a:pt x="604" y="1282"/>
                    </a:lnTo>
                    <a:lnTo>
                      <a:pt x="681" y="1283"/>
                    </a:lnTo>
                    <a:lnTo>
                      <a:pt x="652" y="1189"/>
                    </a:lnTo>
                    <a:lnTo>
                      <a:pt x="699" y="1126"/>
                    </a:lnTo>
                    <a:lnTo>
                      <a:pt x="1088" y="1336"/>
                    </a:lnTo>
                    <a:lnTo>
                      <a:pt x="1087" y="1446"/>
                    </a:lnTo>
                    <a:lnTo>
                      <a:pt x="1165" y="1478"/>
                    </a:lnTo>
                    <a:lnTo>
                      <a:pt x="1115" y="1603"/>
                    </a:lnTo>
                    <a:lnTo>
                      <a:pt x="1286" y="1762"/>
                    </a:lnTo>
                    <a:lnTo>
                      <a:pt x="1206" y="1902"/>
                    </a:lnTo>
                    <a:lnTo>
                      <a:pt x="1360" y="2029"/>
                    </a:lnTo>
                    <a:lnTo>
                      <a:pt x="1392" y="1983"/>
                    </a:lnTo>
                    <a:lnTo>
                      <a:pt x="1628" y="1986"/>
                    </a:lnTo>
                    <a:lnTo>
                      <a:pt x="1644" y="1892"/>
                    </a:lnTo>
                    <a:lnTo>
                      <a:pt x="1584" y="1797"/>
                    </a:lnTo>
                    <a:lnTo>
                      <a:pt x="1726" y="1690"/>
                    </a:lnTo>
                    <a:lnTo>
                      <a:pt x="1883" y="1692"/>
                    </a:lnTo>
                    <a:lnTo>
                      <a:pt x="1916" y="1450"/>
                    </a:lnTo>
                    <a:lnTo>
                      <a:pt x="1912" y="1413"/>
                    </a:lnTo>
                    <a:lnTo>
                      <a:pt x="1874" y="1221"/>
                    </a:lnTo>
                    <a:lnTo>
                      <a:pt x="1753" y="985"/>
                    </a:lnTo>
                    <a:lnTo>
                      <a:pt x="1473" y="698"/>
                    </a:lnTo>
                    <a:lnTo>
                      <a:pt x="1538" y="527"/>
                    </a:lnTo>
                    <a:lnTo>
                      <a:pt x="1477" y="4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5" name="Freeform 248">
                <a:extLst>
                  <a:ext uri="{FF2B5EF4-FFF2-40B4-BE49-F238E27FC236}">
                    <a16:creationId xmlns:a16="http://schemas.microsoft.com/office/drawing/2014/main" id="{7FE60998-2F59-4653-BE2D-BFFF744D9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3" y="1353"/>
                <a:ext cx="266" cy="237"/>
              </a:xfrm>
              <a:custGeom>
                <a:avLst/>
                <a:gdLst>
                  <a:gd name="T0" fmla="*/ 290 w 1860"/>
                  <a:gd name="T1" fmla="*/ 72 h 1662"/>
                  <a:gd name="T2" fmla="*/ 398 w 1860"/>
                  <a:gd name="T3" fmla="*/ 199 h 1662"/>
                  <a:gd name="T4" fmla="*/ 285 w 1860"/>
                  <a:gd name="T5" fmla="*/ 433 h 1662"/>
                  <a:gd name="T6" fmla="*/ 65 w 1860"/>
                  <a:gd name="T7" fmla="*/ 445 h 1662"/>
                  <a:gd name="T8" fmla="*/ 0 w 1860"/>
                  <a:gd name="T9" fmla="*/ 616 h 1662"/>
                  <a:gd name="T10" fmla="*/ 280 w 1860"/>
                  <a:gd name="T11" fmla="*/ 903 h 1662"/>
                  <a:gd name="T12" fmla="*/ 401 w 1860"/>
                  <a:gd name="T13" fmla="*/ 1139 h 1662"/>
                  <a:gd name="T14" fmla="*/ 439 w 1860"/>
                  <a:gd name="T15" fmla="*/ 1331 h 1662"/>
                  <a:gd name="T16" fmla="*/ 444 w 1860"/>
                  <a:gd name="T17" fmla="*/ 1360 h 1662"/>
                  <a:gd name="T18" fmla="*/ 443 w 1860"/>
                  <a:gd name="T19" fmla="*/ 1368 h 1662"/>
                  <a:gd name="T20" fmla="*/ 410 w 1860"/>
                  <a:gd name="T21" fmla="*/ 1610 h 1662"/>
                  <a:gd name="T22" fmla="*/ 425 w 1860"/>
                  <a:gd name="T23" fmla="*/ 1594 h 1662"/>
                  <a:gd name="T24" fmla="*/ 582 w 1860"/>
                  <a:gd name="T25" fmla="*/ 1596 h 1662"/>
                  <a:gd name="T26" fmla="*/ 738 w 1860"/>
                  <a:gd name="T27" fmla="*/ 1662 h 1662"/>
                  <a:gd name="T28" fmla="*/ 773 w 1860"/>
                  <a:gd name="T29" fmla="*/ 1427 h 1662"/>
                  <a:gd name="T30" fmla="*/ 851 w 1860"/>
                  <a:gd name="T31" fmla="*/ 1412 h 1662"/>
                  <a:gd name="T32" fmla="*/ 961 w 1860"/>
                  <a:gd name="T33" fmla="*/ 1445 h 1662"/>
                  <a:gd name="T34" fmla="*/ 1071 w 1860"/>
                  <a:gd name="T35" fmla="*/ 1384 h 1662"/>
                  <a:gd name="T36" fmla="*/ 1086 w 1860"/>
                  <a:gd name="T37" fmla="*/ 1447 h 1662"/>
                  <a:gd name="T38" fmla="*/ 1210 w 1860"/>
                  <a:gd name="T39" fmla="*/ 1527 h 1662"/>
                  <a:gd name="T40" fmla="*/ 1462 w 1860"/>
                  <a:gd name="T41" fmla="*/ 1484 h 1662"/>
                  <a:gd name="T42" fmla="*/ 1556 w 1860"/>
                  <a:gd name="T43" fmla="*/ 1422 h 1662"/>
                  <a:gd name="T44" fmla="*/ 1510 w 1860"/>
                  <a:gd name="T45" fmla="*/ 1375 h 1662"/>
                  <a:gd name="T46" fmla="*/ 1542 w 1860"/>
                  <a:gd name="T47" fmla="*/ 1297 h 1662"/>
                  <a:gd name="T48" fmla="*/ 1698 w 1860"/>
                  <a:gd name="T49" fmla="*/ 1331 h 1662"/>
                  <a:gd name="T50" fmla="*/ 1860 w 1860"/>
                  <a:gd name="T51" fmla="*/ 1051 h 1662"/>
                  <a:gd name="T52" fmla="*/ 1689 w 1860"/>
                  <a:gd name="T53" fmla="*/ 891 h 1662"/>
                  <a:gd name="T54" fmla="*/ 1564 w 1860"/>
                  <a:gd name="T55" fmla="*/ 889 h 1662"/>
                  <a:gd name="T56" fmla="*/ 1566 w 1860"/>
                  <a:gd name="T57" fmla="*/ 764 h 1662"/>
                  <a:gd name="T58" fmla="*/ 1565 w 1860"/>
                  <a:gd name="T59" fmla="*/ 764 h 1662"/>
                  <a:gd name="T60" fmla="*/ 1459 w 1860"/>
                  <a:gd name="T61" fmla="*/ 575 h 1662"/>
                  <a:gd name="T62" fmla="*/ 807 w 1860"/>
                  <a:gd name="T63" fmla="*/ 143 h 1662"/>
                  <a:gd name="T64" fmla="*/ 785 w 1860"/>
                  <a:gd name="T65" fmla="*/ 142 h 1662"/>
                  <a:gd name="T66" fmla="*/ 728 w 1860"/>
                  <a:gd name="T67" fmla="*/ 141 h 1662"/>
                  <a:gd name="T68" fmla="*/ 683 w 1860"/>
                  <a:gd name="T69" fmla="*/ 0 h 1662"/>
                  <a:gd name="T70" fmla="*/ 290 w 1860"/>
                  <a:gd name="T71" fmla="*/ 72 h 1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0" h="1662">
                    <a:moveTo>
                      <a:pt x="290" y="72"/>
                    </a:moveTo>
                    <a:lnTo>
                      <a:pt x="398" y="199"/>
                    </a:lnTo>
                    <a:lnTo>
                      <a:pt x="285" y="433"/>
                    </a:lnTo>
                    <a:lnTo>
                      <a:pt x="65" y="445"/>
                    </a:lnTo>
                    <a:lnTo>
                      <a:pt x="0" y="616"/>
                    </a:lnTo>
                    <a:lnTo>
                      <a:pt x="280" y="903"/>
                    </a:lnTo>
                    <a:lnTo>
                      <a:pt x="401" y="1139"/>
                    </a:lnTo>
                    <a:lnTo>
                      <a:pt x="439" y="1331"/>
                    </a:lnTo>
                    <a:lnTo>
                      <a:pt x="444" y="1360"/>
                    </a:lnTo>
                    <a:lnTo>
                      <a:pt x="443" y="1368"/>
                    </a:lnTo>
                    <a:lnTo>
                      <a:pt x="410" y="1610"/>
                    </a:lnTo>
                    <a:lnTo>
                      <a:pt x="425" y="1594"/>
                    </a:lnTo>
                    <a:lnTo>
                      <a:pt x="582" y="1596"/>
                    </a:lnTo>
                    <a:lnTo>
                      <a:pt x="738" y="1662"/>
                    </a:lnTo>
                    <a:lnTo>
                      <a:pt x="773" y="1427"/>
                    </a:lnTo>
                    <a:lnTo>
                      <a:pt x="851" y="1412"/>
                    </a:lnTo>
                    <a:lnTo>
                      <a:pt x="961" y="1445"/>
                    </a:lnTo>
                    <a:lnTo>
                      <a:pt x="1071" y="1384"/>
                    </a:lnTo>
                    <a:lnTo>
                      <a:pt x="1086" y="1447"/>
                    </a:lnTo>
                    <a:lnTo>
                      <a:pt x="1210" y="1527"/>
                    </a:lnTo>
                    <a:lnTo>
                      <a:pt x="1462" y="1484"/>
                    </a:lnTo>
                    <a:lnTo>
                      <a:pt x="1556" y="1422"/>
                    </a:lnTo>
                    <a:lnTo>
                      <a:pt x="1510" y="1375"/>
                    </a:lnTo>
                    <a:lnTo>
                      <a:pt x="1542" y="1297"/>
                    </a:lnTo>
                    <a:lnTo>
                      <a:pt x="1698" y="1331"/>
                    </a:lnTo>
                    <a:lnTo>
                      <a:pt x="1860" y="1051"/>
                    </a:lnTo>
                    <a:lnTo>
                      <a:pt x="1689" y="891"/>
                    </a:lnTo>
                    <a:lnTo>
                      <a:pt x="1564" y="889"/>
                    </a:lnTo>
                    <a:lnTo>
                      <a:pt x="1566" y="764"/>
                    </a:lnTo>
                    <a:lnTo>
                      <a:pt x="1565" y="764"/>
                    </a:lnTo>
                    <a:lnTo>
                      <a:pt x="1459" y="575"/>
                    </a:lnTo>
                    <a:lnTo>
                      <a:pt x="807" y="143"/>
                    </a:lnTo>
                    <a:lnTo>
                      <a:pt x="785" y="142"/>
                    </a:lnTo>
                    <a:lnTo>
                      <a:pt x="728" y="141"/>
                    </a:lnTo>
                    <a:lnTo>
                      <a:pt x="683" y="0"/>
                    </a:lnTo>
                    <a:lnTo>
                      <a:pt x="29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6" name="Freeform 249">
                <a:extLst>
                  <a:ext uri="{FF2B5EF4-FFF2-40B4-BE49-F238E27FC236}">
                    <a16:creationId xmlns:a16="http://schemas.microsoft.com/office/drawing/2014/main" id="{31D3A0F7-3E0D-4C92-9644-986B15FD8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3" y="1502"/>
                <a:ext cx="254" cy="168"/>
              </a:xfrm>
              <a:custGeom>
                <a:avLst/>
                <a:gdLst>
                  <a:gd name="T0" fmla="*/ 1506 w 1779"/>
                  <a:gd name="T1" fmla="*/ 320 h 1178"/>
                  <a:gd name="T2" fmla="*/ 1507 w 1779"/>
                  <a:gd name="T3" fmla="*/ 210 h 1178"/>
                  <a:gd name="T4" fmla="*/ 1118 w 1779"/>
                  <a:gd name="T5" fmla="*/ 0 h 1178"/>
                  <a:gd name="T6" fmla="*/ 1071 w 1779"/>
                  <a:gd name="T7" fmla="*/ 63 h 1178"/>
                  <a:gd name="T8" fmla="*/ 1100 w 1779"/>
                  <a:gd name="T9" fmla="*/ 157 h 1178"/>
                  <a:gd name="T10" fmla="*/ 1023 w 1779"/>
                  <a:gd name="T11" fmla="*/ 156 h 1178"/>
                  <a:gd name="T12" fmla="*/ 960 w 1779"/>
                  <a:gd name="T13" fmla="*/ 92 h 1178"/>
                  <a:gd name="T14" fmla="*/ 692 w 1779"/>
                  <a:gd name="T15" fmla="*/ 214 h 1178"/>
                  <a:gd name="T16" fmla="*/ 522 w 1779"/>
                  <a:gd name="T17" fmla="*/ 86 h 1178"/>
                  <a:gd name="T18" fmla="*/ 442 w 1779"/>
                  <a:gd name="T19" fmla="*/ 164 h 1178"/>
                  <a:gd name="T20" fmla="*/ 349 w 1779"/>
                  <a:gd name="T21" fmla="*/ 115 h 1178"/>
                  <a:gd name="T22" fmla="*/ 174 w 1779"/>
                  <a:gd name="T23" fmla="*/ 222 h 1178"/>
                  <a:gd name="T24" fmla="*/ 33 w 1779"/>
                  <a:gd name="T25" fmla="*/ 236 h 1178"/>
                  <a:gd name="T26" fmla="*/ 0 w 1779"/>
                  <a:gd name="T27" fmla="*/ 408 h 1178"/>
                  <a:gd name="T28" fmla="*/ 155 w 1779"/>
                  <a:gd name="T29" fmla="*/ 504 h 1178"/>
                  <a:gd name="T30" fmla="*/ 250 w 1779"/>
                  <a:gd name="T31" fmla="*/ 474 h 1178"/>
                  <a:gd name="T32" fmla="*/ 280 w 1779"/>
                  <a:gd name="T33" fmla="*/ 521 h 1178"/>
                  <a:gd name="T34" fmla="*/ 585 w 1779"/>
                  <a:gd name="T35" fmla="*/ 1122 h 1178"/>
                  <a:gd name="T36" fmla="*/ 946 w 1779"/>
                  <a:gd name="T37" fmla="*/ 1127 h 1178"/>
                  <a:gd name="T38" fmla="*/ 1073 w 1779"/>
                  <a:gd name="T39" fmla="*/ 1019 h 1178"/>
                  <a:gd name="T40" fmla="*/ 1243 w 1779"/>
                  <a:gd name="T41" fmla="*/ 1178 h 1178"/>
                  <a:gd name="T42" fmla="*/ 1274 w 1779"/>
                  <a:gd name="T43" fmla="*/ 1163 h 1178"/>
                  <a:gd name="T44" fmla="*/ 1308 w 1779"/>
                  <a:gd name="T45" fmla="*/ 1053 h 1178"/>
                  <a:gd name="T46" fmla="*/ 1700 w 1779"/>
                  <a:gd name="T47" fmla="*/ 1043 h 1178"/>
                  <a:gd name="T48" fmla="*/ 1770 w 1779"/>
                  <a:gd name="T49" fmla="*/ 903 h 1178"/>
                  <a:gd name="T50" fmla="*/ 1779 w 1779"/>
                  <a:gd name="T51" fmla="*/ 903 h 1178"/>
                  <a:gd name="T52" fmla="*/ 1625 w 1779"/>
                  <a:gd name="T53" fmla="*/ 776 h 1178"/>
                  <a:gd name="T54" fmla="*/ 1705 w 1779"/>
                  <a:gd name="T55" fmla="*/ 636 h 1178"/>
                  <a:gd name="T56" fmla="*/ 1534 w 1779"/>
                  <a:gd name="T57" fmla="*/ 477 h 1178"/>
                  <a:gd name="T58" fmla="*/ 1584 w 1779"/>
                  <a:gd name="T59" fmla="*/ 352 h 1178"/>
                  <a:gd name="T60" fmla="*/ 1506 w 1779"/>
                  <a:gd name="T61" fmla="*/ 320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79" h="1178">
                    <a:moveTo>
                      <a:pt x="1506" y="320"/>
                    </a:moveTo>
                    <a:lnTo>
                      <a:pt x="1507" y="210"/>
                    </a:lnTo>
                    <a:lnTo>
                      <a:pt x="1118" y="0"/>
                    </a:lnTo>
                    <a:lnTo>
                      <a:pt x="1071" y="63"/>
                    </a:lnTo>
                    <a:lnTo>
                      <a:pt x="1100" y="157"/>
                    </a:lnTo>
                    <a:lnTo>
                      <a:pt x="1023" y="156"/>
                    </a:lnTo>
                    <a:lnTo>
                      <a:pt x="960" y="92"/>
                    </a:lnTo>
                    <a:lnTo>
                      <a:pt x="692" y="214"/>
                    </a:lnTo>
                    <a:lnTo>
                      <a:pt x="522" y="86"/>
                    </a:lnTo>
                    <a:lnTo>
                      <a:pt x="442" y="164"/>
                    </a:lnTo>
                    <a:lnTo>
                      <a:pt x="349" y="115"/>
                    </a:lnTo>
                    <a:lnTo>
                      <a:pt x="174" y="222"/>
                    </a:lnTo>
                    <a:lnTo>
                      <a:pt x="33" y="236"/>
                    </a:lnTo>
                    <a:lnTo>
                      <a:pt x="0" y="408"/>
                    </a:lnTo>
                    <a:lnTo>
                      <a:pt x="155" y="504"/>
                    </a:lnTo>
                    <a:lnTo>
                      <a:pt x="250" y="474"/>
                    </a:lnTo>
                    <a:lnTo>
                      <a:pt x="280" y="521"/>
                    </a:lnTo>
                    <a:lnTo>
                      <a:pt x="585" y="1122"/>
                    </a:lnTo>
                    <a:lnTo>
                      <a:pt x="946" y="1127"/>
                    </a:lnTo>
                    <a:lnTo>
                      <a:pt x="1073" y="1019"/>
                    </a:lnTo>
                    <a:lnTo>
                      <a:pt x="1243" y="1178"/>
                    </a:lnTo>
                    <a:lnTo>
                      <a:pt x="1274" y="1163"/>
                    </a:lnTo>
                    <a:lnTo>
                      <a:pt x="1308" y="1053"/>
                    </a:lnTo>
                    <a:lnTo>
                      <a:pt x="1700" y="1043"/>
                    </a:lnTo>
                    <a:lnTo>
                      <a:pt x="1770" y="903"/>
                    </a:lnTo>
                    <a:lnTo>
                      <a:pt x="1779" y="903"/>
                    </a:lnTo>
                    <a:lnTo>
                      <a:pt x="1625" y="776"/>
                    </a:lnTo>
                    <a:lnTo>
                      <a:pt x="1705" y="636"/>
                    </a:lnTo>
                    <a:lnTo>
                      <a:pt x="1534" y="477"/>
                    </a:lnTo>
                    <a:lnTo>
                      <a:pt x="1584" y="352"/>
                    </a:lnTo>
                    <a:lnTo>
                      <a:pt x="1506" y="3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7" name="Freeform 250">
                <a:extLst>
                  <a:ext uri="{FF2B5EF4-FFF2-40B4-BE49-F238E27FC236}">
                    <a16:creationId xmlns:a16="http://schemas.microsoft.com/office/drawing/2014/main" id="{D7ED2560-4F72-4E11-8F67-5F08053EF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1624"/>
                <a:ext cx="362" cy="341"/>
              </a:xfrm>
              <a:custGeom>
                <a:avLst/>
                <a:gdLst>
                  <a:gd name="T0" fmla="*/ 950 w 2532"/>
                  <a:gd name="T1" fmla="*/ 0 h 2385"/>
                  <a:gd name="T2" fmla="*/ 918 w 2532"/>
                  <a:gd name="T3" fmla="*/ 46 h 2385"/>
                  <a:gd name="T4" fmla="*/ 909 w 2532"/>
                  <a:gd name="T5" fmla="*/ 46 h 2385"/>
                  <a:gd name="T6" fmla="*/ 839 w 2532"/>
                  <a:gd name="T7" fmla="*/ 186 h 2385"/>
                  <a:gd name="T8" fmla="*/ 447 w 2532"/>
                  <a:gd name="T9" fmla="*/ 196 h 2385"/>
                  <a:gd name="T10" fmla="*/ 413 w 2532"/>
                  <a:gd name="T11" fmla="*/ 306 h 2385"/>
                  <a:gd name="T12" fmla="*/ 382 w 2532"/>
                  <a:gd name="T13" fmla="*/ 321 h 2385"/>
                  <a:gd name="T14" fmla="*/ 358 w 2532"/>
                  <a:gd name="T15" fmla="*/ 869 h 2385"/>
                  <a:gd name="T16" fmla="*/ 404 w 2532"/>
                  <a:gd name="T17" fmla="*/ 949 h 2385"/>
                  <a:gd name="T18" fmla="*/ 0 w 2532"/>
                  <a:gd name="T19" fmla="*/ 1820 h 2385"/>
                  <a:gd name="T20" fmla="*/ 93 w 2532"/>
                  <a:gd name="T21" fmla="*/ 1900 h 2385"/>
                  <a:gd name="T22" fmla="*/ 151 w 2532"/>
                  <a:gd name="T23" fmla="*/ 2242 h 2385"/>
                  <a:gd name="T24" fmla="*/ 244 w 2532"/>
                  <a:gd name="T25" fmla="*/ 2275 h 2385"/>
                  <a:gd name="T26" fmla="*/ 464 w 2532"/>
                  <a:gd name="T27" fmla="*/ 2262 h 2385"/>
                  <a:gd name="T28" fmla="*/ 541 w 2532"/>
                  <a:gd name="T29" fmla="*/ 2327 h 2385"/>
                  <a:gd name="T30" fmla="*/ 636 w 2532"/>
                  <a:gd name="T31" fmla="*/ 2280 h 2385"/>
                  <a:gd name="T32" fmla="*/ 607 w 2532"/>
                  <a:gd name="T33" fmla="*/ 2142 h 2385"/>
                  <a:gd name="T34" fmla="*/ 1048 w 2532"/>
                  <a:gd name="T35" fmla="*/ 2007 h 2385"/>
                  <a:gd name="T36" fmla="*/ 1156 w 2532"/>
                  <a:gd name="T37" fmla="*/ 2087 h 2385"/>
                  <a:gd name="T38" fmla="*/ 1108 w 2532"/>
                  <a:gd name="T39" fmla="*/ 2181 h 2385"/>
                  <a:gd name="T40" fmla="*/ 1279 w 2532"/>
                  <a:gd name="T41" fmla="*/ 2258 h 2385"/>
                  <a:gd name="T42" fmla="*/ 1388 w 2532"/>
                  <a:gd name="T43" fmla="*/ 2385 h 2385"/>
                  <a:gd name="T44" fmla="*/ 1514 w 2532"/>
                  <a:gd name="T45" fmla="*/ 2293 h 2385"/>
                  <a:gd name="T46" fmla="*/ 1484 w 2532"/>
                  <a:gd name="T47" fmla="*/ 2139 h 2385"/>
                  <a:gd name="T48" fmla="*/ 1533 w 2532"/>
                  <a:gd name="T49" fmla="*/ 2093 h 2385"/>
                  <a:gd name="T50" fmla="*/ 1518 w 2532"/>
                  <a:gd name="T51" fmla="*/ 2029 h 2385"/>
                  <a:gd name="T52" fmla="*/ 1553 w 2532"/>
                  <a:gd name="T53" fmla="*/ 1780 h 2385"/>
                  <a:gd name="T54" fmla="*/ 1837 w 2532"/>
                  <a:gd name="T55" fmla="*/ 1627 h 2385"/>
                  <a:gd name="T56" fmla="*/ 2008 w 2532"/>
                  <a:gd name="T57" fmla="*/ 1723 h 2385"/>
                  <a:gd name="T58" fmla="*/ 2228 w 2532"/>
                  <a:gd name="T59" fmla="*/ 1695 h 2385"/>
                  <a:gd name="T60" fmla="*/ 2404 w 2532"/>
                  <a:gd name="T61" fmla="*/ 1400 h 2385"/>
                  <a:gd name="T62" fmla="*/ 2483 w 2532"/>
                  <a:gd name="T63" fmla="*/ 1370 h 2385"/>
                  <a:gd name="T64" fmla="*/ 2532 w 2532"/>
                  <a:gd name="T65" fmla="*/ 1197 h 2385"/>
                  <a:gd name="T66" fmla="*/ 2391 w 2532"/>
                  <a:gd name="T67" fmla="*/ 1212 h 2385"/>
                  <a:gd name="T68" fmla="*/ 2205 w 2532"/>
                  <a:gd name="T69" fmla="*/ 1084 h 2385"/>
                  <a:gd name="T70" fmla="*/ 1830 w 2532"/>
                  <a:gd name="T71" fmla="*/ 984 h 2385"/>
                  <a:gd name="T72" fmla="*/ 1645 w 2532"/>
                  <a:gd name="T73" fmla="*/ 746 h 2385"/>
                  <a:gd name="T74" fmla="*/ 1756 w 2532"/>
                  <a:gd name="T75" fmla="*/ 653 h 2385"/>
                  <a:gd name="T76" fmla="*/ 1496 w 2532"/>
                  <a:gd name="T77" fmla="*/ 211 h 2385"/>
                  <a:gd name="T78" fmla="*/ 1403 w 2532"/>
                  <a:gd name="T79" fmla="*/ 210 h 2385"/>
                  <a:gd name="T80" fmla="*/ 1388 w 2532"/>
                  <a:gd name="T81" fmla="*/ 100 h 2385"/>
                  <a:gd name="T82" fmla="*/ 1186 w 2532"/>
                  <a:gd name="T83" fmla="*/ 3 h 2385"/>
                  <a:gd name="T84" fmla="*/ 950 w 2532"/>
                  <a:gd name="T85" fmla="*/ 0 h 2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32" h="2385">
                    <a:moveTo>
                      <a:pt x="950" y="0"/>
                    </a:moveTo>
                    <a:lnTo>
                      <a:pt x="918" y="46"/>
                    </a:lnTo>
                    <a:lnTo>
                      <a:pt x="909" y="46"/>
                    </a:lnTo>
                    <a:lnTo>
                      <a:pt x="839" y="186"/>
                    </a:lnTo>
                    <a:lnTo>
                      <a:pt x="447" y="196"/>
                    </a:lnTo>
                    <a:lnTo>
                      <a:pt x="413" y="306"/>
                    </a:lnTo>
                    <a:lnTo>
                      <a:pt x="382" y="321"/>
                    </a:lnTo>
                    <a:lnTo>
                      <a:pt x="358" y="869"/>
                    </a:lnTo>
                    <a:lnTo>
                      <a:pt x="404" y="949"/>
                    </a:lnTo>
                    <a:lnTo>
                      <a:pt x="0" y="1820"/>
                    </a:lnTo>
                    <a:lnTo>
                      <a:pt x="93" y="1900"/>
                    </a:lnTo>
                    <a:lnTo>
                      <a:pt x="151" y="2242"/>
                    </a:lnTo>
                    <a:lnTo>
                      <a:pt x="244" y="2275"/>
                    </a:lnTo>
                    <a:lnTo>
                      <a:pt x="464" y="2262"/>
                    </a:lnTo>
                    <a:lnTo>
                      <a:pt x="541" y="2327"/>
                    </a:lnTo>
                    <a:lnTo>
                      <a:pt x="636" y="2280"/>
                    </a:lnTo>
                    <a:lnTo>
                      <a:pt x="607" y="2142"/>
                    </a:lnTo>
                    <a:lnTo>
                      <a:pt x="1048" y="2007"/>
                    </a:lnTo>
                    <a:lnTo>
                      <a:pt x="1156" y="2087"/>
                    </a:lnTo>
                    <a:lnTo>
                      <a:pt x="1108" y="2181"/>
                    </a:lnTo>
                    <a:lnTo>
                      <a:pt x="1279" y="2258"/>
                    </a:lnTo>
                    <a:lnTo>
                      <a:pt x="1388" y="2385"/>
                    </a:lnTo>
                    <a:lnTo>
                      <a:pt x="1514" y="2293"/>
                    </a:lnTo>
                    <a:lnTo>
                      <a:pt x="1484" y="2139"/>
                    </a:lnTo>
                    <a:lnTo>
                      <a:pt x="1533" y="2093"/>
                    </a:lnTo>
                    <a:lnTo>
                      <a:pt x="1518" y="2029"/>
                    </a:lnTo>
                    <a:lnTo>
                      <a:pt x="1553" y="1780"/>
                    </a:lnTo>
                    <a:lnTo>
                      <a:pt x="1837" y="1627"/>
                    </a:lnTo>
                    <a:lnTo>
                      <a:pt x="2008" y="1723"/>
                    </a:lnTo>
                    <a:lnTo>
                      <a:pt x="2228" y="1695"/>
                    </a:lnTo>
                    <a:lnTo>
                      <a:pt x="2404" y="1400"/>
                    </a:lnTo>
                    <a:lnTo>
                      <a:pt x="2483" y="1370"/>
                    </a:lnTo>
                    <a:lnTo>
                      <a:pt x="2532" y="1197"/>
                    </a:lnTo>
                    <a:lnTo>
                      <a:pt x="2391" y="1212"/>
                    </a:lnTo>
                    <a:lnTo>
                      <a:pt x="2205" y="1084"/>
                    </a:lnTo>
                    <a:lnTo>
                      <a:pt x="1830" y="984"/>
                    </a:lnTo>
                    <a:lnTo>
                      <a:pt x="1645" y="746"/>
                    </a:lnTo>
                    <a:lnTo>
                      <a:pt x="1756" y="653"/>
                    </a:lnTo>
                    <a:lnTo>
                      <a:pt x="1496" y="211"/>
                    </a:lnTo>
                    <a:lnTo>
                      <a:pt x="1403" y="210"/>
                    </a:lnTo>
                    <a:lnTo>
                      <a:pt x="1388" y="100"/>
                    </a:lnTo>
                    <a:lnTo>
                      <a:pt x="1186" y="3"/>
                    </a:lnTo>
                    <a:lnTo>
                      <a:pt x="9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8" name="Freeform 251">
                <a:extLst>
                  <a:ext uri="{FF2B5EF4-FFF2-40B4-BE49-F238E27FC236}">
                    <a16:creationId xmlns:a16="http://schemas.microsoft.com/office/drawing/2014/main" id="{EAFAE5F2-4087-474D-BFA5-2CBB457E3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9" y="1503"/>
                <a:ext cx="340" cy="294"/>
              </a:xfrm>
              <a:custGeom>
                <a:avLst/>
                <a:gdLst>
                  <a:gd name="T0" fmla="*/ 627 w 2377"/>
                  <a:gd name="T1" fmla="*/ 611 h 2062"/>
                  <a:gd name="T2" fmla="*/ 471 w 2377"/>
                  <a:gd name="T3" fmla="*/ 545 h 2062"/>
                  <a:gd name="T4" fmla="*/ 314 w 2377"/>
                  <a:gd name="T5" fmla="*/ 543 h 2062"/>
                  <a:gd name="T6" fmla="*/ 299 w 2377"/>
                  <a:gd name="T7" fmla="*/ 559 h 2062"/>
                  <a:gd name="T8" fmla="*/ 142 w 2377"/>
                  <a:gd name="T9" fmla="*/ 557 h 2062"/>
                  <a:gd name="T10" fmla="*/ 0 w 2377"/>
                  <a:gd name="T11" fmla="*/ 664 h 2062"/>
                  <a:gd name="T12" fmla="*/ 60 w 2377"/>
                  <a:gd name="T13" fmla="*/ 759 h 2062"/>
                  <a:gd name="T14" fmla="*/ 44 w 2377"/>
                  <a:gd name="T15" fmla="*/ 853 h 2062"/>
                  <a:gd name="T16" fmla="*/ 246 w 2377"/>
                  <a:gd name="T17" fmla="*/ 950 h 2062"/>
                  <a:gd name="T18" fmla="*/ 261 w 2377"/>
                  <a:gd name="T19" fmla="*/ 1060 h 2062"/>
                  <a:gd name="T20" fmla="*/ 354 w 2377"/>
                  <a:gd name="T21" fmla="*/ 1061 h 2062"/>
                  <a:gd name="T22" fmla="*/ 614 w 2377"/>
                  <a:gd name="T23" fmla="*/ 1503 h 2062"/>
                  <a:gd name="T24" fmla="*/ 503 w 2377"/>
                  <a:gd name="T25" fmla="*/ 1596 h 2062"/>
                  <a:gd name="T26" fmla="*/ 688 w 2377"/>
                  <a:gd name="T27" fmla="*/ 1834 h 2062"/>
                  <a:gd name="T28" fmla="*/ 1063 w 2377"/>
                  <a:gd name="T29" fmla="*/ 1934 h 2062"/>
                  <a:gd name="T30" fmla="*/ 1249 w 2377"/>
                  <a:gd name="T31" fmla="*/ 2062 h 2062"/>
                  <a:gd name="T32" fmla="*/ 1390 w 2377"/>
                  <a:gd name="T33" fmla="*/ 2047 h 2062"/>
                  <a:gd name="T34" fmla="*/ 1425 w 2377"/>
                  <a:gd name="T35" fmla="*/ 1798 h 2062"/>
                  <a:gd name="T36" fmla="*/ 1770 w 2377"/>
                  <a:gd name="T37" fmla="*/ 1849 h 2062"/>
                  <a:gd name="T38" fmla="*/ 1974 w 2377"/>
                  <a:gd name="T39" fmla="*/ 1758 h 2062"/>
                  <a:gd name="T40" fmla="*/ 2012 w 2377"/>
                  <a:gd name="T41" fmla="*/ 1366 h 2062"/>
                  <a:gd name="T42" fmla="*/ 2170 w 2377"/>
                  <a:gd name="T43" fmla="*/ 1275 h 2062"/>
                  <a:gd name="T44" fmla="*/ 2295 w 2377"/>
                  <a:gd name="T45" fmla="*/ 1261 h 2062"/>
                  <a:gd name="T46" fmla="*/ 2377 w 2377"/>
                  <a:gd name="T47" fmla="*/ 981 h 2062"/>
                  <a:gd name="T48" fmla="*/ 1866 w 2377"/>
                  <a:gd name="T49" fmla="*/ 566 h 2062"/>
                  <a:gd name="T50" fmla="*/ 1996 w 2377"/>
                  <a:gd name="T51" fmla="*/ 222 h 2062"/>
                  <a:gd name="T52" fmla="*/ 1749 w 2377"/>
                  <a:gd name="T53" fmla="*/ 0 h 2062"/>
                  <a:gd name="T54" fmla="*/ 1587 w 2377"/>
                  <a:gd name="T55" fmla="*/ 280 h 2062"/>
                  <a:gd name="T56" fmla="*/ 1431 w 2377"/>
                  <a:gd name="T57" fmla="*/ 246 h 2062"/>
                  <a:gd name="T58" fmla="*/ 1399 w 2377"/>
                  <a:gd name="T59" fmla="*/ 324 h 2062"/>
                  <a:gd name="T60" fmla="*/ 1445 w 2377"/>
                  <a:gd name="T61" fmla="*/ 371 h 2062"/>
                  <a:gd name="T62" fmla="*/ 1351 w 2377"/>
                  <a:gd name="T63" fmla="*/ 433 h 2062"/>
                  <a:gd name="T64" fmla="*/ 1099 w 2377"/>
                  <a:gd name="T65" fmla="*/ 476 h 2062"/>
                  <a:gd name="T66" fmla="*/ 975 w 2377"/>
                  <a:gd name="T67" fmla="*/ 396 h 2062"/>
                  <a:gd name="T68" fmla="*/ 960 w 2377"/>
                  <a:gd name="T69" fmla="*/ 333 h 2062"/>
                  <a:gd name="T70" fmla="*/ 850 w 2377"/>
                  <a:gd name="T71" fmla="*/ 394 h 2062"/>
                  <a:gd name="T72" fmla="*/ 740 w 2377"/>
                  <a:gd name="T73" fmla="*/ 361 h 2062"/>
                  <a:gd name="T74" fmla="*/ 662 w 2377"/>
                  <a:gd name="T75" fmla="*/ 376 h 2062"/>
                  <a:gd name="T76" fmla="*/ 627 w 2377"/>
                  <a:gd name="T77" fmla="*/ 611 h 2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77" h="2062">
                    <a:moveTo>
                      <a:pt x="627" y="611"/>
                    </a:moveTo>
                    <a:lnTo>
                      <a:pt x="471" y="545"/>
                    </a:lnTo>
                    <a:lnTo>
                      <a:pt x="314" y="543"/>
                    </a:lnTo>
                    <a:lnTo>
                      <a:pt x="299" y="559"/>
                    </a:lnTo>
                    <a:lnTo>
                      <a:pt x="142" y="557"/>
                    </a:lnTo>
                    <a:lnTo>
                      <a:pt x="0" y="664"/>
                    </a:lnTo>
                    <a:lnTo>
                      <a:pt x="60" y="759"/>
                    </a:lnTo>
                    <a:lnTo>
                      <a:pt x="44" y="853"/>
                    </a:lnTo>
                    <a:lnTo>
                      <a:pt x="246" y="950"/>
                    </a:lnTo>
                    <a:lnTo>
                      <a:pt x="261" y="1060"/>
                    </a:lnTo>
                    <a:lnTo>
                      <a:pt x="354" y="1061"/>
                    </a:lnTo>
                    <a:lnTo>
                      <a:pt x="614" y="1503"/>
                    </a:lnTo>
                    <a:lnTo>
                      <a:pt x="503" y="1596"/>
                    </a:lnTo>
                    <a:lnTo>
                      <a:pt x="688" y="1834"/>
                    </a:lnTo>
                    <a:lnTo>
                      <a:pt x="1063" y="1934"/>
                    </a:lnTo>
                    <a:lnTo>
                      <a:pt x="1249" y="2062"/>
                    </a:lnTo>
                    <a:lnTo>
                      <a:pt x="1390" y="2047"/>
                    </a:lnTo>
                    <a:lnTo>
                      <a:pt x="1425" y="1798"/>
                    </a:lnTo>
                    <a:lnTo>
                      <a:pt x="1770" y="1849"/>
                    </a:lnTo>
                    <a:lnTo>
                      <a:pt x="1974" y="1758"/>
                    </a:lnTo>
                    <a:lnTo>
                      <a:pt x="2012" y="1366"/>
                    </a:lnTo>
                    <a:lnTo>
                      <a:pt x="2170" y="1275"/>
                    </a:lnTo>
                    <a:lnTo>
                      <a:pt x="2295" y="1261"/>
                    </a:lnTo>
                    <a:lnTo>
                      <a:pt x="2377" y="981"/>
                    </a:lnTo>
                    <a:lnTo>
                      <a:pt x="1866" y="566"/>
                    </a:lnTo>
                    <a:lnTo>
                      <a:pt x="1996" y="222"/>
                    </a:lnTo>
                    <a:lnTo>
                      <a:pt x="1749" y="0"/>
                    </a:lnTo>
                    <a:lnTo>
                      <a:pt x="1587" y="280"/>
                    </a:lnTo>
                    <a:lnTo>
                      <a:pt x="1431" y="246"/>
                    </a:lnTo>
                    <a:lnTo>
                      <a:pt x="1399" y="324"/>
                    </a:lnTo>
                    <a:lnTo>
                      <a:pt x="1445" y="371"/>
                    </a:lnTo>
                    <a:lnTo>
                      <a:pt x="1351" y="433"/>
                    </a:lnTo>
                    <a:lnTo>
                      <a:pt x="1099" y="476"/>
                    </a:lnTo>
                    <a:lnTo>
                      <a:pt x="975" y="396"/>
                    </a:lnTo>
                    <a:lnTo>
                      <a:pt x="960" y="333"/>
                    </a:lnTo>
                    <a:lnTo>
                      <a:pt x="850" y="394"/>
                    </a:lnTo>
                    <a:lnTo>
                      <a:pt x="740" y="361"/>
                    </a:lnTo>
                    <a:lnTo>
                      <a:pt x="662" y="376"/>
                    </a:lnTo>
                    <a:lnTo>
                      <a:pt x="627" y="6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9" name="Freeform 252">
                <a:extLst>
                  <a:ext uri="{FF2B5EF4-FFF2-40B4-BE49-F238E27FC236}">
                    <a16:creationId xmlns:a16="http://schemas.microsoft.com/office/drawing/2014/main" id="{1AA40AE0-5252-4DD9-B8F9-121C06C39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" y="1245"/>
                <a:ext cx="232" cy="244"/>
              </a:xfrm>
              <a:custGeom>
                <a:avLst/>
                <a:gdLst>
                  <a:gd name="T0" fmla="*/ 1417 w 1625"/>
                  <a:gd name="T1" fmla="*/ 259 h 1706"/>
                  <a:gd name="T2" fmla="*/ 1105 w 1625"/>
                  <a:gd name="T3" fmla="*/ 36 h 1706"/>
                  <a:gd name="T4" fmla="*/ 1027 w 1625"/>
                  <a:gd name="T5" fmla="*/ 113 h 1706"/>
                  <a:gd name="T6" fmla="*/ 883 w 1625"/>
                  <a:gd name="T7" fmla="*/ 64 h 1706"/>
                  <a:gd name="T8" fmla="*/ 884 w 1625"/>
                  <a:gd name="T9" fmla="*/ 17 h 1706"/>
                  <a:gd name="T10" fmla="*/ 821 w 1625"/>
                  <a:gd name="T11" fmla="*/ 0 h 1706"/>
                  <a:gd name="T12" fmla="*/ 692 w 1625"/>
                  <a:gd name="T13" fmla="*/ 218 h 1706"/>
                  <a:gd name="T14" fmla="*/ 707 w 1625"/>
                  <a:gd name="T15" fmla="*/ 313 h 1706"/>
                  <a:gd name="T16" fmla="*/ 786 w 1625"/>
                  <a:gd name="T17" fmla="*/ 298 h 1706"/>
                  <a:gd name="T18" fmla="*/ 784 w 1625"/>
                  <a:gd name="T19" fmla="*/ 423 h 1706"/>
                  <a:gd name="T20" fmla="*/ 736 w 1625"/>
                  <a:gd name="T21" fmla="*/ 485 h 1706"/>
                  <a:gd name="T22" fmla="*/ 671 w 1625"/>
                  <a:gd name="T23" fmla="*/ 610 h 1706"/>
                  <a:gd name="T24" fmla="*/ 577 w 1625"/>
                  <a:gd name="T25" fmla="*/ 624 h 1706"/>
                  <a:gd name="T26" fmla="*/ 422 w 1625"/>
                  <a:gd name="T27" fmla="*/ 481 h 1706"/>
                  <a:gd name="T28" fmla="*/ 329 w 1625"/>
                  <a:gd name="T29" fmla="*/ 448 h 1706"/>
                  <a:gd name="T30" fmla="*/ 299 w 1625"/>
                  <a:gd name="T31" fmla="*/ 307 h 1706"/>
                  <a:gd name="T32" fmla="*/ 252 w 1625"/>
                  <a:gd name="T33" fmla="*/ 306 h 1706"/>
                  <a:gd name="T34" fmla="*/ 220 w 1625"/>
                  <a:gd name="T35" fmla="*/ 383 h 1706"/>
                  <a:gd name="T36" fmla="*/ 142 w 1625"/>
                  <a:gd name="T37" fmla="*/ 305 h 1706"/>
                  <a:gd name="T38" fmla="*/ 96 w 1625"/>
                  <a:gd name="T39" fmla="*/ 319 h 1706"/>
                  <a:gd name="T40" fmla="*/ 80 w 1625"/>
                  <a:gd name="T41" fmla="*/ 319 h 1706"/>
                  <a:gd name="T42" fmla="*/ 32 w 1625"/>
                  <a:gd name="T43" fmla="*/ 319 h 1706"/>
                  <a:gd name="T44" fmla="*/ 0 w 1625"/>
                  <a:gd name="T45" fmla="*/ 380 h 1706"/>
                  <a:gd name="T46" fmla="*/ 109 w 1625"/>
                  <a:gd name="T47" fmla="*/ 492 h 1706"/>
                  <a:gd name="T48" fmla="*/ 77 w 1625"/>
                  <a:gd name="T49" fmla="*/ 523 h 1706"/>
                  <a:gd name="T50" fmla="*/ 107 w 1625"/>
                  <a:gd name="T51" fmla="*/ 602 h 1706"/>
                  <a:gd name="T52" fmla="*/ 169 w 1625"/>
                  <a:gd name="T53" fmla="*/ 603 h 1706"/>
                  <a:gd name="T54" fmla="*/ 106 w 1625"/>
                  <a:gd name="T55" fmla="*/ 695 h 1706"/>
                  <a:gd name="T56" fmla="*/ 120 w 1625"/>
                  <a:gd name="T57" fmla="*/ 774 h 1706"/>
                  <a:gd name="T58" fmla="*/ 262 w 1625"/>
                  <a:gd name="T59" fmla="*/ 760 h 1706"/>
                  <a:gd name="T60" fmla="*/ 292 w 1625"/>
                  <a:gd name="T61" fmla="*/ 823 h 1706"/>
                  <a:gd name="T62" fmla="*/ 323 w 1625"/>
                  <a:gd name="T63" fmla="*/ 918 h 1706"/>
                  <a:gd name="T64" fmla="*/ 510 w 1625"/>
                  <a:gd name="T65" fmla="*/ 967 h 1706"/>
                  <a:gd name="T66" fmla="*/ 540 w 1625"/>
                  <a:gd name="T67" fmla="*/ 1000 h 1706"/>
                  <a:gd name="T68" fmla="*/ 524 w 1625"/>
                  <a:gd name="T69" fmla="*/ 1062 h 1706"/>
                  <a:gd name="T70" fmla="*/ 413 w 1625"/>
                  <a:gd name="T71" fmla="*/ 1107 h 1706"/>
                  <a:gd name="T72" fmla="*/ 380 w 1625"/>
                  <a:gd name="T73" fmla="*/ 1232 h 1706"/>
                  <a:gd name="T74" fmla="*/ 301 w 1625"/>
                  <a:gd name="T75" fmla="*/ 1246 h 1706"/>
                  <a:gd name="T76" fmla="*/ 348 w 1625"/>
                  <a:gd name="T77" fmla="*/ 1326 h 1706"/>
                  <a:gd name="T78" fmla="*/ 379 w 1625"/>
                  <a:gd name="T79" fmla="*/ 1342 h 1706"/>
                  <a:gd name="T80" fmla="*/ 440 w 1625"/>
                  <a:gd name="T81" fmla="*/ 1422 h 1706"/>
                  <a:gd name="T82" fmla="*/ 472 w 1625"/>
                  <a:gd name="T83" fmla="*/ 1422 h 1706"/>
                  <a:gd name="T84" fmla="*/ 518 w 1625"/>
                  <a:gd name="T85" fmla="*/ 1485 h 1706"/>
                  <a:gd name="T86" fmla="*/ 596 w 1625"/>
                  <a:gd name="T87" fmla="*/ 1501 h 1706"/>
                  <a:gd name="T88" fmla="*/ 594 w 1625"/>
                  <a:gd name="T89" fmla="*/ 1675 h 1706"/>
                  <a:gd name="T90" fmla="*/ 683 w 1625"/>
                  <a:gd name="T91" fmla="*/ 1706 h 1706"/>
                  <a:gd name="T92" fmla="*/ 845 w 1625"/>
                  <a:gd name="T93" fmla="*/ 1615 h 1706"/>
                  <a:gd name="T94" fmla="*/ 1240 w 1625"/>
                  <a:gd name="T95" fmla="*/ 1620 h 1706"/>
                  <a:gd name="T96" fmla="*/ 1261 w 1625"/>
                  <a:gd name="T97" fmla="*/ 1213 h 1706"/>
                  <a:gd name="T98" fmla="*/ 1453 w 1625"/>
                  <a:gd name="T99" fmla="*/ 997 h 1706"/>
                  <a:gd name="T100" fmla="*/ 1625 w 1625"/>
                  <a:gd name="T101" fmla="*/ 999 h 1706"/>
                  <a:gd name="T102" fmla="*/ 1318 w 1625"/>
                  <a:gd name="T103" fmla="*/ 555 h 1706"/>
                  <a:gd name="T104" fmla="*/ 1320 w 1625"/>
                  <a:gd name="T105" fmla="*/ 383 h 1706"/>
                  <a:gd name="T106" fmla="*/ 1415 w 1625"/>
                  <a:gd name="T107" fmla="*/ 385 h 1706"/>
                  <a:gd name="T108" fmla="*/ 1417 w 1625"/>
                  <a:gd name="T109" fmla="*/ 259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25" h="1706">
                    <a:moveTo>
                      <a:pt x="1417" y="259"/>
                    </a:moveTo>
                    <a:lnTo>
                      <a:pt x="1105" y="36"/>
                    </a:lnTo>
                    <a:lnTo>
                      <a:pt x="1027" y="113"/>
                    </a:lnTo>
                    <a:lnTo>
                      <a:pt x="883" y="64"/>
                    </a:lnTo>
                    <a:lnTo>
                      <a:pt x="884" y="17"/>
                    </a:lnTo>
                    <a:lnTo>
                      <a:pt x="821" y="0"/>
                    </a:lnTo>
                    <a:lnTo>
                      <a:pt x="692" y="218"/>
                    </a:lnTo>
                    <a:lnTo>
                      <a:pt x="707" y="313"/>
                    </a:lnTo>
                    <a:lnTo>
                      <a:pt x="786" y="298"/>
                    </a:lnTo>
                    <a:lnTo>
                      <a:pt x="784" y="423"/>
                    </a:lnTo>
                    <a:lnTo>
                      <a:pt x="736" y="485"/>
                    </a:lnTo>
                    <a:lnTo>
                      <a:pt x="671" y="610"/>
                    </a:lnTo>
                    <a:lnTo>
                      <a:pt x="577" y="624"/>
                    </a:lnTo>
                    <a:lnTo>
                      <a:pt x="422" y="481"/>
                    </a:lnTo>
                    <a:lnTo>
                      <a:pt x="329" y="448"/>
                    </a:lnTo>
                    <a:lnTo>
                      <a:pt x="299" y="307"/>
                    </a:lnTo>
                    <a:lnTo>
                      <a:pt x="252" y="306"/>
                    </a:lnTo>
                    <a:lnTo>
                      <a:pt x="220" y="383"/>
                    </a:lnTo>
                    <a:lnTo>
                      <a:pt x="142" y="305"/>
                    </a:lnTo>
                    <a:lnTo>
                      <a:pt x="96" y="319"/>
                    </a:lnTo>
                    <a:lnTo>
                      <a:pt x="80" y="319"/>
                    </a:lnTo>
                    <a:lnTo>
                      <a:pt x="32" y="319"/>
                    </a:lnTo>
                    <a:lnTo>
                      <a:pt x="0" y="380"/>
                    </a:lnTo>
                    <a:lnTo>
                      <a:pt x="109" y="492"/>
                    </a:lnTo>
                    <a:lnTo>
                      <a:pt x="77" y="523"/>
                    </a:lnTo>
                    <a:lnTo>
                      <a:pt x="107" y="602"/>
                    </a:lnTo>
                    <a:lnTo>
                      <a:pt x="169" y="603"/>
                    </a:lnTo>
                    <a:lnTo>
                      <a:pt x="106" y="695"/>
                    </a:lnTo>
                    <a:lnTo>
                      <a:pt x="120" y="774"/>
                    </a:lnTo>
                    <a:lnTo>
                      <a:pt x="262" y="760"/>
                    </a:lnTo>
                    <a:lnTo>
                      <a:pt x="292" y="823"/>
                    </a:lnTo>
                    <a:lnTo>
                      <a:pt x="323" y="918"/>
                    </a:lnTo>
                    <a:lnTo>
                      <a:pt x="510" y="967"/>
                    </a:lnTo>
                    <a:lnTo>
                      <a:pt x="540" y="1000"/>
                    </a:lnTo>
                    <a:lnTo>
                      <a:pt x="524" y="1062"/>
                    </a:lnTo>
                    <a:lnTo>
                      <a:pt x="413" y="1107"/>
                    </a:lnTo>
                    <a:lnTo>
                      <a:pt x="380" y="1232"/>
                    </a:lnTo>
                    <a:lnTo>
                      <a:pt x="301" y="1246"/>
                    </a:lnTo>
                    <a:lnTo>
                      <a:pt x="348" y="1326"/>
                    </a:lnTo>
                    <a:lnTo>
                      <a:pt x="379" y="1342"/>
                    </a:lnTo>
                    <a:lnTo>
                      <a:pt x="440" y="1422"/>
                    </a:lnTo>
                    <a:lnTo>
                      <a:pt x="472" y="1422"/>
                    </a:lnTo>
                    <a:lnTo>
                      <a:pt x="518" y="1485"/>
                    </a:lnTo>
                    <a:lnTo>
                      <a:pt x="596" y="1501"/>
                    </a:lnTo>
                    <a:lnTo>
                      <a:pt x="594" y="1675"/>
                    </a:lnTo>
                    <a:lnTo>
                      <a:pt x="683" y="1706"/>
                    </a:lnTo>
                    <a:lnTo>
                      <a:pt x="845" y="1615"/>
                    </a:lnTo>
                    <a:lnTo>
                      <a:pt x="1240" y="1620"/>
                    </a:lnTo>
                    <a:lnTo>
                      <a:pt x="1261" y="1213"/>
                    </a:lnTo>
                    <a:lnTo>
                      <a:pt x="1453" y="997"/>
                    </a:lnTo>
                    <a:lnTo>
                      <a:pt x="1625" y="999"/>
                    </a:lnTo>
                    <a:lnTo>
                      <a:pt x="1318" y="555"/>
                    </a:lnTo>
                    <a:lnTo>
                      <a:pt x="1320" y="383"/>
                    </a:lnTo>
                    <a:lnTo>
                      <a:pt x="1415" y="385"/>
                    </a:lnTo>
                    <a:lnTo>
                      <a:pt x="1417" y="2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0" name="Freeform 253">
                <a:extLst>
                  <a:ext uri="{FF2B5EF4-FFF2-40B4-BE49-F238E27FC236}">
                    <a16:creationId xmlns:a16="http://schemas.microsoft.com/office/drawing/2014/main" id="{42068153-39A7-4A28-BC47-B63864916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8" y="1387"/>
                <a:ext cx="192" cy="148"/>
              </a:xfrm>
              <a:custGeom>
                <a:avLst/>
                <a:gdLst>
                  <a:gd name="T0" fmla="*/ 213 w 1344"/>
                  <a:gd name="T1" fmla="*/ 0 h 1037"/>
                  <a:gd name="T2" fmla="*/ 21 w 1344"/>
                  <a:gd name="T3" fmla="*/ 216 h 1037"/>
                  <a:gd name="T4" fmla="*/ 0 w 1344"/>
                  <a:gd name="T5" fmla="*/ 623 h 1037"/>
                  <a:gd name="T6" fmla="*/ 156 w 1344"/>
                  <a:gd name="T7" fmla="*/ 626 h 1037"/>
                  <a:gd name="T8" fmla="*/ 417 w 1344"/>
                  <a:gd name="T9" fmla="*/ 1037 h 1037"/>
                  <a:gd name="T10" fmla="*/ 558 w 1344"/>
                  <a:gd name="T11" fmla="*/ 1023 h 1037"/>
                  <a:gd name="T12" fmla="*/ 733 w 1344"/>
                  <a:gd name="T13" fmla="*/ 916 h 1037"/>
                  <a:gd name="T14" fmla="*/ 826 w 1344"/>
                  <a:gd name="T15" fmla="*/ 965 h 1037"/>
                  <a:gd name="T16" fmla="*/ 906 w 1344"/>
                  <a:gd name="T17" fmla="*/ 887 h 1037"/>
                  <a:gd name="T18" fmla="*/ 1076 w 1344"/>
                  <a:gd name="T19" fmla="*/ 1015 h 1037"/>
                  <a:gd name="T20" fmla="*/ 1344 w 1344"/>
                  <a:gd name="T21" fmla="*/ 893 h 1037"/>
                  <a:gd name="T22" fmla="*/ 1113 w 1344"/>
                  <a:gd name="T23" fmla="*/ 592 h 1037"/>
                  <a:gd name="T24" fmla="*/ 1003 w 1344"/>
                  <a:gd name="T25" fmla="*/ 653 h 1037"/>
                  <a:gd name="T26" fmla="*/ 894 w 1344"/>
                  <a:gd name="T27" fmla="*/ 620 h 1037"/>
                  <a:gd name="T28" fmla="*/ 866 w 1344"/>
                  <a:gd name="T29" fmla="*/ 417 h 1037"/>
                  <a:gd name="T30" fmla="*/ 803 w 1344"/>
                  <a:gd name="T31" fmla="*/ 384 h 1037"/>
                  <a:gd name="T32" fmla="*/ 805 w 1344"/>
                  <a:gd name="T33" fmla="*/ 196 h 1037"/>
                  <a:gd name="T34" fmla="*/ 429 w 1344"/>
                  <a:gd name="T35" fmla="*/ 160 h 1037"/>
                  <a:gd name="T36" fmla="*/ 463 w 1344"/>
                  <a:gd name="T37" fmla="*/ 35 h 1037"/>
                  <a:gd name="T38" fmla="*/ 385 w 1344"/>
                  <a:gd name="T39" fmla="*/ 2 h 1037"/>
                  <a:gd name="T40" fmla="*/ 213 w 1344"/>
                  <a:gd name="T41" fmla="*/ 0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4" h="1037">
                    <a:moveTo>
                      <a:pt x="213" y="0"/>
                    </a:moveTo>
                    <a:lnTo>
                      <a:pt x="21" y="216"/>
                    </a:lnTo>
                    <a:lnTo>
                      <a:pt x="0" y="623"/>
                    </a:lnTo>
                    <a:lnTo>
                      <a:pt x="156" y="626"/>
                    </a:lnTo>
                    <a:lnTo>
                      <a:pt x="417" y="1037"/>
                    </a:lnTo>
                    <a:lnTo>
                      <a:pt x="558" y="1023"/>
                    </a:lnTo>
                    <a:lnTo>
                      <a:pt x="733" y="916"/>
                    </a:lnTo>
                    <a:lnTo>
                      <a:pt x="826" y="965"/>
                    </a:lnTo>
                    <a:lnTo>
                      <a:pt x="906" y="887"/>
                    </a:lnTo>
                    <a:lnTo>
                      <a:pt x="1076" y="1015"/>
                    </a:lnTo>
                    <a:lnTo>
                      <a:pt x="1344" y="893"/>
                    </a:lnTo>
                    <a:lnTo>
                      <a:pt x="1113" y="592"/>
                    </a:lnTo>
                    <a:lnTo>
                      <a:pt x="1003" y="653"/>
                    </a:lnTo>
                    <a:lnTo>
                      <a:pt x="894" y="620"/>
                    </a:lnTo>
                    <a:lnTo>
                      <a:pt x="866" y="417"/>
                    </a:lnTo>
                    <a:lnTo>
                      <a:pt x="803" y="384"/>
                    </a:lnTo>
                    <a:lnTo>
                      <a:pt x="805" y="196"/>
                    </a:lnTo>
                    <a:lnTo>
                      <a:pt x="429" y="160"/>
                    </a:lnTo>
                    <a:lnTo>
                      <a:pt x="463" y="35"/>
                    </a:lnTo>
                    <a:lnTo>
                      <a:pt x="385" y="2"/>
                    </a:ln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1" name="Freeform 254">
                <a:extLst>
                  <a:ext uri="{FF2B5EF4-FFF2-40B4-BE49-F238E27FC236}">
                    <a16:creationId xmlns:a16="http://schemas.microsoft.com/office/drawing/2014/main" id="{2C00B1D1-E295-4143-B75A-9E843A8C0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1" y="1171"/>
                <a:ext cx="123" cy="88"/>
              </a:xfrm>
              <a:custGeom>
                <a:avLst/>
                <a:gdLst>
                  <a:gd name="T0" fmla="*/ 630 w 862"/>
                  <a:gd name="T1" fmla="*/ 15 h 620"/>
                  <a:gd name="T2" fmla="*/ 520 w 862"/>
                  <a:gd name="T3" fmla="*/ 124 h 620"/>
                  <a:gd name="T4" fmla="*/ 160 w 862"/>
                  <a:gd name="T5" fmla="*/ 87 h 620"/>
                  <a:gd name="T6" fmla="*/ 65 w 862"/>
                  <a:gd name="T7" fmla="*/ 116 h 620"/>
                  <a:gd name="T8" fmla="*/ 1 w 862"/>
                  <a:gd name="T9" fmla="*/ 241 h 620"/>
                  <a:gd name="T10" fmla="*/ 0 w 862"/>
                  <a:gd name="T11" fmla="*/ 320 h 620"/>
                  <a:gd name="T12" fmla="*/ 61 w 862"/>
                  <a:gd name="T13" fmla="*/ 367 h 620"/>
                  <a:gd name="T14" fmla="*/ 93 w 862"/>
                  <a:gd name="T15" fmla="*/ 305 h 620"/>
                  <a:gd name="T16" fmla="*/ 156 w 862"/>
                  <a:gd name="T17" fmla="*/ 353 h 620"/>
                  <a:gd name="T18" fmla="*/ 124 w 862"/>
                  <a:gd name="T19" fmla="*/ 543 h 620"/>
                  <a:gd name="T20" fmla="*/ 153 w 862"/>
                  <a:gd name="T21" fmla="*/ 573 h 620"/>
                  <a:gd name="T22" fmla="*/ 214 w 862"/>
                  <a:gd name="T23" fmla="*/ 620 h 620"/>
                  <a:gd name="T24" fmla="*/ 371 w 862"/>
                  <a:gd name="T25" fmla="*/ 591 h 620"/>
                  <a:gd name="T26" fmla="*/ 404 w 862"/>
                  <a:gd name="T27" fmla="*/ 561 h 620"/>
                  <a:gd name="T28" fmla="*/ 498 w 862"/>
                  <a:gd name="T29" fmla="*/ 530 h 620"/>
                  <a:gd name="T30" fmla="*/ 530 w 862"/>
                  <a:gd name="T31" fmla="*/ 547 h 620"/>
                  <a:gd name="T32" fmla="*/ 577 w 862"/>
                  <a:gd name="T33" fmla="*/ 500 h 620"/>
                  <a:gd name="T34" fmla="*/ 546 w 862"/>
                  <a:gd name="T35" fmla="*/ 468 h 620"/>
                  <a:gd name="T36" fmla="*/ 563 w 862"/>
                  <a:gd name="T37" fmla="*/ 406 h 620"/>
                  <a:gd name="T38" fmla="*/ 625 w 862"/>
                  <a:gd name="T39" fmla="*/ 423 h 620"/>
                  <a:gd name="T40" fmla="*/ 782 w 862"/>
                  <a:gd name="T41" fmla="*/ 377 h 620"/>
                  <a:gd name="T42" fmla="*/ 799 w 862"/>
                  <a:gd name="T43" fmla="*/ 315 h 620"/>
                  <a:gd name="T44" fmla="*/ 862 w 862"/>
                  <a:gd name="T45" fmla="*/ 316 h 620"/>
                  <a:gd name="T46" fmla="*/ 849 w 862"/>
                  <a:gd name="T47" fmla="*/ 81 h 620"/>
                  <a:gd name="T48" fmla="*/ 646 w 862"/>
                  <a:gd name="T49" fmla="*/ 0 h 620"/>
                  <a:gd name="T50" fmla="*/ 630 w 862"/>
                  <a:gd name="T51" fmla="*/ 15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2" h="620">
                    <a:moveTo>
                      <a:pt x="630" y="15"/>
                    </a:moveTo>
                    <a:lnTo>
                      <a:pt x="520" y="124"/>
                    </a:lnTo>
                    <a:lnTo>
                      <a:pt x="160" y="87"/>
                    </a:lnTo>
                    <a:lnTo>
                      <a:pt x="65" y="116"/>
                    </a:lnTo>
                    <a:lnTo>
                      <a:pt x="1" y="241"/>
                    </a:lnTo>
                    <a:lnTo>
                      <a:pt x="0" y="320"/>
                    </a:lnTo>
                    <a:lnTo>
                      <a:pt x="61" y="367"/>
                    </a:lnTo>
                    <a:lnTo>
                      <a:pt x="93" y="305"/>
                    </a:lnTo>
                    <a:lnTo>
                      <a:pt x="156" y="353"/>
                    </a:lnTo>
                    <a:lnTo>
                      <a:pt x="124" y="543"/>
                    </a:lnTo>
                    <a:lnTo>
                      <a:pt x="153" y="573"/>
                    </a:lnTo>
                    <a:lnTo>
                      <a:pt x="214" y="620"/>
                    </a:lnTo>
                    <a:lnTo>
                      <a:pt x="371" y="591"/>
                    </a:lnTo>
                    <a:lnTo>
                      <a:pt x="404" y="561"/>
                    </a:lnTo>
                    <a:lnTo>
                      <a:pt x="498" y="530"/>
                    </a:lnTo>
                    <a:lnTo>
                      <a:pt x="530" y="547"/>
                    </a:lnTo>
                    <a:lnTo>
                      <a:pt x="577" y="500"/>
                    </a:lnTo>
                    <a:lnTo>
                      <a:pt x="546" y="468"/>
                    </a:lnTo>
                    <a:lnTo>
                      <a:pt x="563" y="406"/>
                    </a:lnTo>
                    <a:lnTo>
                      <a:pt x="625" y="423"/>
                    </a:lnTo>
                    <a:lnTo>
                      <a:pt x="782" y="377"/>
                    </a:lnTo>
                    <a:lnTo>
                      <a:pt x="799" y="315"/>
                    </a:lnTo>
                    <a:lnTo>
                      <a:pt x="862" y="316"/>
                    </a:lnTo>
                    <a:lnTo>
                      <a:pt x="849" y="81"/>
                    </a:lnTo>
                    <a:lnTo>
                      <a:pt x="646" y="0"/>
                    </a:lnTo>
                    <a:lnTo>
                      <a:pt x="63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2" name="Freeform 255">
                <a:extLst>
                  <a:ext uri="{FF2B5EF4-FFF2-40B4-BE49-F238E27FC236}">
                    <a16:creationId xmlns:a16="http://schemas.microsoft.com/office/drawing/2014/main" id="{51AC8787-DDE5-41C0-9B0B-2324ED58C9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1216"/>
                <a:ext cx="149" cy="118"/>
              </a:xfrm>
              <a:custGeom>
                <a:avLst/>
                <a:gdLst>
                  <a:gd name="T0" fmla="*/ 412 w 1040"/>
                  <a:gd name="T1" fmla="*/ 153 h 829"/>
                  <a:gd name="T2" fmla="*/ 443 w 1040"/>
                  <a:gd name="T3" fmla="*/ 185 h 829"/>
                  <a:gd name="T4" fmla="*/ 396 w 1040"/>
                  <a:gd name="T5" fmla="*/ 232 h 829"/>
                  <a:gd name="T6" fmla="*/ 364 w 1040"/>
                  <a:gd name="T7" fmla="*/ 215 h 829"/>
                  <a:gd name="T8" fmla="*/ 270 w 1040"/>
                  <a:gd name="T9" fmla="*/ 246 h 829"/>
                  <a:gd name="T10" fmla="*/ 237 w 1040"/>
                  <a:gd name="T11" fmla="*/ 276 h 829"/>
                  <a:gd name="T12" fmla="*/ 80 w 1040"/>
                  <a:gd name="T13" fmla="*/ 305 h 829"/>
                  <a:gd name="T14" fmla="*/ 19 w 1040"/>
                  <a:gd name="T15" fmla="*/ 258 h 829"/>
                  <a:gd name="T16" fmla="*/ 33 w 1040"/>
                  <a:gd name="T17" fmla="*/ 368 h 829"/>
                  <a:gd name="T18" fmla="*/ 0 w 1040"/>
                  <a:gd name="T19" fmla="*/ 476 h 829"/>
                  <a:gd name="T20" fmla="*/ 15 w 1040"/>
                  <a:gd name="T21" fmla="*/ 524 h 829"/>
                  <a:gd name="T22" fmla="*/ 31 w 1040"/>
                  <a:gd name="T23" fmla="*/ 524 h 829"/>
                  <a:gd name="T24" fmla="*/ 77 w 1040"/>
                  <a:gd name="T25" fmla="*/ 510 h 829"/>
                  <a:gd name="T26" fmla="*/ 155 w 1040"/>
                  <a:gd name="T27" fmla="*/ 588 h 829"/>
                  <a:gd name="T28" fmla="*/ 187 w 1040"/>
                  <a:gd name="T29" fmla="*/ 511 h 829"/>
                  <a:gd name="T30" fmla="*/ 234 w 1040"/>
                  <a:gd name="T31" fmla="*/ 512 h 829"/>
                  <a:gd name="T32" fmla="*/ 264 w 1040"/>
                  <a:gd name="T33" fmla="*/ 653 h 829"/>
                  <a:gd name="T34" fmla="*/ 357 w 1040"/>
                  <a:gd name="T35" fmla="*/ 686 h 829"/>
                  <a:gd name="T36" fmla="*/ 512 w 1040"/>
                  <a:gd name="T37" fmla="*/ 829 h 829"/>
                  <a:gd name="T38" fmla="*/ 606 w 1040"/>
                  <a:gd name="T39" fmla="*/ 815 h 829"/>
                  <a:gd name="T40" fmla="*/ 671 w 1040"/>
                  <a:gd name="T41" fmla="*/ 690 h 829"/>
                  <a:gd name="T42" fmla="*/ 719 w 1040"/>
                  <a:gd name="T43" fmla="*/ 628 h 829"/>
                  <a:gd name="T44" fmla="*/ 721 w 1040"/>
                  <a:gd name="T45" fmla="*/ 503 h 829"/>
                  <a:gd name="T46" fmla="*/ 642 w 1040"/>
                  <a:gd name="T47" fmla="*/ 518 h 829"/>
                  <a:gd name="T48" fmla="*/ 627 w 1040"/>
                  <a:gd name="T49" fmla="*/ 423 h 829"/>
                  <a:gd name="T50" fmla="*/ 756 w 1040"/>
                  <a:gd name="T51" fmla="*/ 205 h 829"/>
                  <a:gd name="T52" fmla="*/ 819 w 1040"/>
                  <a:gd name="T53" fmla="*/ 222 h 829"/>
                  <a:gd name="T54" fmla="*/ 818 w 1040"/>
                  <a:gd name="T55" fmla="*/ 269 h 829"/>
                  <a:gd name="T56" fmla="*/ 962 w 1040"/>
                  <a:gd name="T57" fmla="*/ 318 h 829"/>
                  <a:gd name="T58" fmla="*/ 1040 w 1040"/>
                  <a:gd name="T59" fmla="*/ 241 h 829"/>
                  <a:gd name="T60" fmla="*/ 728 w 1040"/>
                  <a:gd name="T61" fmla="*/ 1 h 829"/>
                  <a:gd name="T62" fmla="*/ 665 w 1040"/>
                  <a:gd name="T63" fmla="*/ 0 h 829"/>
                  <a:gd name="T64" fmla="*/ 648 w 1040"/>
                  <a:gd name="T65" fmla="*/ 62 h 829"/>
                  <a:gd name="T66" fmla="*/ 491 w 1040"/>
                  <a:gd name="T67" fmla="*/ 108 h 829"/>
                  <a:gd name="T68" fmla="*/ 429 w 1040"/>
                  <a:gd name="T69" fmla="*/ 91 h 829"/>
                  <a:gd name="T70" fmla="*/ 412 w 1040"/>
                  <a:gd name="T71" fmla="*/ 153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0" h="829">
                    <a:moveTo>
                      <a:pt x="412" y="153"/>
                    </a:moveTo>
                    <a:lnTo>
                      <a:pt x="443" y="185"/>
                    </a:lnTo>
                    <a:lnTo>
                      <a:pt x="396" y="232"/>
                    </a:lnTo>
                    <a:lnTo>
                      <a:pt x="364" y="215"/>
                    </a:lnTo>
                    <a:lnTo>
                      <a:pt x="270" y="246"/>
                    </a:lnTo>
                    <a:lnTo>
                      <a:pt x="237" y="276"/>
                    </a:lnTo>
                    <a:lnTo>
                      <a:pt x="80" y="305"/>
                    </a:lnTo>
                    <a:lnTo>
                      <a:pt x="19" y="258"/>
                    </a:lnTo>
                    <a:lnTo>
                      <a:pt x="33" y="368"/>
                    </a:lnTo>
                    <a:lnTo>
                      <a:pt x="0" y="476"/>
                    </a:lnTo>
                    <a:lnTo>
                      <a:pt x="15" y="524"/>
                    </a:lnTo>
                    <a:lnTo>
                      <a:pt x="31" y="524"/>
                    </a:lnTo>
                    <a:lnTo>
                      <a:pt x="77" y="510"/>
                    </a:lnTo>
                    <a:lnTo>
                      <a:pt x="155" y="588"/>
                    </a:lnTo>
                    <a:lnTo>
                      <a:pt x="187" y="511"/>
                    </a:lnTo>
                    <a:lnTo>
                      <a:pt x="234" y="512"/>
                    </a:lnTo>
                    <a:lnTo>
                      <a:pt x="264" y="653"/>
                    </a:lnTo>
                    <a:lnTo>
                      <a:pt x="357" y="686"/>
                    </a:lnTo>
                    <a:lnTo>
                      <a:pt x="512" y="829"/>
                    </a:lnTo>
                    <a:lnTo>
                      <a:pt x="606" y="815"/>
                    </a:lnTo>
                    <a:lnTo>
                      <a:pt x="671" y="690"/>
                    </a:lnTo>
                    <a:lnTo>
                      <a:pt x="719" y="628"/>
                    </a:lnTo>
                    <a:lnTo>
                      <a:pt x="721" y="503"/>
                    </a:lnTo>
                    <a:lnTo>
                      <a:pt x="642" y="518"/>
                    </a:lnTo>
                    <a:lnTo>
                      <a:pt x="627" y="423"/>
                    </a:lnTo>
                    <a:lnTo>
                      <a:pt x="756" y="205"/>
                    </a:lnTo>
                    <a:lnTo>
                      <a:pt x="819" y="222"/>
                    </a:lnTo>
                    <a:lnTo>
                      <a:pt x="818" y="269"/>
                    </a:lnTo>
                    <a:lnTo>
                      <a:pt x="962" y="318"/>
                    </a:lnTo>
                    <a:lnTo>
                      <a:pt x="1040" y="241"/>
                    </a:lnTo>
                    <a:lnTo>
                      <a:pt x="728" y="1"/>
                    </a:lnTo>
                    <a:lnTo>
                      <a:pt x="665" y="0"/>
                    </a:lnTo>
                    <a:lnTo>
                      <a:pt x="648" y="62"/>
                    </a:lnTo>
                    <a:lnTo>
                      <a:pt x="491" y="108"/>
                    </a:lnTo>
                    <a:lnTo>
                      <a:pt x="429" y="91"/>
                    </a:lnTo>
                    <a:lnTo>
                      <a:pt x="412" y="1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3" name="Freeform 256">
                <a:extLst>
                  <a:ext uri="{FF2B5EF4-FFF2-40B4-BE49-F238E27FC236}">
                    <a16:creationId xmlns:a16="http://schemas.microsoft.com/office/drawing/2014/main" id="{3B758640-45AC-4FC6-B05B-C59270704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1248"/>
                <a:ext cx="54" cy="78"/>
              </a:xfrm>
              <a:custGeom>
                <a:avLst/>
                <a:gdLst>
                  <a:gd name="T0" fmla="*/ 112 w 380"/>
                  <a:gd name="T1" fmla="*/ 230 h 545"/>
                  <a:gd name="T2" fmla="*/ 82 w 380"/>
                  <a:gd name="T3" fmla="*/ 182 h 545"/>
                  <a:gd name="T4" fmla="*/ 33 w 380"/>
                  <a:gd name="T5" fmla="*/ 213 h 545"/>
                  <a:gd name="T6" fmla="*/ 49 w 380"/>
                  <a:gd name="T7" fmla="*/ 276 h 545"/>
                  <a:gd name="T8" fmla="*/ 32 w 380"/>
                  <a:gd name="T9" fmla="*/ 307 h 545"/>
                  <a:gd name="T10" fmla="*/ 16 w 380"/>
                  <a:gd name="T11" fmla="*/ 369 h 545"/>
                  <a:gd name="T12" fmla="*/ 0 w 380"/>
                  <a:gd name="T13" fmla="*/ 385 h 545"/>
                  <a:gd name="T14" fmla="*/ 46 w 380"/>
                  <a:gd name="T15" fmla="*/ 511 h 545"/>
                  <a:gd name="T16" fmla="*/ 108 w 380"/>
                  <a:gd name="T17" fmla="*/ 544 h 545"/>
                  <a:gd name="T18" fmla="*/ 170 w 380"/>
                  <a:gd name="T19" fmla="*/ 545 h 545"/>
                  <a:gd name="T20" fmla="*/ 219 w 380"/>
                  <a:gd name="T21" fmla="*/ 451 h 545"/>
                  <a:gd name="T22" fmla="*/ 204 w 380"/>
                  <a:gd name="T23" fmla="*/ 387 h 545"/>
                  <a:gd name="T24" fmla="*/ 282 w 380"/>
                  <a:gd name="T25" fmla="*/ 357 h 545"/>
                  <a:gd name="T26" fmla="*/ 314 w 380"/>
                  <a:gd name="T27" fmla="*/ 296 h 545"/>
                  <a:gd name="T28" fmla="*/ 362 w 380"/>
                  <a:gd name="T29" fmla="*/ 296 h 545"/>
                  <a:gd name="T30" fmla="*/ 347 w 380"/>
                  <a:gd name="T31" fmla="*/ 248 h 545"/>
                  <a:gd name="T32" fmla="*/ 380 w 380"/>
                  <a:gd name="T33" fmla="*/ 140 h 545"/>
                  <a:gd name="T34" fmla="*/ 366 w 380"/>
                  <a:gd name="T35" fmla="*/ 30 h 545"/>
                  <a:gd name="T36" fmla="*/ 337 w 380"/>
                  <a:gd name="T37" fmla="*/ 0 h 545"/>
                  <a:gd name="T38" fmla="*/ 335 w 380"/>
                  <a:gd name="T39" fmla="*/ 14 h 545"/>
                  <a:gd name="T40" fmla="*/ 209 w 380"/>
                  <a:gd name="T41" fmla="*/ 59 h 545"/>
                  <a:gd name="T42" fmla="*/ 146 w 380"/>
                  <a:gd name="T43" fmla="*/ 58 h 545"/>
                  <a:gd name="T44" fmla="*/ 176 w 380"/>
                  <a:gd name="T45" fmla="*/ 137 h 545"/>
                  <a:gd name="T46" fmla="*/ 223 w 380"/>
                  <a:gd name="T47" fmla="*/ 138 h 545"/>
                  <a:gd name="T48" fmla="*/ 207 w 380"/>
                  <a:gd name="T49" fmla="*/ 184 h 545"/>
                  <a:gd name="T50" fmla="*/ 159 w 380"/>
                  <a:gd name="T51" fmla="*/ 230 h 545"/>
                  <a:gd name="T52" fmla="*/ 112 w 380"/>
                  <a:gd name="T53" fmla="*/ 23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80" h="545">
                    <a:moveTo>
                      <a:pt x="112" y="230"/>
                    </a:moveTo>
                    <a:lnTo>
                      <a:pt x="82" y="182"/>
                    </a:lnTo>
                    <a:lnTo>
                      <a:pt x="33" y="213"/>
                    </a:lnTo>
                    <a:lnTo>
                      <a:pt x="49" y="276"/>
                    </a:lnTo>
                    <a:lnTo>
                      <a:pt x="32" y="307"/>
                    </a:lnTo>
                    <a:lnTo>
                      <a:pt x="16" y="369"/>
                    </a:lnTo>
                    <a:lnTo>
                      <a:pt x="0" y="385"/>
                    </a:lnTo>
                    <a:lnTo>
                      <a:pt x="46" y="511"/>
                    </a:lnTo>
                    <a:lnTo>
                      <a:pt x="108" y="544"/>
                    </a:lnTo>
                    <a:lnTo>
                      <a:pt x="170" y="545"/>
                    </a:lnTo>
                    <a:lnTo>
                      <a:pt x="219" y="451"/>
                    </a:lnTo>
                    <a:lnTo>
                      <a:pt x="204" y="387"/>
                    </a:lnTo>
                    <a:lnTo>
                      <a:pt x="282" y="357"/>
                    </a:lnTo>
                    <a:lnTo>
                      <a:pt x="314" y="296"/>
                    </a:lnTo>
                    <a:lnTo>
                      <a:pt x="362" y="296"/>
                    </a:lnTo>
                    <a:lnTo>
                      <a:pt x="347" y="248"/>
                    </a:lnTo>
                    <a:lnTo>
                      <a:pt x="380" y="140"/>
                    </a:lnTo>
                    <a:lnTo>
                      <a:pt x="366" y="30"/>
                    </a:lnTo>
                    <a:lnTo>
                      <a:pt x="337" y="0"/>
                    </a:lnTo>
                    <a:lnTo>
                      <a:pt x="335" y="14"/>
                    </a:lnTo>
                    <a:lnTo>
                      <a:pt x="209" y="59"/>
                    </a:lnTo>
                    <a:lnTo>
                      <a:pt x="146" y="58"/>
                    </a:lnTo>
                    <a:lnTo>
                      <a:pt x="176" y="137"/>
                    </a:lnTo>
                    <a:lnTo>
                      <a:pt x="223" y="138"/>
                    </a:lnTo>
                    <a:lnTo>
                      <a:pt x="207" y="184"/>
                    </a:lnTo>
                    <a:lnTo>
                      <a:pt x="159" y="230"/>
                    </a:lnTo>
                    <a:lnTo>
                      <a:pt x="112" y="2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4" name="Freeform 257">
                <a:extLst>
                  <a:ext uri="{FF2B5EF4-FFF2-40B4-BE49-F238E27FC236}">
                    <a16:creationId xmlns:a16="http://schemas.microsoft.com/office/drawing/2014/main" id="{144F796B-A822-4EE4-82F7-42D579A3D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1299"/>
                <a:ext cx="106" cy="94"/>
              </a:xfrm>
              <a:custGeom>
                <a:avLst/>
                <a:gdLst>
                  <a:gd name="T0" fmla="*/ 447 w 739"/>
                  <a:gd name="T1" fmla="*/ 0 h 656"/>
                  <a:gd name="T2" fmla="*/ 369 w 739"/>
                  <a:gd name="T3" fmla="*/ 30 h 656"/>
                  <a:gd name="T4" fmla="*/ 384 w 739"/>
                  <a:gd name="T5" fmla="*/ 94 h 656"/>
                  <a:gd name="T6" fmla="*/ 335 w 739"/>
                  <a:gd name="T7" fmla="*/ 188 h 656"/>
                  <a:gd name="T8" fmla="*/ 273 w 739"/>
                  <a:gd name="T9" fmla="*/ 187 h 656"/>
                  <a:gd name="T10" fmla="*/ 211 w 739"/>
                  <a:gd name="T11" fmla="*/ 154 h 656"/>
                  <a:gd name="T12" fmla="*/ 165 w 739"/>
                  <a:gd name="T13" fmla="*/ 28 h 656"/>
                  <a:gd name="T14" fmla="*/ 102 w 739"/>
                  <a:gd name="T15" fmla="*/ 74 h 656"/>
                  <a:gd name="T16" fmla="*/ 86 w 739"/>
                  <a:gd name="T17" fmla="*/ 74 h 656"/>
                  <a:gd name="T18" fmla="*/ 102 w 739"/>
                  <a:gd name="T19" fmla="*/ 90 h 656"/>
                  <a:gd name="T20" fmla="*/ 86 w 739"/>
                  <a:gd name="T21" fmla="*/ 136 h 656"/>
                  <a:gd name="T22" fmla="*/ 85 w 739"/>
                  <a:gd name="T23" fmla="*/ 137 h 656"/>
                  <a:gd name="T24" fmla="*/ 73 w 739"/>
                  <a:gd name="T25" fmla="*/ 171 h 656"/>
                  <a:gd name="T26" fmla="*/ 85 w 739"/>
                  <a:gd name="T27" fmla="*/ 183 h 656"/>
                  <a:gd name="T28" fmla="*/ 68 w 739"/>
                  <a:gd name="T29" fmla="*/ 183 h 656"/>
                  <a:gd name="T30" fmla="*/ 68 w 739"/>
                  <a:gd name="T31" fmla="*/ 215 h 656"/>
                  <a:gd name="T32" fmla="*/ 57 w 739"/>
                  <a:gd name="T33" fmla="*/ 215 h 656"/>
                  <a:gd name="T34" fmla="*/ 52 w 739"/>
                  <a:gd name="T35" fmla="*/ 230 h 656"/>
                  <a:gd name="T36" fmla="*/ 52 w 739"/>
                  <a:gd name="T37" fmla="*/ 261 h 656"/>
                  <a:gd name="T38" fmla="*/ 31 w 739"/>
                  <a:gd name="T39" fmla="*/ 292 h 656"/>
                  <a:gd name="T40" fmla="*/ 20 w 739"/>
                  <a:gd name="T41" fmla="*/ 324 h 656"/>
                  <a:gd name="T42" fmla="*/ 19 w 739"/>
                  <a:gd name="T43" fmla="*/ 340 h 656"/>
                  <a:gd name="T44" fmla="*/ 35 w 739"/>
                  <a:gd name="T45" fmla="*/ 340 h 656"/>
                  <a:gd name="T46" fmla="*/ 10 w 739"/>
                  <a:gd name="T47" fmla="*/ 352 h 656"/>
                  <a:gd name="T48" fmla="*/ 3 w 739"/>
                  <a:gd name="T49" fmla="*/ 371 h 656"/>
                  <a:gd name="T50" fmla="*/ 0 w 739"/>
                  <a:gd name="T51" fmla="*/ 606 h 656"/>
                  <a:gd name="T52" fmla="*/ 125 w 739"/>
                  <a:gd name="T53" fmla="*/ 654 h 656"/>
                  <a:gd name="T54" fmla="*/ 235 w 739"/>
                  <a:gd name="T55" fmla="*/ 656 h 656"/>
                  <a:gd name="T56" fmla="*/ 236 w 739"/>
                  <a:gd name="T57" fmla="*/ 593 h 656"/>
                  <a:gd name="T58" fmla="*/ 267 w 739"/>
                  <a:gd name="T59" fmla="*/ 593 h 656"/>
                  <a:gd name="T60" fmla="*/ 361 w 739"/>
                  <a:gd name="T61" fmla="*/ 611 h 656"/>
                  <a:gd name="T62" fmla="*/ 362 w 739"/>
                  <a:gd name="T63" fmla="*/ 548 h 656"/>
                  <a:gd name="T64" fmla="*/ 472 w 739"/>
                  <a:gd name="T65" fmla="*/ 455 h 656"/>
                  <a:gd name="T66" fmla="*/ 519 w 739"/>
                  <a:gd name="T67" fmla="*/ 503 h 656"/>
                  <a:gd name="T68" fmla="*/ 739 w 739"/>
                  <a:gd name="T69" fmla="*/ 443 h 656"/>
                  <a:gd name="T70" fmla="*/ 709 w 739"/>
                  <a:gd name="T71" fmla="*/ 380 h 656"/>
                  <a:gd name="T72" fmla="*/ 567 w 739"/>
                  <a:gd name="T73" fmla="*/ 394 h 656"/>
                  <a:gd name="T74" fmla="*/ 553 w 739"/>
                  <a:gd name="T75" fmla="*/ 315 h 656"/>
                  <a:gd name="T76" fmla="*/ 616 w 739"/>
                  <a:gd name="T77" fmla="*/ 223 h 656"/>
                  <a:gd name="T78" fmla="*/ 554 w 739"/>
                  <a:gd name="T79" fmla="*/ 222 h 656"/>
                  <a:gd name="T80" fmla="*/ 524 w 739"/>
                  <a:gd name="T81" fmla="*/ 143 h 656"/>
                  <a:gd name="T82" fmla="*/ 556 w 739"/>
                  <a:gd name="T83" fmla="*/ 112 h 656"/>
                  <a:gd name="T84" fmla="*/ 447 w 739"/>
                  <a:gd name="T85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39" h="656">
                    <a:moveTo>
                      <a:pt x="447" y="0"/>
                    </a:moveTo>
                    <a:lnTo>
                      <a:pt x="369" y="30"/>
                    </a:lnTo>
                    <a:lnTo>
                      <a:pt x="384" y="94"/>
                    </a:lnTo>
                    <a:lnTo>
                      <a:pt x="335" y="188"/>
                    </a:lnTo>
                    <a:lnTo>
                      <a:pt x="273" y="187"/>
                    </a:lnTo>
                    <a:lnTo>
                      <a:pt x="211" y="154"/>
                    </a:lnTo>
                    <a:lnTo>
                      <a:pt x="165" y="28"/>
                    </a:lnTo>
                    <a:lnTo>
                      <a:pt x="102" y="74"/>
                    </a:lnTo>
                    <a:lnTo>
                      <a:pt x="86" y="74"/>
                    </a:lnTo>
                    <a:lnTo>
                      <a:pt x="102" y="90"/>
                    </a:lnTo>
                    <a:lnTo>
                      <a:pt x="86" y="136"/>
                    </a:lnTo>
                    <a:lnTo>
                      <a:pt x="85" y="137"/>
                    </a:lnTo>
                    <a:lnTo>
                      <a:pt x="73" y="171"/>
                    </a:lnTo>
                    <a:lnTo>
                      <a:pt x="85" y="183"/>
                    </a:lnTo>
                    <a:lnTo>
                      <a:pt x="68" y="183"/>
                    </a:lnTo>
                    <a:lnTo>
                      <a:pt x="68" y="215"/>
                    </a:lnTo>
                    <a:lnTo>
                      <a:pt x="57" y="215"/>
                    </a:lnTo>
                    <a:lnTo>
                      <a:pt x="52" y="230"/>
                    </a:lnTo>
                    <a:lnTo>
                      <a:pt x="52" y="261"/>
                    </a:lnTo>
                    <a:lnTo>
                      <a:pt x="31" y="292"/>
                    </a:lnTo>
                    <a:lnTo>
                      <a:pt x="20" y="324"/>
                    </a:lnTo>
                    <a:lnTo>
                      <a:pt x="19" y="340"/>
                    </a:lnTo>
                    <a:lnTo>
                      <a:pt x="35" y="340"/>
                    </a:lnTo>
                    <a:lnTo>
                      <a:pt x="10" y="352"/>
                    </a:lnTo>
                    <a:lnTo>
                      <a:pt x="3" y="371"/>
                    </a:lnTo>
                    <a:lnTo>
                      <a:pt x="0" y="606"/>
                    </a:lnTo>
                    <a:lnTo>
                      <a:pt x="125" y="654"/>
                    </a:lnTo>
                    <a:lnTo>
                      <a:pt x="235" y="656"/>
                    </a:lnTo>
                    <a:lnTo>
                      <a:pt x="236" y="593"/>
                    </a:lnTo>
                    <a:lnTo>
                      <a:pt x="267" y="593"/>
                    </a:lnTo>
                    <a:lnTo>
                      <a:pt x="361" y="611"/>
                    </a:lnTo>
                    <a:lnTo>
                      <a:pt x="362" y="548"/>
                    </a:lnTo>
                    <a:lnTo>
                      <a:pt x="472" y="455"/>
                    </a:lnTo>
                    <a:lnTo>
                      <a:pt x="519" y="503"/>
                    </a:lnTo>
                    <a:lnTo>
                      <a:pt x="739" y="443"/>
                    </a:lnTo>
                    <a:lnTo>
                      <a:pt x="709" y="380"/>
                    </a:lnTo>
                    <a:lnTo>
                      <a:pt x="567" y="394"/>
                    </a:lnTo>
                    <a:lnTo>
                      <a:pt x="553" y="315"/>
                    </a:lnTo>
                    <a:lnTo>
                      <a:pt x="616" y="223"/>
                    </a:lnTo>
                    <a:lnTo>
                      <a:pt x="554" y="222"/>
                    </a:lnTo>
                    <a:lnTo>
                      <a:pt x="524" y="143"/>
                    </a:lnTo>
                    <a:lnTo>
                      <a:pt x="556" y="112"/>
                    </a:lnTo>
                    <a:lnTo>
                      <a:pt x="44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5" name="Freeform 258">
                <a:extLst>
                  <a:ext uri="{FF2B5EF4-FFF2-40B4-BE49-F238E27FC236}">
                    <a16:creationId xmlns:a16="http://schemas.microsoft.com/office/drawing/2014/main" id="{61A2CA9F-F530-43F9-B60A-918140F14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384"/>
                <a:ext cx="66" cy="94"/>
              </a:xfrm>
              <a:custGeom>
                <a:avLst/>
                <a:gdLst>
                  <a:gd name="T0" fmla="*/ 353 w 459"/>
                  <a:gd name="T1" fmla="*/ 0 h 656"/>
                  <a:gd name="T2" fmla="*/ 322 w 459"/>
                  <a:gd name="T3" fmla="*/ 0 h 656"/>
                  <a:gd name="T4" fmla="*/ 321 w 459"/>
                  <a:gd name="T5" fmla="*/ 63 h 656"/>
                  <a:gd name="T6" fmla="*/ 335 w 459"/>
                  <a:gd name="T7" fmla="*/ 173 h 656"/>
                  <a:gd name="T8" fmla="*/ 318 w 459"/>
                  <a:gd name="T9" fmla="*/ 251 h 656"/>
                  <a:gd name="T10" fmla="*/ 271 w 459"/>
                  <a:gd name="T11" fmla="*/ 234 h 656"/>
                  <a:gd name="T12" fmla="*/ 192 w 459"/>
                  <a:gd name="T13" fmla="*/ 281 h 656"/>
                  <a:gd name="T14" fmla="*/ 69 w 459"/>
                  <a:gd name="T15" fmla="*/ 154 h 656"/>
                  <a:gd name="T16" fmla="*/ 53 w 459"/>
                  <a:gd name="T17" fmla="*/ 154 h 656"/>
                  <a:gd name="T18" fmla="*/ 0 w 459"/>
                  <a:gd name="T19" fmla="*/ 513 h 656"/>
                  <a:gd name="T20" fmla="*/ 32 w 459"/>
                  <a:gd name="T21" fmla="*/ 529 h 656"/>
                  <a:gd name="T22" fmla="*/ 93 w 459"/>
                  <a:gd name="T23" fmla="*/ 624 h 656"/>
                  <a:gd name="T24" fmla="*/ 155 w 459"/>
                  <a:gd name="T25" fmla="*/ 656 h 656"/>
                  <a:gd name="T26" fmla="*/ 205 w 459"/>
                  <a:gd name="T27" fmla="*/ 516 h 656"/>
                  <a:gd name="T28" fmla="*/ 284 w 459"/>
                  <a:gd name="T29" fmla="*/ 423 h 656"/>
                  <a:gd name="T30" fmla="*/ 269 w 459"/>
                  <a:gd name="T31" fmla="*/ 344 h 656"/>
                  <a:gd name="T32" fmla="*/ 285 w 459"/>
                  <a:gd name="T33" fmla="*/ 329 h 656"/>
                  <a:gd name="T34" fmla="*/ 368 w 459"/>
                  <a:gd name="T35" fmla="*/ 344 h 656"/>
                  <a:gd name="T36" fmla="*/ 459 w 459"/>
                  <a:gd name="T37" fmla="*/ 300 h 656"/>
                  <a:gd name="T38" fmla="*/ 447 w 459"/>
                  <a:gd name="T39" fmla="*/ 18 h 656"/>
                  <a:gd name="T40" fmla="*/ 353 w 459"/>
                  <a:gd name="T41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9" h="656">
                    <a:moveTo>
                      <a:pt x="353" y="0"/>
                    </a:moveTo>
                    <a:lnTo>
                      <a:pt x="322" y="0"/>
                    </a:lnTo>
                    <a:lnTo>
                      <a:pt x="321" y="63"/>
                    </a:lnTo>
                    <a:lnTo>
                      <a:pt x="335" y="173"/>
                    </a:lnTo>
                    <a:lnTo>
                      <a:pt x="318" y="251"/>
                    </a:lnTo>
                    <a:lnTo>
                      <a:pt x="271" y="234"/>
                    </a:lnTo>
                    <a:lnTo>
                      <a:pt x="192" y="281"/>
                    </a:lnTo>
                    <a:lnTo>
                      <a:pt x="69" y="154"/>
                    </a:lnTo>
                    <a:lnTo>
                      <a:pt x="53" y="154"/>
                    </a:lnTo>
                    <a:lnTo>
                      <a:pt x="0" y="513"/>
                    </a:lnTo>
                    <a:lnTo>
                      <a:pt x="32" y="529"/>
                    </a:lnTo>
                    <a:lnTo>
                      <a:pt x="93" y="624"/>
                    </a:lnTo>
                    <a:lnTo>
                      <a:pt x="155" y="656"/>
                    </a:lnTo>
                    <a:lnTo>
                      <a:pt x="205" y="516"/>
                    </a:lnTo>
                    <a:lnTo>
                      <a:pt x="284" y="423"/>
                    </a:lnTo>
                    <a:lnTo>
                      <a:pt x="269" y="344"/>
                    </a:lnTo>
                    <a:lnTo>
                      <a:pt x="285" y="329"/>
                    </a:lnTo>
                    <a:lnTo>
                      <a:pt x="368" y="344"/>
                    </a:lnTo>
                    <a:lnTo>
                      <a:pt x="459" y="300"/>
                    </a:lnTo>
                    <a:lnTo>
                      <a:pt x="447" y="18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6" name="Freeform 259">
                <a:extLst>
                  <a:ext uri="{FF2B5EF4-FFF2-40B4-BE49-F238E27FC236}">
                    <a16:creationId xmlns:a16="http://schemas.microsoft.com/office/drawing/2014/main" id="{9CE6162B-22C8-4649-BDE9-7BF660E66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1386"/>
                <a:ext cx="40" cy="38"/>
              </a:xfrm>
              <a:custGeom>
                <a:avLst/>
                <a:gdLst>
                  <a:gd name="T0" fmla="*/ 0 w 282"/>
                  <a:gd name="T1" fmla="*/ 141 h 268"/>
                  <a:gd name="T2" fmla="*/ 16 w 282"/>
                  <a:gd name="T3" fmla="*/ 141 h 268"/>
                  <a:gd name="T4" fmla="*/ 139 w 282"/>
                  <a:gd name="T5" fmla="*/ 268 h 268"/>
                  <a:gd name="T6" fmla="*/ 218 w 282"/>
                  <a:gd name="T7" fmla="*/ 221 h 268"/>
                  <a:gd name="T8" fmla="*/ 265 w 282"/>
                  <a:gd name="T9" fmla="*/ 238 h 268"/>
                  <a:gd name="T10" fmla="*/ 282 w 282"/>
                  <a:gd name="T11" fmla="*/ 160 h 268"/>
                  <a:gd name="T12" fmla="*/ 268 w 282"/>
                  <a:gd name="T13" fmla="*/ 50 h 268"/>
                  <a:gd name="T14" fmla="*/ 158 w 282"/>
                  <a:gd name="T15" fmla="*/ 48 h 268"/>
                  <a:gd name="T16" fmla="*/ 33 w 282"/>
                  <a:gd name="T17" fmla="*/ 0 h 268"/>
                  <a:gd name="T18" fmla="*/ 0 w 282"/>
                  <a:gd name="T19" fmla="*/ 14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68">
                    <a:moveTo>
                      <a:pt x="0" y="141"/>
                    </a:moveTo>
                    <a:lnTo>
                      <a:pt x="16" y="141"/>
                    </a:lnTo>
                    <a:lnTo>
                      <a:pt x="139" y="268"/>
                    </a:lnTo>
                    <a:lnTo>
                      <a:pt x="218" y="221"/>
                    </a:lnTo>
                    <a:lnTo>
                      <a:pt x="265" y="238"/>
                    </a:lnTo>
                    <a:lnTo>
                      <a:pt x="282" y="160"/>
                    </a:lnTo>
                    <a:lnTo>
                      <a:pt x="268" y="50"/>
                    </a:lnTo>
                    <a:lnTo>
                      <a:pt x="158" y="48"/>
                    </a:lnTo>
                    <a:lnTo>
                      <a:pt x="33" y="0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7" name="Freeform 260">
                <a:extLst>
                  <a:ext uri="{FF2B5EF4-FFF2-40B4-BE49-F238E27FC236}">
                    <a16:creationId xmlns:a16="http://schemas.microsoft.com/office/drawing/2014/main" id="{F52CE052-7273-40EE-A90B-460B7A7BE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" y="1362"/>
                <a:ext cx="122" cy="161"/>
              </a:xfrm>
              <a:custGeom>
                <a:avLst/>
                <a:gdLst>
                  <a:gd name="T0" fmla="*/ 241 w 852"/>
                  <a:gd name="T1" fmla="*/ 60 h 1127"/>
                  <a:gd name="T2" fmla="*/ 194 w 852"/>
                  <a:gd name="T3" fmla="*/ 12 h 1127"/>
                  <a:gd name="T4" fmla="*/ 84 w 852"/>
                  <a:gd name="T5" fmla="*/ 105 h 1127"/>
                  <a:gd name="T6" fmla="*/ 83 w 852"/>
                  <a:gd name="T7" fmla="*/ 168 h 1127"/>
                  <a:gd name="T8" fmla="*/ 95 w 852"/>
                  <a:gd name="T9" fmla="*/ 450 h 1127"/>
                  <a:gd name="T10" fmla="*/ 4 w 852"/>
                  <a:gd name="T11" fmla="*/ 494 h 1127"/>
                  <a:gd name="T12" fmla="*/ 0 w 852"/>
                  <a:gd name="T13" fmla="*/ 496 h 1127"/>
                  <a:gd name="T14" fmla="*/ 14 w 852"/>
                  <a:gd name="T15" fmla="*/ 542 h 1127"/>
                  <a:gd name="T16" fmla="*/ 140 w 852"/>
                  <a:gd name="T17" fmla="*/ 513 h 1127"/>
                  <a:gd name="T18" fmla="*/ 202 w 852"/>
                  <a:gd name="T19" fmla="*/ 593 h 1127"/>
                  <a:gd name="T20" fmla="*/ 264 w 852"/>
                  <a:gd name="T21" fmla="*/ 625 h 1127"/>
                  <a:gd name="T22" fmla="*/ 279 w 852"/>
                  <a:gd name="T23" fmla="*/ 687 h 1127"/>
                  <a:gd name="T24" fmla="*/ 200 w 852"/>
                  <a:gd name="T25" fmla="*/ 734 h 1127"/>
                  <a:gd name="T26" fmla="*/ 183 w 852"/>
                  <a:gd name="T27" fmla="*/ 811 h 1127"/>
                  <a:gd name="T28" fmla="*/ 230 w 852"/>
                  <a:gd name="T29" fmla="*/ 875 h 1127"/>
                  <a:gd name="T30" fmla="*/ 213 w 852"/>
                  <a:gd name="T31" fmla="*/ 937 h 1127"/>
                  <a:gd name="T32" fmla="*/ 88 w 852"/>
                  <a:gd name="T33" fmla="*/ 935 h 1127"/>
                  <a:gd name="T34" fmla="*/ 103 w 852"/>
                  <a:gd name="T35" fmla="*/ 967 h 1127"/>
                  <a:gd name="T36" fmla="*/ 181 w 852"/>
                  <a:gd name="T37" fmla="*/ 968 h 1127"/>
                  <a:gd name="T38" fmla="*/ 211 w 852"/>
                  <a:gd name="T39" fmla="*/ 1063 h 1127"/>
                  <a:gd name="T40" fmla="*/ 319 w 852"/>
                  <a:gd name="T41" fmla="*/ 1127 h 1127"/>
                  <a:gd name="T42" fmla="*/ 399 w 852"/>
                  <a:gd name="T43" fmla="*/ 1096 h 1127"/>
                  <a:gd name="T44" fmla="*/ 496 w 852"/>
                  <a:gd name="T45" fmla="*/ 910 h 1127"/>
                  <a:gd name="T46" fmla="*/ 542 w 852"/>
                  <a:gd name="T47" fmla="*/ 926 h 1127"/>
                  <a:gd name="T48" fmla="*/ 557 w 852"/>
                  <a:gd name="T49" fmla="*/ 990 h 1127"/>
                  <a:gd name="T50" fmla="*/ 697 w 852"/>
                  <a:gd name="T51" fmla="*/ 1054 h 1127"/>
                  <a:gd name="T52" fmla="*/ 714 w 852"/>
                  <a:gd name="T53" fmla="*/ 960 h 1127"/>
                  <a:gd name="T54" fmla="*/ 852 w 852"/>
                  <a:gd name="T55" fmla="*/ 883 h 1127"/>
                  <a:gd name="T56" fmla="*/ 763 w 852"/>
                  <a:gd name="T57" fmla="*/ 852 h 1127"/>
                  <a:gd name="T58" fmla="*/ 765 w 852"/>
                  <a:gd name="T59" fmla="*/ 678 h 1127"/>
                  <a:gd name="T60" fmla="*/ 687 w 852"/>
                  <a:gd name="T61" fmla="*/ 662 h 1127"/>
                  <a:gd name="T62" fmla="*/ 641 w 852"/>
                  <a:gd name="T63" fmla="*/ 599 h 1127"/>
                  <a:gd name="T64" fmla="*/ 609 w 852"/>
                  <a:gd name="T65" fmla="*/ 599 h 1127"/>
                  <a:gd name="T66" fmla="*/ 548 w 852"/>
                  <a:gd name="T67" fmla="*/ 519 h 1127"/>
                  <a:gd name="T68" fmla="*/ 517 w 852"/>
                  <a:gd name="T69" fmla="*/ 503 h 1127"/>
                  <a:gd name="T70" fmla="*/ 470 w 852"/>
                  <a:gd name="T71" fmla="*/ 423 h 1127"/>
                  <a:gd name="T72" fmla="*/ 549 w 852"/>
                  <a:gd name="T73" fmla="*/ 409 h 1127"/>
                  <a:gd name="T74" fmla="*/ 582 w 852"/>
                  <a:gd name="T75" fmla="*/ 284 h 1127"/>
                  <a:gd name="T76" fmla="*/ 693 w 852"/>
                  <a:gd name="T77" fmla="*/ 239 h 1127"/>
                  <a:gd name="T78" fmla="*/ 709 w 852"/>
                  <a:gd name="T79" fmla="*/ 177 h 1127"/>
                  <a:gd name="T80" fmla="*/ 679 w 852"/>
                  <a:gd name="T81" fmla="*/ 144 h 1127"/>
                  <a:gd name="T82" fmla="*/ 492 w 852"/>
                  <a:gd name="T83" fmla="*/ 95 h 1127"/>
                  <a:gd name="T84" fmla="*/ 461 w 852"/>
                  <a:gd name="T85" fmla="*/ 0 h 1127"/>
                  <a:gd name="T86" fmla="*/ 241 w 852"/>
                  <a:gd name="T87" fmla="*/ 60 h 1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2" h="1127">
                    <a:moveTo>
                      <a:pt x="241" y="60"/>
                    </a:moveTo>
                    <a:lnTo>
                      <a:pt x="194" y="12"/>
                    </a:lnTo>
                    <a:lnTo>
                      <a:pt x="84" y="105"/>
                    </a:lnTo>
                    <a:lnTo>
                      <a:pt x="83" y="168"/>
                    </a:lnTo>
                    <a:lnTo>
                      <a:pt x="95" y="450"/>
                    </a:lnTo>
                    <a:lnTo>
                      <a:pt x="4" y="494"/>
                    </a:lnTo>
                    <a:lnTo>
                      <a:pt x="0" y="496"/>
                    </a:lnTo>
                    <a:lnTo>
                      <a:pt x="14" y="542"/>
                    </a:lnTo>
                    <a:lnTo>
                      <a:pt x="140" y="513"/>
                    </a:lnTo>
                    <a:lnTo>
                      <a:pt x="202" y="593"/>
                    </a:lnTo>
                    <a:lnTo>
                      <a:pt x="264" y="625"/>
                    </a:lnTo>
                    <a:lnTo>
                      <a:pt x="279" y="687"/>
                    </a:lnTo>
                    <a:lnTo>
                      <a:pt x="200" y="734"/>
                    </a:lnTo>
                    <a:lnTo>
                      <a:pt x="183" y="811"/>
                    </a:lnTo>
                    <a:lnTo>
                      <a:pt x="230" y="875"/>
                    </a:lnTo>
                    <a:lnTo>
                      <a:pt x="213" y="937"/>
                    </a:lnTo>
                    <a:lnTo>
                      <a:pt x="88" y="935"/>
                    </a:lnTo>
                    <a:lnTo>
                      <a:pt x="103" y="967"/>
                    </a:lnTo>
                    <a:lnTo>
                      <a:pt x="181" y="968"/>
                    </a:lnTo>
                    <a:lnTo>
                      <a:pt x="211" y="1063"/>
                    </a:lnTo>
                    <a:lnTo>
                      <a:pt x="319" y="1127"/>
                    </a:lnTo>
                    <a:lnTo>
                      <a:pt x="399" y="1096"/>
                    </a:lnTo>
                    <a:lnTo>
                      <a:pt x="496" y="910"/>
                    </a:lnTo>
                    <a:lnTo>
                      <a:pt x="542" y="926"/>
                    </a:lnTo>
                    <a:lnTo>
                      <a:pt x="557" y="990"/>
                    </a:lnTo>
                    <a:lnTo>
                      <a:pt x="697" y="1054"/>
                    </a:lnTo>
                    <a:lnTo>
                      <a:pt x="714" y="960"/>
                    </a:lnTo>
                    <a:lnTo>
                      <a:pt x="852" y="883"/>
                    </a:lnTo>
                    <a:lnTo>
                      <a:pt x="763" y="852"/>
                    </a:lnTo>
                    <a:lnTo>
                      <a:pt x="765" y="678"/>
                    </a:lnTo>
                    <a:lnTo>
                      <a:pt x="687" y="662"/>
                    </a:lnTo>
                    <a:lnTo>
                      <a:pt x="641" y="599"/>
                    </a:lnTo>
                    <a:lnTo>
                      <a:pt x="609" y="599"/>
                    </a:lnTo>
                    <a:lnTo>
                      <a:pt x="548" y="519"/>
                    </a:lnTo>
                    <a:lnTo>
                      <a:pt x="517" y="503"/>
                    </a:lnTo>
                    <a:lnTo>
                      <a:pt x="470" y="423"/>
                    </a:lnTo>
                    <a:lnTo>
                      <a:pt x="549" y="409"/>
                    </a:lnTo>
                    <a:lnTo>
                      <a:pt x="582" y="284"/>
                    </a:lnTo>
                    <a:lnTo>
                      <a:pt x="693" y="239"/>
                    </a:lnTo>
                    <a:lnTo>
                      <a:pt x="709" y="177"/>
                    </a:lnTo>
                    <a:lnTo>
                      <a:pt x="679" y="144"/>
                    </a:lnTo>
                    <a:lnTo>
                      <a:pt x="492" y="95"/>
                    </a:lnTo>
                    <a:lnTo>
                      <a:pt x="461" y="0"/>
                    </a:lnTo>
                    <a:lnTo>
                      <a:pt x="241" y="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8" name="Freeform 261">
                <a:extLst>
                  <a:ext uri="{FF2B5EF4-FFF2-40B4-BE49-F238E27FC236}">
                    <a16:creationId xmlns:a16="http://schemas.microsoft.com/office/drawing/2014/main" id="{DDCB6FB8-A314-4A4A-A478-BF2116CCD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7" y="1476"/>
                <a:ext cx="226" cy="201"/>
              </a:xfrm>
              <a:custGeom>
                <a:avLst/>
                <a:gdLst>
                  <a:gd name="T0" fmla="*/ 209 w 1585"/>
                  <a:gd name="T1" fmla="*/ 262 h 1412"/>
                  <a:gd name="T2" fmla="*/ 190 w 1585"/>
                  <a:gd name="T3" fmla="*/ 497 h 1412"/>
                  <a:gd name="T4" fmla="*/ 24 w 1585"/>
                  <a:gd name="T5" fmla="*/ 646 h 1412"/>
                  <a:gd name="T6" fmla="*/ 0 w 1585"/>
                  <a:gd name="T7" fmla="*/ 667 h 1412"/>
                  <a:gd name="T8" fmla="*/ 108 w 1585"/>
                  <a:gd name="T9" fmla="*/ 747 h 1412"/>
                  <a:gd name="T10" fmla="*/ 337 w 1585"/>
                  <a:gd name="T11" fmla="*/ 1189 h 1412"/>
                  <a:gd name="T12" fmla="*/ 352 w 1585"/>
                  <a:gd name="T13" fmla="*/ 1205 h 1412"/>
                  <a:gd name="T14" fmla="*/ 477 w 1585"/>
                  <a:gd name="T15" fmla="*/ 1284 h 1412"/>
                  <a:gd name="T16" fmla="*/ 491 w 1585"/>
                  <a:gd name="T17" fmla="*/ 1379 h 1412"/>
                  <a:gd name="T18" fmla="*/ 619 w 1585"/>
                  <a:gd name="T19" fmla="*/ 1412 h 1412"/>
                  <a:gd name="T20" fmla="*/ 809 w 1585"/>
                  <a:gd name="T21" fmla="*/ 1290 h 1412"/>
                  <a:gd name="T22" fmla="*/ 917 w 1585"/>
                  <a:gd name="T23" fmla="*/ 1369 h 1412"/>
                  <a:gd name="T24" fmla="*/ 981 w 1585"/>
                  <a:gd name="T25" fmla="*/ 1339 h 1412"/>
                  <a:gd name="T26" fmla="*/ 985 w 1585"/>
                  <a:gd name="T27" fmla="*/ 1343 h 1412"/>
                  <a:gd name="T28" fmla="*/ 996 w 1585"/>
                  <a:gd name="T29" fmla="*/ 1339 h 1412"/>
                  <a:gd name="T30" fmla="*/ 997 w 1585"/>
                  <a:gd name="T31" fmla="*/ 1276 h 1412"/>
                  <a:gd name="T32" fmla="*/ 951 w 1585"/>
                  <a:gd name="T33" fmla="*/ 1229 h 1412"/>
                  <a:gd name="T34" fmla="*/ 1014 w 1585"/>
                  <a:gd name="T35" fmla="*/ 1198 h 1412"/>
                  <a:gd name="T36" fmla="*/ 969 w 1585"/>
                  <a:gd name="T37" fmla="*/ 1103 h 1412"/>
                  <a:gd name="T38" fmla="*/ 1018 w 1585"/>
                  <a:gd name="T39" fmla="*/ 916 h 1412"/>
                  <a:gd name="T40" fmla="*/ 1190 w 1585"/>
                  <a:gd name="T41" fmla="*/ 950 h 1412"/>
                  <a:gd name="T42" fmla="*/ 1284 w 1585"/>
                  <a:gd name="T43" fmla="*/ 951 h 1412"/>
                  <a:gd name="T44" fmla="*/ 1348 w 1585"/>
                  <a:gd name="T45" fmla="*/ 811 h 1412"/>
                  <a:gd name="T46" fmla="*/ 1489 w 1585"/>
                  <a:gd name="T47" fmla="*/ 829 h 1412"/>
                  <a:gd name="T48" fmla="*/ 1573 w 1585"/>
                  <a:gd name="T49" fmla="*/ 720 h 1412"/>
                  <a:gd name="T50" fmla="*/ 1582 w 1585"/>
                  <a:gd name="T51" fmla="*/ 709 h 1412"/>
                  <a:gd name="T52" fmla="*/ 1585 w 1585"/>
                  <a:gd name="T53" fmla="*/ 704 h 1412"/>
                  <a:gd name="T54" fmla="*/ 1555 w 1585"/>
                  <a:gd name="T55" fmla="*/ 657 h 1412"/>
                  <a:gd name="T56" fmla="*/ 1460 w 1585"/>
                  <a:gd name="T57" fmla="*/ 687 h 1412"/>
                  <a:gd name="T58" fmla="*/ 1305 w 1585"/>
                  <a:gd name="T59" fmla="*/ 591 h 1412"/>
                  <a:gd name="T60" fmla="*/ 1338 w 1585"/>
                  <a:gd name="T61" fmla="*/ 419 h 1412"/>
                  <a:gd name="T62" fmla="*/ 1077 w 1585"/>
                  <a:gd name="T63" fmla="*/ 8 h 1412"/>
                  <a:gd name="T64" fmla="*/ 921 w 1585"/>
                  <a:gd name="T65" fmla="*/ 5 h 1412"/>
                  <a:gd name="T66" fmla="*/ 526 w 1585"/>
                  <a:gd name="T67" fmla="*/ 0 h 1412"/>
                  <a:gd name="T68" fmla="*/ 364 w 1585"/>
                  <a:gd name="T69" fmla="*/ 91 h 1412"/>
                  <a:gd name="T70" fmla="*/ 226 w 1585"/>
                  <a:gd name="T71" fmla="*/ 168 h 1412"/>
                  <a:gd name="T72" fmla="*/ 209 w 1585"/>
                  <a:gd name="T73" fmla="*/ 262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5" h="1412">
                    <a:moveTo>
                      <a:pt x="209" y="262"/>
                    </a:moveTo>
                    <a:lnTo>
                      <a:pt x="190" y="497"/>
                    </a:lnTo>
                    <a:lnTo>
                      <a:pt x="24" y="646"/>
                    </a:lnTo>
                    <a:lnTo>
                      <a:pt x="0" y="667"/>
                    </a:lnTo>
                    <a:lnTo>
                      <a:pt x="108" y="747"/>
                    </a:lnTo>
                    <a:lnTo>
                      <a:pt x="337" y="1189"/>
                    </a:lnTo>
                    <a:lnTo>
                      <a:pt x="352" y="1205"/>
                    </a:lnTo>
                    <a:lnTo>
                      <a:pt x="477" y="1284"/>
                    </a:lnTo>
                    <a:lnTo>
                      <a:pt x="491" y="1379"/>
                    </a:lnTo>
                    <a:lnTo>
                      <a:pt x="619" y="1412"/>
                    </a:lnTo>
                    <a:lnTo>
                      <a:pt x="809" y="1290"/>
                    </a:lnTo>
                    <a:lnTo>
                      <a:pt x="917" y="1369"/>
                    </a:lnTo>
                    <a:lnTo>
                      <a:pt x="981" y="1339"/>
                    </a:lnTo>
                    <a:lnTo>
                      <a:pt x="985" y="1343"/>
                    </a:lnTo>
                    <a:lnTo>
                      <a:pt x="996" y="1339"/>
                    </a:lnTo>
                    <a:lnTo>
                      <a:pt x="997" y="1276"/>
                    </a:lnTo>
                    <a:lnTo>
                      <a:pt x="951" y="1229"/>
                    </a:lnTo>
                    <a:lnTo>
                      <a:pt x="1014" y="1198"/>
                    </a:lnTo>
                    <a:lnTo>
                      <a:pt x="969" y="1103"/>
                    </a:lnTo>
                    <a:lnTo>
                      <a:pt x="1018" y="916"/>
                    </a:lnTo>
                    <a:lnTo>
                      <a:pt x="1190" y="950"/>
                    </a:lnTo>
                    <a:lnTo>
                      <a:pt x="1284" y="951"/>
                    </a:lnTo>
                    <a:lnTo>
                      <a:pt x="1348" y="811"/>
                    </a:lnTo>
                    <a:lnTo>
                      <a:pt x="1489" y="829"/>
                    </a:lnTo>
                    <a:lnTo>
                      <a:pt x="1573" y="720"/>
                    </a:lnTo>
                    <a:lnTo>
                      <a:pt x="1582" y="709"/>
                    </a:lnTo>
                    <a:lnTo>
                      <a:pt x="1585" y="704"/>
                    </a:lnTo>
                    <a:lnTo>
                      <a:pt x="1555" y="657"/>
                    </a:lnTo>
                    <a:lnTo>
                      <a:pt x="1460" y="687"/>
                    </a:lnTo>
                    <a:lnTo>
                      <a:pt x="1305" y="591"/>
                    </a:lnTo>
                    <a:lnTo>
                      <a:pt x="1338" y="419"/>
                    </a:lnTo>
                    <a:lnTo>
                      <a:pt x="1077" y="8"/>
                    </a:lnTo>
                    <a:lnTo>
                      <a:pt x="921" y="5"/>
                    </a:lnTo>
                    <a:lnTo>
                      <a:pt x="526" y="0"/>
                    </a:lnTo>
                    <a:lnTo>
                      <a:pt x="364" y="91"/>
                    </a:lnTo>
                    <a:lnTo>
                      <a:pt x="226" y="168"/>
                    </a:lnTo>
                    <a:lnTo>
                      <a:pt x="209" y="2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9" name="Freeform 262">
                <a:extLst>
                  <a:ext uri="{FF2B5EF4-FFF2-40B4-BE49-F238E27FC236}">
                    <a16:creationId xmlns:a16="http://schemas.microsoft.com/office/drawing/2014/main" id="{04F1C839-36D2-4255-A8F5-0234C9D9C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5" y="1648"/>
                <a:ext cx="256" cy="211"/>
              </a:xfrm>
              <a:custGeom>
                <a:avLst/>
                <a:gdLst>
                  <a:gd name="T0" fmla="*/ 304 w 1790"/>
                  <a:gd name="T1" fmla="*/ 325 h 1477"/>
                  <a:gd name="T2" fmla="*/ 351 w 1790"/>
                  <a:gd name="T3" fmla="*/ 357 h 1477"/>
                  <a:gd name="T4" fmla="*/ 382 w 1790"/>
                  <a:gd name="T5" fmla="*/ 404 h 1477"/>
                  <a:gd name="T6" fmla="*/ 379 w 1790"/>
                  <a:gd name="T7" fmla="*/ 592 h 1477"/>
                  <a:gd name="T8" fmla="*/ 81 w 1790"/>
                  <a:gd name="T9" fmla="*/ 636 h 1477"/>
                  <a:gd name="T10" fmla="*/ 64 w 1790"/>
                  <a:gd name="T11" fmla="*/ 682 h 1477"/>
                  <a:gd name="T12" fmla="*/ 0 w 1790"/>
                  <a:gd name="T13" fmla="*/ 822 h 1477"/>
                  <a:gd name="T14" fmla="*/ 155 w 1790"/>
                  <a:gd name="T15" fmla="*/ 871 h 1477"/>
                  <a:gd name="T16" fmla="*/ 214 w 1790"/>
                  <a:gd name="T17" fmla="*/ 1186 h 1477"/>
                  <a:gd name="T18" fmla="*/ 261 w 1790"/>
                  <a:gd name="T19" fmla="*/ 1187 h 1477"/>
                  <a:gd name="T20" fmla="*/ 497 w 1790"/>
                  <a:gd name="T21" fmla="*/ 1158 h 1477"/>
                  <a:gd name="T22" fmla="*/ 871 w 1790"/>
                  <a:gd name="T23" fmla="*/ 1477 h 1477"/>
                  <a:gd name="T24" fmla="*/ 1028 w 1790"/>
                  <a:gd name="T25" fmla="*/ 1464 h 1477"/>
                  <a:gd name="T26" fmla="*/ 1233 w 1790"/>
                  <a:gd name="T27" fmla="*/ 1404 h 1477"/>
                  <a:gd name="T28" fmla="*/ 1250 w 1790"/>
                  <a:gd name="T29" fmla="*/ 1263 h 1477"/>
                  <a:gd name="T30" fmla="*/ 1266 w 1790"/>
                  <a:gd name="T31" fmla="*/ 1263 h 1477"/>
                  <a:gd name="T32" fmla="*/ 1330 w 1790"/>
                  <a:gd name="T33" fmla="*/ 1170 h 1477"/>
                  <a:gd name="T34" fmla="*/ 1409 w 1790"/>
                  <a:gd name="T35" fmla="*/ 1140 h 1477"/>
                  <a:gd name="T36" fmla="*/ 1440 w 1790"/>
                  <a:gd name="T37" fmla="*/ 1093 h 1477"/>
                  <a:gd name="T38" fmla="*/ 1443 w 1790"/>
                  <a:gd name="T39" fmla="*/ 999 h 1477"/>
                  <a:gd name="T40" fmla="*/ 1490 w 1790"/>
                  <a:gd name="T41" fmla="*/ 969 h 1477"/>
                  <a:gd name="T42" fmla="*/ 1506 w 1790"/>
                  <a:gd name="T43" fmla="*/ 907 h 1477"/>
                  <a:gd name="T44" fmla="*/ 1601 w 1790"/>
                  <a:gd name="T45" fmla="*/ 845 h 1477"/>
                  <a:gd name="T46" fmla="*/ 1602 w 1790"/>
                  <a:gd name="T47" fmla="*/ 814 h 1477"/>
                  <a:gd name="T48" fmla="*/ 1665 w 1790"/>
                  <a:gd name="T49" fmla="*/ 767 h 1477"/>
                  <a:gd name="T50" fmla="*/ 1775 w 1790"/>
                  <a:gd name="T51" fmla="*/ 769 h 1477"/>
                  <a:gd name="T52" fmla="*/ 1790 w 1790"/>
                  <a:gd name="T53" fmla="*/ 753 h 1477"/>
                  <a:gd name="T54" fmla="*/ 1696 w 1790"/>
                  <a:gd name="T55" fmla="*/ 736 h 1477"/>
                  <a:gd name="T56" fmla="*/ 1729 w 1790"/>
                  <a:gd name="T57" fmla="*/ 690 h 1477"/>
                  <a:gd name="T58" fmla="*/ 1682 w 1790"/>
                  <a:gd name="T59" fmla="*/ 674 h 1477"/>
                  <a:gd name="T60" fmla="*/ 1621 w 1790"/>
                  <a:gd name="T61" fmla="*/ 594 h 1477"/>
                  <a:gd name="T62" fmla="*/ 1699 w 1790"/>
                  <a:gd name="T63" fmla="*/ 533 h 1477"/>
                  <a:gd name="T64" fmla="*/ 1653 w 1790"/>
                  <a:gd name="T65" fmla="*/ 469 h 1477"/>
                  <a:gd name="T66" fmla="*/ 1701 w 1790"/>
                  <a:gd name="T67" fmla="*/ 376 h 1477"/>
                  <a:gd name="T68" fmla="*/ 1593 w 1790"/>
                  <a:gd name="T69" fmla="*/ 375 h 1477"/>
                  <a:gd name="T70" fmla="*/ 1592 w 1790"/>
                  <a:gd name="T71" fmla="*/ 421 h 1477"/>
                  <a:gd name="T72" fmla="*/ 1544 w 1790"/>
                  <a:gd name="T73" fmla="*/ 421 h 1477"/>
                  <a:gd name="T74" fmla="*/ 1530 w 1790"/>
                  <a:gd name="T75" fmla="*/ 326 h 1477"/>
                  <a:gd name="T76" fmla="*/ 1420 w 1790"/>
                  <a:gd name="T77" fmla="*/ 309 h 1477"/>
                  <a:gd name="T78" fmla="*/ 1404 w 1790"/>
                  <a:gd name="T79" fmla="*/ 357 h 1477"/>
                  <a:gd name="T80" fmla="*/ 1359 w 1790"/>
                  <a:gd name="T81" fmla="*/ 246 h 1477"/>
                  <a:gd name="T82" fmla="*/ 1296 w 1790"/>
                  <a:gd name="T83" fmla="*/ 245 h 1477"/>
                  <a:gd name="T84" fmla="*/ 1280 w 1790"/>
                  <a:gd name="T85" fmla="*/ 229 h 1477"/>
                  <a:gd name="T86" fmla="*/ 1266 w 1790"/>
                  <a:gd name="T87" fmla="*/ 150 h 1477"/>
                  <a:gd name="T88" fmla="*/ 1219 w 1790"/>
                  <a:gd name="T89" fmla="*/ 150 h 1477"/>
                  <a:gd name="T90" fmla="*/ 1208 w 1790"/>
                  <a:gd name="T91" fmla="*/ 138 h 1477"/>
                  <a:gd name="T92" fmla="*/ 1204 w 1790"/>
                  <a:gd name="T93" fmla="*/ 134 h 1477"/>
                  <a:gd name="T94" fmla="*/ 1140 w 1790"/>
                  <a:gd name="T95" fmla="*/ 164 h 1477"/>
                  <a:gd name="T96" fmla="*/ 1032 w 1790"/>
                  <a:gd name="T97" fmla="*/ 85 h 1477"/>
                  <a:gd name="T98" fmla="*/ 842 w 1790"/>
                  <a:gd name="T99" fmla="*/ 207 h 1477"/>
                  <a:gd name="T100" fmla="*/ 714 w 1790"/>
                  <a:gd name="T101" fmla="*/ 174 h 1477"/>
                  <a:gd name="T102" fmla="*/ 700 w 1790"/>
                  <a:gd name="T103" fmla="*/ 79 h 1477"/>
                  <a:gd name="T104" fmla="*/ 575 w 1790"/>
                  <a:gd name="T105" fmla="*/ 0 h 1477"/>
                  <a:gd name="T106" fmla="*/ 304 w 1790"/>
                  <a:gd name="T107" fmla="*/ 325 h 1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90" h="1477">
                    <a:moveTo>
                      <a:pt x="304" y="325"/>
                    </a:moveTo>
                    <a:lnTo>
                      <a:pt x="351" y="357"/>
                    </a:lnTo>
                    <a:lnTo>
                      <a:pt x="382" y="404"/>
                    </a:lnTo>
                    <a:lnTo>
                      <a:pt x="379" y="592"/>
                    </a:lnTo>
                    <a:lnTo>
                      <a:pt x="81" y="636"/>
                    </a:lnTo>
                    <a:lnTo>
                      <a:pt x="64" y="682"/>
                    </a:lnTo>
                    <a:lnTo>
                      <a:pt x="0" y="822"/>
                    </a:lnTo>
                    <a:lnTo>
                      <a:pt x="155" y="871"/>
                    </a:lnTo>
                    <a:lnTo>
                      <a:pt x="214" y="1186"/>
                    </a:lnTo>
                    <a:lnTo>
                      <a:pt x="261" y="1187"/>
                    </a:lnTo>
                    <a:lnTo>
                      <a:pt x="497" y="1158"/>
                    </a:lnTo>
                    <a:lnTo>
                      <a:pt x="871" y="1477"/>
                    </a:lnTo>
                    <a:lnTo>
                      <a:pt x="1028" y="1464"/>
                    </a:lnTo>
                    <a:lnTo>
                      <a:pt x="1233" y="1404"/>
                    </a:lnTo>
                    <a:lnTo>
                      <a:pt x="1250" y="1263"/>
                    </a:lnTo>
                    <a:lnTo>
                      <a:pt x="1266" y="1263"/>
                    </a:lnTo>
                    <a:lnTo>
                      <a:pt x="1330" y="1170"/>
                    </a:lnTo>
                    <a:lnTo>
                      <a:pt x="1409" y="1140"/>
                    </a:lnTo>
                    <a:lnTo>
                      <a:pt x="1440" y="1093"/>
                    </a:lnTo>
                    <a:lnTo>
                      <a:pt x="1443" y="999"/>
                    </a:lnTo>
                    <a:lnTo>
                      <a:pt x="1490" y="969"/>
                    </a:lnTo>
                    <a:lnTo>
                      <a:pt x="1506" y="907"/>
                    </a:lnTo>
                    <a:lnTo>
                      <a:pt x="1601" y="845"/>
                    </a:lnTo>
                    <a:lnTo>
                      <a:pt x="1602" y="814"/>
                    </a:lnTo>
                    <a:lnTo>
                      <a:pt x="1665" y="767"/>
                    </a:lnTo>
                    <a:lnTo>
                      <a:pt x="1775" y="769"/>
                    </a:lnTo>
                    <a:lnTo>
                      <a:pt x="1790" y="753"/>
                    </a:lnTo>
                    <a:lnTo>
                      <a:pt x="1696" y="736"/>
                    </a:lnTo>
                    <a:lnTo>
                      <a:pt x="1729" y="690"/>
                    </a:lnTo>
                    <a:lnTo>
                      <a:pt x="1682" y="674"/>
                    </a:lnTo>
                    <a:lnTo>
                      <a:pt x="1621" y="594"/>
                    </a:lnTo>
                    <a:lnTo>
                      <a:pt x="1699" y="533"/>
                    </a:lnTo>
                    <a:lnTo>
                      <a:pt x="1653" y="469"/>
                    </a:lnTo>
                    <a:lnTo>
                      <a:pt x="1701" y="376"/>
                    </a:lnTo>
                    <a:lnTo>
                      <a:pt x="1593" y="375"/>
                    </a:lnTo>
                    <a:lnTo>
                      <a:pt x="1592" y="421"/>
                    </a:lnTo>
                    <a:lnTo>
                      <a:pt x="1544" y="421"/>
                    </a:lnTo>
                    <a:lnTo>
                      <a:pt x="1530" y="326"/>
                    </a:lnTo>
                    <a:lnTo>
                      <a:pt x="1420" y="309"/>
                    </a:lnTo>
                    <a:lnTo>
                      <a:pt x="1404" y="357"/>
                    </a:lnTo>
                    <a:lnTo>
                      <a:pt x="1359" y="246"/>
                    </a:lnTo>
                    <a:lnTo>
                      <a:pt x="1296" y="245"/>
                    </a:lnTo>
                    <a:lnTo>
                      <a:pt x="1280" y="229"/>
                    </a:lnTo>
                    <a:lnTo>
                      <a:pt x="1266" y="150"/>
                    </a:lnTo>
                    <a:lnTo>
                      <a:pt x="1219" y="150"/>
                    </a:lnTo>
                    <a:lnTo>
                      <a:pt x="1208" y="138"/>
                    </a:lnTo>
                    <a:lnTo>
                      <a:pt x="1204" y="134"/>
                    </a:lnTo>
                    <a:lnTo>
                      <a:pt x="1140" y="164"/>
                    </a:lnTo>
                    <a:lnTo>
                      <a:pt x="1032" y="85"/>
                    </a:lnTo>
                    <a:lnTo>
                      <a:pt x="842" y="207"/>
                    </a:lnTo>
                    <a:lnTo>
                      <a:pt x="714" y="174"/>
                    </a:lnTo>
                    <a:lnTo>
                      <a:pt x="700" y="79"/>
                    </a:lnTo>
                    <a:lnTo>
                      <a:pt x="575" y="0"/>
                    </a:lnTo>
                    <a:lnTo>
                      <a:pt x="30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0" name="Freeform 263">
                <a:extLst>
                  <a:ext uri="{FF2B5EF4-FFF2-40B4-BE49-F238E27FC236}">
                    <a16:creationId xmlns:a16="http://schemas.microsoft.com/office/drawing/2014/main" id="{8893A9CA-7254-462F-89C6-1603E4059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3" y="1576"/>
                <a:ext cx="231" cy="344"/>
              </a:xfrm>
              <a:custGeom>
                <a:avLst/>
                <a:gdLst>
                  <a:gd name="T0" fmla="*/ 622 w 1619"/>
                  <a:gd name="T1" fmla="*/ 16 h 2405"/>
                  <a:gd name="T2" fmla="*/ 538 w 1619"/>
                  <a:gd name="T3" fmla="*/ 125 h 2405"/>
                  <a:gd name="T4" fmla="*/ 397 w 1619"/>
                  <a:gd name="T5" fmla="*/ 107 h 2405"/>
                  <a:gd name="T6" fmla="*/ 333 w 1619"/>
                  <a:gd name="T7" fmla="*/ 247 h 2405"/>
                  <a:gd name="T8" fmla="*/ 239 w 1619"/>
                  <a:gd name="T9" fmla="*/ 246 h 2405"/>
                  <a:gd name="T10" fmla="*/ 67 w 1619"/>
                  <a:gd name="T11" fmla="*/ 212 h 2405"/>
                  <a:gd name="T12" fmla="*/ 18 w 1619"/>
                  <a:gd name="T13" fmla="*/ 399 h 2405"/>
                  <a:gd name="T14" fmla="*/ 63 w 1619"/>
                  <a:gd name="T15" fmla="*/ 494 h 2405"/>
                  <a:gd name="T16" fmla="*/ 0 w 1619"/>
                  <a:gd name="T17" fmla="*/ 525 h 2405"/>
                  <a:gd name="T18" fmla="*/ 46 w 1619"/>
                  <a:gd name="T19" fmla="*/ 572 h 2405"/>
                  <a:gd name="T20" fmla="*/ 45 w 1619"/>
                  <a:gd name="T21" fmla="*/ 635 h 2405"/>
                  <a:gd name="T22" fmla="*/ 34 w 1619"/>
                  <a:gd name="T23" fmla="*/ 639 h 2405"/>
                  <a:gd name="T24" fmla="*/ 45 w 1619"/>
                  <a:gd name="T25" fmla="*/ 651 h 2405"/>
                  <a:gd name="T26" fmla="*/ 92 w 1619"/>
                  <a:gd name="T27" fmla="*/ 651 h 2405"/>
                  <a:gd name="T28" fmla="*/ 106 w 1619"/>
                  <a:gd name="T29" fmla="*/ 730 h 2405"/>
                  <a:gd name="T30" fmla="*/ 122 w 1619"/>
                  <a:gd name="T31" fmla="*/ 746 h 2405"/>
                  <a:gd name="T32" fmla="*/ 185 w 1619"/>
                  <a:gd name="T33" fmla="*/ 747 h 2405"/>
                  <a:gd name="T34" fmla="*/ 230 w 1619"/>
                  <a:gd name="T35" fmla="*/ 858 h 2405"/>
                  <a:gd name="T36" fmla="*/ 246 w 1619"/>
                  <a:gd name="T37" fmla="*/ 810 h 2405"/>
                  <a:gd name="T38" fmla="*/ 356 w 1619"/>
                  <a:gd name="T39" fmla="*/ 827 h 2405"/>
                  <a:gd name="T40" fmla="*/ 370 w 1619"/>
                  <a:gd name="T41" fmla="*/ 922 h 2405"/>
                  <a:gd name="T42" fmla="*/ 418 w 1619"/>
                  <a:gd name="T43" fmla="*/ 922 h 2405"/>
                  <a:gd name="T44" fmla="*/ 419 w 1619"/>
                  <a:gd name="T45" fmla="*/ 876 h 2405"/>
                  <a:gd name="T46" fmla="*/ 527 w 1619"/>
                  <a:gd name="T47" fmla="*/ 877 h 2405"/>
                  <a:gd name="T48" fmla="*/ 479 w 1619"/>
                  <a:gd name="T49" fmla="*/ 970 h 2405"/>
                  <a:gd name="T50" fmla="*/ 525 w 1619"/>
                  <a:gd name="T51" fmla="*/ 1034 h 2405"/>
                  <a:gd name="T52" fmla="*/ 447 w 1619"/>
                  <a:gd name="T53" fmla="*/ 1095 h 2405"/>
                  <a:gd name="T54" fmla="*/ 508 w 1619"/>
                  <a:gd name="T55" fmla="*/ 1175 h 2405"/>
                  <a:gd name="T56" fmla="*/ 555 w 1619"/>
                  <a:gd name="T57" fmla="*/ 1191 h 2405"/>
                  <a:gd name="T58" fmla="*/ 522 w 1619"/>
                  <a:gd name="T59" fmla="*/ 1237 h 2405"/>
                  <a:gd name="T60" fmla="*/ 616 w 1619"/>
                  <a:gd name="T61" fmla="*/ 1254 h 2405"/>
                  <a:gd name="T62" fmla="*/ 601 w 1619"/>
                  <a:gd name="T63" fmla="*/ 1270 h 2405"/>
                  <a:gd name="T64" fmla="*/ 491 w 1619"/>
                  <a:gd name="T65" fmla="*/ 1268 h 2405"/>
                  <a:gd name="T66" fmla="*/ 428 w 1619"/>
                  <a:gd name="T67" fmla="*/ 1315 h 2405"/>
                  <a:gd name="T68" fmla="*/ 427 w 1619"/>
                  <a:gd name="T69" fmla="*/ 1346 h 2405"/>
                  <a:gd name="T70" fmla="*/ 332 w 1619"/>
                  <a:gd name="T71" fmla="*/ 1408 h 2405"/>
                  <a:gd name="T72" fmla="*/ 316 w 1619"/>
                  <a:gd name="T73" fmla="*/ 1470 h 2405"/>
                  <a:gd name="T74" fmla="*/ 269 w 1619"/>
                  <a:gd name="T75" fmla="*/ 1500 h 2405"/>
                  <a:gd name="T76" fmla="*/ 266 w 1619"/>
                  <a:gd name="T77" fmla="*/ 1594 h 2405"/>
                  <a:gd name="T78" fmla="*/ 235 w 1619"/>
                  <a:gd name="T79" fmla="*/ 1641 h 2405"/>
                  <a:gd name="T80" fmla="*/ 156 w 1619"/>
                  <a:gd name="T81" fmla="*/ 1671 h 2405"/>
                  <a:gd name="T82" fmla="*/ 92 w 1619"/>
                  <a:gd name="T83" fmla="*/ 1764 h 2405"/>
                  <a:gd name="T84" fmla="*/ 123 w 1619"/>
                  <a:gd name="T85" fmla="*/ 1764 h 2405"/>
                  <a:gd name="T86" fmla="*/ 261 w 1619"/>
                  <a:gd name="T87" fmla="*/ 1971 h 2405"/>
                  <a:gd name="T88" fmla="*/ 681 w 1619"/>
                  <a:gd name="T89" fmla="*/ 2259 h 2405"/>
                  <a:gd name="T90" fmla="*/ 979 w 1619"/>
                  <a:gd name="T91" fmla="*/ 2215 h 2405"/>
                  <a:gd name="T92" fmla="*/ 1086 w 1619"/>
                  <a:gd name="T93" fmla="*/ 2405 h 2405"/>
                  <a:gd name="T94" fmla="*/ 1308 w 1619"/>
                  <a:gd name="T95" fmla="*/ 2236 h 2405"/>
                  <a:gd name="T96" fmla="*/ 1215 w 1619"/>
                  <a:gd name="T97" fmla="*/ 2156 h 2405"/>
                  <a:gd name="T98" fmla="*/ 1619 w 1619"/>
                  <a:gd name="T99" fmla="*/ 1285 h 2405"/>
                  <a:gd name="T100" fmla="*/ 1573 w 1619"/>
                  <a:gd name="T101" fmla="*/ 1205 h 2405"/>
                  <a:gd name="T102" fmla="*/ 1597 w 1619"/>
                  <a:gd name="T103" fmla="*/ 657 h 2405"/>
                  <a:gd name="T104" fmla="*/ 1427 w 1619"/>
                  <a:gd name="T105" fmla="*/ 498 h 2405"/>
                  <a:gd name="T106" fmla="*/ 1300 w 1619"/>
                  <a:gd name="T107" fmla="*/ 606 h 2405"/>
                  <a:gd name="T108" fmla="*/ 939 w 1619"/>
                  <a:gd name="T109" fmla="*/ 601 h 2405"/>
                  <a:gd name="T110" fmla="*/ 634 w 1619"/>
                  <a:gd name="T111" fmla="*/ 0 h 2405"/>
                  <a:gd name="T112" fmla="*/ 631 w 1619"/>
                  <a:gd name="T113" fmla="*/ 5 h 2405"/>
                  <a:gd name="T114" fmla="*/ 622 w 1619"/>
                  <a:gd name="T115" fmla="*/ 16 h 2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19" h="2405">
                    <a:moveTo>
                      <a:pt x="622" y="16"/>
                    </a:moveTo>
                    <a:lnTo>
                      <a:pt x="538" y="125"/>
                    </a:lnTo>
                    <a:lnTo>
                      <a:pt x="397" y="107"/>
                    </a:lnTo>
                    <a:lnTo>
                      <a:pt x="333" y="247"/>
                    </a:lnTo>
                    <a:lnTo>
                      <a:pt x="239" y="246"/>
                    </a:lnTo>
                    <a:lnTo>
                      <a:pt x="67" y="212"/>
                    </a:lnTo>
                    <a:lnTo>
                      <a:pt x="18" y="399"/>
                    </a:lnTo>
                    <a:lnTo>
                      <a:pt x="63" y="494"/>
                    </a:lnTo>
                    <a:lnTo>
                      <a:pt x="0" y="525"/>
                    </a:lnTo>
                    <a:lnTo>
                      <a:pt x="46" y="572"/>
                    </a:lnTo>
                    <a:lnTo>
                      <a:pt x="45" y="635"/>
                    </a:lnTo>
                    <a:lnTo>
                      <a:pt x="34" y="639"/>
                    </a:lnTo>
                    <a:lnTo>
                      <a:pt x="45" y="651"/>
                    </a:lnTo>
                    <a:lnTo>
                      <a:pt x="92" y="651"/>
                    </a:lnTo>
                    <a:lnTo>
                      <a:pt x="106" y="730"/>
                    </a:lnTo>
                    <a:lnTo>
                      <a:pt x="122" y="746"/>
                    </a:lnTo>
                    <a:lnTo>
                      <a:pt x="185" y="747"/>
                    </a:lnTo>
                    <a:lnTo>
                      <a:pt x="230" y="858"/>
                    </a:lnTo>
                    <a:lnTo>
                      <a:pt x="246" y="810"/>
                    </a:lnTo>
                    <a:lnTo>
                      <a:pt x="356" y="827"/>
                    </a:lnTo>
                    <a:lnTo>
                      <a:pt x="370" y="922"/>
                    </a:lnTo>
                    <a:lnTo>
                      <a:pt x="418" y="922"/>
                    </a:lnTo>
                    <a:lnTo>
                      <a:pt x="419" y="876"/>
                    </a:lnTo>
                    <a:lnTo>
                      <a:pt x="527" y="877"/>
                    </a:lnTo>
                    <a:lnTo>
                      <a:pt x="479" y="970"/>
                    </a:lnTo>
                    <a:lnTo>
                      <a:pt x="525" y="1034"/>
                    </a:lnTo>
                    <a:lnTo>
                      <a:pt x="447" y="1095"/>
                    </a:lnTo>
                    <a:lnTo>
                      <a:pt x="508" y="1175"/>
                    </a:lnTo>
                    <a:lnTo>
                      <a:pt x="555" y="1191"/>
                    </a:lnTo>
                    <a:lnTo>
                      <a:pt x="522" y="1237"/>
                    </a:lnTo>
                    <a:lnTo>
                      <a:pt x="616" y="1254"/>
                    </a:lnTo>
                    <a:lnTo>
                      <a:pt x="601" y="1270"/>
                    </a:lnTo>
                    <a:lnTo>
                      <a:pt x="491" y="1268"/>
                    </a:lnTo>
                    <a:lnTo>
                      <a:pt x="428" y="1315"/>
                    </a:lnTo>
                    <a:lnTo>
                      <a:pt x="427" y="1346"/>
                    </a:lnTo>
                    <a:lnTo>
                      <a:pt x="332" y="1408"/>
                    </a:lnTo>
                    <a:lnTo>
                      <a:pt x="316" y="1470"/>
                    </a:lnTo>
                    <a:lnTo>
                      <a:pt x="269" y="1500"/>
                    </a:lnTo>
                    <a:lnTo>
                      <a:pt x="266" y="1594"/>
                    </a:lnTo>
                    <a:lnTo>
                      <a:pt x="235" y="1641"/>
                    </a:lnTo>
                    <a:lnTo>
                      <a:pt x="156" y="1671"/>
                    </a:lnTo>
                    <a:lnTo>
                      <a:pt x="92" y="1764"/>
                    </a:lnTo>
                    <a:lnTo>
                      <a:pt x="123" y="1764"/>
                    </a:lnTo>
                    <a:lnTo>
                      <a:pt x="261" y="1971"/>
                    </a:lnTo>
                    <a:lnTo>
                      <a:pt x="681" y="2259"/>
                    </a:lnTo>
                    <a:lnTo>
                      <a:pt x="979" y="2215"/>
                    </a:lnTo>
                    <a:lnTo>
                      <a:pt x="1086" y="2405"/>
                    </a:lnTo>
                    <a:lnTo>
                      <a:pt x="1308" y="2236"/>
                    </a:lnTo>
                    <a:lnTo>
                      <a:pt x="1215" y="2156"/>
                    </a:lnTo>
                    <a:lnTo>
                      <a:pt x="1619" y="1285"/>
                    </a:lnTo>
                    <a:lnTo>
                      <a:pt x="1573" y="1205"/>
                    </a:lnTo>
                    <a:lnTo>
                      <a:pt x="1597" y="657"/>
                    </a:lnTo>
                    <a:lnTo>
                      <a:pt x="1427" y="498"/>
                    </a:lnTo>
                    <a:lnTo>
                      <a:pt x="1300" y="606"/>
                    </a:lnTo>
                    <a:lnTo>
                      <a:pt x="939" y="601"/>
                    </a:lnTo>
                    <a:lnTo>
                      <a:pt x="634" y="0"/>
                    </a:lnTo>
                    <a:lnTo>
                      <a:pt x="631" y="5"/>
                    </a:lnTo>
                    <a:lnTo>
                      <a:pt x="622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1" name="Freeform 264">
                <a:extLst>
                  <a:ext uri="{FF2B5EF4-FFF2-40B4-BE49-F238E27FC236}">
                    <a16:creationId xmlns:a16="http://schemas.microsoft.com/office/drawing/2014/main" id="{74F3DEE9-E712-49B0-BDD2-0560B9AA6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" y="1813"/>
                <a:ext cx="345" cy="380"/>
              </a:xfrm>
              <a:custGeom>
                <a:avLst/>
                <a:gdLst>
                  <a:gd name="T0" fmla="*/ 972 w 2417"/>
                  <a:gd name="T1" fmla="*/ 246 h 2658"/>
                  <a:gd name="T2" fmla="*/ 610 w 2417"/>
                  <a:gd name="T3" fmla="*/ 319 h 2658"/>
                  <a:gd name="T4" fmla="*/ 0 w 2417"/>
                  <a:gd name="T5" fmla="*/ 29 h 2658"/>
                  <a:gd name="T6" fmla="*/ 106 w 2417"/>
                  <a:gd name="T7" fmla="*/ 328 h 2658"/>
                  <a:gd name="T8" fmla="*/ 308 w 2417"/>
                  <a:gd name="T9" fmla="*/ 393 h 2658"/>
                  <a:gd name="T10" fmla="*/ 211 w 2417"/>
                  <a:gd name="T11" fmla="*/ 596 h 2658"/>
                  <a:gd name="T12" fmla="*/ 319 w 2417"/>
                  <a:gd name="T13" fmla="*/ 738 h 2658"/>
                  <a:gd name="T14" fmla="*/ 629 w 2417"/>
                  <a:gd name="T15" fmla="*/ 1163 h 2658"/>
                  <a:gd name="T16" fmla="*/ 418 w 2417"/>
                  <a:gd name="T17" fmla="*/ 1473 h 2658"/>
                  <a:gd name="T18" fmla="*/ 292 w 2417"/>
                  <a:gd name="T19" fmla="*/ 1502 h 2658"/>
                  <a:gd name="T20" fmla="*/ 608 w 2417"/>
                  <a:gd name="T21" fmla="*/ 1539 h 2658"/>
                  <a:gd name="T22" fmla="*/ 735 w 2417"/>
                  <a:gd name="T23" fmla="*/ 1462 h 2658"/>
                  <a:gd name="T24" fmla="*/ 1202 w 2417"/>
                  <a:gd name="T25" fmla="*/ 1719 h 2658"/>
                  <a:gd name="T26" fmla="*/ 1358 w 2417"/>
                  <a:gd name="T27" fmla="*/ 1753 h 2658"/>
                  <a:gd name="T28" fmla="*/ 1134 w 2417"/>
                  <a:gd name="T29" fmla="*/ 2032 h 2658"/>
                  <a:gd name="T30" fmla="*/ 995 w 2417"/>
                  <a:gd name="T31" fmla="*/ 1889 h 2658"/>
                  <a:gd name="T32" fmla="*/ 744 w 2417"/>
                  <a:gd name="T33" fmla="*/ 1901 h 2658"/>
                  <a:gd name="T34" fmla="*/ 601 w 2417"/>
                  <a:gd name="T35" fmla="*/ 2040 h 2658"/>
                  <a:gd name="T36" fmla="*/ 394 w 2417"/>
                  <a:gd name="T37" fmla="*/ 2083 h 2658"/>
                  <a:gd name="T38" fmla="*/ 171 w 2417"/>
                  <a:gd name="T39" fmla="*/ 2300 h 2658"/>
                  <a:gd name="T40" fmla="*/ 642 w 2417"/>
                  <a:gd name="T41" fmla="*/ 2511 h 2658"/>
                  <a:gd name="T42" fmla="*/ 1048 w 2417"/>
                  <a:gd name="T43" fmla="*/ 2658 h 2658"/>
                  <a:gd name="T44" fmla="*/ 1333 w 2417"/>
                  <a:gd name="T45" fmla="*/ 2411 h 2658"/>
                  <a:gd name="T46" fmla="*/ 1692 w 2417"/>
                  <a:gd name="T47" fmla="*/ 2478 h 2658"/>
                  <a:gd name="T48" fmla="*/ 1771 w 2417"/>
                  <a:gd name="T49" fmla="*/ 2495 h 2658"/>
                  <a:gd name="T50" fmla="*/ 2216 w 2417"/>
                  <a:gd name="T51" fmla="*/ 2047 h 2658"/>
                  <a:gd name="T52" fmla="*/ 2100 w 2417"/>
                  <a:gd name="T53" fmla="*/ 1356 h 2658"/>
                  <a:gd name="T54" fmla="*/ 2417 w 2417"/>
                  <a:gd name="T55" fmla="*/ 1188 h 2658"/>
                  <a:gd name="T56" fmla="*/ 2279 w 2417"/>
                  <a:gd name="T57" fmla="*/ 919 h 2658"/>
                  <a:gd name="T58" fmla="*/ 1999 w 2417"/>
                  <a:gd name="T59" fmla="*/ 746 h 2658"/>
                  <a:gd name="T60" fmla="*/ 1594 w 2417"/>
                  <a:gd name="T61" fmla="*/ 600 h 2658"/>
                  <a:gd name="T62" fmla="*/ 1036 w 2417"/>
                  <a:gd name="T63" fmla="*/ 105 h 2658"/>
                  <a:gd name="T64" fmla="*/ 989 w 2417"/>
                  <a:gd name="T65" fmla="*/ 105 h 2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17" h="2658">
                    <a:moveTo>
                      <a:pt x="989" y="105"/>
                    </a:moveTo>
                    <a:lnTo>
                      <a:pt x="972" y="246"/>
                    </a:lnTo>
                    <a:lnTo>
                      <a:pt x="767" y="306"/>
                    </a:lnTo>
                    <a:lnTo>
                      <a:pt x="610" y="319"/>
                    </a:lnTo>
                    <a:lnTo>
                      <a:pt x="236" y="0"/>
                    </a:lnTo>
                    <a:lnTo>
                      <a:pt x="0" y="29"/>
                    </a:lnTo>
                    <a:lnTo>
                      <a:pt x="0" y="44"/>
                    </a:lnTo>
                    <a:lnTo>
                      <a:pt x="106" y="328"/>
                    </a:lnTo>
                    <a:lnTo>
                      <a:pt x="279" y="251"/>
                    </a:lnTo>
                    <a:lnTo>
                      <a:pt x="308" y="393"/>
                    </a:lnTo>
                    <a:lnTo>
                      <a:pt x="197" y="455"/>
                    </a:lnTo>
                    <a:lnTo>
                      <a:pt x="211" y="596"/>
                    </a:lnTo>
                    <a:lnTo>
                      <a:pt x="319" y="691"/>
                    </a:lnTo>
                    <a:lnTo>
                      <a:pt x="319" y="738"/>
                    </a:lnTo>
                    <a:lnTo>
                      <a:pt x="443" y="862"/>
                    </a:lnTo>
                    <a:lnTo>
                      <a:pt x="629" y="1163"/>
                    </a:lnTo>
                    <a:lnTo>
                      <a:pt x="516" y="1254"/>
                    </a:lnTo>
                    <a:lnTo>
                      <a:pt x="418" y="1473"/>
                    </a:lnTo>
                    <a:lnTo>
                      <a:pt x="372" y="1457"/>
                    </a:lnTo>
                    <a:lnTo>
                      <a:pt x="292" y="1502"/>
                    </a:lnTo>
                    <a:lnTo>
                      <a:pt x="337" y="1676"/>
                    </a:lnTo>
                    <a:lnTo>
                      <a:pt x="608" y="1539"/>
                    </a:lnTo>
                    <a:lnTo>
                      <a:pt x="734" y="1556"/>
                    </a:lnTo>
                    <a:lnTo>
                      <a:pt x="735" y="1462"/>
                    </a:lnTo>
                    <a:lnTo>
                      <a:pt x="845" y="1417"/>
                    </a:lnTo>
                    <a:lnTo>
                      <a:pt x="1202" y="1719"/>
                    </a:lnTo>
                    <a:lnTo>
                      <a:pt x="1311" y="1721"/>
                    </a:lnTo>
                    <a:lnTo>
                      <a:pt x="1358" y="1753"/>
                    </a:lnTo>
                    <a:lnTo>
                      <a:pt x="1306" y="2034"/>
                    </a:lnTo>
                    <a:lnTo>
                      <a:pt x="1134" y="2032"/>
                    </a:lnTo>
                    <a:lnTo>
                      <a:pt x="1136" y="1937"/>
                    </a:lnTo>
                    <a:lnTo>
                      <a:pt x="995" y="1889"/>
                    </a:lnTo>
                    <a:lnTo>
                      <a:pt x="947" y="1998"/>
                    </a:lnTo>
                    <a:lnTo>
                      <a:pt x="744" y="1901"/>
                    </a:lnTo>
                    <a:lnTo>
                      <a:pt x="633" y="1962"/>
                    </a:lnTo>
                    <a:lnTo>
                      <a:pt x="601" y="2040"/>
                    </a:lnTo>
                    <a:lnTo>
                      <a:pt x="457" y="2022"/>
                    </a:lnTo>
                    <a:lnTo>
                      <a:pt x="394" y="2083"/>
                    </a:lnTo>
                    <a:lnTo>
                      <a:pt x="206" y="2034"/>
                    </a:lnTo>
                    <a:lnTo>
                      <a:pt x="171" y="2300"/>
                    </a:lnTo>
                    <a:lnTo>
                      <a:pt x="531" y="2603"/>
                    </a:lnTo>
                    <a:lnTo>
                      <a:pt x="642" y="2511"/>
                    </a:lnTo>
                    <a:lnTo>
                      <a:pt x="924" y="2515"/>
                    </a:lnTo>
                    <a:lnTo>
                      <a:pt x="1048" y="2658"/>
                    </a:lnTo>
                    <a:lnTo>
                      <a:pt x="1208" y="2425"/>
                    </a:lnTo>
                    <a:lnTo>
                      <a:pt x="1333" y="2411"/>
                    </a:lnTo>
                    <a:lnTo>
                      <a:pt x="1506" y="2382"/>
                    </a:lnTo>
                    <a:lnTo>
                      <a:pt x="1692" y="2478"/>
                    </a:lnTo>
                    <a:lnTo>
                      <a:pt x="1742" y="2489"/>
                    </a:lnTo>
                    <a:lnTo>
                      <a:pt x="1771" y="2495"/>
                    </a:lnTo>
                    <a:lnTo>
                      <a:pt x="2134" y="2281"/>
                    </a:lnTo>
                    <a:lnTo>
                      <a:pt x="2216" y="2047"/>
                    </a:lnTo>
                    <a:lnTo>
                      <a:pt x="2063" y="1810"/>
                    </a:lnTo>
                    <a:lnTo>
                      <a:pt x="2100" y="1356"/>
                    </a:lnTo>
                    <a:lnTo>
                      <a:pt x="2291" y="1217"/>
                    </a:lnTo>
                    <a:lnTo>
                      <a:pt x="2417" y="1188"/>
                    </a:lnTo>
                    <a:lnTo>
                      <a:pt x="2372" y="952"/>
                    </a:lnTo>
                    <a:lnTo>
                      <a:pt x="2279" y="919"/>
                    </a:lnTo>
                    <a:lnTo>
                      <a:pt x="2221" y="577"/>
                    </a:lnTo>
                    <a:lnTo>
                      <a:pt x="1999" y="746"/>
                    </a:lnTo>
                    <a:lnTo>
                      <a:pt x="1892" y="556"/>
                    </a:lnTo>
                    <a:lnTo>
                      <a:pt x="1594" y="600"/>
                    </a:lnTo>
                    <a:lnTo>
                      <a:pt x="1174" y="312"/>
                    </a:lnTo>
                    <a:lnTo>
                      <a:pt x="1036" y="105"/>
                    </a:lnTo>
                    <a:lnTo>
                      <a:pt x="1005" y="105"/>
                    </a:lnTo>
                    <a:lnTo>
                      <a:pt x="989" y="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2" name="Freeform 265">
                <a:extLst>
                  <a:ext uri="{FF2B5EF4-FFF2-40B4-BE49-F238E27FC236}">
                    <a16:creationId xmlns:a16="http://schemas.microsoft.com/office/drawing/2014/main" id="{99FDDA3A-5F55-468E-AF83-F040DE48C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2" y="1817"/>
                <a:ext cx="234" cy="294"/>
              </a:xfrm>
              <a:custGeom>
                <a:avLst/>
                <a:gdLst>
                  <a:gd name="T0" fmla="*/ 284 w 1642"/>
                  <a:gd name="T1" fmla="*/ 16 h 2055"/>
                  <a:gd name="T2" fmla="*/ 284 w 1642"/>
                  <a:gd name="T3" fmla="*/ 1 h 2055"/>
                  <a:gd name="T4" fmla="*/ 237 w 1642"/>
                  <a:gd name="T5" fmla="*/ 0 h 2055"/>
                  <a:gd name="T6" fmla="*/ 0 w 1642"/>
                  <a:gd name="T7" fmla="*/ 106 h 2055"/>
                  <a:gd name="T8" fmla="*/ 216 w 1642"/>
                  <a:gd name="T9" fmla="*/ 344 h 2055"/>
                  <a:gd name="T10" fmla="*/ 147 w 1642"/>
                  <a:gd name="T11" fmla="*/ 794 h 2055"/>
                  <a:gd name="T12" fmla="*/ 224 w 1642"/>
                  <a:gd name="T13" fmla="*/ 859 h 2055"/>
                  <a:gd name="T14" fmla="*/ 287 w 1642"/>
                  <a:gd name="T15" fmla="*/ 891 h 2055"/>
                  <a:gd name="T16" fmla="*/ 512 w 1642"/>
                  <a:gd name="T17" fmla="*/ 1662 h 2055"/>
                  <a:gd name="T18" fmla="*/ 526 w 1642"/>
                  <a:gd name="T19" fmla="*/ 1771 h 2055"/>
                  <a:gd name="T20" fmla="*/ 490 w 1642"/>
                  <a:gd name="T21" fmla="*/ 2006 h 2055"/>
                  <a:gd name="T22" fmla="*/ 678 w 1642"/>
                  <a:gd name="T23" fmla="*/ 2055 h 2055"/>
                  <a:gd name="T24" fmla="*/ 741 w 1642"/>
                  <a:gd name="T25" fmla="*/ 1994 h 2055"/>
                  <a:gd name="T26" fmla="*/ 885 w 1642"/>
                  <a:gd name="T27" fmla="*/ 2012 h 2055"/>
                  <a:gd name="T28" fmla="*/ 917 w 1642"/>
                  <a:gd name="T29" fmla="*/ 1934 h 2055"/>
                  <a:gd name="T30" fmla="*/ 1028 w 1642"/>
                  <a:gd name="T31" fmla="*/ 1873 h 2055"/>
                  <a:gd name="T32" fmla="*/ 1231 w 1642"/>
                  <a:gd name="T33" fmla="*/ 1970 h 2055"/>
                  <a:gd name="T34" fmla="*/ 1279 w 1642"/>
                  <a:gd name="T35" fmla="*/ 1861 h 2055"/>
                  <a:gd name="T36" fmla="*/ 1420 w 1642"/>
                  <a:gd name="T37" fmla="*/ 1909 h 2055"/>
                  <a:gd name="T38" fmla="*/ 1418 w 1642"/>
                  <a:gd name="T39" fmla="*/ 2004 h 2055"/>
                  <a:gd name="T40" fmla="*/ 1590 w 1642"/>
                  <a:gd name="T41" fmla="*/ 2006 h 2055"/>
                  <a:gd name="T42" fmla="*/ 1642 w 1642"/>
                  <a:gd name="T43" fmla="*/ 1725 h 2055"/>
                  <a:gd name="T44" fmla="*/ 1595 w 1642"/>
                  <a:gd name="T45" fmla="*/ 1693 h 2055"/>
                  <a:gd name="T46" fmla="*/ 1486 w 1642"/>
                  <a:gd name="T47" fmla="*/ 1691 h 2055"/>
                  <a:gd name="T48" fmla="*/ 1129 w 1642"/>
                  <a:gd name="T49" fmla="*/ 1389 h 2055"/>
                  <a:gd name="T50" fmla="*/ 1019 w 1642"/>
                  <a:gd name="T51" fmla="*/ 1434 h 2055"/>
                  <a:gd name="T52" fmla="*/ 1018 w 1642"/>
                  <a:gd name="T53" fmla="*/ 1528 h 2055"/>
                  <a:gd name="T54" fmla="*/ 892 w 1642"/>
                  <a:gd name="T55" fmla="*/ 1511 h 2055"/>
                  <a:gd name="T56" fmla="*/ 621 w 1642"/>
                  <a:gd name="T57" fmla="*/ 1648 h 2055"/>
                  <a:gd name="T58" fmla="*/ 576 w 1642"/>
                  <a:gd name="T59" fmla="*/ 1474 h 2055"/>
                  <a:gd name="T60" fmla="*/ 656 w 1642"/>
                  <a:gd name="T61" fmla="*/ 1429 h 2055"/>
                  <a:gd name="T62" fmla="*/ 702 w 1642"/>
                  <a:gd name="T63" fmla="*/ 1445 h 2055"/>
                  <a:gd name="T64" fmla="*/ 800 w 1642"/>
                  <a:gd name="T65" fmla="*/ 1226 h 2055"/>
                  <a:gd name="T66" fmla="*/ 913 w 1642"/>
                  <a:gd name="T67" fmla="*/ 1135 h 2055"/>
                  <a:gd name="T68" fmla="*/ 727 w 1642"/>
                  <a:gd name="T69" fmla="*/ 834 h 2055"/>
                  <a:gd name="T70" fmla="*/ 603 w 1642"/>
                  <a:gd name="T71" fmla="*/ 710 h 2055"/>
                  <a:gd name="T72" fmla="*/ 603 w 1642"/>
                  <a:gd name="T73" fmla="*/ 663 h 2055"/>
                  <a:gd name="T74" fmla="*/ 495 w 1642"/>
                  <a:gd name="T75" fmla="*/ 568 h 2055"/>
                  <a:gd name="T76" fmla="*/ 481 w 1642"/>
                  <a:gd name="T77" fmla="*/ 427 h 2055"/>
                  <a:gd name="T78" fmla="*/ 592 w 1642"/>
                  <a:gd name="T79" fmla="*/ 365 h 2055"/>
                  <a:gd name="T80" fmla="*/ 563 w 1642"/>
                  <a:gd name="T81" fmla="*/ 223 h 2055"/>
                  <a:gd name="T82" fmla="*/ 390 w 1642"/>
                  <a:gd name="T83" fmla="*/ 300 h 2055"/>
                  <a:gd name="T84" fmla="*/ 284 w 1642"/>
                  <a:gd name="T85" fmla="*/ 16 h 2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42" h="2055">
                    <a:moveTo>
                      <a:pt x="284" y="16"/>
                    </a:moveTo>
                    <a:lnTo>
                      <a:pt x="284" y="1"/>
                    </a:lnTo>
                    <a:lnTo>
                      <a:pt x="237" y="0"/>
                    </a:lnTo>
                    <a:lnTo>
                      <a:pt x="0" y="106"/>
                    </a:lnTo>
                    <a:lnTo>
                      <a:pt x="216" y="344"/>
                    </a:lnTo>
                    <a:lnTo>
                      <a:pt x="147" y="794"/>
                    </a:lnTo>
                    <a:lnTo>
                      <a:pt x="224" y="859"/>
                    </a:lnTo>
                    <a:lnTo>
                      <a:pt x="287" y="891"/>
                    </a:lnTo>
                    <a:lnTo>
                      <a:pt x="512" y="1662"/>
                    </a:lnTo>
                    <a:lnTo>
                      <a:pt x="526" y="1771"/>
                    </a:lnTo>
                    <a:lnTo>
                      <a:pt x="490" y="2006"/>
                    </a:lnTo>
                    <a:lnTo>
                      <a:pt x="678" y="2055"/>
                    </a:lnTo>
                    <a:lnTo>
                      <a:pt x="741" y="1994"/>
                    </a:lnTo>
                    <a:lnTo>
                      <a:pt x="885" y="2012"/>
                    </a:lnTo>
                    <a:lnTo>
                      <a:pt x="917" y="1934"/>
                    </a:lnTo>
                    <a:lnTo>
                      <a:pt x="1028" y="1873"/>
                    </a:lnTo>
                    <a:lnTo>
                      <a:pt x="1231" y="1970"/>
                    </a:lnTo>
                    <a:lnTo>
                      <a:pt x="1279" y="1861"/>
                    </a:lnTo>
                    <a:lnTo>
                      <a:pt x="1420" y="1909"/>
                    </a:lnTo>
                    <a:lnTo>
                      <a:pt x="1418" y="2004"/>
                    </a:lnTo>
                    <a:lnTo>
                      <a:pt x="1590" y="2006"/>
                    </a:lnTo>
                    <a:lnTo>
                      <a:pt x="1642" y="1725"/>
                    </a:lnTo>
                    <a:lnTo>
                      <a:pt x="1595" y="1693"/>
                    </a:lnTo>
                    <a:lnTo>
                      <a:pt x="1486" y="1691"/>
                    </a:lnTo>
                    <a:lnTo>
                      <a:pt x="1129" y="1389"/>
                    </a:lnTo>
                    <a:lnTo>
                      <a:pt x="1019" y="1434"/>
                    </a:lnTo>
                    <a:lnTo>
                      <a:pt x="1018" y="1528"/>
                    </a:lnTo>
                    <a:lnTo>
                      <a:pt x="892" y="1511"/>
                    </a:lnTo>
                    <a:lnTo>
                      <a:pt x="621" y="1648"/>
                    </a:lnTo>
                    <a:lnTo>
                      <a:pt x="576" y="1474"/>
                    </a:lnTo>
                    <a:lnTo>
                      <a:pt x="656" y="1429"/>
                    </a:lnTo>
                    <a:lnTo>
                      <a:pt x="702" y="1445"/>
                    </a:lnTo>
                    <a:lnTo>
                      <a:pt x="800" y="1226"/>
                    </a:lnTo>
                    <a:lnTo>
                      <a:pt x="913" y="1135"/>
                    </a:lnTo>
                    <a:lnTo>
                      <a:pt x="727" y="834"/>
                    </a:lnTo>
                    <a:lnTo>
                      <a:pt x="603" y="710"/>
                    </a:lnTo>
                    <a:lnTo>
                      <a:pt x="603" y="663"/>
                    </a:lnTo>
                    <a:lnTo>
                      <a:pt x="495" y="568"/>
                    </a:lnTo>
                    <a:lnTo>
                      <a:pt x="481" y="427"/>
                    </a:lnTo>
                    <a:lnTo>
                      <a:pt x="592" y="365"/>
                    </a:lnTo>
                    <a:lnTo>
                      <a:pt x="563" y="223"/>
                    </a:lnTo>
                    <a:lnTo>
                      <a:pt x="390" y="300"/>
                    </a:lnTo>
                    <a:lnTo>
                      <a:pt x="284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3" name="Freeform 266">
                <a:extLst>
                  <a:ext uri="{FF2B5EF4-FFF2-40B4-BE49-F238E27FC236}">
                    <a16:creationId xmlns:a16="http://schemas.microsoft.com/office/drawing/2014/main" id="{37B851CA-EF45-4CAA-81CE-C8CED60B5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1" y="2167"/>
                <a:ext cx="258" cy="270"/>
              </a:xfrm>
              <a:custGeom>
                <a:avLst/>
                <a:gdLst>
                  <a:gd name="T0" fmla="*/ 1154 w 1807"/>
                  <a:gd name="T1" fmla="*/ 35 h 1891"/>
                  <a:gd name="T2" fmla="*/ 935 w 1807"/>
                  <a:gd name="T3" fmla="*/ 0 h 1891"/>
                  <a:gd name="T4" fmla="*/ 634 w 1807"/>
                  <a:gd name="T5" fmla="*/ 247 h 1891"/>
                  <a:gd name="T6" fmla="*/ 724 w 1807"/>
                  <a:gd name="T7" fmla="*/ 530 h 1891"/>
                  <a:gd name="T8" fmla="*/ 566 w 1807"/>
                  <a:gd name="T9" fmla="*/ 669 h 1891"/>
                  <a:gd name="T10" fmla="*/ 189 w 1807"/>
                  <a:gd name="T11" fmla="*/ 679 h 1891"/>
                  <a:gd name="T12" fmla="*/ 0 w 1807"/>
                  <a:gd name="T13" fmla="*/ 954 h 1891"/>
                  <a:gd name="T14" fmla="*/ 71 w 1807"/>
                  <a:gd name="T15" fmla="*/ 1241 h 1891"/>
                  <a:gd name="T16" fmla="*/ 276 w 1807"/>
                  <a:gd name="T17" fmla="*/ 1198 h 1891"/>
                  <a:gd name="T18" fmla="*/ 598 w 1807"/>
                  <a:gd name="T19" fmla="*/ 1656 h 1891"/>
                  <a:gd name="T20" fmla="*/ 800 w 1807"/>
                  <a:gd name="T21" fmla="*/ 1800 h 1891"/>
                  <a:gd name="T22" fmla="*/ 961 w 1807"/>
                  <a:gd name="T23" fmla="*/ 1553 h 1891"/>
                  <a:gd name="T24" fmla="*/ 1117 w 1807"/>
                  <a:gd name="T25" fmla="*/ 1570 h 1891"/>
                  <a:gd name="T26" fmla="*/ 1145 w 1807"/>
                  <a:gd name="T27" fmla="*/ 1538 h 1891"/>
                  <a:gd name="T28" fmla="*/ 1181 w 1807"/>
                  <a:gd name="T29" fmla="*/ 1477 h 1891"/>
                  <a:gd name="T30" fmla="*/ 1195 w 1807"/>
                  <a:gd name="T31" fmla="*/ 1478 h 1891"/>
                  <a:gd name="T32" fmla="*/ 1196 w 1807"/>
                  <a:gd name="T33" fmla="*/ 1477 h 1891"/>
                  <a:gd name="T34" fmla="*/ 1337 w 1807"/>
                  <a:gd name="T35" fmla="*/ 1479 h 1891"/>
                  <a:gd name="T36" fmla="*/ 1382 w 1807"/>
                  <a:gd name="T37" fmla="*/ 1715 h 1891"/>
                  <a:gd name="T38" fmla="*/ 1646 w 1807"/>
                  <a:gd name="T39" fmla="*/ 1891 h 1891"/>
                  <a:gd name="T40" fmla="*/ 1771 w 1807"/>
                  <a:gd name="T41" fmla="*/ 1877 h 1891"/>
                  <a:gd name="T42" fmla="*/ 1797 w 1807"/>
                  <a:gd name="T43" fmla="*/ 1666 h 1891"/>
                  <a:gd name="T44" fmla="*/ 1807 w 1807"/>
                  <a:gd name="T45" fmla="*/ 1580 h 1891"/>
                  <a:gd name="T46" fmla="*/ 1544 w 1807"/>
                  <a:gd name="T47" fmla="*/ 1310 h 1891"/>
                  <a:gd name="T48" fmla="*/ 1562 w 1807"/>
                  <a:gd name="T49" fmla="*/ 1106 h 1891"/>
                  <a:gd name="T50" fmla="*/ 1468 w 1807"/>
                  <a:gd name="T51" fmla="*/ 1073 h 1891"/>
                  <a:gd name="T52" fmla="*/ 1455 w 1807"/>
                  <a:gd name="T53" fmla="*/ 885 h 1891"/>
                  <a:gd name="T54" fmla="*/ 1394 w 1807"/>
                  <a:gd name="T55" fmla="*/ 853 h 1891"/>
                  <a:gd name="T56" fmla="*/ 1161 w 1807"/>
                  <a:gd name="T57" fmla="*/ 630 h 1891"/>
                  <a:gd name="T58" fmla="*/ 1257 w 1807"/>
                  <a:gd name="T59" fmla="*/ 553 h 1891"/>
                  <a:gd name="T60" fmla="*/ 1338 w 1807"/>
                  <a:gd name="T61" fmla="*/ 304 h 1891"/>
                  <a:gd name="T62" fmla="*/ 1199 w 1807"/>
                  <a:gd name="T63" fmla="*/ 192 h 1891"/>
                  <a:gd name="T64" fmla="*/ 1170 w 1807"/>
                  <a:gd name="T65" fmla="*/ 35 h 1891"/>
                  <a:gd name="T66" fmla="*/ 1162 w 1807"/>
                  <a:gd name="T67" fmla="*/ 28 h 1891"/>
                  <a:gd name="T68" fmla="*/ 1154 w 1807"/>
                  <a:gd name="T69" fmla="*/ 35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07" h="1891">
                    <a:moveTo>
                      <a:pt x="1154" y="35"/>
                    </a:moveTo>
                    <a:lnTo>
                      <a:pt x="935" y="0"/>
                    </a:lnTo>
                    <a:lnTo>
                      <a:pt x="634" y="247"/>
                    </a:lnTo>
                    <a:lnTo>
                      <a:pt x="724" y="530"/>
                    </a:lnTo>
                    <a:lnTo>
                      <a:pt x="566" y="669"/>
                    </a:lnTo>
                    <a:lnTo>
                      <a:pt x="189" y="679"/>
                    </a:lnTo>
                    <a:lnTo>
                      <a:pt x="0" y="954"/>
                    </a:lnTo>
                    <a:lnTo>
                      <a:pt x="71" y="1241"/>
                    </a:lnTo>
                    <a:lnTo>
                      <a:pt x="276" y="1198"/>
                    </a:lnTo>
                    <a:lnTo>
                      <a:pt x="598" y="1656"/>
                    </a:lnTo>
                    <a:lnTo>
                      <a:pt x="800" y="1800"/>
                    </a:lnTo>
                    <a:lnTo>
                      <a:pt x="961" y="1553"/>
                    </a:lnTo>
                    <a:lnTo>
                      <a:pt x="1117" y="1570"/>
                    </a:lnTo>
                    <a:lnTo>
                      <a:pt x="1145" y="1538"/>
                    </a:lnTo>
                    <a:lnTo>
                      <a:pt x="1181" y="1477"/>
                    </a:lnTo>
                    <a:lnTo>
                      <a:pt x="1195" y="1478"/>
                    </a:lnTo>
                    <a:lnTo>
                      <a:pt x="1196" y="1477"/>
                    </a:lnTo>
                    <a:lnTo>
                      <a:pt x="1337" y="1479"/>
                    </a:lnTo>
                    <a:lnTo>
                      <a:pt x="1382" y="1715"/>
                    </a:lnTo>
                    <a:lnTo>
                      <a:pt x="1646" y="1891"/>
                    </a:lnTo>
                    <a:lnTo>
                      <a:pt x="1771" y="1877"/>
                    </a:lnTo>
                    <a:lnTo>
                      <a:pt x="1797" y="1666"/>
                    </a:lnTo>
                    <a:lnTo>
                      <a:pt x="1807" y="1580"/>
                    </a:lnTo>
                    <a:lnTo>
                      <a:pt x="1544" y="1310"/>
                    </a:lnTo>
                    <a:lnTo>
                      <a:pt x="1562" y="1106"/>
                    </a:lnTo>
                    <a:lnTo>
                      <a:pt x="1468" y="1073"/>
                    </a:lnTo>
                    <a:lnTo>
                      <a:pt x="1455" y="885"/>
                    </a:lnTo>
                    <a:lnTo>
                      <a:pt x="1394" y="853"/>
                    </a:lnTo>
                    <a:lnTo>
                      <a:pt x="1161" y="630"/>
                    </a:lnTo>
                    <a:lnTo>
                      <a:pt x="1257" y="553"/>
                    </a:lnTo>
                    <a:lnTo>
                      <a:pt x="1338" y="304"/>
                    </a:lnTo>
                    <a:lnTo>
                      <a:pt x="1199" y="192"/>
                    </a:lnTo>
                    <a:lnTo>
                      <a:pt x="1170" y="35"/>
                    </a:lnTo>
                    <a:lnTo>
                      <a:pt x="1162" y="28"/>
                    </a:lnTo>
                    <a:lnTo>
                      <a:pt x="1154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4" name="Freeform 267">
                <a:extLst>
                  <a:ext uri="{FF2B5EF4-FFF2-40B4-BE49-F238E27FC236}">
                    <a16:creationId xmlns:a16="http://schemas.microsoft.com/office/drawing/2014/main" id="{06758FDC-B426-4AB6-A020-A95B04255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2142"/>
                <a:ext cx="321" cy="260"/>
              </a:xfrm>
              <a:custGeom>
                <a:avLst/>
                <a:gdLst>
                  <a:gd name="T0" fmla="*/ 8 w 2250"/>
                  <a:gd name="T1" fmla="*/ 207 h 1823"/>
                  <a:gd name="T2" fmla="*/ 16 w 2250"/>
                  <a:gd name="T3" fmla="*/ 214 h 1823"/>
                  <a:gd name="T4" fmla="*/ 45 w 2250"/>
                  <a:gd name="T5" fmla="*/ 371 h 1823"/>
                  <a:gd name="T6" fmla="*/ 184 w 2250"/>
                  <a:gd name="T7" fmla="*/ 483 h 1823"/>
                  <a:gd name="T8" fmla="*/ 103 w 2250"/>
                  <a:gd name="T9" fmla="*/ 732 h 1823"/>
                  <a:gd name="T10" fmla="*/ 7 w 2250"/>
                  <a:gd name="T11" fmla="*/ 809 h 1823"/>
                  <a:gd name="T12" fmla="*/ 240 w 2250"/>
                  <a:gd name="T13" fmla="*/ 1032 h 1823"/>
                  <a:gd name="T14" fmla="*/ 301 w 2250"/>
                  <a:gd name="T15" fmla="*/ 1064 h 1823"/>
                  <a:gd name="T16" fmla="*/ 314 w 2250"/>
                  <a:gd name="T17" fmla="*/ 1252 h 1823"/>
                  <a:gd name="T18" fmla="*/ 408 w 2250"/>
                  <a:gd name="T19" fmla="*/ 1285 h 1823"/>
                  <a:gd name="T20" fmla="*/ 390 w 2250"/>
                  <a:gd name="T21" fmla="*/ 1489 h 1823"/>
                  <a:gd name="T22" fmla="*/ 653 w 2250"/>
                  <a:gd name="T23" fmla="*/ 1759 h 1823"/>
                  <a:gd name="T24" fmla="*/ 652 w 2250"/>
                  <a:gd name="T25" fmla="*/ 1775 h 1823"/>
                  <a:gd name="T26" fmla="*/ 780 w 2250"/>
                  <a:gd name="T27" fmla="*/ 1823 h 1823"/>
                  <a:gd name="T28" fmla="*/ 908 w 2250"/>
                  <a:gd name="T29" fmla="*/ 1699 h 1823"/>
                  <a:gd name="T30" fmla="*/ 987 w 2250"/>
                  <a:gd name="T31" fmla="*/ 1544 h 1823"/>
                  <a:gd name="T32" fmla="*/ 1098 w 2250"/>
                  <a:gd name="T33" fmla="*/ 1530 h 1823"/>
                  <a:gd name="T34" fmla="*/ 1191 w 2250"/>
                  <a:gd name="T35" fmla="*/ 1626 h 1823"/>
                  <a:gd name="T36" fmla="*/ 1251 w 2250"/>
                  <a:gd name="T37" fmla="*/ 1767 h 1823"/>
                  <a:gd name="T38" fmla="*/ 1472 w 2250"/>
                  <a:gd name="T39" fmla="*/ 1645 h 1823"/>
                  <a:gd name="T40" fmla="*/ 1506 w 2250"/>
                  <a:gd name="T41" fmla="*/ 1442 h 1823"/>
                  <a:gd name="T42" fmla="*/ 1338 w 2250"/>
                  <a:gd name="T43" fmla="*/ 1189 h 1823"/>
                  <a:gd name="T44" fmla="*/ 1354 w 2250"/>
                  <a:gd name="T45" fmla="*/ 1110 h 1823"/>
                  <a:gd name="T46" fmla="*/ 1449 w 2250"/>
                  <a:gd name="T47" fmla="*/ 1127 h 1823"/>
                  <a:gd name="T48" fmla="*/ 1527 w 2250"/>
                  <a:gd name="T49" fmla="*/ 1051 h 1823"/>
                  <a:gd name="T50" fmla="*/ 1981 w 2250"/>
                  <a:gd name="T51" fmla="*/ 1119 h 1823"/>
                  <a:gd name="T52" fmla="*/ 2170 w 2250"/>
                  <a:gd name="T53" fmla="*/ 1044 h 1823"/>
                  <a:gd name="T54" fmla="*/ 2250 w 2250"/>
                  <a:gd name="T55" fmla="*/ 951 h 1823"/>
                  <a:gd name="T56" fmla="*/ 1814 w 2250"/>
                  <a:gd name="T57" fmla="*/ 709 h 1823"/>
                  <a:gd name="T58" fmla="*/ 1894 w 2250"/>
                  <a:gd name="T59" fmla="*/ 617 h 1823"/>
                  <a:gd name="T60" fmla="*/ 1588 w 2250"/>
                  <a:gd name="T61" fmla="*/ 111 h 1823"/>
                  <a:gd name="T62" fmla="*/ 1463 w 2250"/>
                  <a:gd name="T63" fmla="*/ 125 h 1823"/>
                  <a:gd name="T64" fmla="*/ 1303 w 2250"/>
                  <a:gd name="T65" fmla="*/ 358 h 1823"/>
                  <a:gd name="T66" fmla="*/ 1179 w 2250"/>
                  <a:gd name="T67" fmla="*/ 215 h 1823"/>
                  <a:gd name="T68" fmla="*/ 897 w 2250"/>
                  <a:gd name="T69" fmla="*/ 211 h 1823"/>
                  <a:gd name="T70" fmla="*/ 786 w 2250"/>
                  <a:gd name="T71" fmla="*/ 303 h 1823"/>
                  <a:gd name="T72" fmla="*/ 426 w 2250"/>
                  <a:gd name="T73" fmla="*/ 0 h 1823"/>
                  <a:gd name="T74" fmla="*/ 223 w 2250"/>
                  <a:gd name="T75" fmla="*/ 13 h 1823"/>
                  <a:gd name="T76" fmla="*/ 0 w 2250"/>
                  <a:gd name="T77" fmla="*/ 198 h 1823"/>
                  <a:gd name="T78" fmla="*/ 8 w 2250"/>
                  <a:gd name="T79" fmla="*/ 207 h 1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50" h="1823">
                    <a:moveTo>
                      <a:pt x="8" y="207"/>
                    </a:moveTo>
                    <a:lnTo>
                      <a:pt x="16" y="214"/>
                    </a:lnTo>
                    <a:lnTo>
                      <a:pt x="45" y="371"/>
                    </a:lnTo>
                    <a:lnTo>
                      <a:pt x="184" y="483"/>
                    </a:lnTo>
                    <a:lnTo>
                      <a:pt x="103" y="732"/>
                    </a:lnTo>
                    <a:lnTo>
                      <a:pt x="7" y="809"/>
                    </a:lnTo>
                    <a:lnTo>
                      <a:pt x="240" y="1032"/>
                    </a:lnTo>
                    <a:lnTo>
                      <a:pt x="301" y="1064"/>
                    </a:lnTo>
                    <a:lnTo>
                      <a:pt x="314" y="1252"/>
                    </a:lnTo>
                    <a:lnTo>
                      <a:pt x="408" y="1285"/>
                    </a:lnTo>
                    <a:lnTo>
                      <a:pt x="390" y="1489"/>
                    </a:lnTo>
                    <a:lnTo>
                      <a:pt x="653" y="1759"/>
                    </a:lnTo>
                    <a:lnTo>
                      <a:pt x="652" y="1775"/>
                    </a:lnTo>
                    <a:lnTo>
                      <a:pt x="780" y="1823"/>
                    </a:lnTo>
                    <a:lnTo>
                      <a:pt x="908" y="1699"/>
                    </a:lnTo>
                    <a:lnTo>
                      <a:pt x="987" y="1544"/>
                    </a:lnTo>
                    <a:lnTo>
                      <a:pt x="1098" y="1530"/>
                    </a:lnTo>
                    <a:lnTo>
                      <a:pt x="1191" y="1626"/>
                    </a:lnTo>
                    <a:lnTo>
                      <a:pt x="1251" y="1767"/>
                    </a:lnTo>
                    <a:lnTo>
                      <a:pt x="1472" y="1645"/>
                    </a:lnTo>
                    <a:lnTo>
                      <a:pt x="1506" y="1442"/>
                    </a:lnTo>
                    <a:lnTo>
                      <a:pt x="1338" y="1189"/>
                    </a:lnTo>
                    <a:lnTo>
                      <a:pt x="1354" y="1110"/>
                    </a:lnTo>
                    <a:lnTo>
                      <a:pt x="1449" y="1127"/>
                    </a:lnTo>
                    <a:lnTo>
                      <a:pt x="1527" y="1051"/>
                    </a:lnTo>
                    <a:lnTo>
                      <a:pt x="1981" y="1119"/>
                    </a:lnTo>
                    <a:lnTo>
                      <a:pt x="2170" y="1044"/>
                    </a:lnTo>
                    <a:lnTo>
                      <a:pt x="2250" y="951"/>
                    </a:lnTo>
                    <a:lnTo>
                      <a:pt x="1814" y="709"/>
                    </a:lnTo>
                    <a:lnTo>
                      <a:pt x="1894" y="617"/>
                    </a:lnTo>
                    <a:lnTo>
                      <a:pt x="1588" y="111"/>
                    </a:lnTo>
                    <a:lnTo>
                      <a:pt x="1463" y="125"/>
                    </a:lnTo>
                    <a:lnTo>
                      <a:pt x="1303" y="358"/>
                    </a:lnTo>
                    <a:lnTo>
                      <a:pt x="1179" y="215"/>
                    </a:lnTo>
                    <a:lnTo>
                      <a:pt x="897" y="211"/>
                    </a:lnTo>
                    <a:lnTo>
                      <a:pt x="786" y="303"/>
                    </a:lnTo>
                    <a:lnTo>
                      <a:pt x="426" y="0"/>
                    </a:lnTo>
                    <a:lnTo>
                      <a:pt x="223" y="13"/>
                    </a:lnTo>
                    <a:lnTo>
                      <a:pt x="0" y="198"/>
                    </a:lnTo>
                    <a:lnTo>
                      <a:pt x="8" y="2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5" name="Freeform 268">
                <a:extLst>
                  <a:ext uri="{FF2B5EF4-FFF2-40B4-BE49-F238E27FC236}">
                    <a16:creationId xmlns:a16="http://schemas.microsoft.com/office/drawing/2014/main" id="{B9EA0F99-87EB-417E-85EB-B824538D2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1" y="1983"/>
                <a:ext cx="386" cy="218"/>
              </a:xfrm>
              <a:custGeom>
                <a:avLst/>
                <a:gdLst>
                  <a:gd name="T0" fmla="*/ 321 w 2704"/>
                  <a:gd name="T1" fmla="*/ 622 h 1527"/>
                  <a:gd name="T2" fmla="*/ 474 w 2704"/>
                  <a:gd name="T3" fmla="*/ 859 h 1527"/>
                  <a:gd name="T4" fmla="*/ 392 w 2704"/>
                  <a:gd name="T5" fmla="*/ 1093 h 1527"/>
                  <a:gd name="T6" fmla="*/ 29 w 2704"/>
                  <a:gd name="T7" fmla="*/ 1307 h 1527"/>
                  <a:gd name="T8" fmla="*/ 0 w 2704"/>
                  <a:gd name="T9" fmla="*/ 1301 h 1527"/>
                  <a:gd name="T10" fmla="*/ 57 w 2704"/>
                  <a:gd name="T11" fmla="*/ 1527 h 1527"/>
                  <a:gd name="T12" fmla="*/ 199 w 2704"/>
                  <a:gd name="T13" fmla="*/ 1482 h 1527"/>
                  <a:gd name="T14" fmla="*/ 341 w 2704"/>
                  <a:gd name="T15" fmla="*/ 1374 h 1527"/>
                  <a:gd name="T16" fmla="*/ 513 w 2704"/>
                  <a:gd name="T17" fmla="*/ 1392 h 1527"/>
                  <a:gd name="T18" fmla="*/ 529 w 2704"/>
                  <a:gd name="T19" fmla="*/ 1330 h 1527"/>
                  <a:gd name="T20" fmla="*/ 641 w 2704"/>
                  <a:gd name="T21" fmla="*/ 1222 h 1527"/>
                  <a:gd name="T22" fmla="*/ 671 w 2704"/>
                  <a:gd name="T23" fmla="*/ 1332 h 1527"/>
                  <a:gd name="T24" fmla="*/ 718 w 2704"/>
                  <a:gd name="T25" fmla="*/ 1349 h 1527"/>
                  <a:gd name="T26" fmla="*/ 780 w 2704"/>
                  <a:gd name="T27" fmla="*/ 1334 h 1527"/>
                  <a:gd name="T28" fmla="*/ 765 w 2704"/>
                  <a:gd name="T29" fmla="*/ 1302 h 1527"/>
                  <a:gd name="T30" fmla="*/ 864 w 2704"/>
                  <a:gd name="T31" fmla="*/ 1005 h 1527"/>
                  <a:gd name="T32" fmla="*/ 882 w 2704"/>
                  <a:gd name="T33" fmla="*/ 833 h 1527"/>
                  <a:gd name="T34" fmla="*/ 1008 w 2704"/>
                  <a:gd name="T35" fmla="*/ 773 h 1527"/>
                  <a:gd name="T36" fmla="*/ 1069 w 2704"/>
                  <a:gd name="T37" fmla="*/ 852 h 1527"/>
                  <a:gd name="T38" fmla="*/ 1132 w 2704"/>
                  <a:gd name="T39" fmla="*/ 852 h 1527"/>
                  <a:gd name="T40" fmla="*/ 1164 w 2704"/>
                  <a:gd name="T41" fmla="*/ 791 h 1527"/>
                  <a:gd name="T42" fmla="*/ 1243 w 2704"/>
                  <a:gd name="T43" fmla="*/ 807 h 1527"/>
                  <a:gd name="T44" fmla="*/ 1288 w 2704"/>
                  <a:gd name="T45" fmla="*/ 918 h 1527"/>
                  <a:gd name="T46" fmla="*/ 1427 w 2704"/>
                  <a:gd name="T47" fmla="*/ 1076 h 1527"/>
                  <a:gd name="T48" fmla="*/ 1506 w 2704"/>
                  <a:gd name="T49" fmla="*/ 1062 h 1527"/>
                  <a:gd name="T50" fmla="*/ 1678 w 2704"/>
                  <a:gd name="T51" fmla="*/ 1096 h 1527"/>
                  <a:gd name="T52" fmla="*/ 1708 w 2704"/>
                  <a:gd name="T53" fmla="*/ 1175 h 1527"/>
                  <a:gd name="T54" fmla="*/ 1817 w 2704"/>
                  <a:gd name="T55" fmla="*/ 1223 h 1527"/>
                  <a:gd name="T56" fmla="*/ 1880 w 2704"/>
                  <a:gd name="T57" fmla="*/ 1145 h 1527"/>
                  <a:gd name="T58" fmla="*/ 1867 w 2704"/>
                  <a:gd name="T59" fmla="*/ 957 h 1527"/>
                  <a:gd name="T60" fmla="*/ 1884 w 2704"/>
                  <a:gd name="T61" fmla="*/ 879 h 1527"/>
                  <a:gd name="T62" fmla="*/ 2058 w 2704"/>
                  <a:gd name="T63" fmla="*/ 788 h 1527"/>
                  <a:gd name="T64" fmla="*/ 2104 w 2704"/>
                  <a:gd name="T65" fmla="*/ 851 h 1527"/>
                  <a:gd name="T66" fmla="*/ 2166 w 2704"/>
                  <a:gd name="T67" fmla="*/ 867 h 1527"/>
                  <a:gd name="T68" fmla="*/ 2182 w 2704"/>
                  <a:gd name="T69" fmla="*/ 915 h 1527"/>
                  <a:gd name="T70" fmla="*/ 2292 w 2704"/>
                  <a:gd name="T71" fmla="*/ 807 h 1527"/>
                  <a:gd name="T72" fmla="*/ 2355 w 2704"/>
                  <a:gd name="T73" fmla="*/ 823 h 1527"/>
                  <a:gd name="T74" fmla="*/ 2386 w 2704"/>
                  <a:gd name="T75" fmla="*/ 886 h 1527"/>
                  <a:gd name="T76" fmla="*/ 2418 w 2704"/>
                  <a:gd name="T77" fmla="*/ 824 h 1527"/>
                  <a:gd name="T78" fmla="*/ 2512 w 2704"/>
                  <a:gd name="T79" fmla="*/ 825 h 1527"/>
                  <a:gd name="T80" fmla="*/ 2559 w 2704"/>
                  <a:gd name="T81" fmla="*/ 810 h 1527"/>
                  <a:gd name="T82" fmla="*/ 2575 w 2704"/>
                  <a:gd name="T83" fmla="*/ 779 h 1527"/>
                  <a:gd name="T84" fmla="*/ 2575 w 2704"/>
                  <a:gd name="T85" fmla="*/ 747 h 1527"/>
                  <a:gd name="T86" fmla="*/ 2625 w 2704"/>
                  <a:gd name="T87" fmla="*/ 639 h 1527"/>
                  <a:gd name="T88" fmla="*/ 2671 w 2704"/>
                  <a:gd name="T89" fmla="*/ 655 h 1527"/>
                  <a:gd name="T90" fmla="*/ 2704 w 2704"/>
                  <a:gd name="T91" fmla="*/ 499 h 1527"/>
                  <a:gd name="T92" fmla="*/ 2642 w 2704"/>
                  <a:gd name="T93" fmla="*/ 482 h 1527"/>
                  <a:gd name="T94" fmla="*/ 2611 w 2704"/>
                  <a:gd name="T95" fmla="*/ 481 h 1527"/>
                  <a:gd name="T96" fmla="*/ 2595 w 2704"/>
                  <a:gd name="T97" fmla="*/ 529 h 1527"/>
                  <a:gd name="T98" fmla="*/ 2594 w 2704"/>
                  <a:gd name="T99" fmla="*/ 606 h 1527"/>
                  <a:gd name="T100" fmla="*/ 2514 w 2704"/>
                  <a:gd name="T101" fmla="*/ 684 h 1527"/>
                  <a:gd name="T102" fmla="*/ 2390 w 2704"/>
                  <a:gd name="T103" fmla="*/ 572 h 1527"/>
                  <a:gd name="T104" fmla="*/ 1981 w 2704"/>
                  <a:gd name="T105" fmla="*/ 661 h 1527"/>
                  <a:gd name="T106" fmla="*/ 1981 w 2704"/>
                  <a:gd name="T107" fmla="*/ 677 h 1527"/>
                  <a:gd name="T108" fmla="*/ 1729 w 2704"/>
                  <a:gd name="T109" fmla="*/ 735 h 1527"/>
                  <a:gd name="T110" fmla="*/ 1418 w 2704"/>
                  <a:gd name="T111" fmla="*/ 622 h 1527"/>
                  <a:gd name="T112" fmla="*/ 1389 w 2704"/>
                  <a:gd name="T113" fmla="*/ 464 h 1527"/>
                  <a:gd name="T114" fmla="*/ 675 w 2704"/>
                  <a:gd name="T115" fmla="*/ 0 h 1527"/>
                  <a:gd name="T116" fmla="*/ 549 w 2704"/>
                  <a:gd name="T117" fmla="*/ 29 h 1527"/>
                  <a:gd name="T118" fmla="*/ 358 w 2704"/>
                  <a:gd name="T119" fmla="*/ 168 h 1527"/>
                  <a:gd name="T120" fmla="*/ 321 w 2704"/>
                  <a:gd name="T121" fmla="*/ 622 h 1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704" h="1527">
                    <a:moveTo>
                      <a:pt x="321" y="622"/>
                    </a:moveTo>
                    <a:lnTo>
                      <a:pt x="474" y="859"/>
                    </a:lnTo>
                    <a:lnTo>
                      <a:pt x="392" y="1093"/>
                    </a:lnTo>
                    <a:lnTo>
                      <a:pt x="29" y="1307"/>
                    </a:lnTo>
                    <a:lnTo>
                      <a:pt x="0" y="1301"/>
                    </a:lnTo>
                    <a:lnTo>
                      <a:pt x="57" y="1527"/>
                    </a:lnTo>
                    <a:lnTo>
                      <a:pt x="199" y="1482"/>
                    </a:lnTo>
                    <a:lnTo>
                      <a:pt x="341" y="1374"/>
                    </a:lnTo>
                    <a:lnTo>
                      <a:pt x="513" y="1392"/>
                    </a:lnTo>
                    <a:lnTo>
                      <a:pt x="529" y="1330"/>
                    </a:lnTo>
                    <a:lnTo>
                      <a:pt x="641" y="1222"/>
                    </a:lnTo>
                    <a:lnTo>
                      <a:pt x="671" y="1332"/>
                    </a:lnTo>
                    <a:lnTo>
                      <a:pt x="718" y="1349"/>
                    </a:lnTo>
                    <a:lnTo>
                      <a:pt x="780" y="1334"/>
                    </a:lnTo>
                    <a:lnTo>
                      <a:pt x="765" y="1302"/>
                    </a:lnTo>
                    <a:lnTo>
                      <a:pt x="864" y="1005"/>
                    </a:lnTo>
                    <a:lnTo>
                      <a:pt x="882" y="833"/>
                    </a:lnTo>
                    <a:lnTo>
                      <a:pt x="1008" y="773"/>
                    </a:lnTo>
                    <a:lnTo>
                      <a:pt x="1069" y="852"/>
                    </a:lnTo>
                    <a:lnTo>
                      <a:pt x="1132" y="852"/>
                    </a:lnTo>
                    <a:lnTo>
                      <a:pt x="1164" y="791"/>
                    </a:lnTo>
                    <a:lnTo>
                      <a:pt x="1243" y="807"/>
                    </a:lnTo>
                    <a:lnTo>
                      <a:pt x="1288" y="918"/>
                    </a:lnTo>
                    <a:lnTo>
                      <a:pt x="1427" y="1076"/>
                    </a:lnTo>
                    <a:lnTo>
                      <a:pt x="1506" y="1062"/>
                    </a:lnTo>
                    <a:lnTo>
                      <a:pt x="1678" y="1096"/>
                    </a:lnTo>
                    <a:lnTo>
                      <a:pt x="1708" y="1175"/>
                    </a:lnTo>
                    <a:lnTo>
                      <a:pt x="1817" y="1223"/>
                    </a:lnTo>
                    <a:lnTo>
                      <a:pt x="1880" y="1145"/>
                    </a:lnTo>
                    <a:lnTo>
                      <a:pt x="1867" y="957"/>
                    </a:lnTo>
                    <a:lnTo>
                      <a:pt x="1884" y="879"/>
                    </a:lnTo>
                    <a:lnTo>
                      <a:pt x="2058" y="788"/>
                    </a:lnTo>
                    <a:lnTo>
                      <a:pt x="2104" y="851"/>
                    </a:lnTo>
                    <a:lnTo>
                      <a:pt x="2166" y="867"/>
                    </a:lnTo>
                    <a:lnTo>
                      <a:pt x="2182" y="915"/>
                    </a:lnTo>
                    <a:lnTo>
                      <a:pt x="2292" y="807"/>
                    </a:lnTo>
                    <a:lnTo>
                      <a:pt x="2355" y="823"/>
                    </a:lnTo>
                    <a:lnTo>
                      <a:pt x="2386" y="886"/>
                    </a:lnTo>
                    <a:lnTo>
                      <a:pt x="2418" y="824"/>
                    </a:lnTo>
                    <a:lnTo>
                      <a:pt x="2512" y="825"/>
                    </a:lnTo>
                    <a:lnTo>
                      <a:pt x="2559" y="810"/>
                    </a:lnTo>
                    <a:lnTo>
                      <a:pt x="2575" y="779"/>
                    </a:lnTo>
                    <a:lnTo>
                      <a:pt x="2575" y="747"/>
                    </a:lnTo>
                    <a:lnTo>
                      <a:pt x="2625" y="639"/>
                    </a:lnTo>
                    <a:lnTo>
                      <a:pt x="2671" y="655"/>
                    </a:lnTo>
                    <a:lnTo>
                      <a:pt x="2704" y="499"/>
                    </a:lnTo>
                    <a:lnTo>
                      <a:pt x="2642" y="482"/>
                    </a:lnTo>
                    <a:lnTo>
                      <a:pt x="2611" y="481"/>
                    </a:lnTo>
                    <a:lnTo>
                      <a:pt x="2595" y="529"/>
                    </a:lnTo>
                    <a:lnTo>
                      <a:pt x="2594" y="606"/>
                    </a:lnTo>
                    <a:lnTo>
                      <a:pt x="2514" y="684"/>
                    </a:lnTo>
                    <a:lnTo>
                      <a:pt x="2390" y="572"/>
                    </a:lnTo>
                    <a:lnTo>
                      <a:pt x="1981" y="661"/>
                    </a:lnTo>
                    <a:lnTo>
                      <a:pt x="1981" y="677"/>
                    </a:lnTo>
                    <a:lnTo>
                      <a:pt x="1729" y="735"/>
                    </a:lnTo>
                    <a:lnTo>
                      <a:pt x="1418" y="622"/>
                    </a:lnTo>
                    <a:lnTo>
                      <a:pt x="1389" y="464"/>
                    </a:lnTo>
                    <a:lnTo>
                      <a:pt x="675" y="0"/>
                    </a:lnTo>
                    <a:lnTo>
                      <a:pt x="549" y="29"/>
                    </a:lnTo>
                    <a:lnTo>
                      <a:pt x="358" y="168"/>
                    </a:lnTo>
                    <a:lnTo>
                      <a:pt x="321" y="6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6" name="Freeform 269">
                <a:extLst>
                  <a:ext uri="{FF2B5EF4-FFF2-40B4-BE49-F238E27FC236}">
                    <a16:creationId xmlns:a16="http://schemas.microsoft.com/office/drawing/2014/main" id="{95F9FEBF-A725-4DC5-BDB4-2E3FD608EA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3" y="2153"/>
                <a:ext cx="277" cy="241"/>
              </a:xfrm>
              <a:custGeom>
                <a:avLst/>
                <a:gdLst>
                  <a:gd name="T0" fmla="*/ 173 w 1939"/>
                  <a:gd name="T1" fmla="*/ 0 h 1686"/>
                  <a:gd name="T2" fmla="*/ 0 w 1939"/>
                  <a:gd name="T3" fmla="*/ 29 h 1686"/>
                  <a:gd name="T4" fmla="*/ 306 w 1939"/>
                  <a:gd name="T5" fmla="*/ 535 h 1686"/>
                  <a:gd name="T6" fmla="*/ 226 w 1939"/>
                  <a:gd name="T7" fmla="*/ 627 h 1686"/>
                  <a:gd name="T8" fmla="*/ 662 w 1939"/>
                  <a:gd name="T9" fmla="*/ 869 h 1686"/>
                  <a:gd name="T10" fmla="*/ 740 w 1939"/>
                  <a:gd name="T11" fmla="*/ 917 h 1686"/>
                  <a:gd name="T12" fmla="*/ 751 w 1939"/>
                  <a:gd name="T13" fmla="*/ 1246 h 1686"/>
                  <a:gd name="T14" fmla="*/ 592 w 1939"/>
                  <a:gd name="T15" fmla="*/ 1385 h 1686"/>
                  <a:gd name="T16" fmla="*/ 590 w 1939"/>
                  <a:gd name="T17" fmla="*/ 1542 h 1686"/>
                  <a:gd name="T18" fmla="*/ 791 w 1939"/>
                  <a:gd name="T19" fmla="*/ 1686 h 1686"/>
                  <a:gd name="T20" fmla="*/ 1388 w 1939"/>
                  <a:gd name="T21" fmla="*/ 1678 h 1686"/>
                  <a:gd name="T22" fmla="*/ 1515 w 1939"/>
                  <a:gd name="T23" fmla="*/ 1524 h 1686"/>
                  <a:gd name="T24" fmla="*/ 1596 w 1939"/>
                  <a:gd name="T25" fmla="*/ 1305 h 1686"/>
                  <a:gd name="T26" fmla="*/ 1550 w 1939"/>
                  <a:gd name="T27" fmla="*/ 1242 h 1686"/>
                  <a:gd name="T28" fmla="*/ 1490 w 1939"/>
                  <a:gd name="T29" fmla="*/ 1116 h 1686"/>
                  <a:gd name="T30" fmla="*/ 1553 w 1939"/>
                  <a:gd name="T31" fmla="*/ 1053 h 1686"/>
                  <a:gd name="T32" fmla="*/ 1584 w 1939"/>
                  <a:gd name="T33" fmla="*/ 1054 h 1686"/>
                  <a:gd name="T34" fmla="*/ 1631 w 1939"/>
                  <a:gd name="T35" fmla="*/ 1070 h 1686"/>
                  <a:gd name="T36" fmla="*/ 1680 w 1939"/>
                  <a:gd name="T37" fmla="*/ 962 h 1686"/>
                  <a:gd name="T38" fmla="*/ 1742 w 1939"/>
                  <a:gd name="T39" fmla="*/ 947 h 1686"/>
                  <a:gd name="T40" fmla="*/ 1808 w 1939"/>
                  <a:gd name="T41" fmla="*/ 744 h 1686"/>
                  <a:gd name="T42" fmla="*/ 1745 w 1939"/>
                  <a:gd name="T43" fmla="*/ 743 h 1686"/>
                  <a:gd name="T44" fmla="*/ 1699 w 1939"/>
                  <a:gd name="T45" fmla="*/ 696 h 1686"/>
                  <a:gd name="T46" fmla="*/ 1778 w 1939"/>
                  <a:gd name="T47" fmla="*/ 649 h 1686"/>
                  <a:gd name="T48" fmla="*/ 1764 w 1939"/>
                  <a:gd name="T49" fmla="*/ 540 h 1686"/>
                  <a:gd name="T50" fmla="*/ 1827 w 1939"/>
                  <a:gd name="T51" fmla="*/ 541 h 1686"/>
                  <a:gd name="T52" fmla="*/ 1859 w 1939"/>
                  <a:gd name="T53" fmla="*/ 478 h 1686"/>
                  <a:gd name="T54" fmla="*/ 1845 w 1939"/>
                  <a:gd name="T55" fmla="*/ 368 h 1686"/>
                  <a:gd name="T56" fmla="*/ 1939 w 1939"/>
                  <a:gd name="T57" fmla="*/ 354 h 1686"/>
                  <a:gd name="T58" fmla="*/ 1817 w 1939"/>
                  <a:gd name="T59" fmla="*/ 85 h 1686"/>
                  <a:gd name="T60" fmla="*/ 1724 w 1939"/>
                  <a:gd name="T61" fmla="*/ 53 h 1686"/>
                  <a:gd name="T62" fmla="*/ 1613 w 1939"/>
                  <a:gd name="T63" fmla="*/ 98 h 1686"/>
                  <a:gd name="T64" fmla="*/ 1597 w 1939"/>
                  <a:gd name="T65" fmla="*/ 161 h 1686"/>
                  <a:gd name="T66" fmla="*/ 1503 w 1939"/>
                  <a:gd name="T67" fmla="*/ 191 h 1686"/>
                  <a:gd name="T68" fmla="*/ 1517 w 1939"/>
                  <a:gd name="T69" fmla="*/ 254 h 1686"/>
                  <a:gd name="T70" fmla="*/ 1468 w 1939"/>
                  <a:gd name="T71" fmla="*/ 347 h 1686"/>
                  <a:gd name="T72" fmla="*/ 1313 w 1939"/>
                  <a:gd name="T73" fmla="*/ 298 h 1686"/>
                  <a:gd name="T74" fmla="*/ 1377 w 1939"/>
                  <a:gd name="T75" fmla="*/ 220 h 1686"/>
                  <a:gd name="T76" fmla="*/ 1377 w 1939"/>
                  <a:gd name="T77" fmla="*/ 189 h 1686"/>
                  <a:gd name="T78" fmla="*/ 1346 w 1939"/>
                  <a:gd name="T79" fmla="*/ 158 h 1686"/>
                  <a:gd name="T80" fmla="*/ 1189 w 1939"/>
                  <a:gd name="T81" fmla="*/ 140 h 1686"/>
                  <a:gd name="T82" fmla="*/ 1127 w 1939"/>
                  <a:gd name="T83" fmla="*/ 155 h 1686"/>
                  <a:gd name="T84" fmla="*/ 1080 w 1939"/>
                  <a:gd name="T85" fmla="*/ 138 h 1686"/>
                  <a:gd name="T86" fmla="*/ 1050 w 1939"/>
                  <a:gd name="T87" fmla="*/ 28 h 1686"/>
                  <a:gd name="T88" fmla="*/ 938 w 1939"/>
                  <a:gd name="T89" fmla="*/ 136 h 1686"/>
                  <a:gd name="T90" fmla="*/ 922 w 1939"/>
                  <a:gd name="T91" fmla="*/ 198 h 1686"/>
                  <a:gd name="T92" fmla="*/ 750 w 1939"/>
                  <a:gd name="T93" fmla="*/ 180 h 1686"/>
                  <a:gd name="T94" fmla="*/ 608 w 1939"/>
                  <a:gd name="T95" fmla="*/ 288 h 1686"/>
                  <a:gd name="T96" fmla="*/ 466 w 1939"/>
                  <a:gd name="T97" fmla="*/ 333 h 1686"/>
                  <a:gd name="T98" fmla="*/ 409 w 1939"/>
                  <a:gd name="T99" fmla="*/ 107 h 1686"/>
                  <a:gd name="T100" fmla="*/ 359 w 1939"/>
                  <a:gd name="T101" fmla="*/ 96 h 1686"/>
                  <a:gd name="T102" fmla="*/ 173 w 1939"/>
                  <a:gd name="T103" fmla="*/ 0 h 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39" h="1686">
                    <a:moveTo>
                      <a:pt x="173" y="0"/>
                    </a:moveTo>
                    <a:lnTo>
                      <a:pt x="0" y="29"/>
                    </a:lnTo>
                    <a:lnTo>
                      <a:pt x="306" y="535"/>
                    </a:lnTo>
                    <a:lnTo>
                      <a:pt x="226" y="627"/>
                    </a:lnTo>
                    <a:lnTo>
                      <a:pt x="662" y="869"/>
                    </a:lnTo>
                    <a:lnTo>
                      <a:pt x="740" y="917"/>
                    </a:lnTo>
                    <a:lnTo>
                      <a:pt x="751" y="1246"/>
                    </a:lnTo>
                    <a:lnTo>
                      <a:pt x="592" y="1385"/>
                    </a:lnTo>
                    <a:lnTo>
                      <a:pt x="590" y="1542"/>
                    </a:lnTo>
                    <a:lnTo>
                      <a:pt x="791" y="1686"/>
                    </a:lnTo>
                    <a:lnTo>
                      <a:pt x="1388" y="1678"/>
                    </a:lnTo>
                    <a:lnTo>
                      <a:pt x="1515" y="1524"/>
                    </a:lnTo>
                    <a:lnTo>
                      <a:pt x="1596" y="1305"/>
                    </a:lnTo>
                    <a:lnTo>
                      <a:pt x="1550" y="1242"/>
                    </a:lnTo>
                    <a:lnTo>
                      <a:pt x="1490" y="1116"/>
                    </a:lnTo>
                    <a:lnTo>
                      <a:pt x="1553" y="1053"/>
                    </a:lnTo>
                    <a:lnTo>
                      <a:pt x="1584" y="1054"/>
                    </a:lnTo>
                    <a:lnTo>
                      <a:pt x="1631" y="1070"/>
                    </a:lnTo>
                    <a:lnTo>
                      <a:pt x="1680" y="962"/>
                    </a:lnTo>
                    <a:lnTo>
                      <a:pt x="1742" y="947"/>
                    </a:lnTo>
                    <a:lnTo>
                      <a:pt x="1808" y="744"/>
                    </a:lnTo>
                    <a:lnTo>
                      <a:pt x="1745" y="743"/>
                    </a:lnTo>
                    <a:lnTo>
                      <a:pt x="1699" y="696"/>
                    </a:lnTo>
                    <a:lnTo>
                      <a:pt x="1778" y="649"/>
                    </a:lnTo>
                    <a:lnTo>
                      <a:pt x="1764" y="540"/>
                    </a:lnTo>
                    <a:lnTo>
                      <a:pt x="1827" y="541"/>
                    </a:lnTo>
                    <a:lnTo>
                      <a:pt x="1859" y="478"/>
                    </a:lnTo>
                    <a:lnTo>
                      <a:pt x="1845" y="368"/>
                    </a:lnTo>
                    <a:lnTo>
                      <a:pt x="1939" y="354"/>
                    </a:lnTo>
                    <a:lnTo>
                      <a:pt x="1817" y="85"/>
                    </a:lnTo>
                    <a:lnTo>
                      <a:pt x="1724" y="53"/>
                    </a:lnTo>
                    <a:lnTo>
                      <a:pt x="1613" y="98"/>
                    </a:lnTo>
                    <a:lnTo>
                      <a:pt x="1597" y="161"/>
                    </a:lnTo>
                    <a:lnTo>
                      <a:pt x="1503" y="191"/>
                    </a:lnTo>
                    <a:lnTo>
                      <a:pt x="1517" y="254"/>
                    </a:lnTo>
                    <a:lnTo>
                      <a:pt x="1468" y="347"/>
                    </a:lnTo>
                    <a:lnTo>
                      <a:pt x="1313" y="298"/>
                    </a:lnTo>
                    <a:lnTo>
                      <a:pt x="1377" y="220"/>
                    </a:lnTo>
                    <a:lnTo>
                      <a:pt x="1377" y="189"/>
                    </a:lnTo>
                    <a:lnTo>
                      <a:pt x="1346" y="158"/>
                    </a:lnTo>
                    <a:lnTo>
                      <a:pt x="1189" y="140"/>
                    </a:lnTo>
                    <a:lnTo>
                      <a:pt x="1127" y="155"/>
                    </a:lnTo>
                    <a:lnTo>
                      <a:pt x="1080" y="138"/>
                    </a:lnTo>
                    <a:lnTo>
                      <a:pt x="1050" y="28"/>
                    </a:lnTo>
                    <a:lnTo>
                      <a:pt x="938" y="136"/>
                    </a:lnTo>
                    <a:lnTo>
                      <a:pt x="922" y="198"/>
                    </a:lnTo>
                    <a:lnTo>
                      <a:pt x="750" y="180"/>
                    </a:lnTo>
                    <a:lnTo>
                      <a:pt x="608" y="288"/>
                    </a:lnTo>
                    <a:lnTo>
                      <a:pt x="466" y="333"/>
                    </a:lnTo>
                    <a:lnTo>
                      <a:pt x="409" y="107"/>
                    </a:lnTo>
                    <a:lnTo>
                      <a:pt x="359" y="96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7" name="Freeform 270">
                <a:extLst>
                  <a:ext uri="{FF2B5EF4-FFF2-40B4-BE49-F238E27FC236}">
                    <a16:creationId xmlns:a16="http://schemas.microsoft.com/office/drawing/2014/main" id="{22A3DB45-993B-4BC7-9B94-CD628FEF9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" y="1795"/>
                <a:ext cx="132" cy="213"/>
              </a:xfrm>
              <a:custGeom>
                <a:avLst/>
                <a:gdLst>
                  <a:gd name="T0" fmla="*/ 854 w 921"/>
                  <a:gd name="T1" fmla="*/ 177 h 1487"/>
                  <a:gd name="T2" fmla="*/ 825 w 921"/>
                  <a:gd name="T3" fmla="*/ 51 h 1487"/>
                  <a:gd name="T4" fmla="*/ 605 w 921"/>
                  <a:gd name="T5" fmla="*/ 0 h 1487"/>
                  <a:gd name="T6" fmla="*/ 556 w 921"/>
                  <a:gd name="T7" fmla="*/ 173 h 1487"/>
                  <a:gd name="T8" fmla="*/ 477 w 921"/>
                  <a:gd name="T9" fmla="*/ 203 h 1487"/>
                  <a:gd name="T10" fmla="*/ 301 w 921"/>
                  <a:gd name="T11" fmla="*/ 498 h 1487"/>
                  <a:gd name="T12" fmla="*/ 81 w 921"/>
                  <a:gd name="T13" fmla="*/ 526 h 1487"/>
                  <a:gd name="T14" fmla="*/ 0 w 921"/>
                  <a:gd name="T15" fmla="*/ 697 h 1487"/>
                  <a:gd name="T16" fmla="*/ 45 w 921"/>
                  <a:gd name="T17" fmla="*/ 823 h 1487"/>
                  <a:gd name="T18" fmla="*/ 14 w 921"/>
                  <a:gd name="T19" fmla="*/ 839 h 1487"/>
                  <a:gd name="T20" fmla="*/ 29 w 921"/>
                  <a:gd name="T21" fmla="*/ 902 h 1487"/>
                  <a:gd name="T22" fmla="*/ 91 w 921"/>
                  <a:gd name="T23" fmla="*/ 918 h 1487"/>
                  <a:gd name="T24" fmla="*/ 329 w 921"/>
                  <a:gd name="T25" fmla="*/ 686 h 1487"/>
                  <a:gd name="T26" fmla="*/ 407 w 921"/>
                  <a:gd name="T27" fmla="*/ 766 h 1487"/>
                  <a:gd name="T28" fmla="*/ 405 w 921"/>
                  <a:gd name="T29" fmla="*/ 828 h 1487"/>
                  <a:gd name="T30" fmla="*/ 560 w 921"/>
                  <a:gd name="T31" fmla="*/ 1031 h 1487"/>
                  <a:gd name="T32" fmla="*/ 432 w 921"/>
                  <a:gd name="T33" fmla="*/ 1202 h 1487"/>
                  <a:gd name="T34" fmla="*/ 447 w 921"/>
                  <a:gd name="T35" fmla="*/ 1265 h 1487"/>
                  <a:gd name="T36" fmla="*/ 647 w 921"/>
                  <a:gd name="T37" fmla="*/ 1487 h 1487"/>
                  <a:gd name="T38" fmla="*/ 838 w 921"/>
                  <a:gd name="T39" fmla="*/ 1333 h 1487"/>
                  <a:gd name="T40" fmla="*/ 921 w 921"/>
                  <a:gd name="T41" fmla="*/ 961 h 1487"/>
                  <a:gd name="T42" fmla="*/ 906 w 921"/>
                  <a:gd name="T43" fmla="*/ 930 h 1487"/>
                  <a:gd name="T44" fmla="*/ 801 w 921"/>
                  <a:gd name="T45" fmla="*/ 552 h 1487"/>
                  <a:gd name="T46" fmla="*/ 631 w 921"/>
                  <a:gd name="T47" fmla="*/ 408 h 1487"/>
                  <a:gd name="T48" fmla="*/ 854 w 921"/>
                  <a:gd name="T49" fmla="*/ 177 h 1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21" h="1487">
                    <a:moveTo>
                      <a:pt x="854" y="177"/>
                    </a:moveTo>
                    <a:lnTo>
                      <a:pt x="825" y="51"/>
                    </a:lnTo>
                    <a:lnTo>
                      <a:pt x="605" y="0"/>
                    </a:lnTo>
                    <a:lnTo>
                      <a:pt x="556" y="173"/>
                    </a:lnTo>
                    <a:lnTo>
                      <a:pt x="477" y="203"/>
                    </a:lnTo>
                    <a:lnTo>
                      <a:pt x="301" y="498"/>
                    </a:lnTo>
                    <a:lnTo>
                      <a:pt x="81" y="526"/>
                    </a:lnTo>
                    <a:lnTo>
                      <a:pt x="0" y="697"/>
                    </a:lnTo>
                    <a:lnTo>
                      <a:pt x="45" y="823"/>
                    </a:lnTo>
                    <a:lnTo>
                      <a:pt x="14" y="839"/>
                    </a:lnTo>
                    <a:lnTo>
                      <a:pt x="29" y="902"/>
                    </a:lnTo>
                    <a:lnTo>
                      <a:pt x="91" y="918"/>
                    </a:lnTo>
                    <a:lnTo>
                      <a:pt x="329" y="686"/>
                    </a:lnTo>
                    <a:lnTo>
                      <a:pt x="407" y="766"/>
                    </a:lnTo>
                    <a:lnTo>
                      <a:pt x="405" y="828"/>
                    </a:lnTo>
                    <a:lnTo>
                      <a:pt x="560" y="1031"/>
                    </a:lnTo>
                    <a:lnTo>
                      <a:pt x="432" y="1202"/>
                    </a:lnTo>
                    <a:lnTo>
                      <a:pt x="447" y="1265"/>
                    </a:lnTo>
                    <a:lnTo>
                      <a:pt x="647" y="1487"/>
                    </a:lnTo>
                    <a:lnTo>
                      <a:pt x="838" y="1333"/>
                    </a:lnTo>
                    <a:lnTo>
                      <a:pt x="921" y="961"/>
                    </a:lnTo>
                    <a:lnTo>
                      <a:pt x="906" y="930"/>
                    </a:lnTo>
                    <a:lnTo>
                      <a:pt x="801" y="552"/>
                    </a:lnTo>
                    <a:lnTo>
                      <a:pt x="631" y="408"/>
                    </a:lnTo>
                    <a:lnTo>
                      <a:pt x="854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8" name="Freeform 271">
                <a:extLst>
                  <a:ext uri="{FF2B5EF4-FFF2-40B4-BE49-F238E27FC236}">
                    <a16:creationId xmlns:a16="http://schemas.microsoft.com/office/drawing/2014/main" id="{36C3EBC2-76E3-49FA-BFEA-7CAF47B22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1893"/>
                <a:ext cx="98" cy="100"/>
              </a:xfrm>
              <a:custGeom>
                <a:avLst/>
                <a:gdLst>
                  <a:gd name="T0" fmla="*/ 534 w 689"/>
                  <a:gd name="T1" fmla="*/ 142 h 701"/>
                  <a:gd name="T2" fmla="*/ 536 w 689"/>
                  <a:gd name="T3" fmla="*/ 80 h 701"/>
                  <a:gd name="T4" fmla="*/ 458 w 689"/>
                  <a:gd name="T5" fmla="*/ 0 h 701"/>
                  <a:gd name="T6" fmla="*/ 220 w 689"/>
                  <a:gd name="T7" fmla="*/ 232 h 701"/>
                  <a:gd name="T8" fmla="*/ 158 w 689"/>
                  <a:gd name="T9" fmla="*/ 216 h 701"/>
                  <a:gd name="T10" fmla="*/ 143 w 689"/>
                  <a:gd name="T11" fmla="*/ 153 h 701"/>
                  <a:gd name="T12" fmla="*/ 33 w 689"/>
                  <a:gd name="T13" fmla="*/ 183 h 701"/>
                  <a:gd name="T14" fmla="*/ 0 w 689"/>
                  <a:gd name="T15" fmla="*/ 308 h 701"/>
                  <a:gd name="T16" fmla="*/ 280 w 689"/>
                  <a:gd name="T17" fmla="*/ 465 h 701"/>
                  <a:gd name="T18" fmla="*/ 231 w 689"/>
                  <a:gd name="T19" fmla="*/ 558 h 701"/>
                  <a:gd name="T20" fmla="*/ 323 w 689"/>
                  <a:gd name="T21" fmla="*/ 701 h 701"/>
                  <a:gd name="T22" fmla="*/ 576 w 689"/>
                  <a:gd name="T23" fmla="*/ 579 h 701"/>
                  <a:gd name="T24" fmla="*/ 561 w 689"/>
                  <a:gd name="T25" fmla="*/ 516 h 701"/>
                  <a:gd name="T26" fmla="*/ 689 w 689"/>
                  <a:gd name="T27" fmla="*/ 345 h 701"/>
                  <a:gd name="T28" fmla="*/ 534 w 689"/>
                  <a:gd name="T29" fmla="*/ 142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9" h="701">
                    <a:moveTo>
                      <a:pt x="534" y="142"/>
                    </a:moveTo>
                    <a:lnTo>
                      <a:pt x="536" y="80"/>
                    </a:lnTo>
                    <a:lnTo>
                      <a:pt x="458" y="0"/>
                    </a:lnTo>
                    <a:lnTo>
                      <a:pt x="220" y="232"/>
                    </a:lnTo>
                    <a:lnTo>
                      <a:pt x="158" y="216"/>
                    </a:lnTo>
                    <a:lnTo>
                      <a:pt x="143" y="153"/>
                    </a:lnTo>
                    <a:lnTo>
                      <a:pt x="33" y="183"/>
                    </a:lnTo>
                    <a:lnTo>
                      <a:pt x="0" y="308"/>
                    </a:lnTo>
                    <a:lnTo>
                      <a:pt x="280" y="465"/>
                    </a:lnTo>
                    <a:lnTo>
                      <a:pt x="231" y="558"/>
                    </a:lnTo>
                    <a:lnTo>
                      <a:pt x="323" y="701"/>
                    </a:lnTo>
                    <a:lnTo>
                      <a:pt x="576" y="579"/>
                    </a:lnTo>
                    <a:lnTo>
                      <a:pt x="561" y="516"/>
                    </a:lnTo>
                    <a:lnTo>
                      <a:pt x="689" y="345"/>
                    </a:lnTo>
                    <a:lnTo>
                      <a:pt x="534" y="1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9" name="Freeform 272">
                <a:extLst>
                  <a:ext uri="{FF2B5EF4-FFF2-40B4-BE49-F238E27FC236}">
                    <a16:creationId xmlns:a16="http://schemas.microsoft.com/office/drawing/2014/main" id="{0895B0AF-0456-4019-8766-CFD095DB8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3" y="1857"/>
                <a:ext cx="70" cy="86"/>
              </a:xfrm>
              <a:custGeom>
                <a:avLst/>
                <a:gdLst>
                  <a:gd name="T0" fmla="*/ 409 w 490"/>
                  <a:gd name="T1" fmla="*/ 267 h 606"/>
                  <a:gd name="T2" fmla="*/ 490 w 490"/>
                  <a:gd name="T3" fmla="*/ 96 h 606"/>
                  <a:gd name="T4" fmla="*/ 319 w 490"/>
                  <a:gd name="T5" fmla="*/ 0 h 606"/>
                  <a:gd name="T6" fmla="*/ 35 w 490"/>
                  <a:gd name="T7" fmla="*/ 153 h 606"/>
                  <a:gd name="T8" fmla="*/ 0 w 490"/>
                  <a:gd name="T9" fmla="*/ 402 h 606"/>
                  <a:gd name="T10" fmla="*/ 15 w 490"/>
                  <a:gd name="T11" fmla="*/ 466 h 606"/>
                  <a:gd name="T12" fmla="*/ 45 w 490"/>
                  <a:gd name="T13" fmla="*/ 513 h 606"/>
                  <a:gd name="T14" fmla="*/ 139 w 490"/>
                  <a:gd name="T15" fmla="*/ 546 h 606"/>
                  <a:gd name="T16" fmla="*/ 185 w 490"/>
                  <a:gd name="T17" fmla="*/ 606 h 606"/>
                  <a:gd name="T18" fmla="*/ 280 w 490"/>
                  <a:gd name="T19" fmla="*/ 564 h 606"/>
                  <a:gd name="T20" fmla="*/ 313 w 490"/>
                  <a:gd name="T21" fmla="*/ 439 h 606"/>
                  <a:gd name="T22" fmla="*/ 423 w 490"/>
                  <a:gd name="T23" fmla="*/ 409 h 606"/>
                  <a:gd name="T24" fmla="*/ 454 w 490"/>
                  <a:gd name="T25" fmla="*/ 393 h 606"/>
                  <a:gd name="T26" fmla="*/ 409 w 490"/>
                  <a:gd name="T27" fmla="*/ 26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0" h="606">
                    <a:moveTo>
                      <a:pt x="409" y="267"/>
                    </a:moveTo>
                    <a:lnTo>
                      <a:pt x="490" y="96"/>
                    </a:lnTo>
                    <a:lnTo>
                      <a:pt x="319" y="0"/>
                    </a:lnTo>
                    <a:lnTo>
                      <a:pt x="35" y="153"/>
                    </a:lnTo>
                    <a:lnTo>
                      <a:pt x="0" y="402"/>
                    </a:lnTo>
                    <a:lnTo>
                      <a:pt x="15" y="466"/>
                    </a:lnTo>
                    <a:lnTo>
                      <a:pt x="45" y="513"/>
                    </a:lnTo>
                    <a:lnTo>
                      <a:pt x="139" y="546"/>
                    </a:lnTo>
                    <a:lnTo>
                      <a:pt x="185" y="606"/>
                    </a:lnTo>
                    <a:lnTo>
                      <a:pt x="280" y="564"/>
                    </a:lnTo>
                    <a:lnTo>
                      <a:pt x="313" y="439"/>
                    </a:lnTo>
                    <a:lnTo>
                      <a:pt x="423" y="409"/>
                    </a:lnTo>
                    <a:lnTo>
                      <a:pt x="454" y="393"/>
                    </a:lnTo>
                    <a:lnTo>
                      <a:pt x="409" y="2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0" name="Freeform 273">
                <a:extLst>
                  <a:ext uri="{FF2B5EF4-FFF2-40B4-BE49-F238E27FC236}">
                    <a16:creationId xmlns:a16="http://schemas.microsoft.com/office/drawing/2014/main" id="{E25233C7-0B75-47A1-AE2C-409936AD7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1" y="1911"/>
                <a:ext cx="333" cy="177"/>
              </a:xfrm>
              <a:custGeom>
                <a:avLst/>
                <a:gdLst>
                  <a:gd name="T0" fmla="*/ 1877 w 2330"/>
                  <a:gd name="T1" fmla="*/ 577 h 1239"/>
                  <a:gd name="T2" fmla="*/ 1785 w 2330"/>
                  <a:gd name="T3" fmla="*/ 434 h 1239"/>
                  <a:gd name="T4" fmla="*/ 1834 w 2330"/>
                  <a:gd name="T5" fmla="*/ 341 h 1239"/>
                  <a:gd name="T6" fmla="*/ 1554 w 2330"/>
                  <a:gd name="T7" fmla="*/ 184 h 1239"/>
                  <a:gd name="T8" fmla="*/ 1459 w 2330"/>
                  <a:gd name="T9" fmla="*/ 226 h 1239"/>
                  <a:gd name="T10" fmla="*/ 1413 w 2330"/>
                  <a:gd name="T11" fmla="*/ 166 h 1239"/>
                  <a:gd name="T12" fmla="*/ 1319 w 2330"/>
                  <a:gd name="T13" fmla="*/ 133 h 1239"/>
                  <a:gd name="T14" fmla="*/ 1289 w 2330"/>
                  <a:gd name="T15" fmla="*/ 86 h 1239"/>
                  <a:gd name="T16" fmla="*/ 1240 w 2330"/>
                  <a:gd name="T17" fmla="*/ 132 h 1239"/>
                  <a:gd name="T18" fmla="*/ 1270 w 2330"/>
                  <a:gd name="T19" fmla="*/ 286 h 1239"/>
                  <a:gd name="T20" fmla="*/ 1144 w 2330"/>
                  <a:gd name="T21" fmla="*/ 378 h 1239"/>
                  <a:gd name="T22" fmla="*/ 1035 w 2330"/>
                  <a:gd name="T23" fmla="*/ 251 h 1239"/>
                  <a:gd name="T24" fmla="*/ 864 w 2330"/>
                  <a:gd name="T25" fmla="*/ 174 h 1239"/>
                  <a:gd name="T26" fmla="*/ 912 w 2330"/>
                  <a:gd name="T27" fmla="*/ 80 h 1239"/>
                  <a:gd name="T28" fmla="*/ 804 w 2330"/>
                  <a:gd name="T29" fmla="*/ 0 h 1239"/>
                  <a:gd name="T30" fmla="*/ 363 w 2330"/>
                  <a:gd name="T31" fmla="*/ 135 h 1239"/>
                  <a:gd name="T32" fmla="*/ 392 w 2330"/>
                  <a:gd name="T33" fmla="*/ 273 h 1239"/>
                  <a:gd name="T34" fmla="*/ 297 w 2330"/>
                  <a:gd name="T35" fmla="*/ 320 h 1239"/>
                  <a:gd name="T36" fmla="*/ 220 w 2330"/>
                  <a:gd name="T37" fmla="*/ 255 h 1239"/>
                  <a:gd name="T38" fmla="*/ 0 w 2330"/>
                  <a:gd name="T39" fmla="*/ 268 h 1239"/>
                  <a:gd name="T40" fmla="*/ 45 w 2330"/>
                  <a:gd name="T41" fmla="*/ 504 h 1239"/>
                  <a:gd name="T42" fmla="*/ 759 w 2330"/>
                  <a:gd name="T43" fmla="*/ 968 h 1239"/>
                  <a:gd name="T44" fmla="*/ 788 w 2330"/>
                  <a:gd name="T45" fmla="*/ 1126 h 1239"/>
                  <a:gd name="T46" fmla="*/ 1099 w 2330"/>
                  <a:gd name="T47" fmla="*/ 1239 h 1239"/>
                  <a:gd name="T48" fmla="*/ 1351 w 2330"/>
                  <a:gd name="T49" fmla="*/ 1181 h 1239"/>
                  <a:gd name="T50" fmla="*/ 1351 w 2330"/>
                  <a:gd name="T51" fmla="*/ 1165 h 1239"/>
                  <a:gd name="T52" fmla="*/ 1760 w 2330"/>
                  <a:gd name="T53" fmla="*/ 1076 h 1239"/>
                  <a:gd name="T54" fmla="*/ 1884 w 2330"/>
                  <a:gd name="T55" fmla="*/ 1188 h 1239"/>
                  <a:gd name="T56" fmla="*/ 1964 w 2330"/>
                  <a:gd name="T57" fmla="*/ 1110 h 1239"/>
                  <a:gd name="T58" fmla="*/ 1965 w 2330"/>
                  <a:gd name="T59" fmla="*/ 1033 h 1239"/>
                  <a:gd name="T60" fmla="*/ 1981 w 2330"/>
                  <a:gd name="T61" fmla="*/ 985 h 1239"/>
                  <a:gd name="T62" fmla="*/ 2012 w 2330"/>
                  <a:gd name="T63" fmla="*/ 986 h 1239"/>
                  <a:gd name="T64" fmla="*/ 2074 w 2330"/>
                  <a:gd name="T65" fmla="*/ 1003 h 1239"/>
                  <a:gd name="T66" fmla="*/ 2138 w 2330"/>
                  <a:gd name="T67" fmla="*/ 1004 h 1239"/>
                  <a:gd name="T68" fmla="*/ 2249 w 2330"/>
                  <a:gd name="T69" fmla="*/ 896 h 1239"/>
                  <a:gd name="T70" fmla="*/ 2187 w 2330"/>
                  <a:gd name="T71" fmla="*/ 800 h 1239"/>
                  <a:gd name="T72" fmla="*/ 2330 w 2330"/>
                  <a:gd name="T73" fmla="*/ 677 h 1239"/>
                  <a:gd name="T74" fmla="*/ 2130 w 2330"/>
                  <a:gd name="T75" fmla="*/ 455 h 1239"/>
                  <a:gd name="T76" fmla="*/ 1877 w 2330"/>
                  <a:gd name="T77" fmla="*/ 577 h 1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30" h="1239">
                    <a:moveTo>
                      <a:pt x="1877" y="577"/>
                    </a:moveTo>
                    <a:lnTo>
                      <a:pt x="1785" y="434"/>
                    </a:lnTo>
                    <a:lnTo>
                      <a:pt x="1834" y="341"/>
                    </a:lnTo>
                    <a:lnTo>
                      <a:pt x="1554" y="184"/>
                    </a:lnTo>
                    <a:lnTo>
                      <a:pt x="1459" y="226"/>
                    </a:lnTo>
                    <a:lnTo>
                      <a:pt x="1413" y="166"/>
                    </a:lnTo>
                    <a:lnTo>
                      <a:pt x="1319" y="133"/>
                    </a:lnTo>
                    <a:lnTo>
                      <a:pt x="1289" y="86"/>
                    </a:lnTo>
                    <a:lnTo>
                      <a:pt x="1240" y="132"/>
                    </a:lnTo>
                    <a:lnTo>
                      <a:pt x="1270" y="286"/>
                    </a:lnTo>
                    <a:lnTo>
                      <a:pt x="1144" y="378"/>
                    </a:lnTo>
                    <a:lnTo>
                      <a:pt x="1035" y="251"/>
                    </a:lnTo>
                    <a:lnTo>
                      <a:pt x="864" y="174"/>
                    </a:lnTo>
                    <a:lnTo>
                      <a:pt x="912" y="80"/>
                    </a:lnTo>
                    <a:lnTo>
                      <a:pt x="804" y="0"/>
                    </a:lnTo>
                    <a:lnTo>
                      <a:pt x="363" y="135"/>
                    </a:lnTo>
                    <a:lnTo>
                      <a:pt x="392" y="273"/>
                    </a:lnTo>
                    <a:lnTo>
                      <a:pt x="297" y="320"/>
                    </a:lnTo>
                    <a:lnTo>
                      <a:pt x="220" y="255"/>
                    </a:lnTo>
                    <a:lnTo>
                      <a:pt x="0" y="268"/>
                    </a:lnTo>
                    <a:lnTo>
                      <a:pt x="45" y="504"/>
                    </a:lnTo>
                    <a:lnTo>
                      <a:pt x="759" y="968"/>
                    </a:lnTo>
                    <a:lnTo>
                      <a:pt x="788" y="1126"/>
                    </a:lnTo>
                    <a:lnTo>
                      <a:pt x="1099" y="1239"/>
                    </a:lnTo>
                    <a:lnTo>
                      <a:pt x="1351" y="1181"/>
                    </a:lnTo>
                    <a:lnTo>
                      <a:pt x="1351" y="1165"/>
                    </a:lnTo>
                    <a:lnTo>
                      <a:pt x="1760" y="1076"/>
                    </a:lnTo>
                    <a:lnTo>
                      <a:pt x="1884" y="1188"/>
                    </a:lnTo>
                    <a:lnTo>
                      <a:pt x="1964" y="1110"/>
                    </a:lnTo>
                    <a:lnTo>
                      <a:pt x="1965" y="1033"/>
                    </a:lnTo>
                    <a:lnTo>
                      <a:pt x="1981" y="985"/>
                    </a:lnTo>
                    <a:lnTo>
                      <a:pt x="2012" y="986"/>
                    </a:lnTo>
                    <a:lnTo>
                      <a:pt x="2074" y="1003"/>
                    </a:lnTo>
                    <a:lnTo>
                      <a:pt x="2138" y="1004"/>
                    </a:lnTo>
                    <a:lnTo>
                      <a:pt x="2249" y="896"/>
                    </a:lnTo>
                    <a:lnTo>
                      <a:pt x="2187" y="800"/>
                    </a:lnTo>
                    <a:lnTo>
                      <a:pt x="2330" y="677"/>
                    </a:lnTo>
                    <a:lnTo>
                      <a:pt x="2130" y="455"/>
                    </a:lnTo>
                    <a:lnTo>
                      <a:pt x="1877" y="5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1" name="Freeform 274">
                <a:extLst>
                  <a:ext uri="{FF2B5EF4-FFF2-40B4-BE49-F238E27FC236}">
                    <a16:creationId xmlns:a16="http://schemas.microsoft.com/office/drawing/2014/main" id="{E594F71D-FEDA-48BC-8CB9-FC935B96B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0" y="2093"/>
                <a:ext cx="210" cy="137"/>
              </a:xfrm>
              <a:custGeom>
                <a:avLst/>
                <a:gdLst>
                  <a:gd name="T0" fmla="*/ 1275 w 1471"/>
                  <a:gd name="T1" fmla="*/ 233 h 955"/>
                  <a:gd name="T2" fmla="*/ 1227 w 1471"/>
                  <a:gd name="T3" fmla="*/ 201 h 955"/>
                  <a:gd name="T4" fmla="*/ 1102 w 1471"/>
                  <a:gd name="T5" fmla="*/ 184 h 955"/>
                  <a:gd name="T6" fmla="*/ 1115 w 1471"/>
                  <a:gd name="T7" fmla="*/ 372 h 955"/>
                  <a:gd name="T8" fmla="*/ 1052 w 1471"/>
                  <a:gd name="T9" fmla="*/ 450 h 955"/>
                  <a:gd name="T10" fmla="*/ 943 w 1471"/>
                  <a:gd name="T11" fmla="*/ 402 h 955"/>
                  <a:gd name="T12" fmla="*/ 913 w 1471"/>
                  <a:gd name="T13" fmla="*/ 323 h 955"/>
                  <a:gd name="T14" fmla="*/ 741 w 1471"/>
                  <a:gd name="T15" fmla="*/ 289 h 955"/>
                  <a:gd name="T16" fmla="*/ 662 w 1471"/>
                  <a:gd name="T17" fmla="*/ 303 h 955"/>
                  <a:gd name="T18" fmla="*/ 523 w 1471"/>
                  <a:gd name="T19" fmla="*/ 145 h 955"/>
                  <a:gd name="T20" fmla="*/ 478 w 1471"/>
                  <a:gd name="T21" fmla="*/ 34 h 955"/>
                  <a:gd name="T22" fmla="*/ 399 w 1471"/>
                  <a:gd name="T23" fmla="*/ 18 h 955"/>
                  <a:gd name="T24" fmla="*/ 367 w 1471"/>
                  <a:gd name="T25" fmla="*/ 79 h 955"/>
                  <a:gd name="T26" fmla="*/ 304 w 1471"/>
                  <a:gd name="T27" fmla="*/ 79 h 955"/>
                  <a:gd name="T28" fmla="*/ 243 w 1471"/>
                  <a:gd name="T29" fmla="*/ 0 h 955"/>
                  <a:gd name="T30" fmla="*/ 117 w 1471"/>
                  <a:gd name="T31" fmla="*/ 60 h 955"/>
                  <a:gd name="T32" fmla="*/ 99 w 1471"/>
                  <a:gd name="T33" fmla="*/ 232 h 955"/>
                  <a:gd name="T34" fmla="*/ 0 w 1471"/>
                  <a:gd name="T35" fmla="*/ 529 h 955"/>
                  <a:gd name="T36" fmla="*/ 15 w 1471"/>
                  <a:gd name="T37" fmla="*/ 561 h 955"/>
                  <a:gd name="T38" fmla="*/ 172 w 1471"/>
                  <a:gd name="T39" fmla="*/ 579 h 955"/>
                  <a:gd name="T40" fmla="*/ 203 w 1471"/>
                  <a:gd name="T41" fmla="*/ 610 h 955"/>
                  <a:gd name="T42" fmla="*/ 203 w 1471"/>
                  <a:gd name="T43" fmla="*/ 641 h 955"/>
                  <a:gd name="T44" fmla="*/ 139 w 1471"/>
                  <a:gd name="T45" fmla="*/ 719 h 955"/>
                  <a:gd name="T46" fmla="*/ 294 w 1471"/>
                  <a:gd name="T47" fmla="*/ 768 h 955"/>
                  <a:gd name="T48" fmla="*/ 343 w 1471"/>
                  <a:gd name="T49" fmla="*/ 675 h 955"/>
                  <a:gd name="T50" fmla="*/ 329 w 1471"/>
                  <a:gd name="T51" fmla="*/ 612 h 955"/>
                  <a:gd name="T52" fmla="*/ 423 w 1471"/>
                  <a:gd name="T53" fmla="*/ 582 h 955"/>
                  <a:gd name="T54" fmla="*/ 439 w 1471"/>
                  <a:gd name="T55" fmla="*/ 519 h 955"/>
                  <a:gd name="T56" fmla="*/ 550 w 1471"/>
                  <a:gd name="T57" fmla="*/ 474 h 955"/>
                  <a:gd name="T58" fmla="*/ 643 w 1471"/>
                  <a:gd name="T59" fmla="*/ 506 h 955"/>
                  <a:gd name="T60" fmla="*/ 765 w 1471"/>
                  <a:gd name="T61" fmla="*/ 775 h 955"/>
                  <a:gd name="T62" fmla="*/ 876 w 1471"/>
                  <a:gd name="T63" fmla="*/ 714 h 955"/>
                  <a:gd name="T64" fmla="*/ 907 w 1471"/>
                  <a:gd name="T65" fmla="*/ 730 h 955"/>
                  <a:gd name="T66" fmla="*/ 906 w 1471"/>
                  <a:gd name="T67" fmla="*/ 824 h 955"/>
                  <a:gd name="T68" fmla="*/ 1046 w 1471"/>
                  <a:gd name="T69" fmla="*/ 889 h 955"/>
                  <a:gd name="T70" fmla="*/ 1124 w 1471"/>
                  <a:gd name="T71" fmla="*/ 874 h 955"/>
                  <a:gd name="T72" fmla="*/ 1202 w 1471"/>
                  <a:gd name="T73" fmla="*/ 906 h 955"/>
                  <a:gd name="T74" fmla="*/ 1264 w 1471"/>
                  <a:gd name="T75" fmla="*/ 955 h 955"/>
                  <a:gd name="T76" fmla="*/ 1281 w 1471"/>
                  <a:gd name="T77" fmla="*/ 923 h 955"/>
                  <a:gd name="T78" fmla="*/ 1264 w 1471"/>
                  <a:gd name="T79" fmla="*/ 892 h 955"/>
                  <a:gd name="T80" fmla="*/ 1423 w 1471"/>
                  <a:gd name="T81" fmla="*/ 799 h 955"/>
                  <a:gd name="T82" fmla="*/ 1471 w 1471"/>
                  <a:gd name="T83" fmla="*/ 707 h 955"/>
                  <a:gd name="T84" fmla="*/ 1456 w 1471"/>
                  <a:gd name="T85" fmla="*/ 659 h 955"/>
                  <a:gd name="T86" fmla="*/ 1365 w 1471"/>
                  <a:gd name="T87" fmla="*/ 439 h 955"/>
                  <a:gd name="T88" fmla="*/ 1382 w 1471"/>
                  <a:gd name="T89" fmla="*/ 360 h 955"/>
                  <a:gd name="T90" fmla="*/ 1429 w 1471"/>
                  <a:gd name="T91" fmla="*/ 361 h 955"/>
                  <a:gd name="T92" fmla="*/ 1461 w 1471"/>
                  <a:gd name="T93" fmla="*/ 299 h 955"/>
                  <a:gd name="T94" fmla="*/ 1400 w 1471"/>
                  <a:gd name="T95" fmla="*/ 204 h 955"/>
                  <a:gd name="T96" fmla="*/ 1275 w 1471"/>
                  <a:gd name="T97" fmla="*/ 233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71" h="955">
                    <a:moveTo>
                      <a:pt x="1275" y="233"/>
                    </a:moveTo>
                    <a:lnTo>
                      <a:pt x="1227" y="201"/>
                    </a:lnTo>
                    <a:lnTo>
                      <a:pt x="1102" y="184"/>
                    </a:lnTo>
                    <a:lnTo>
                      <a:pt x="1115" y="372"/>
                    </a:lnTo>
                    <a:lnTo>
                      <a:pt x="1052" y="450"/>
                    </a:lnTo>
                    <a:lnTo>
                      <a:pt x="943" y="402"/>
                    </a:lnTo>
                    <a:lnTo>
                      <a:pt x="913" y="323"/>
                    </a:lnTo>
                    <a:lnTo>
                      <a:pt x="741" y="289"/>
                    </a:lnTo>
                    <a:lnTo>
                      <a:pt x="662" y="303"/>
                    </a:lnTo>
                    <a:lnTo>
                      <a:pt x="523" y="145"/>
                    </a:lnTo>
                    <a:lnTo>
                      <a:pt x="478" y="34"/>
                    </a:lnTo>
                    <a:lnTo>
                      <a:pt x="399" y="18"/>
                    </a:lnTo>
                    <a:lnTo>
                      <a:pt x="367" y="79"/>
                    </a:lnTo>
                    <a:lnTo>
                      <a:pt x="304" y="79"/>
                    </a:lnTo>
                    <a:lnTo>
                      <a:pt x="243" y="0"/>
                    </a:lnTo>
                    <a:lnTo>
                      <a:pt x="117" y="60"/>
                    </a:lnTo>
                    <a:lnTo>
                      <a:pt x="99" y="232"/>
                    </a:lnTo>
                    <a:lnTo>
                      <a:pt x="0" y="529"/>
                    </a:lnTo>
                    <a:lnTo>
                      <a:pt x="15" y="561"/>
                    </a:lnTo>
                    <a:lnTo>
                      <a:pt x="172" y="579"/>
                    </a:lnTo>
                    <a:lnTo>
                      <a:pt x="203" y="610"/>
                    </a:lnTo>
                    <a:lnTo>
                      <a:pt x="203" y="641"/>
                    </a:lnTo>
                    <a:lnTo>
                      <a:pt x="139" y="719"/>
                    </a:lnTo>
                    <a:lnTo>
                      <a:pt x="294" y="768"/>
                    </a:lnTo>
                    <a:lnTo>
                      <a:pt x="343" y="675"/>
                    </a:lnTo>
                    <a:lnTo>
                      <a:pt x="329" y="612"/>
                    </a:lnTo>
                    <a:lnTo>
                      <a:pt x="423" y="582"/>
                    </a:lnTo>
                    <a:lnTo>
                      <a:pt x="439" y="519"/>
                    </a:lnTo>
                    <a:lnTo>
                      <a:pt x="550" y="474"/>
                    </a:lnTo>
                    <a:lnTo>
                      <a:pt x="643" y="506"/>
                    </a:lnTo>
                    <a:lnTo>
                      <a:pt x="765" y="775"/>
                    </a:lnTo>
                    <a:lnTo>
                      <a:pt x="876" y="714"/>
                    </a:lnTo>
                    <a:lnTo>
                      <a:pt x="907" y="730"/>
                    </a:lnTo>
                    <a:lnTo>
                      <a:pt x="906" y="824"/>
                    </a:lnTo>
                    <a:lnTo>
                      <a:pt x="1046" y="889"/>
                    </a:lnTo>
                    <a:lnTo>
                      <a:pt x="1124" y="874"/>
                    </a:lnTo>
                    <a:lnTo>
                      <a:pt x="1202" y="906"/>
                    </a:lnTo>
                    <a:lnTo>
                      <a:pt x="1264" y="955"/>
                    </a:lnTo>
                    <a:lnTo>
                      <a:pt x="1281" y="923"/>
                    </a:lnTo>
                    <a:lnTo>
                      <a:pt x="1264" y="892"/>
                    </a:lnTo>
                    <a:lnTo>
                      <a:pt x="1423" y="799"/>
                    </a:lnTo>
                    <a:lnTo>
                      <a:pt x="1471" y="707"/>
                    </a:lnTo>
                    <a:lnTo>
                      <a:pt x="1456" y="659"/>
                    </a:lnTo>
                    <a:lnTo>
                      <a:pt x="1365" y="439"/>
                    </a:lnTo>
                    <a:lnTo>
                      <a:pt x="1382" y="360"/>
                    </a:lnTo>
                    <a:lnTo>
                      <a:pt x="1429" y="361"/>
                    </a:lnTo>
                    <a:lnTo>
                      <a:pt x="1461" y="299"/>
                    </a:lnTo>
                    <a:lnTo>
                      <a:pt x="1400" y="204"/>
                    </a:lnTo>
                    <a:lnTo>
                      <a:pt x="1275" y="2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2" name="Freeform 275">
                <a:extLst>
                  <a:ext uri="{FF2B5EF4-FFF2-40B4-BE49-F238E27FC236}">
                    <a16:creationId xmlns:a16="http://schemas.microsoft.com/office/drawing/2014/main" id="{6A3EFEF6-C26D-4F6E-94FA-222DF7F3F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8" y="2054"/>
                <a:ext cx="191" cy="220"/>
              </a:xfrm>
              <a:custGeom>
                <a:avLst/>
                <a:gdLst>
                  <a:gd name="T0" fmla="*/ 125 w 1341"/>
                  <a:gd name="T1" fmla="*/ 475 h 1540"/>
                  <a:gd name="T2" fmla="*/ 173 w 1341"/>
                  <a:gd name="T3" fmla="*/ 507 h 1540"/>
                  <a:gd name="T4" fmla="*/ 298 w 1341"/>
                  <a:gd name="T5" fmla="*/ 478 h 1540"/>
                  <a:gd name="T6" fmla="*/ 359 w 1341"/>
                  <a:gd name="T7" fmla="*/ 573 h 1540"/>
                  <a:gd name="T8" fmla="*/ 327 w 1341"/>
                  <a:gd name="T9" fmla="*/ 635 h 1540"/>
                  <a:gd name="T10" fmla="*/ 280 w 1341"/>
                  <a:gd name="T11" fmla="*/ 634 h 1540"/>
                  <a:gd name="T12" fmla="*/ 263 w 1341"/>
                  <a:gd name="T13" fmla="*/ 713 h 1540"/>
                  <a:gd name="T14" fmla="*/ 354 w 1341"/>
                  <a:gd name="T15" fmla="*/ 933 h 1540"/>
                  <a:gd name="T16" fmla="*/ 369 w 1341"/>
                  <a:gd name="T17" fmla="*/ 981 h 1540"/>
                  <a:gd name="T18" fmla="*/ 321 w 1341"/>
                  <a:gd name="T19" fmla="*/ 1073 h 1540"/>
                  <a:gd name="T20" fmla="*/ 352 w 1341"/>
                  <a:gd name="T21" fmla="*/ 1106 h 1540"/>
                  <a:gd name="T22" fmla="*/ 351 w 1341"/>
                  <a:gd name="T23" fmla="*/ 1168 h 1540"/>
                  <a:gd name="T24" fmla="*/ 412 w 1341"/>
                  <a:gd name="T25" fmla="*/ 1263 h 1540"/>
                  <a:gd name="T26" fmla="*/ 522 w 1341"/>
                  <a:gd name="T27" fmla="*/ 1265 h 1540"/>
                  <a:gd name="T28" fmla="*/ 585 w 1341"/>
                  <a:gd name="T29" fmla="*/ 1250 h 1540"/>
                  <a:gd name="T30" fmla="*/ 663 w 1341"/>
                  <a:gd name="T31" fmla="*/ 1251 h 1540"/>
                  <a:gd name="T32" fmla="*/ 757 w 1341"/>
                  <a:gd name="T33" fmla="*/ 1268 h 1540"/>
                  <a:gd name="T34" fmla="*/ 784 w 1341"/>
                  <a:gd name="T35" fmla="*/ 1369 h 1540"/>
                  <a:gd name="T36" fmla="*/ 787 w 1341"/>
                  <a:gd name="T37" fmla="*/ 1379 h 1540"/>
                  <a:gd name="T38" fmla="*/ 913 w 1341"/>
                  <a:gd name="T39" fmla="*/ 1348 h 1540"/>
                  <a:gd name="T40" fmla="*/ 1098 w 1341"/>
                  <a:gd name="T41" fmla="*/ 1540 h 1540"/>
                  <a:gd name="T42" fmla="*/ 1273 w 1341"/>
                  <a:gd name="T43" fmla="*/ 1385 h 1540"/>
                  <a:gd name="T44" fmla="*/ 1164 w 1341"/>
                  <a:gd name="T45" fmla="*/ 1321 h 1540"/>
                  <a:gd name="T46" fmla="*/ 1166 w 1341"/>
                  <a:gd name="T47" fmla="*/ 1149 h 1540"/>
                  <a:gd name="T48" fmla="*/ 1341 w 1341"/>
                  <a:gd name="T49" fmla="*/ 948 h 1540"/>
                  <a:gd name="T50" fmla="*/ 1113 w 1341"/>
                  <a:gd name="T51" fmla="*/ 489 h 1540"/>
                  <a:gd name="T52" fmla="*/ 1254 w 1341"/>
                  <a:gd name="T53" fmla="*/ 460 h 1540"/>
                  <a:gd name="T54" fmla="*/ 1225 w 1341"/>
                  <a:gd name="T55" fmla="*/ 288 h 1540"/>
                  <a:gd name="T56" fmla="*/ 914 w 1341"/>
                  <a:gd name="T57" fmla="*/ 173 h 1540"/>
                  <a:gd name="T58" fmla="*/ 901 w 1341"/>
                  <a:gd name="T59" fmla="*/ 1 h 1540"/>
                  <a:gd name="T60" fmla="*/ 837 w 1341"/>
                  <a:gd name="T61" fmla="*/ 0 h 1540"/>
                  <a:gd name="T62" fmla="*/ 804 w 1341"/>
                  <a:gd name="T63" fmla="*/ 156 h 1540"/>
                  <a:gd name="T64" fmla="*/ 758 w 1341"/>
                  <a:gd name="T65" fmla="*/ 140 h 1540"/>
                  <a:gd name="T66" fmla="*/ 708 w 1341"/>
                  <a:gd name="T67" fmla="*/ 248 h 1540"/>
                  <a:gd name="T68" fmla="*/ 708 w 1341"/>
                  <a:gd name="T69" fmla="*/ 280 h 1540"/>
                  <a:gd name="T70" fmla="*/ 692 w 1341"/>
                  <a:gd name="T71" fmla="*/ 311 h 1540"/>
                  <a:gd name="T72" fmla="*/ 645 w 1341"/>
                  <a:gd name="T73" fmla="*/ 326 h 1540"/>
                  <a:gd name="T74" fmla="*/ 551 w 1341"/>
                  <a:gd name="T75" fmla="*/ 325 h 1540"/>
                  <a:gd name="T76" fmla="*/ 519 w 1341"/>
                  <a:gd name="T77" fmla="*/ 387 h 1540"/>
                  <a:gd name="T78" fmla="*/ 488 w 1341"/>
                  <a:gd name="T79" fmla="*/ 324 h 1540"/>
                  <a:gd name="T80" fmla="*/ 425 w 1341"/>
                  <a:gd name="T81" fmla="*/ 308 h 1540"/>
                  <a:gd name="T82" fmla="*/ 315 w 1341"/>
                  <a:gd name="T83" fmla="*/ 416 h 1540"/>
                  <a:gd name="T84" fmla="*/ 299 w 1341"/>
                  <a:gd name="T85" fmla="*/ 368 h 1540"/>
                  <a:gd name="T86" fmla="*/ 237 w 1341"/>
                  <a:gd name="T87" fmla="*/ 352 h 1540"/>
                  <a:gd name="T88" fmla="*/ 191 w 1341"/>
                  <a:gd name="T89" fmla="*/ 289 h 1540"/>
                  <a:gd name="T90" fmla="*/ 17 w 1341"/>
                  <a:gd name="T91" fmla="*/ 380 h 1540"/>
                  <a:gd name="T92" fmla="*/ 0 w 1341"/>
                  <a:gd name="T93" fmla="*/ 458 h 1540"/>
                  <a:gd name="T94" fmla="*/ 125 w 1341"/>
                  <a:gd name="T95" fmla="*/ 475 h 1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41" h="1540">
                    <a:moveTo>
                      <a:pt x="125" y="475"/>
                    </a:moveTo>
                    <a:lnTo>
                      <a:pt x="173" y="507"/>
                    </a:lnTo>
                    <a:lnTo>
                      <a:pt x="298" y="478"/>
                    </a:lnTo>
                    <a:lnTo>
                      <a:pt x="359" y="573"/>
                    </a:lnTo>
                    <a:lnTo>
                      <a:pt x="327" y="635"/>
                    </a:lnTo>
                    <a:lnTo>
                      <a:pt x="280" y="634"/>
                    </a:lnTo>
                    <a:lnTo>
                      <a:pt x="263" y="713"/>
                    </a:lnTo>
                    <a:lnTo>
                      <a:pt x="354" y="933"/>
                    </a:lnTo>
                    <a:lnTo>
                      <a:pt x="369" y="981"/>
                    </a:lnTo>
                    <a:lnTo>
                      <a:pt x="321" y="1073"/>
                    </a:lnTo>
                    <a:lnTo>
                      <a:pt x="352" y="1106"/>
                    </a:lnTo>
                    <a:lnTo>
                      <a:pt x="351" y="1168"/>
                    </a:lnTo>
                    <a:lnTo>
                      <a:pt x="412" y="1263"/>
                    </a:lnTo>
                    <a:lnTo>
                      <a:pt x="522" y="1265"/>
                    </a:lnTo>
                    <a:lnTo>
                      <a:pt x="585" y="1250"/>
                    </a:lnTo>
                    <a:lnTo>
                      <a:pt x="663" y="1251"/>
                    </a:lnTo>
                    <a:lnTo>
                      <a:pt x="757" y="1268"/>
                    </a:lnTo>
                    <a:lnTo>
                      <a:pt x="784" y="1369"/>
                    </a:lnTo>
                    <a:lnTo>
                      <a:pt x="787" y="1379"/>
                    </a:lnTo>
                    <a:lnTo>
                      <a:pt x="913" y="1348"/>
                    </a:lnTo>
                    <a:lnTo>
                      <a:pt x="1098" y="1540"/>
                    </a:lnTo>
                    <a:lnTo>
                      <a:pt x="1273" y="1385"/>
                    </a:lnTo>
                    <a:lnTo>
                      <a:pt x="1164" y="1321"/>
                    </a:lnTo>
                    <a:lnTo>
                      <a:pt x="1166" y="1149"/>
                    </a:lnTo>
                    <a:lnTo>
                      <a:pt x="1341" y="948"/>
                    </a:lnTo>
                    <a:lnTo>
                      <a:pt x="1113" y="489"/>
                    </a:lnTo>
                    <a:lnTo>
                      <a:pt x="1254" y="460"/>
                    </a:lnTo>
                    <a:lnTo>
                      <a:pt x="1225" y="288"/>
                    </a:lnTo>
                    <a:lnTo>
                      <a:pt x="914" y="173"/>
                    </a:lnTo>
                    <a:lnTo>
                      <a:pt x="901" y="1"/>
                    </a:lnTo>
                    <a:lnTo>
                      <a:pt x="837" y="0"/>
                    </a:lnTo>
                    <a:lnTo>
                      <a:pt x="804" y="156"/>
                    </a:lnTo>
                    <a:lnTo>
                      <a:pt x="758" y="140"/>
                    </a:lnTo>
                    <a:lnTo>
                      <a:pt x="708" y="248"/>
                    </a:lnTo>
                    <a:lnTo>
                      <a:pt x="708" y="280"/>
                    </a:lnTo>
                    <a:lnTo>
                      <a:pt x="692" y="311"/>
                    </a:lnTo>
                    <a:lnTo>
                      <a:pt x="645" y="326"/>
                    </a:lnTo>
                    <a:lnTo>
                      <a:pt x="551" y="325"/>
                    </a:lnTo>
                    <a:lnTo>
                      <a:pt x="519" y="387"/>
                    </a:lnTo>
                    <a:lnTo>
                      <a:pt x="488" y="324"/>
                    </a:lnTo>
                    <a:lnTo>
                      <a:pt x="425" y="308"/>
                    </a:lnTo>
                    <a:lnTo>
                      <a:pt x="315" y="416"/>
                    </a:lnTo>
                    <a:lnTo>
                      <a:pt x="299" y="368"/>
                    </a:lnTo>
                    <a:lnTo>
                      <a:pt x="237" y="352"/>
                    </a:lnTo>
                    <a:lnTo>
                      <a:pt x="191" y="289"/>
                    </a:lnTo>
                    <a:lnTo>
                      <a:pt x="17" y="380"/>
                    </a:lnTo>
                    <a:lnTo>
                      <a:pt x="0" y="458"/>
                    </a:lnTo>
                    <a:lnTo>
                      <a:pt x="125" y="4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3" name="Freeform 276">
                <a:extLst>
                  <a:ext uri="{FF2B5EF4-FFF2-40B4-BE49-F238E27FC236}">
                    <a16:creationId xmlns:a16="http://schemas.microsoft.com/office/drawing/2014/main" id="{679E1A41-FE4E-4BA3-A797-51C42FB82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" y="2195"/>
                <a:ext cx="225" cy="196"/>
              </a:xfrm>
              <a:custGeom>
                <a:avLst/>
                <a:gdLst>
                  <a:gd name="T0" fmla="*/ 288 w 1570"/>
                  <a:gd name="T1" fmla="*/ 356 h 1368"/>
                  <a:gd name="T2" fmla="*/ 209 w 1570"/>
                  <a:gd name="T3" fmla="*/ 403 h 1368"/>
                  <a:gd name="T4" fmla="*/ 255 w 1570"/>
                  <a:gd name="T5" fmla="*/ 450 h 1368"/>
                  <a:gd name="T6" fmla="*/ 318 w 1570"/>
                  <a:gd name="T7" fmla="*/ 451 h 1368"/>
                  <a:gd name="T8" fmla="*/ 252 w 1570"/>
                  <a:gd name="T9" fmla="*/ 654 h 1368"/>
                  <a:gd name="T10" fmla="*/ 190 w 1570"/>
                  <a:gd name="T11" fmla="*/ 669 h 1368"/>
                  <a:gd name="T12" fmla="*/ 141 w 1570"/>
                  <a:gd name="T13" fmla="*/ 777 h 1368"/>
                  <a:gd name="T14" fmla="*/ 94 w 1570"/>
                  <a:gd name="T15" fmla="*/ 761 h 1368"/>
                  <a:gd name="T16" fmla="*/ 63 w 1570"/>
                  <a:gd name="T17" fmla="*/ 760 h 1368"/>
                  <a:gd name="T18" fmla="*/ 0 w 1570"/>
                  <a:gd name="T19" fmla="*/ 823 h 1368"/>
                  <a:gd name="T20" fmla="*/ 60 w 1570"/>
                  <a:gd name="T21" fmla="*/ 949 h 1368"/>
                  <a:gd name="T22" fmla="*/ 106 w 1570"/>
                  <a:gd name="T23" fmla="*/ 1012 h 1368"/>
                  <a:gd name="T24" fmla="*/ 184 w 1570"/>
                  <a:gd name="T25" fmla="*/ 1092 h 1368"/>
                  <a:gd name="T26" fmla="*/ 419 w 1570"/>
                  <a:gd name="T27" fmla="*/ 1095 h 1368"/>
                  <a:gd name="T28" fmla="*/ 624 w 1570"/>
                  <a:gd name="T29" fmla="*/ 988 h 1368"/>
                  <a:gd name="T30" fmla="*/ 698 w 1570"/>
                  <a:gd name="T31" fmla="*/ 1333 h 1368"/>
                  <a:gd name="T32" fmla="*/ 838 w 1570"/>
                  <a:gd name="T33" fmla="*/ 1368 h 1368"/>
                  <a:gd name="T34" fmla="*/ 1051 w 1570"/>
                  <a:gd name="T35" fmla="*/ 712 h 1368"/>
                  <a:gd name="T36" fmla="*/ 1150 w 1570"/>
                  <a:gd name="T37" fmla="*/ 385 h 1368"/>
                  <a:gd name="T38" fmla="*/ 1321 w 1570"/>
                  <a:gd name="T39" fmla="*/ 418 h 1368"/>
                  <a:gd name="T40" fmla="*/ 1570 w 1570"/>
                  <a:gd name="T41" fmla="*/ 381 h 1368"/>
                  <a:gd name="T42" fmla="*/ 1543 w 1570"/>
                  <a:gd name="T43" fmla="*/ 280 h 1368"/>
                  <a:gd name="T44" fmla="*/ 1449 w 1570"/>
                  <a:gd name="T45" fmla="*/ 263 h 1368"/>
                  <a:gd name="T46" fmla="*/ 1371 w 1570"/>
                  <a:gd name="T47" fmla="*/ 262 h 1368"/>
                  <a:gd name="T48" fmla="*/ 1308 w 1570"/>
                  <a:gd name="T49" fmla="*/ 277 h 1368"/>
                  <a:gd name="T50" fmla="*/ 1198 w 1570"/>
                  <a:gd name="T51" fmla="*/ 275 h 1368"/>
                  <a:gd name="T52" fmla="*/ 1137 w 1570"/>
                  <a:gd name="T53" fmla="*/ 180 h 1368"/>
                  <a:gd name="T54" fmla="*/ 1138 w 1570"/>
                  <a:gd name="T55" fmla="*/ 118 h 1368"/>
                  <a:gd name="T56" fmla="*/ 1107 w 1570"/>
                  <a:gd name="T57" fmla="*/ 85 h 1368"/>
                  <a:gd name="T58" fmla="*/ 948 w 1570"/>
                  <a:gd name="T59" fmla="*/ 178 h 1368"/>
                  <a:gd name="T60" fmla="*/ 965 w 1570"/>
                  <a:gd name="T61" fmla="*/ 209 h 1368"/>
                  <a:gd name="T62" fmla="*/ 948 w 1570"/>
                  <a:gd name="T63" fmla="*/ 241 h 1368"/>
                  <a:gd name="T64" fmla="*/ 886 w 1570"/>
                  <a:gd name="T65" fmla="*/ 192 h 1368"/>
                  <a:gd name="T66" fmla="*/ 808 w 1570"/>
                  <a:gd name="T67" fmla="*/ 160 h 1368"/>
                  <a:gd name="T68" fmla="*/ 730 w 1570"/>
                  <a:gd name="T69" fmla="*/ 175 h 1368"/>
                  <a:gd name="T70" fmla="*/ 590 w 1570"/>
                  <a:gd name="T71" fmla="*/ 110 h 1368"/>
                  <a:gd name="T72" fmla="*/ 591 w 1570"/>
                  <a:gd name="T73" fmla="*/ 16 h 1368"/>
                  <a:gd name="T74" fmla="*/ 560 w 1570"/>
                  <a:gd name="T75" fmla="*/ 0 h 1368"/>
                  <a:gd name="T76" fmla="*/ 449 w 1570"/>
                  <a:gd name="T77" fmla="*/ 61 h 1368"/>
                  <a:gd name="T78" fmla="*/ 355 w 1570"/>
                  <a:gd name="T79" fmla="*/ 75 h 1368"/>
                  <a:gd name="T80" fmla="*/ 369 w 1570"/>
                  <a:gd name="T81" fmla="*/ 185 h 1368"/>
                  <a:gd name="T82" fmla="*/ 337 w 1570"/>
                  <a:gd name="T83" fmla="*/ 248 h 1368"/>
                  <a:gd name="T84" fmla="*/ 274 w 1570"/>
                  <a:gd name="T85" fmla="*/ 247 h 1368"/>
                  <a:gd name="T86" fmla="*/ 288 w 1570"/>
                  <a:gd name="T87" fmla="*/ 356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70" h="1368">
                    <a:moveTo>
                      <a:pt x="288" y="356"/>
                    </a:moveTo>
                    <a:lnTo>
                      <a:pt x="209" y="403"/>
                    </a:lnTo>
                    <a:lnTo>
                      <a:pt x="255" y="450"/>
                    </a:lnTo>
                    <a:lnTo>
                      <a:pt x="318" y="451"/>
                    </a:lnTo>
                    <a:lnTo>
                      <a:pt x="252" y="654"/>
                    </a:lnTo>
                    <a:lnTo>
                      <a:pt x="190" y="669"/>
                    </a:lnTo>
                    <a:lnTo>
                      <a:pt x="141" y="777"/>
                    </a:lnTo>
                    <a:lnTo>
                      <a:pt x="94" y="761"/>
                    </a:lnTo>
                    <a:lnTo>
                      <a:pt x="63" y="760"/>
                    </a:lnTo>
                    <a:lnTo>
                      <a:pt x="0" y="823"/>
                    </a:lnTo>
                    <a:lnTo>
                      <a:pt x="60" y="949"/>
                    </a:lnTo>
                    <a:lnTo>
                      <a:pt x="106" y="1012"/>
                    </a:lnTo>
                    <a:lnTo>
                      <a:pt x="184" y="1092"/>
                    </a:lnTo>
                    <a:lnTo>
                      <a:pt x="419" y="1095"/>
                    </a:lnTo>
                    <a:lnTo>
                      <a:pt x="624" y="988"/>
                    </a:lnTo>
                    <a:lnTo>
                      <a:pt x="698" y="1333"/>
                    </a:lnTo>
                    <a:lnTo>
                      <a:pt x="838" y="1368"/>
                    </a:lnTo>
                    <a:lnTo>
                      <a:pt x="1051" y="712"/>
                    </a:lnTo>
                    <a:lnTo>
                      <a:pt x="1150" y="385"/>
                    </a:lnTo>
                    <a:lnTo>
                      <a:pt x="1321" y="418"/>
                    </a:lnTo>
                    <a:lnTo>
                      <a:pt x="1570" y="381"/>
                    </a:lnTo>
                    <a:lnTo>
                      <a:pt x="1543" y="280"/>
                    </a:lnTo>
                    <a:lnTo>
                      <a:pt x="1449" y="263"/>
                    </a:lnTo>
                    <a:lnTo>
                      <a:pt x="1371" y="262"/>
                    </a:lnTo>
                    <a:lnTo>
                      <a:pt x="1308" y="277"/>
                    </a:lnTo>
                    <a:lnTo>
                      <a:pt x="1198" y="275"/>
                    </a:lnTo>
                    <a:lnTo>
                      <a:pt x="1137" y="180"/>
                    </a:lnTo>
                    <a:lnTo>
                      <a:pt x="1138" y="118"/>
                    </a:lnTo>
                    <a:lnTo>
                      <a:pt x="1107" y="85"/>
                    </a:lnTo>
                    <a:lnTo>
                      <a:pt x="948" y="178"/>
                    </a:lnTo>
                    <a:lnTo>
                      <a:pt x="965" y="209"/>
                    </a:lnTo>
                    <a:lnTo>
                      <a:pt x="948" y="241"/>
                    </a:lnTo>
                    <a:lnTo>
                      <a:pt x="886" y="192"/>
                    </a:lnTo>
                    <a:lnTo>
                      <a:pt x="808" y="160"/>
                    </a:lnTo>
                    <a:lnTo>
                      <a:pt x="730" y="175"/>
                    </a:lnTo>
                    <a:lnTo>
                      <a:pt x="590" y="110"/>
                    </a:lnTo>
                    <a:lnTo>
                      <a:pt x="591" y="16"/>
                    </a:lnTo>
                    <a:lnTo>
                      <a:pt x="560" y="0"/>
                    </a:lnTo>
                    <a:lnTo>
                      <a:pt x="449" y="61"/>
                    </a:lnTo>
                    <a:lnTo>
                      <a:pt x="355" y="75"/>
                    </a:lnTo>
                    <a:lnTo>
                      <a:pt x="369" y="185"/>
                    </a:lnTo>
                    <a:lnTo>
                      <a:pt x="337" y="248"/>
                    </a:lnTo>
                    <a:lnTo>
                      <a:pt x="274" y="247"/>
                    </a:lnTo>
                    <a:lnTo>
                      <a:pt x="288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4" name="Freeform 277">
                <a:extLst>
                  <a:ext uri="{FF2B5EF4-FFF2-40B4-BE49-F238E27FC236}">
                    <a16:creationId xmlns:a16="http://schemas.microsoft.com/office/drawing/2014/main" id="{D4B3A990-39E0-4FBA-9413-F0BF960F5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5" y="2074"/>
                <a:ext cx="141" cy="277"/>
              </a:xfrm>
              <a:custGeom>
                <a:avLst/>
                <a:gdLst>
                  <a:gd name="T0" fmla="*/ 127 w 987"/>
                  <a:gd name="T1" fmla="*/ 152 h 1943"/>
                  <a:gd name="T2" fmla="*/ 156 w 987"/>
                  <a:gd name="T3" fmla="*/ 324 h 1943"/>
                  <a:gd name="T4" fmla="*/ 15 w 987"/>
                  <a:gd name="T5" fmla="*/ 353 h 1943"/>
                  <a:gd name="T6" fmla="*/ 243 w 987"/>
                  <a:gd name="T7" fmla="*/ 812 h 1943"/>
                  <a:gd name="T8" fmla="*/ 68 w 987"/>
                  <a:gd name="T9" fmla="*/ 1013 h 1943"/>
                  <a:gd name="T10" fmla="*/ 66 w 987"/>
                  <a:gd name="T11" fmla="*/ 1185 h 1943"/>
                  <a:gd name="T12" fmla="*/ 175 w 987"/>
                  <a:gd name="T13" fmla="*/ 1249 h 1943"/>
                  <a:gd name="T14" fmla="*/ 0 w 987"/>
                  <a:gd name="T15" fmla="*/ 1404 h 1943"/>
                  <a:gd name="T16" fmla="*/ 122 w 987"/>
                  <a:gd name="T17" fmla="*/ 1641 h 1943"/>
                  <a:gd name="T18" fmla="*/ 260 w 987"/>
                  <a:gd name="T19" fmla="*/ 1830 h 1943"/>
                  <a:gd name="T20" fmla="*/ 447 w 987"/>
                  <a:gd name="T21" fmla="*/ 1943 h 1943"/>
                  <a:gd name="T22" fmla="*/ 607 w 987"/>
                  <a:gd name="T23" fmla="*/ 1741 h 1943"/>
                  <a:gd name="T24" fmla="*/ 657 w 987"/>
                  <a:gd name="T25" fmla="*/ 1507 h 1943"/>
                  <a:gd name="T26" fmla="*/ 752 w 987"/>
                  <a:gd name="T27" fmla="*/ 1414 h 1943"/>
                  <a:gd name="T28" fmla="*/ 664 w 987"/>
                  <a:gd name="T29" fmla="*/ 974 h 1943"/>
                  <a:gd name="T30" fmla="*/ 871 w 987"/>
                  <a:gd name="T31" fmla="*/ 821 h 1943"/>
                  <a:gd name="T32" fmla="*/ 891 w 987"/>
                  <a:gd name="T33" fmla="*/ 460 h 1943"/>
                  <a:gd name="T34" fmla="*/ 987 w 987"/>
                  <a:gd name="T35" fmla="*/ 336 h 1943"/>
                  <a:gd name="T36" fmla="*/ 785 w 987"/>
                  <a:gd name="T37" fmla="*/ 176 h 1943"/>
                  <a:gd name="T38" fmla="*/ 756 w 987"/>
                  <a:gd name="T39" fmla="*/ 66 h 1943"/>
                  <a:gd name="T40" fmla="*/ 459 w 987"/>
                  <a:gd name="T41" fmla="*/ 0 h 1943"/>
                  <a:gd name="T42" fmla="*/ 127 w 987"/>
                  <a:gd name="T43" fmla="*/ 152 h 1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87" h="1943">
                    <a:moveTo>
                      <a:pt x="127" y="152"/>
                    </a:moveTo>
                    <a:lnTo>
                      <a:pt x="156" y="324"/>
                    </a:lnTo>
                    <a:lnTo>
                      <a:pt x="15" y="353"/>
                    </a:lnTo>
                    <a:lnTo>
                      <a:pt x="243" y="812"/>
                    </a:lnTo>
                    <a:lnTo>
                      <a:pt x="68" y="1013"/>
                    </a:lnTo>
                    <a:lnTo>
                      <a:pt x="66" y="1185"/>
                    </a:lnTo>
                    <a:lnTo>
                      <a:pt x="175" y="1249"/>
                    </a:lnTo>
                    <a:lnTo>
                      <a:pt x="0" y="1404"/>
                    </a:lnTo>
                    <a:lnTo>
                      <a:pt x="122" y="1641"/>
                    </a:lnTo>
                    <a:lnTo>
                      <a:pt x="260" y="1830"/>
                    </a:lnTo>
                    <a:lnTo>
                      <a:pt x="447" y="1943"/>
                    </a:lnTo>
                    <a:lnTo>
                      <a:pt x="607" y="1741"/>
                    </a:lnTo>
                    <a:lnTo>
                      <a:pt x="657" y="1507"/>
                    </a:lnTo>
                    <a:lnTo>
                      <a:pt x="752" y="1414"/>
                    </a:lnTo>
                    <a:lnTo>
                      <a:pt x="664" y="974"/>
                    </a:lnTo>
                    <a:lnTo>
                      <a:pt x="871" y="821"/>
                    </a:lnTo>
                    <a:lnTo>
                      <a:pt x="891" y="460"/>
                    </a:lnTo>
                    <a:lnTo>
                      <a:pt x="987" y="336"/>
                    </a:lnTo>
                    <a:lnTo>
                      <a:pt x="785" y="176"/>
                    </a:lnTo>
                    <a:lnTo>
                      <a:pt x="756" y="66"/>
                    </a:lnTo>
                    <a:lnTo>
                      <a:pt x="459" y="0"/>
                    </a:lnTo>
                    <a:lnTo>
                      <a:pt x="127" y="1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5" name="Freeform 278">
                <a:extLst>
                  <a:ext uri="{FF2B5EF4-FFF2-40B4-BE49-F238E27FC236}">
                    <a16:creationId xmlns:a16="http://schemas.microsoft.com/office/drawing/2014/main" id="{B7ECDE97-DF5D-41BF-A213-5DCE79F1A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" y="2247"/>
                <a:ext cx="182" cy="220"/>
              </a:xfrm>
              <a:custGeom>
                <a:avLst/>
                <a:gdLst>
                  <a:gd name="T0" fmla="*/ 522 w 1280"/>
                  <a:gd name="T1" fmla="*/ 31 h 1540"/>
                  <a:gd name="T2" fmla="*/ 519 w 1280"/>
                  <a:gd name="T3" fmla="*/ 21 h 1540"/>
                  <a:gd name="T4" fmla="*/ 270 w 1280"/>
                  <a:gd name="T5" fmla="*/ 58 h 1540"/>
                  <a:gd name="T6" fmla="*/ 99 w 1280"/>
                  <a:gd name="T7" fmla="*/ 25 h 1540"/>
                  <a:gd name="T8" fmla="*/ 0 w 1280"/>
                  <a:gd name="T9" fmla="*/ 352 h 1540"/>
                  <a:gd name="T10" fmla="*/ 154 w 1280"/>
                  <a:gd name="T11" fmla="*/ 495 h 1540"/>
                  <a:gd name="T12" fmla="*/ 234 w 1280"/>
                  <a:gd name="T13" fmla="*/ 450 h 1540"/>
                  <a:gd name="T14" fmla="*/ 310 w 1280"/>
                  <a:gd name="T15" fmla="*/ 544 h 1540"/>
                  <a:gd name="T16" fmla="*/ 355 w 1280"/>
                  <a:gd name="T17" fmla="*/ 780 h 1540"/>
                  <a:gd name="T18" fmla="*/ 417 w 1280"/>
                  <a:gd name="T19" fmla="*/ 781 h 1540"/>
                  <a:gd name="T20" fmla="*/ 416 w 1280"/>
                  <a:gd name="T21" fmla="*/ 828 h 1540"/>
                  <a:gd name="T22" fmla="*/ 369 w 1280"/>
                  <a:gd name="T23" fmla="*/ 890 h 1540"/>
                  <a:gd name="T24" fmla="*/ 744 w 1280"/>
                  <a:gd name="T25" fmla="*/ 990 h 1540"/>
                  <a:gd name="T26" fmla="*/ 792 w 1280"/>
                  <a:gd name="T27" fmla="*/ 896 h 1540"/>
                  <a:gd name="T28" fmla="*/ 870 w 1280"/>
                  <a:gd name="T29" fmla="*/ 944 h 1540"/>
                  <a:gd name="T30" fmla="*/ 868 w 1280"/>
                  <a:gd name="T31" fmla="*/ 1054 h 1540"/>
                  <a:gd name="T32" fmla="*/ 742 w 1280"/>
                  <a:gd name="T33" fmla="*/ 1083 h 1540"/>
                  <a:gd name="T34" fmla="*/ 741 w 1280"/>
                  <a:gd name="T35" fmla="*/ 1209 h 1540"/>
                  <a:gd name="T36" fmla="*/ 630 w 1280"/>
                  <a:gd name="T37" fmla="*/ 1270 h 1540"/>
                  <a:gd name="T38" fmla="*/ 705 w 1280"/>
                  <a:gd name="T39" fmla="*/ 1444 h 1540"/>
                  <a:gd name="T40" fmla="*/ 785 w 1280"/>
                  <a:gd name="T41" fmla="*/ 1366 h 1540"/>
                  <a:gd name="T42" fmla="*/ 862 w 1280"/>
                  <a:gd name="T43" fmla="*/ 1540 h 1540"/>
                  <a:gd name="T44" fmla="*/ 879 w 1280"/>
                  <a:gd name="T45" fmla="*/ 1430 h 1540"/>
                  <a:gd name="T46" fmla="*/ 988 w 1280"/>
                  <a:gd name="T47" fmla="*/ 1369 h 1540"/>
                  <a:gd name="T48" fmla="*/ 1280 w 1280"/>
                  <a:gd name="T49" fmla="*/ 731 h 1540"/>
                  <a:gd name="T50" fmla="*/ 1093 w 1280"/>
                  <a:gd name="T51" fmla="*/ 618 h 1540"/>
                  <a:gd name="T52" fmla="*/ 955 w 1280"/>
                  <a:gd name="T53" fmla="*/ 429 h 1540"/>
                  <a:gd name="T54" fmla="*/ 833 w 1280"/>
                  <a:gd name="T55" fmla="*/ 192 h 1540"/>
                  <a:gd name="T56" fmla="*/ 648 w 1280"/>
                  <a:gd name="T57" fmla="*/ 0 h 1540"/>
                  <a:gd name="T58" fmla="*/ 522 w 1280"/>
                  <a:gd name="T59" fmla="*/ 31 h 1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0" h="1540">
                    <a:moveTo>
                      <a:pt x="522" y="31"/>
                    </a:moveTo>
                    <a:lnTo>
                      <a:pt x="519" y="21"/>
                    </a:lnTo>
                    <a:lnTo>
                      <a:pt x="270" y="58"/>
                    </a:lnTo>
                    <a:lnTo>
                      <a:pt x="99" y="25"/>
                    </a:lnTo>
                    <a:lnTo>
                      <a:pt x="0" y="352"/>
                    </a:lnTo>
                    <a:lnTo>
                      <a:pt x="154" y="495"/>
                    </a:lnTo>
                    <a:lnTo>
                      <a:pt x="234" y="450"/>
                    </a:lnTo>
                    <a:lnTo>
                      <a:pt x="310" y="544"/>
                    </a:lnTo>
                    <a:lnTo>
                      <a:pt x="355" y="780"/>
                    </a:lnTo>
                    <a:lnTo>
                      <a:pt x="417" y="781"/>
                    </a:lnTo>
                    <a:lnTo>
                      <a:pt x="416" y="828"/>
                    </a:lnTo>
                    <a:lnTo>
                      <a:pt x="369" y="890"/>
                    </a:lnTo>
                    <a:lnTo>
                      <a:pt x="744" y="990"/>
                    </a:lnTo>
                    <a:lnTo>
                      <a:pt x="792" y="896"/>
                    </a:lnTo>
                    <a:lnTo>
                      <a:pt x="870" y="944"/>
                    </a:lnTo>
                    <a:lnTo>
                      <a:pt x="868" y="1054"/>
                    </a:lnTo>
                    <a:lnTo>
                      <a:pt x="742" y="1083"/>
                    </a:lnTo>
                    <a:lnTo>
                      <a:pt x="741" y="1209"/>
                    </a:lnTo>
                    <a:lnTo>
                      <a:pt x="630" y="1270"/>
                    </a:lnTo>
                    <a:lnTo>
                      <a:pt x="705" y="1444"/>
                    </a:lnTo>
                    <a:lnTo>
                      <a:pt x="785" y="1366"/>
                    </a:lnTo>
                    <a:lnTo>
                      <a:pt x="862" y="1540"/>
                    </a:lnTo>
                    <a:lnTo>
                      <a:pt x="879" y="1430"/>
                    </a:lnTo>
                    <a:lnTo>
                      <a:pt x="988" y="1369"/>
                    </a:lnTo>
                    <a:lnTo>
                      <a:pt x="1280" y="731"/>
                    </a:lnTo>
                    <a:lnTo>
                      <a:pt x="1093" y="618"/>
                    </a:lnTo>
                    <a:lnTo>
                      <a:pt x="955" y="429"/>
                    </a:lnTo>
                    <a:lnTo>
                      <a:pt x="833" y="192"/>
                    </a:lnTo>
                    <a:lnTo>
                      <a:pt x="648" y="0"/>
                    </a:lnTo>
                    <a:lnTo>
                      <a:pt x="522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6" name="Freeform 279">
                <a:extLst>
                  <a:ext uri="{FF2B5EF4-FFF2-40B4-BE49-F238E27FC236}">
                    <a16:creationId xmlns:a16="http://schemas.microsoft.com/office/drawing/2014/main" id="{AED92B45-19E5-4EE8-8B68-3698D95E5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896"/>
                <a:ext cx="188" cy="83"/>
              </a:xfrm>
              <a:custGeom>
                <a:avLst/>
                <a:gdLst>
                  <a:gd name="T0" fmla="*/ 48 w 1314"/>
                  <a:gd name="T1" fmla="*/ 0 h 580"/>
                  <a:gd name="T2" fmla="*/ 0 w 1314"/>
                  <a:gd name="T3" fmla="*/ 108 h 580"/>
                  <a:gd name="T4" fmla="*/ 168 w 1314"/>
                  <a:gd name="T5" fmla="*/ 394 h 580"/>
                  <a:gd name="T6" fmla="*/ 310 w 1314"/>
                  <a:gd name="T7" fmla="*/ 379 h 580"/>
                  <a:gd name="T8" fmla="*/ 370 w 1314"/>
                  <a:gd name="T9" fmla="*/ 474 h 580"/>
                  <a:gd name="T10" fmla="*/ 559 w 1314"/>
                  <a:gd name="T11" fmla="*/ 492 h 580"/>
                  <a:gd name="T12" fmla="*/ 685 w 1314"/>
                  <a:gd name="T13" fmla="*/ 432 h 580"/>
                  <a:gd name="T14" fmla="*/ 779 w 1314"/>
                  <a:gd name="T15" fmla="*/ 418 h 580"/>
                  <a:gd name="T16" fmla="*/ 936 w 1314"/>
                  <a:gd name="T17" fmla="*/ 420 h 580"/>
                  <a:gd name="T18" fmla="*/ 1013 w 1314"/>
                  <a:gd name="T19" fmla="*/ 483 h 580"/>
                  <a:gd name="T20" fmla="*/ 997 w 1314"/>
                  <a:gd name="T21" fmla="*/ 514 h 580"/>
                  <a:gd name="T22" fmla="*/ 1059 w 1314"/>
                  <a:gd name="T23" fmla="*/ 578 h 580"/>
                  <a:gd name="T24" fmla="*/ 1201 w 1314"/>
                  <a:gd name="T25" fmla="*/ 580 h 580"/>
                  <a:gd name="T26" fmla="*/ 1169 w 1314"/>
                  <a:gd name="T27" fmla="*/ 517 h 580"/>
                  <a:gd name="T28" fmla="*/ 1249 w 1314"/>
                  <a:gd name="T29" fmla="*/ 455 h 580"/>
                  <a:gd name="T30" fmla="*/ 1314 w 1314"/>
                  <a:gd name="T31" fmla="*/ 284 h 580"/>
                  <a:gd name="T32" fmla="*/ 1283 w 1314"/>
                  <a:gd name="T33" fmla="*/ 252 h 580"/>
                  <a:gd name="T34" fmla="*/ 1284 w 1314"/>
                  <a:gd name="T35" fmla="*/ 205 h 580"/>
                  <a:gd name="T36" fmla="*/ 1253 w 1314"/>
                  <a:gd name="T37" fmla="*/ 205 h 580"/>
                  <a:gd name="T38" fmla="*/ 1238 w 1314"/>
                  <a:gd name="T39" fmla="*/ 110 h 580"/>
                  <a:gd name="T40" fmla="*/ 972 w 1314"/>
                  <a:gd name="T41" fmla="*/ 60 h 580"/>
                  <a:gd name="T42" fmla="*/ 830 w 1314"/>
                  <a:gd name="T43" fmla="*/ 183 h 580"/>
                  <a:gd name="T44" fmla="*/ 438 w 1314"/>
                  <a:gd name="T45" fmla="*/ 162 h 580"/>
                  <a:gd name="T46" fmla="*/ 345 w 1314"/>
                  <a:gd name="T47" fmla="*/ 82 h 580"/>
                  <a:gd name="T48" fmla="*/ 48 w 1314"/>
                  <a:gd name="T49" fmla="*/ 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14" h="580">
                    <a:moveTo>
                      <a:pt x="48" y="0"/>
                    </a:moveTo>
                    <a:lnTo>
                      <a:pt x="0" y="108"/>
                    </a:lnTo>
                    <a:lnTo>
                      <a:pt x="168" y="394"/>
                    </a:lnTo>
                    <a:lnTo>
                      <a:pt x="310" y="379"/>
                    </a:lnTo>
                    <a:lnTo>
                      <a:pt x="370" y="474"/>
                    </a:lnTo>
                    <a:lnTo>
                      <a:pt x="559" y="492"/>
                    </a:lnTo>
                    <a:lnTo>
                      <a:pt x="685" y="432"/>
                    </a:lnTo>
                    <a:lnTo>
                      <a:pt x="779" y="418"/>
                    </a:lnTo>
                    <a:lnTo>
                      <a:pt x="936" y="420"/>
                    </a:lnTo>
                    <a:lnTo>
                      <a:pt x="1013" y="483"/>
                    </a:lnTo>
                    <a:lnTo>
                      <a:pt x="997" y="514"/>
                    </a:lnTo>
                    <a:lnTo>
                      <a:pt x="1059" y="578"/>
                    </a:lnTo>
                    <a:lnTo>
                      <a:pt x="1201" y="580"/>
                    </a:lnTo>
                    <a:lnTo>
                      <a:pt x="1169" y="517"/>
                    </a:lnTo>
                    <a:lnTo>
                      <a:pt x="1249" y="455"/>
                    </a:lnTo>
                    <a:lnTo>
                      <a:pt x="1314" y="284"/>
                    </a:lnTo>
                    <a:lnTo>
                      <a:pt x="1283" y="252"/>
                    </a:lnTo>
                    <a:lnTo>
                      <a:pt x="1284" y="205"/>
                    </a:lnTo>
                    <a:lnTo>
                      <a:pt x="1253" y="205"/>
                    </a:lnTo>
                    <a:lnTo>
                      <a:pt x="1238" y="110"/>
                    </a:lnTo>
                    <a:lnTo>
                      <a:pt x="972" y="60"/>
                    </a:lnTo>
                    <a:lnTo>
                      <a:pt x="830" y="183"/>
                    </a:lnTo>
                    <a:lnTo>
                      <a:pt x="438" y="162"/>
                    </a:lnTo>
                    <a:lnTo>
                      <a:pt x="345" y="8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7" name="Freeform 280">
                <a:extLst>
                  <a:ext uri="{FF2B5EF4-FFF2-40B4-BE49-F238E27FC236}">
                    <a16:creationId xmlns:a16="http://schemas.microsoft.com/office/drawing/2014/main" id="{3D60A979-F774-4DCA-9EED-42929A164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5" y="951"/>
                <a:ext cx="174" cy="314"/>
              </a:xfrm>
              <a:custGeom>
                <a:avLst/>
                <a:gdLst>
                  <a:gd name="T0" fmla="*/ 973 w 1218"/>
                  <a:gd name="T1" fmla="*/ 135 h 2204"/>
                  <a:gd name="T2" fmla="*/ 989 w 1218"/>
                  <a:gd name="T3" fmla="*/ 104 h 2204"/>
                  <a:gd name="T4" fmla="*/ 912 w 1218"/>
                  <a:gd name="T5" fmla="*/ 41 h 2204"/>
                  <a:gd name="T6" fmla="*/ 755 w 1218"/>
                  <a:gd name="T7" fmla="*/ 39 h 2204"/>
                  <a:gd name="T8" fmla="*/ 661 w 1218"/>
                  <a:gd name="T9" fmla="*/ 53 h 2204"/>
                  <a:gd name="T10" fmla="*/ 535 w 1218"/>
                  <a:gd name="T11" fmla="*/ 113 h 2204"/>
                  <a:gd name="T12" fmla="*/ 346 w 1218"/>
                  <a:gd name="T13" fmla="*/ 95 h 2204"/>
                  <a:gd name="T14" fmla="*/ 286 w 1218"/>
                  <a:gd name="T15" fmla="*/ 0 h 2204"/>
                  <a:gd name="T16" fmla="*/ 144 w 1218"/>
                  <a:gd name="T17" fmla="*/ 15 h 2204"/>
                  <a:gd name="T18" fmla="*/ 159 w 1218"/>
                  <a:gd name="T19" fmla="*/ 46 h 2204"/>
                  <a:gd name="T20" fmla="*/ 0 w 1218"/>
                  <a:gd name="T21" fmla="*/ 247 h 2204"/>
                  <a:gd name="T22" fmla="*/ 121 w 1218"/>
                  <a:gd name="T23" fmla="*/ 546 h 2204"/>
                  <a:gd name="T24" fmla="*/ 444 w 1218"/>
                  <a:gd name="T25" fmla="*/ 958 h 2204"/>
                  <a:gd name="T26" fmla="*/ 551 w 1218"/>
                  <a:gd name="T27" fmla="*/ 1195 h 2204"/>
                  <a:gd name="T28" fmla="*/ 513 w 1218"/>
                  <a:gd name="T29" fmla="*/ 1666 h 2204"/>
                  <a:gd name="T30" fmla="*/ 588 w 1218"/>
                  <a:gd name="T31" fmla="*/ 1901 h 2204"/>
                  <a:gd name="T32" fmla="*/ 507 w 1218"/>
                  <a:gd name="T33" fmla="*/ 2104 h 2204"/>
                  <a:gd name="T34" fmla="*/ 914 w 1218"/>
                  <a:gd name="T35" fmla="*/ 2141 h 2204"/>
                  <a:gd name="T36" fmla="*/ 944 w 1218"/>
                  <a:gd name="T37" fmla="*/ 2204 h 2204"/>
                  <a:gd name="T38" fmla="*/ 1103 w 1218"/>
                  <a:gd name="T39" fmla="*/ 2081 h 2204"/>
                  <a:gd name="T40" fmla="*/ 1104 w 1218"/>
                  <a:gd name="T41" fmla="*/ 1971 h 2204"/>
                  <a:gd name="T42" fmla="*/ 1199 w 1218"/>
                  <a:gd name="T43" fmla="*/ 1925 h 2204"/>
                  <a:gd name="T44" fmla="*/ 1218 w 1218"/>
                  <a:gd name="T45" fmla="*/ 1707 h 2204"/>
                  <a:gd name="T46" fmla="*/ 1143 w 1218"/>
                  <a:gd name="T47" fmla="*/ 1423 h 2204"/>
                  <a:gd name="T48" fmla="*/ 1082 w 1218"/>
                  <a:gd name="T49" fmla="*/ 1297 h 2204"/>
                  <a:gd name="T50" fmla="*/ 1147 w 1218"/>
                  <a:gd name="T51" fmla="*/ 1141 h 2204"/>
                  <a:gd name="T52" fmla="*/ 1147 w 1218"/>
                  <a:gd name="T53" fmla="*/ 1109 h 2204"/>
                  <a:gd name="T54" fmla="*/ 990 w 1218"/>
                  <a:gd name="T55" fmla="*/ 1170 h 2204"/>
                  <a:gd name="T56" fmla="*/ 959 w 1218"/>
                  <a:gd name="T57" fmla="*/ 1139 h 2204"/>
                  <a:gd name="T58" fmla="*/ 993 w 1218"/>
                  <a:gd name="T59" fmla="*/ 951 h 2204"/>
                  <a:gd name="T60" fmla="*/ 1042 w 1218"/>
                  <a:gd name="T61" fmla="*/ 858 h 2204"/>
                  <a:gd name="T62" fmla="*/ 1089 w 1218"/>
                  <a:gd name="T63" fmla="*/ 811 h 2204"/>
                  <a:gd name="T64" fmla="*/ 1059 w 1218"/>
                  <a:gd name="T65" fmla="*/ 733 h 2204"/>
                  <a:gd name="T66" fmla="*/ 980 w 1218"/>
                  <a:gd name="T67" fmla="*/ 732 h 2204"/>
                  <a:gd name="T68" fmla="*/ 965 w 1218"/>
                  <a:gd name="T69" fmla="*/ 699 h 2204"/>
                  <a:gd name="T70" fmla="*/ 904 w 1218"/>
                  <a:gd name="T71" fmla="*/ 667 h 2204"/>
                  <a:gd name="T72" fmla="*/ 905 w 1218"/>
                  <a:gd name="T73" fmla="*/ 542 h 2204"/>
                  <a:gd name="T74" fmla="*/ 921 w 1218"/>
                  <a:gd name="T75" fmla="*/ 495 h 2204"/>
                  <a:gd name="T76" fmla="*/ 922 w 1218"/>
                  <a:gd name="T77" fmla="*/ 449 h 2204"/>
                  <a:gd name="T78" fmla="*/ 859 w 1218"/>
                  <a:gd name="T79" fmla="*/ 448 h 2204"/>
                  <a:gd name="T80" fmla="*/ 829 w 1218"/>
                  <a:gd name="T81" fmla="*/ 369 h 2204"/>
                  <a:gd name="T82" fmla="*/ 861 w 1218"/>
                  <a:gd name="T83" fmla="*/ 322 h 2204"/>
                  <a:gd name="T84" fmla="*/ 924 w 1218"/>
                  <a:gd name="T85" fmla="*/ 323 h 2204"/>
                  <a:gd name="T86" fmla="*/ 940 w 1218"/>
                  <a:gd name="T87" fmla="*/ 276 h 2204"/>
                  <a:gd name="T88" fmla="*/ 910 w 1218"/>
                  <a:gd name="T89" fmla="*/ 229 h 2204"/>
                  <a:gd name="T90" fmla="*/ 973 w 1218"/>
                  <a:gd name="T91" fmla="*/ 135 h 2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18" h="2204">
                    <a:moveTo>
                      <a:pt x="973" y="135"/>
                    </a:moveTo>
                    <a:lnTo>
                      <a:pt x="989" y="104"/>
                    </a:lnTo>
                    <a:lnTo>
                      <a:pt x="912" y="41"/>
                    </a:lnTo>
                    <a:lnTo>
                      <a:pt x="755" y="39"/>
                    </a:lnTo>
                    <a:lnTo>
                      <a:pt x="661" y="53"/>
                    </a:lnTo>
                    <a:lnTo>
                      <a:pt x="535" y="113"/>
                    </a:lnTo>
                    <a:lnTo>
                      <a:pt x="346" y="95"/>
                    </a:lnTo>
                    <a:lnTo>
                      <a:pt x="286" y="0"/>
                    </a:lnTo>
                    <a:lnTo>
                      <a:pt x="144" y="15"/>
                    </a:lnTo>
                    <a:lnTo>
                      <a:pt x="159" y="46"/>
                    </a:lnTo>
                    <a:lnTo>
                      <a:pt x="0" y="247"/>
                    </a:lnTo>
                    <a:lnTo>
                      <a:pt x="121" y="546"/>
                    </a:lnTo>
                    <a:lnTo>
                      <a:pt x="444" y="958"/>
                    </a:lnTo>
                    <a:lnTo>
                      <a:pt x="551" y="1195"/>
                    </a:lnTo>
                    <a:lnTo>
                      <a:pt x="513" y="1666"/>
                    </a:lnTo>
                    <a:lnTo>
                      <a:pt x="588" y="1901"/>
                    </a:lnTo>
                    <a:lnTo>
                      <a:pt x="507" y="2104"/>
                    </a:lnTo>
                    <a:lnTo>
                      <a:pt x="914" y="2141"/>
                    </a:lnTo>
                    <a:lnTo>
                      <a:pt x="944" y="2204"/>
                    </a:lnTo>
                    <a:lnTo>
                      <a:pt x="1103" y="2081"/>
                    </a:lnTo>
                    <a:lnTo>
                      <a:pt x="1104" y="1971"/>
                    </a:lnTo>
                    <a:lnTo>
                      <a:pt x="1199" y="1925"/>
                    </a:lnTo>
                    <a:lnTo>
                      <a:pt x="1218" y="1707"/>
                    </a:lnTo>
                    <a:lnTo>
                      <a:pt x="1143" y="1423"/>
                    </a:lnTo>
                    <a:lnTo>
                      <a:pt x="1082" y="1297"/>
                    </a:lnTo>
                    <a:lnTo>
                      <a:pt x="1147" y="1141"/>
                    </a:lnTo>
                    <a:lnTo>
                      <a:pt x="1147" y="1109"/>
                    </a:lnTo>
                    <a:lnTo>
                      <a:pt x="990" y="1170"/>
                    </a:lnTo>
                    <a:lnTo>
                      <a:pt x="959" y="1139"/>
                    </a:lnTo>
                    <a:lnTo>
                      <a:pt x="993" y="951"/>
                    </a:lnTo>
                    <a:lnTo>
                      <a:pt x="1042" y="858"/>
                    </a:lnTo>
                    <a:lnTo>
                      <a:pt x="1089" y="811"/>
                    </a:lnTo>
                    <a:lnTo>
                      <a:pt x="1059" y="733"/>
                    </a:lnTo>
                    <a:lnTo>
                      <a:pt x="980" y="732"/>
                    </a:lnTo>
                    <a:lnTo>
                      <a:pt x="965" y="699"/>
                    </a:lnTo>
                    <a:lnTo>
                      <a:pt x="904" y="667"/>
                    </a:lnTo>
                    <a:lnTo>
                      <a:pt x="905" y="542"/>
                    </a:lnTo>
                    <a:lnTo>
                      <a:pt x="921" y="495"/>
                    </a:lnTo>
                    <a:lnTo>
                      <a:pt x="922" y="449"/>
                    </a:lnTo>
                    <a:lnTo>
                      <a:pt x="859" y="448"/>
                    </a:lnTo>
                    <a:lnTo>
                      <a:pt x="829" y="369"/>
                    </a:lnTo>
                    <a:lnTo>
                      <a:pt x="861" y="322"/>
                    </a:lnTo>
                    <a:lnTo>
                      <a:pt x="924" y="323"/>
                    </a:lnTo>
                    <a:lnTo>
                      <a:pt x="940" y="276"/>
                    </a:lnTo>
                    <a:lnTo>
                      <a:pt x="910" y="229"/>
                    </a:lnTo>
                    <a:lnTo>
                      <a:pt x="973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8" name="Freeform 281">
                <a:extLst>
                  <a:ext uri="{FF2B5EF4-FFF2-40B4-BE49-F238E27FC236}">
                    <a16:creationId xmlns:a16="http://schemas.microsoft.com/office/drawing/2014/main" id="{45F4EC4D-3DF4-4E9F-95EE-67B1AC0DB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2" y="1272"/>
                <a:ext cx="169" cy="134"/>
              </a:xfrm>
              <a:custGeom>
                <a:avLst/>
                <a:gdLst>
                  <a:gd name="T0" fmla="*/ 124 w 1187"/>
                  <a:gd name="T1" fmla="*/ 386 h 940"/>
                  <a:gd name="T2" fmla="*/ 377 w 1187"/>
                  <a:gd name="T3" fmla="*/ 248 h 940"/>
                  <a:gd name="T4" fmla="*/ 470 w 1187"/>
                  <a:gd name="T5" fmla="*/ 296 h 940"/>
                  <a:gd name="T6" fmla="*/ 454 w 1187"/>
                  <a:gd name="T7" fmla="*/ 375 h 940"/>
                  <a:gd name="T8" fmla="*/ 467 w 1187"/>
                  <a:gd name="T9" fmla="*/ 516 h 940"/>
                  <a:gd name="T10" fmla="*/ 497 w 1187"/>
                  <a:gd name="T11" fmla="*/ 594 h 940"/>
                  <a:gd name="T12" fmla="*/ 434 w 1187"/>
                  <a:gd name="T13" fmla="*/ 640 h 940"/>
                  <a:gd name="T14" fmla="*/ 387 w 1187"/>
                  <a:gd name="T15" fmla="*/ 608 h 940"/>
                  <a:gd name="T16" fmla="*/ 325 w 1187"/>
                  <a:gd name="T17" fmla="*/ 623 h 940"/>
                  <a:gd name="T18" fmla="*/ 309 w 1187"/>
                  <a:gd name="T19" fmla="*/ 655 h 940"/>
                  <a:gd name="T20" fmla="*/ 260 w 1187"/>
                  <a:gd name="T21" fmla="*/ 716 h 940"/>
                  <a:gd name="T22" fmla="*/ 290 w 1187"/>
                  <a:gd name="T23" fmla="*/ 811 h 940"/>
                  <a:gd name="T24" fmla="*/ 590 w 1187"/>
                  <a:gd name="T25" fmla="*/ 690 h 940"/>
                  <a:gd name="T26" fmla="*/ 526 w 1187"/>
                  <a:gd name="T27" fmla="*/ 751 h 940"/>
                  <a:gd name="T28" fmla="*/ 573 w 1187"/>
                  <a:gd name="T29" fmla="*/ 783 h 940"/>
                  <a:gd name="T30" fmla="*/ 588 w 1187"/>
                  <a:gd name="T31" fmla="*/ 846 h 940"/>
                  <a:gd name="T32" fmla="*/ 524 w 1187"/>
                  <a:gd name="T33" fmla="*/ 908 h 940"/>
                  <a:gd name="T34" fmla="*/ 555 w 1187"/>
                  <a:gd name="T35" fmla="*/ 940 h 940"/>
                  <a:gd name="T36" fmla="*/ 603 w 1187"/>
                  <a:gd name="T37" fmla="*/ 925 h 940"/>
                  <a:gd name="T38" fmla="*/ 682 w 1187"/>
                  <a:gd name="T39" fmla="*/ 801 h 940"/>
                  <a:gd name="T40" fmla="*/ 730 w 1187"/>
                  <a:gd name="T41" fmla="*/ 754 h 940"/>
                  <a:gd name="T42" fmla="*/ 733 w 1187"/>
                  <a:gd name="T43" fmla="*/ 551 h 940"/>
                  <a:gd name="T44" fmla="*/ 780 w 1187"/>
                  <a:gd name="T45" fmla="*/ 536 h 940"/>
                  <a:gd name="T46" fmla="*/ 779 w 1187"/>
                  <a:gd name="T47" fmla="*/ 598 h 940"/>
                  <a:gd name="T48" fmla="*/ 967 w 1187"/>
                  <a:gd name="T49" fmla="*/ 570 h 940"/>
                  <a:gd name="T50" fmla="*/ 999 w 1187"/>
                  <a:gd name="T51" fmla="*/ 632 h 940"/>
                  <a:gd name="T52" fmla="*/ 1091 w 1187"/>
                  <a:gd name="T53" fmla="*/ 697 h 940"/>
                  <a:gd name="T54" fmla="*/ 1186 w 1187"/>
                  <a:gd name="T55" fmla="*/ 667 h 940"/>
                  <a:gd name="T56" fmla="*/ 1187 w 1187"/>
                  <a:gd name="T57" fmla="*/ 588 h 940"/>
                  <a:gd name="T58" fmla="*/ 1093 w 1187"/>
                  <a:gd name="T59" fmla="*/ 556 h 940"/>
                  <a:gd name="T60" fmla="*/ 1094 w 1187"/>
                  <a:gd name="T61" fmla="*/ 477 h 940"/>
                  <a:gd name="T62" fmla="*/ 1048 w 1187"/>
                  <a:gd name="T63" fmla="*/ 461 h 940"/>
                  <a:gd name="T64" fmla="*/ 1065 w 1187"/>
                  <a:gd name="T65" fmla="*/ 367 h 940"/>
                  <a:gd name="T66" fmla="*/ 987 w 1187"/>
                  <a:gd name="T67" fmla="*/ 382 h 940"/>
                  <a:gd name="T68" fmla="*/ 939 w 1187"/>
                  <a:gd name="T69" fmla="*/ 349 h 940"/>
                  <a:gd name="T70" fmla="*/ 861 w 1187"/>
                  <a:gd name="T71" fmla="*/ 380 h 940"/>
                  <a:gd name="T72" fmla="*/ 863 w 1187"/>
                  <a:gd name="T73" fmla="*/ 286 h 940"/>
                  <a:gd name="T74" fmla="*/ 895 w 1187"/>
                  <a:gd name="T75" fmla="*/ 223 h 940"/>
                  <a:gd name="T76" fmla="*/ 865 w 1187"/>
                  <a:gd name="T77" fmla="*/ 145 h 940"/>
                  <a:gd name="T78" fmla="*/ 911 w 1187"/>
                  <a:gd name="T79" fmla="*/ 130 h 940"/>
                  <a:gd name="T80" fmla="*/ 898 w 1187"/>
                  <a:gd name="T81" fmla="*/ 4 h 940"/>
                  <a:gd name="T82" fmla="*/ 709 w 1187"/>
                  <a:gd name="T83" fmla="*/ 95 h 940"/>
                  <a:gd name="T84" fmla="*/ 600 w 1187"/>
                  <a:gd name="T85" fmla="*/ 0 h 940"/>
                  <a:gd name="T86" fmla="*/ 96 w 1187"/>
                  <a:gd name="T87" fmla="*/ 119 h 940"/>
                  <a:gd name="T88" fmla="*/ 0 w 1187"/>
                  <a:gd name="T89" fmla="*/ 243 h 940"/>
                  <a:gd name="T90" fmla="*/ 124 w 1187"/>
                  <a:gd name="T91" fmla="*/ 386 h 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7" h="940">
                    <a:moveTo>
                      <a:pt x="124" y="386"/>
                    </a:moveTo>
                    <a:lnTo>
                      <a:pt x="377" y="248"/>
                    </a:lnTo>
                    <a:lnTo>
                      <a:pt x="470" y="296"/>
                    </a:lnTo>
                    <a:lnTo>
                      <a:pt x="454" y="375"/>
                    </a:lnTo>
                    <a:lnTo>
                      <a:pt x="467" y="516"/>
                    </a:lnTo>
                    <a:lnTo>
                      <a:pt x="497" y="594"/>
                    </a:lnTo>
                    <a:lnTo>
                      <a:pt x="434" y="640"/>
                    </a:lnTo>
                    <a:lnTo>
                      <a:pt x="387" y="608"/>
                    </a:lnTo>
                    <a:lnTo>
                      <a:pt x="325" y="623"/>
                    </a:lnTo>
                    <a:lnTo>
                      <a:pt x="309" y="655"/>
                    </a:lnTo>
                    <a:lnTo>
                      <a:pt x="260" y="716"/>
                    </a:lnTo>
                    <a:lnTo>
                      <a:pt x="290" y="811"/>
                    </a:lnTo>
                    <a:lnTo>
                      <a:pt x="590" y="690"/>
                    </a:lnTo>
                    <a:lnTo>
                      <a:pt x="526" y="751"/>
                    </a:lnTo>
                    <a:lnTo>
                      <a:pt x="573" y="783"/>
                    </a:lnTo>
                    <a:lnTo>
                      <a:pt x="588" y="846"/>
                    </a:lnTo>
                    <a:lnTo>
                      <a:pt x="524" y="908"/>
                    </a:lnTo>
                    <a:lnTo>
                      <a:pt x="555" y="940"/>
                    </a:lnTo>
                    <a:lnTo>
                      <a:pt x="603" y="925"/>
                    </a:lnTo>
                    <a:lnTo>
                      <a:pt x="682" y="801"/>
                    </a:lnTo>
                    <a:lnTo>
                      <a:pt x="730" y="754"/>
                    </a:lnTo>
                    <a:lnTo>
                      <a:pt x="733" y="551"/>
                    </a:lnTo>
                    <a:lnTo>
                      <a:pt x="780" y="536"/>
                    </a:lnTo>
                    <a:lnTo>
                      <a:pt x="779" y="598"/>
                    </a:lnTo>
                    <a:lnTo>
                      <a:pt x="967" y="570"/>
                    </a:lnTo>
                    <a:lnTo>
                      <a:pt x="999" y="632"/>
                    </a:lnTo>
                    <a:lnTo>
                      <a:pt x="1091" y="697"/>
                    </a:lnTo>
                    <a:lnTo>
                      <a:pt x="1186" y="667"/>
                    </a:lnTo>
                    <a:lnTo>
                      <a:pt x="1187" y="588"/>
                    </a:lnTo>
                    <a:lnTo>
                      <a:pt x="1093" y="556"/>
                    </a:lnTo>
                    <a:lnTo>
                      <a:pt x="1094" y="477"/>
                    </a:lnTo>
                    <a:lnTo>
                      <a:pt x="1048" y="461"/>
                    </a:lnTo>
                    <a:lnTo>
                      <a:pt x="1065" y="367"/>
                    </a:lnTo>
                    <a:lnTo>
                      <a:pt x="987" y="382"/>
                    </a:lnTo>
                    <a:lnTo>
                      <a:pt x="939" y="349"/>
                    </a:lnTo>
                    <a:lnTo>
                      <a:pt x="861" y="380"/>
                    </a:lnTo>
                    <a:lnTo>
                      <a:pt x="863" y="286"/>
                    </a:lnTo>
                    <a:lnTo>
                      <a:pt x="895" y="223"/>
                    </a:lnTo>
                    <a:lnTo>
                      <a:pt x="865" y="145"/>
                    </a:lnTo>
                    <a:lnTo>
                      <a:pt x="911" y="130"/>
                    </a:lnTo>
                    <a:lnTo>
                      <a:pt x="898" y="4"/>
                    </a:lnTo>
                    <a:lnTo>
                      <a:pt x="709" y="95"/>
                    </a:lnTo>
                    <a:lnTo>
                      <a:pt x="600" y="0"/>
                    </a:lnTo>
                    <a:lnTo>
                      <a:pt x="96" y="119"/>
                    </a:lnTo>
                    <a:lnTo>
                      <a:pt x="0" y="243"/>
                    </a:lnTo>
                    <a:lnTo>
                      <a:pt x="124" y="3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9" name="Freeform 282">
                <a:extLst>
                  <a:ext uri="{FF2B5EF4-FFF2-40B4-BE49-F238E27FC236}">
                    <a16:creationId xmlns:a16="http://schemas.microsoft.com/office/drawing/2014/main" id="{DCD1234A-30F2-4EBC-8515-1C7C54340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1307"/>
                <a:ext cx="115" cy="93"/>
              </a:xfrm>
              <a:custGeom>
                <a:avLst/>
                <a:gdLst>
                  <a:gd name="T0" fmla="*/ 680 w 800"/>
                  <a:gd name="T1" fmla="*/ 5 h 656"/>
                  <a:gd name="T2" fmla="*/ 427 w 800"/>
                  <a:gd name="T3" fmla="*/ 143 h 656"/>
                  <a:gd name="T4" fmla="*/ 303 w 800"/>
                  <a:gd name="T5" fmla="*/ 0 h 656"/>
                  <a:gd name="T6" fmla="*/ 65 w 800"/>
                  <a:gd name="T7" fmla="*/ 262 h 656"/>
                  <a:gd name="T8" fmla="*/ 0 w 800"/>
                  <a:gd name="T9" fmla="*/ 402 h 656"/>
                  <a:gd name="T10" fmla="*/ 61 w 800"/>
                  <a:gd name="T11" fmla="*/ 592 h 656"/>
                  <a:gd name="T12" fmla="*/ 216 w 800"/>
                  <a:gd name="T13" fmla="*/ 656 h 656"/>
                  <a:gd name="T14" fmla="*/ 389 w 800"/>
                  <a:gd name="T15" fmla="*/ 643 h 656"/>
                  <a:gd name="T16" fmla="*/ 468 w 800"/>
                  <a:gd name="T17" fmla="*/ 613 h 656"/>
                  <a:gd name="T18" fmla="*/ 451 w 800"/>
                  <a:gd name="T19" fmla="*/ 613 h 656"/>
                  <a:gd name="T20" fmla="*/ 390 w 800"/>
                  <a:gd name="T21" fmla="*/ 533 h 656"/>
                  <a:gd name="T22" fmla="*/ 359 w 800"/>
                  <a:gd name="T23" fmla="*/ 549 h 656"/>
                  <a:gd name="T24" fmla="*/ 296 w 800"/>
                  <a:gd name="T25" fmla="*/ 501 h 656"/>
                  <a:gd name="T26" fmla="*/ 297 w 800"/>
                  <a:gd name="T27" fmla="*/ 438 h 656"/>
                  <a:gd name="T28" fmla="*/ 377 w 800"/>
                  <a:gd name="T29" fmla="*/ 392 h 656"/>
                  <a:gd name="T30" fmla="*/ 407 w 800"/>
                  <a:gd name="T31" fmla="*/ 424 h 656"/>
                  <a:gd name="T32" fmla="*/ 549 w 800"/>
                  <a:gd name="T33" fmla="*/ 348 h 656"/>
                  <a:gd name="T34" fmla="*/ 612 w 800"/>
                  <a:gd name="T35" fmla="*/ 395 h 656"/>
                  <a:gd name="T36" fmla="*/ 612 w 800"/>
                  <a:gd name="T37" fmla="*/ 412 h 656"/>
                  <a:gd name="T38" fmla="*/ 628 w 800"/>
                  <a:gd name="T39" fmla="*/ 380 h 656"/>
                  <a:gd name="T40" fmla="*/ 690 w 800"/>
                  <a:gd name="T41" fmla="*/ 365 h 656"/>
                  <a:gd name="T42" fmla="*/ 737 w 800"/>
                  <a:gd name="T43" fmla="*/ 397 h 656"/>
                  <a:gd name="T44" fmla="*/ 800 w 800"/>
                  <a:gd name="T45" fmla="*/ 351 h 656"/>
                  <a:gd name="T46" fmla="*/ 770 w 800"/>
                  <a:gd name="T47" fmla="*/ 273 h 656"/>
                  <a:gd name="T48" fmla="*/ 757 w 800"/>
                  <a:gd name="T49" fmla="*/ 132 h 656"/>
                  <a:gd name="T50" fmla="*/ 773 w 800"/>
                  <a:gd name="T51" fmla="*/ 53 h 656"/>
                  <a:gd name="T52" fmla="*/ 680 w 800"/>
                  <a:gd name="T53" fmla="*/ 5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00" h="656">
                    <a:moveTo>
                      <a:pt x="680" y="5"/>
                    </a:moveTo>
                    <a:lnTo>
                      <a:pt x="427" y="143"/>
                    </a:lnTo>
                    <a:lnTo>
                      <a:pt x="303" y="0"/>
                    </a:lnTo>
                    <a:lnTo>
                      <a:pt x="65" y="262"/>
                    </a:lnTo>
                    <a:lnTo>
                      <a:pt x="0" y="402"/>
                    </a:lnTo>
                    <a:lnTo>
                      <a:pt x="61" y="592"/>
                    </a:lnTo>
                    <a:lnTo>
                      <a:pt x="216" y="656"/>
                    </a:lnTo>
                    <a:lnTo>
                      <a:pt x="389" y="643"/>
                    </a:lnTo>
                    <a:lnTo>
                      <a:pt x="468" y="613"/>
                    </a:lnTo>
                    <a:lnTo>
                      <a:pt x="451" y="613"/>
                    </a:lnTo>
                    <a:lnTo>
                      <a:pt x="390" y="533"/>
                    </a:lnTo>
                    <a:lnTo>
                      <a:pt x="359" y="549"/>
                    </a:lnTo>
                    <a:lnTo>
                      <a:pt x="296" y="501"/>
                    </a:lnTo>
                    <a:lnTo>
                      <a:pt x="297" y="438"/>
                    </a:lnTo>
                    <a:lnTo>
                      <a:pt x="377" y="392"/>
                    </a:lnTo>
                    <a:lnTo>
                      <a:pt x="407" y="424"/>
                    </a:lnTo>
                    <a:lnTo>
                      <a:pt x="549" y="348"/>
                    </a:lnTo>
                    <a:lnTo>
                      <a:pt x="612" y="395"/>
                    </a:lnTo>
                    <a:lnTo>
                      <a:pt x="612" y="412"/>
                    </a:lnTo>
                    <a:lnTo>
                      <a:pt x="628" y="380"/>
                    </a:lnTo>
                    <a:lnTo>
                      <a:pt x="690" y="365"/>
                    </a:lnTo>
                    <a:lnTo>
                      <a:pt x="737" y="397"/>
                    </a:lnTo>
                    <a:lnTo>
                      <a:pt x="800" y="351"/>
                    </a:lnTo>
                    <a:lnTo>
                      <a:pt x="770" y="273"/>
                    </a:lnTo>
                    <a:lnTo>
                      <a:pt x="757" y="132"/>
                    </a:lnTo>
                    <a:lnTo>
                      <a:pt x="773" y="53"/>
                    </a:lnTo>
                    <a:lnTo>
                      <a:pt x="68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0" name="Freeform 283">
                <a:extLst>
                  <a:ext uri="{FF2B5EF4-FFF2-40B4-BE49-F238E27FC236}">
                    <a16:creationId xmlns:a16="http://schemas.microsoft.com/office/drawing/2014/main" id="{FE9FAD5D-8E68-42EA-AAB0-277ABA733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1375"/>
                <a:ext cx="294" cy="174"/>
              </a:xfrm>
              <a:custGeom>
                <a:avLst/>
                <a:gdLst>
                  <a:gd name="T0" fmla="*/ 128 w 2063"/>
                  <a:gd name="T1" fmla="*/ 241 h 1215"/>
                  <a:gd name="T2" fmla="*/ 127 w 2063"/>
                  <a:gd name="T3" fmla="*/ 319 h 1215"/>
                  <a:gd name="T4" fmla="*/ 1 w 2063"/>
                  <a:gd name="T5" fmla="*/ 365 h 1215"/>
                  <a:gd name="T6" fmla="*/ 0 w 2063"/>
                  <a:gd name="T7" fmla="*/ 443 h 1215"/>
                  <a:gd name="T8" fmla="*/ 155 w 2063"/>
                  <a:gd name="T9" fmla="*/ 523 h 1215"/>
                  <a:gd name="T10" fmla="*/ 122 w 2063"/>
                  <a:gd name="T11" fmla="*/ 664 h 1215"/>
                  <a:gd name="T12" fmla="*/ 248 w 2063"/>
                  <a:gd name="T13" fmla="*/ 571 h 1215"/>
                  <a:gd name="T14" fmla="*/ 467 w 2063"/>
                  <a:gd name="T15" fmla="*/ 606 h 1215"/>
                  <a:gd name="T16" fmla="*/ 561 w 2063"/>
                  <a:gd name="T17" fmla="*/ 670 h 1215"/>
                  <a:gd name="T18" fmla="*/ 544 w 2063"/>
                  <a:gd name="T19" fmla="*/ 717 h 1215"/>
                  <a:gd name="T20" fmla="*/ 637 w 2063"/>
                  <a:gd name="T21" fmla="*/ 797 h 1215"/>
                  <a:gd name="T22" fmla="*/ 572 w 2063"/>
                  <a:gd name="T23" fmla="*/ 937 h 1215"/>
                  <a:gd name="T24" fmla="*/ 557 w 2063"/>
                  <a:gd name="T25" fmla="*/ 937 h 1215"/>
                  <a:gd name="T26" fmla="*/ 633 w 2063"/>
                  <a:gd name="T27" fmla="*/ 1032 h 1215"/>
                  <a:gd name="T28" fmla="*/ 932 w 2063"/>
                  <a:gd name="T29" fmla="*/ 973 h 1215"/>
                  <a:gd name="T30" fmla="*/ 1012 w 2063"/>
                  <a:gd name="T31" fmla="*/ 896 h 1215"/>
                  <a:gd name="T32" fmla="*/ 1028 w 2063"/>
                  <a:gd name="T33" fmla="*/ 818 h 1215"/>
                  <a:gd name="T34" fmla="*/ 1107 w 2063"/>
                  <a:gd name="T35" fmla="*/ 834 h 1215"/>
                  <a:gd name="T36" fmla="*/ 1137 w 2063"/>
                  <a:gd name="T37" fmla="*/ 882 h 1215"/>
                  <a:gd name="T38" fmla="*/ 1263 w 2063"/>
                  <a:gd name="T39" fmla="*/ 868 h 1215"/>
                  <a:gd name="T40" fmla="*/ 1309 w 2063"/>
                  <a:gd name="T41" fmla="*/ 947 h 1215"/>
                  <a:gd name="T42" fmla="*/ 1354 w 2063"/>
                  <a:gd name="T43" fmla="*/ 1073 h 1215"/>
                  <a:gd name="T44" fmla="*/ 1258 w 2063"/>
                  <a:gd name="T45" fmla="*/ 1148 h 1215"/>
                  <a:gd name="T46" fmla="*/ 1384 w 2063"/>
                  <a:gd name="T47" fmla="*/ 1215 h 1215"/>
                  <a:gd name="T48" fmla="*/ 1478 w 2063"/>
                  <a:gd name="T49" fmla="*/ 1137 h 1215"/>
                  <a:gd name="T50" fmla="*/ 1684 w 2063"/>
                  <a:gd name="T51" fmla="*/ 1047 h 1215"/>
                  <a:gd name="T52" fmla="*/ 1795 w 2063"/>
                  <a:gd name="T53" fmla="*/ 923 h 1215"/>
                  <a:gd name="T54" fmla="*/ 2063 w 2063"/>
                  <a:gd name="T55" fmla="*/ 801 h 1215"/>
                  <a:gd name="T56" fmla="*/ 2001 w 2063"/>
                  <a:gd name="T57" fmla="*/ 15 h 1215"/>
                  <a:gd name="T58" fmla="*/ 1918 w 2063"/>
                  <a:gd name="T59" fmla="*/ 0 h 1215"/>
                  <a:gd name="T60" fmla="*/ 1823 w 2063"/>
                  <a:gd name="T61" fmla="*/ 45 h 1215"/>
                  <a:gd name="T62" fmla="*/ 1698 w 2063"/>
                  <a:gd name="T63" fmla="*/ 43 h 1215"/>
                  <a:gd name="T64" fmla="*/ 1367 w 2063"/>
                  <a:gd name="T65" fmla="*/ 149 h 1215"/>
                  <a:gd name="T66" fmla="*/ 1272 w 2063"/>
                  <a:gd name="T67" fmla="*/ 242 h 1215"/>
                  <a:gd name="T68" fmla="*/ 1115 w 2063"/>
                  <a:gd name="T69" fmla="*/ 255 h 1215"/>
                  <a:gd name="T70" fmla="*/ 1052 w 2063"/>
                  <a:gd name="T71" fmla="*/ 223 h 1215"/>
                  <a:gd name="T72" fmla="*/ 1022 w 2063"/>
                  <a:gd name="T73" fmla="*/ 190 h 1215"/>
                  <a:gd name="T74" fmla="*/ 944 w 2063"/>
                  <a:gd name="T75" fmla="*/ 206 h 1215"/>
                  <a:gd name="T76" fmla="*/ 866 w 2063"/>
                  <a:gd name="T77" fmla="*/ 126 h 1215"/>
                  <a:gd name="T78" fmla="*/ 820 w 2063"/>
                  <a:gd name="T79" fmla="*/ 31 h 1215"/>
                  <a:gd name="T80" fmla="*/ 772 w 2063"/>
                  <a:gd name="T81" fmla="*/ 78 h 1215"/>
                  <a:gd name="T82" fmla="*/ 693 w 2063"/>
                  <a:gd name="T83" fmla="*/ 202 h 1215"/>
                  <a:gd name="T84" fmla="*/ 645 w 2063"/>
                  <a:gd name="T85" fmla="*/ 217 h 1215"/>
                  <a:gd name="T86" fmla="*/ 614 w 2063"/>
                  <a:gd name="T87" fmla="*/ 185 h 1215"/>
                  <a:gd name="T88" fmla="*/ 678 w 2063"/>
                  <a:gd name="T89" fmla="*/ 123 h 1215"/>
                  <a:gd name="T90" fmla="*/ 663 w 2063"/>
                  <a:gd name="T91" fmla="*/ 60 h 1215"/>
                  <a:gd name="T92" fmla="*/ 616 w 2063"/>
                  <a:gd name="T93" fmla="*/ 28 h 1215"/>
                  <a:gd name="T94" fmla="*/ 426 w 2063"/>
                  <a:gd name="T95" fmla="*/ 230 h 1215"/>
                  <a:gd name="T96" fmla="*/ 723 w 2063"/>
                  <a:gd name="T97" fmla="*/ 281 h 1215"/>
                  <a:gd name="T98" fmla="*/ 721 w 2063"/>
                  <a:gd name="T99" fmla="*/ 375 h 1215"/>
                  <a:gd name="T100" fmla="*/ 501 w 2063"/>
                  <a:gd name="T101" fmla="*/ 403 h 1215"/>
                  <a:gd name="T102" fmla="*/ 455 w 2063"/>
                  <a:gd name="T103" fmla="*/ 340 h 1215"/>
                  <a:gd name="T104" fmla="*/ 220 w 2063"/>
                  <a:gd name="T105" fmla="*/ 320 h 1215"/>
                  <a:gd name="T106" fmla="*/ 190 w 2063"/>
                  <a:gd name="T107" fmla="*/ 242 h 1215"/>
                  <a:gd name="T108" fmla="*/ 128 w 2063"/>
                  <a:gd name="T109" fmla="*/ 241 h 1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63" h="1215">
                    <a:moveTo>
                      <a:pt x="128" y="241"/>
                    </a:moveTo>
                    <a:lnTo>
                      <a:pt x="127" y="319"/>
                    </a:lnTo>
                    <a:lnTo>
                      <a:pt x="1" y="365"/>
                    </a:lnTo>
                    <a:lnTo>
                      <a:pt x="0" y="443"/>
                    </a:lnTo>
                    <a:lnTo>
                      <a:pt x="155" y="523"/>
                    </a:lnTo>
                    <a:lnTo>
                      <a:pt x="122" y="664"/>
                    </a:lnTo>
                    <a:lnTo>
                      <a:pt x="248" y="571"/>
                    </a:lnTo>
                    <a:lnTo>
                      <a:pt x="467" y="606"/>
                    </a:lnTo>
                    <a:lnTo>
                      <a:pt x="561" y="670"/>
                    </a:lnTo>
                    <a:lnTo>
                      <a:pt x="544" y="717"/>
                    </a:lnTo>
                    <a:lnTo>
                      <a:pt x="637" y="797"/>
                    </a:lnTo>
                    <a:lnTo>
                      <a:pt x="572" y="937"/>
                    </a:lnTo>
                    <a:lnTo>
                      <a:pt x="557" y="937"/>
                    </a:lnTo>
                    <a:lnTo>
                      <a:pt x="633" y="1032"/>
                    </a:lnTo>
                    <a:lnTo>
                      <a:pt x="932" y="973"/>
                    </a:lnTo>
                    <a:lnTo>
                      <a:pt x="1012" y="896"/>
                    </a:lnTo>
                    <a:lnTo>
                      <a:pt x="1028" y="818"/>
                    </a:lnTo>
                    <a:lnTo>
                      <a:pt x="1107" y="834"/>
                    </a:lnTo>
                    <a:lnTo>
                      <a:pt x="1137" y="882"/>
                    </a:lnTo>
                    <a:lnTo>
                      <a:pt x="1263" y="868"/>
                    </a:lnTo>
                    <a:lnTo>
                      <a:pt x="1309" y="947"/>
                    </a:lnTo>
                    <a:lnTo>
                      <a:pt x="1354" y="1073"/>
                    </a:lnTo>
                    <a:lnTo>
                      <a:pt x="1258" y="1148"/>
                    </a:lnTo>
                    <a:lnTo>
                      <a:pt x="1384" y="1215"/>
                    </a:lnTo>
                    <a:lnTo>
                      <a:pt x="1478" y="1137"/>
                    </a:lnTo>
                    <a:lnTo>
                      <a:pt x="1684" y="1047"/>
                    </a:lnTo>
                    <a:lnTo>
                      <a:pt x="1795" y="923"/>
                    </a:lnTo>
                    <a:lnTo>
                      <a:pt x="2063" y="801"/>
                    </a:lnTo>
                    <a:lnTo>
                      <a:pt x="2001" y="15"/>
                    </a:lnTo>
                    <a:lnTo>
                      <a:pt x="1918" y="0"/>
                    </a:lnTo>
                    <a:lnTo>
                      <a:pt x="1823" y="45"/>
                    </a:lnTo>
                    <a:lnTo>
                      <a:pt x="1698" y="43"/>
                    </a:lnTo>
                    <a:lnTo>
                      <a:pt x="1367" y="149"/>
                    </a:lnTo>
                    <a:lnTo>
                      <a:pt x="1272" y="242"/>
                    </a:lnTo>
                    <a:lnTo>
                      <a:pt x="1115" y="255"/>
                    </a:lnTo>
                    <a:lnTo>
                      <a:pt x="1052" y="223"/>
                    </a:lnTo>
                    <a:lnTo>
                      <a:pt x="1022" y="190"/>
                    </a:lnTo>
                    <a:lnTo>
                      <a:pt x="944" y="206"/>
                    </a:lnTo>
                    <a:lnTo>
                      <a:pt x="866" y="126"/>
                    </a:lnTo>
                    <a:lnTo>
                      <a:pt x="820" y="31"/>
                    </a:lnTo>
                    <a:lnTo>
                      <a:pt x="772" y="78"/>
                    </a:lnTo>
                    <a:lnTo>
                      <a:pt x="693" y="202"/>
                    </a:lnTo>
                    <a:lnTo>
                      <a:pt x="645" y="217"/>
                    </a:lnTo>
                    <a:lnTo>
                      <a:pt x="614" y="185"/>
                    </a:lnTo>
                    <a:lnTo>
                      <a:pt x="678" y="123"/>
                    </a:lnTo>
                    <a:lnTo>
                      <a:pt x="663" y="60"/>
                    </a:lnTo>
                    <a:lnTo>
                      <a:pt x="616" y="28"/>
                    </a:lnTo>
                    <a:lnTo>
                      <a:pt x="426" y="230"/>
                    </a:lnTo>
                    <a:lnTo>
                      <a:pt x="723" y="281"/>
                    </a:lnTo>
                    <a:lnTo>
                      <a:pt x="721" y="375"/>
                    </a:lnTo>
                    <a:lnTo>
                      <a:pt x="501" y="403"/>
                    </a:lnTo>
                    <a:lnTo>
                      <a:pt x="455" y="340"/>
                    </a:lnTo>
                    <a:lnTo>
                      <a:pt x="220" y="320"/>
                    </a:lnTo>
                    <a:lnTo>
                      <a:pt x="190" y="242"/>
                    </a:lnTo>
                    <a:lnTo>
                      <a:pt x="128" y="2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1" name="Freeform 284">
                <a:extLst>
                  <a:ext uri="{FF2B5EF4-FFF2-40B4-BE49-F238E27FC236}">
                    <a16:creationId xmlns:a16="http://schemas.microsoft.com/office/drawing/2014/main" id="{AD018269-BD7E-4479-A6BA-2D430F215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1" y="1356"/>
                <a:ext cx="45" cy="38"/>
              </a:xfrm>
              <a:custGeom>
                <a:avLst/>
                <a:gdLst>
                  <a:gd name="T0" fmla="*/ 0 w 316"/>
                  <a:gd name="T1" fmla="*/ 153 h 265"/>
                  <a:gd name="T2" fmla="*/ 63 w 316"/>
                  <a:gd name="T3" fmla="*/ 201 h 265"/>
                  <a:gd name="T4" fmla="*/ 94 w 316"/>
                  <a:gd name="T5" fmla="*/ 185 h 265"/>
                  <a:gd name="T6" fmla="*/ 155 w 316"/>
                  <a:gd name="T7" fmla="*/ 265 h 265"/>
                  <a:gd name="T8" fmla="*/ 172 w 316"/>
                  <a:gd name="T9" fmla="*/ 265 h 265"/>
                  <a:gd name="T10" fmla="*/ 297 w 316"/>
                  <a:gd name="T11" fmla="*/ 220 h 265"/>
                  <a:gd name="T12" fmla="*/ 267 w 316"/>
                  <a:gd name="T13" fmla="*/ 125 h 265"/>
                  <a:gd name="T14" fmla="*/ 316 w 316"/>
                  <a:gd name="T15" fmla="*/ 64 h 265"/>
                  <a:gd name="T16" fmla="*/ 316 w 316"/>
                  <a:gd name="T17" fmla="*/ 47 h 265"/>
                  <a:gd name="T18" fmla="*/ 253 w 316"/>
                  <a:gd name="T19" fmla="*/ 0 h 265"/>
                  <a:gd name="T20" fmla="*/ 111 w 316"/>
                  <a:gd name="T21" fmla="*/ 76 h 265"/>
                  <a:gd name="T22" fmla="*/ 81 w 316"/>
                  <a:gd name="T23" fmla="*/ 44 h 265"/>
                  <a:gd name="T24" fmla="*/ 1 w 316"/>
                  <a:gd name="T25" fmla="*/ 90 h 265"/>
                  <a:gd name="T26" fmla="*/ 0 w 316"/>
                  <a:gd name="T27" fmla="*/ 15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6" h="265">
                    <a:moveTo>
                      <a:pt x="0" y="153"/>
                    </a:moveTo>
                    <a:lnTo>
                      <a:pt x="63" y="201"/>
                    </a:lnTo>
                    <a:lnTo>
                      <a:pt x="94" y="185"/>
                    </a:lnTo>
                    <a:lnTo>
                      <a:pt x="155" y="265"/>
                    </a:lnTo>
                    <a:lnTo>
                      <a:pt x="172" y="265"/>
                    </a:lnTo>
                    <a:lnTo>
                      <a:pt x="297" y="220"/>
                    </a:lnTo>
                    <a:lnTo>
                      <a:pt x="267" y="125"/>
                    </a:lnTo>
                    <a:lnTo>
                      <a:pt x="316" y="64"/>
                    </a:lnTo>
                    <a:lnTo>
                      <a:pt x="316" y="47"/>
                    </a:lnTo>
                    <a:lnTo>
                      <a:pt x="253" y="0"/>
                    </a:lnTo>
                    <a:lnTo>
                      <a:pt x="111" y="76"/>
                    </a:lnTo>
                    <a:lnTo>
                      <a:pt x="81" y="44"/>
                    </a:lnTo>
                    <a:lnTo>
                      <a:pt x="1" y="90"/>
                    </a:lnTo>
                    <a:lnTo>
                      <a:pt x="0" y="1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2" name="Freeform 285">
                <a:extLst>
                  <a:ext uri="{FF2B5EF4-FFF2-40B4-BE49-F238E27FC236}">
                    <a16:creationId xmlns:a16="http://schemas.microsoft.com/office/drawing/2014/main" id="{CFFC5FDE-4CB7-47AD-89BE-AE48D682A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1500"/>
                <a:ext cx="164" cy="141"/>
              </a:xfrm>
              <a:custGeom>
                <a:avLst/>
                <a:gdLst>
                  <a:gd name="T0" fmla="*/ 32 w 1144"/>
                  <a:gd name="T1" fmla="*/ 56 h 989"/>
                  <a:gd name="T2" fmla="*/ 0 w 1144"/>
                  <a:gd name="T3" fmla="*/ 118 h 989"/>
                  <a:gd name="T4" fmla="*/ 449 w 1144"/>
                  <a:gd name="T5" fmla="*/ 454 h 989"/>
                  <a:gd name="T6" fmla="*/ 588 w 1144"/>
                  <a:gd name="T7" fmla="*/ 644 h 989"/>
                  <a:gd name="T8" fmla="*/ 617 w 1144"/>
                  <a:gd name="T9" fmla="*/ 816 h 989"/>
                  <a:gd name="T10" fmla="*/ 522 w 1144"/>
                  <a:gd name="T11" fmla="*/ 878 h 989"/>
                  <a:gd name="T12" fmla="*/ 552 w 1144"/>
                  <a:gd name="T13" fmla="*/ 989 h 989"/>
                  <a:gd name="T14" fmla="*/ 944 w 1144"/>
                  <a:gd name="T15" fmla="*/ 962 h 989"/>
                  <a:gd name="T16" fmla="*/ 945 w 1144"/>
                  <a:gd name="T17" fmla="*/ 900 h 989"/>
                  <a:gd name="T18" fmla="*/ 899 w 1144"/>
                  <a:gd name="T19" fmla="*/ 836 h 989"/>
                  <a:gd name="T20" fmla="*/ 947 w 1144"/>
                  <a:gd name="T21" fmla="*/ 774 h 989"/>
                  <a:gd name="T22" fmla="*/ 1056 w 1144"/>
                  <a:gd name="T23" fmla="*/ 823 h 989"/>
                  <a:gd name="T24" fmla="*/ 1011 w 1144"/>
                  <a:gd name="T25" fmla="*/ 665 h 989"/>
                  <a:gd name="T26" fmla="*/ 1090 w 1144"/>
                  <a:gd name="T27" fmla="*/ 573 h 989"/>
                  <a:gd name="T28" fmla="*/ 1016 w 1144"/>
                  <a:gd name="T29" fmla="*/ 352 h 989"/>
                  <a:gd name="T30" fmla="*/ 1016 w 1144"/>
                  <a:gd name="T31" fmla="*/ 321 h 989"/>
                  <a:gd name="T32" fmla="*/ 1094 w 1144"/>
                  <a:gd name="T33" fmla="*/ 290 h 989"/>
                  <a:gd name="T34" fmla="*/ 1127 w 1144"/>
                  <a:gd name="T35" fmla="*/ 213 h 989"/>
                  <a:gd name="T36" fmla="*/ 1144 w 1144"/>
                  <a:gd name="T37" fmla="*/ 103 h 989"/>
                  <a:gd name="T38" fmla="*/ 845 w 1144"/>
                  <a:gd name="T39" fmla="*/ 162 h 989"/>
                  <a:gd name="T40" fmla="*/ 769 w 1144"/>
                  <a:gd name="T41" fmla="*/ 67 h 989"/>
                  <a:gd name="T42" fmla="*/ 550 w 1144"/>
                  <a:gd name="T43" fmla="*/ 0 h 989"/>
                  <a:gd name="T44" fmla="*/ 424 w 1144"/>
                  <a:gd name="T45" fmla="*/ 62 h 989"/>
                  <a:gd name="T46" fmla="*/ 32 w 1144"/>
                  <a:gd name="T47" fmla="*/ 56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44" h="989">
                    <a:moveTo>
                      <a:pt x="32" y="56"/>
                    </a:moveTo>
                    <a:lnTo>
                      <a:pt x="0" y="118"/>
                    </a:lnTo>
                    <a:lnTo>
                      <a:pt x="449" y="454"/>
                    </a:lnTo>
                    <a:lnTo>
                      <a:pt x="588" y="644"/>
                    </a:lnTo>
                    <a:lnTo>
                      <a:pt x="617" y="816"/>
                    </a:lnTo>
                    <a:lnTo>
                      <a:pt x="522" y="878"/>
                    </a:lnTo>
                    <a:lnTo>
                      <a:pt x="552" y="989"/>
                    </a:lnTo>
                    <a:lnTo>
                      <a:pt x="944" y="962"/>
                    </a:lnTo>
                    <a:lnTo>
                      <a:pt x="945" y="900"/>
                    </a:lnTo>
                    <a:lnTo>
                      <a:pt x="899" y="836"/>
                    </a:lnTo>
                    <a:lnTo>
                      <a:pt x="947" y="774"/>
                    </a:lnTo>
                    <a:lnTo>
                      <a:pt x="1056" y="823"/>
                    </a:lnTo>
                    <a:lnTo>
                      <a:pt x="1011" y="665"/>
                    </a:lnTo>
                    <a:lnTo>
                      <a:pt x="1090" y="573"/>
                    </a:lnTo>
                    <a:lnTo>
                      <a:pt x="1016" y="352"/>
                    </a:lnTo>
                    <a:lnTo>
                      <a:pt x="1016" y="321"/>
                    </a:lnTo>
                    <a:lnTo>
                      <a:pt x="1094" y="290"/>
                    </a:lnTo>
                    <a:lnTo>
                      <a:pt x="1127" y="213"/>
                    </a:lnTo>
                    <a:lnTo>
                      <a:pt x="1144" y="103"/>
                    </a:lnTo>
                    <a:lnTo>
                      <a:pt x="845" y="162"/>
                    </a:lnTo>
                    <a:lnTo>
                      <a:pt x="769" y="67"/>
                    </a:lnTo>
                    <a:lnTo>
                      <a:pt x="550" y="0"/>
                    </a:lnTo>
                    <a:lnTo>
                      <a:pt x="424" y="62"/>
                    </a:lnTo>
                    <a:lnTo>
                      <a:pt x="3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3" name="Freeform 286">
                <a:extLst>
                  <a:ext uri="{FF2B5EF4-FFF2-40B4-BE49-F238E27FC236}">
                    <a16:creationId xmlns:a16="http://schemas.microsoft.com/office/drawing/2014/main" id="{F6C2C056-4C53-4FBC-B278-7DB2032E7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9" y="1311"/>
                <a:ext cx="129" cy="110"/>
              </a:xfrm>
              <a:custGeom>
                <a:avLst/>
                <a:gdLst>
                  <a:gd name="T0" fmla="*/ 905 w 905"/>
                  <a:gd name="T1" fmla="*/ 537 h 771"/>
                  <a:gd name="T2" fmla="*/ 859 w 905"/>
                  <a:gd name="T3" fmla="*/ 489 h 771"/>
                  <a:gd name="T4" fmla="*/ 876 w 905"/>
                  <a:gd name="T5" fmla="*/ 364 h 771"/>
                  <a:gd name="T6" fmla="*/ 720 w 905"/>
                  <a:gd name="T7" fmla="*/ 346 h 771"/>
                  <a:gd name="T8" fmla="*/ 626 w 905"/>
                  <a:gd name="T9" fmla="*/ 298 h 771"/>
                  <a:gd name="T10" fmla="*/ 627 w 905"/>
                  <a:gd name="T11" fmla="*/ 267 h 771"/>
                  <a:gd name="T12" fmla="*/ 566 w 905"/>
                  <a:gd name="T13" fmla="*/ 172 h 771"/>
                  <a:gd name="T14" fmla="*/ 613 w 905"/>
                  <a:gd name="T15" fmla="*/ 157 h 771"/>
                  <a:gd name="T16" fmla="*/ 568 w 905"/>
                  <a:gd name="T17" fmla="*/ 0 h 771"/>
                  <a:gd name="T18" fmla="*/ 316 w 905"/>
                  <a:gd name="T19" fmla="*/ 89 h 771"/>
                  <a:gd name="T20" fmla="*/ 220 w 905"/>
                  <a:gd name="T21" fmla="*/ 182 h 771"/>
                  <a:gd name="T22" fmla="*/ 32 w 905"/>
                  <a:gd name="T23" fmla="*/ 180 h 771"/>
                  <a:gd name="T24" fmla="*/ 0 w 905"/>
                  <a:gd name="T25" fmla="*/ 258 h 771"/>
                  <a:gd name="T26" fmla="*/ 170 w 905"/>
                  <a:gd name="T27" fmla="*/ 464 h 771"/>
                  <a:gd name="T28" fmla="*/ 264 w 905"/>
                  <a:gd name="T29" fmla="*/ 387 h 771"/>
                  <a:gd name="T30" fmla="*/ 402 w 905"/>
                  <a:gd name="T31" fmla="*/ 593 h 771"/>
                  <a:gd name="T32" fmla="*/ 367 w 905"/>
                  <a:gd name="T33" fmla="*/ 669 h 771"/>
                  <a:gd name="T34" fmla="*/ 495 w 905"/>
                  <a:gd name="T35" fmla="*/ 673 h 771"/>
                  <a:gd name="T36" fmla="*/ 526 w 905"/>
                  <a:gd name="T37" fmla="*/ 720 h 771"/>
                  <a:gd name="T38" fmla="*/ 620 w 905"/>
                  <a:gd name="T39" fmla="*/ 721 h 771"/>
                  <a:gd name="T40" fmla="*/ 777 w 905"/>
                  <a:gd name="T41" fmla="*/ 692 h 771"/>
                  <a:gd name="T42" fmla="*/ 792 w 905"/>
                  <a:gd name="T43" fmla="*/ 770 h 771"/>
                  <a:gd name="T44" fmla="*/ 834 w 905"/>
                  <a:gd name="T45" fmla="*/ 771 h 771"/>
                  <a:gd name="T46" fmla="*/ 824 w 905"/>
                  <a:gd name="T47" fmla="*/ 755 h 771"/>
                  <a:gd name="T48" fmla="*/ 905 w 905"/>
                  <a:gd name="T49" fmla="*/ 537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5" h="771">
                    <a:moveTo>
                      <a:pt x="905" y="537"/>
                    </a:moveTo>
                    <a:lnTo>
                      <a:pt x="859" y="489"/>
                    </a:lnTo>
                    <a:lnTo>
                      <a:pt x="876" y="364"/>
                    </a:lnTo>
                    <a:lnTo>
                      <a:pt x="720" y="346"/>
                    </a:lnTo>
                    <a:lnTo>
                      <a:pt x="626" y="298"/>
                    </a:lnTo>
                    <a:lnTo>
                      <a:pt x="627" y="267"/>
                    </a:lnTo>
                    <a:lnTo>
                      <a:pt x="566" y="172"/>
                    </a:lnTo>
                    <a:lnTo>
                      <a:pt x="613" y="157"/>
                    </a:lnTo>
                    <a:lnTo>
                      <a:pt x="568" y="0"/>
                    </a:lnTo>
                    <a:lnTo>
                      <a:pt x="316" y="89"/>
                    </a:lnTo>
                    <a:lnTo>
                      <a:pt x="220" y="182"/>
                    </a:lnTo>
                    <a:lnTo>
                      <a:pt x="32" y="180"/>
                    </a:lnTo>
                    <a:lnTo>
                      <a:pt x="0" y="258"/>
                    </a:lnTo>
                    <a:lnTo>
                      <a:pt x="170" y="464"/>
                    </a:lnTo>
                    <a:lnTo>
                      <a:pt x="264" y="387"/>
                    </a:lnTo>
                    <a:lnTo>
                      <a:pt x="402" y="593"/>
                    </a:lnTo>
                    <a:lnTo>
                      <a:pt x="367" y="669"/>
                    </a:lnTo>
                    <a:lnTo>
                      <a:pt x="495" y="673"/>
                    </a:lnTo>
                    <a:lnTo>
                      <a:pt x="526" y="720"/>
                    </a:lnTo>
                    <a:lnTo>
                      <a:pt x="620" y="721"/>
                    </a:lnTo>
                    <a:lnTo>
                      <a:pt x="777" y="692"/>
                    </a:lnTo>
                    <a:lnTo>
                      <a:pt x="792" y="770"/>
                    </a:lnTo>
                    <a:lnTo>
                      <a:pt x="834" y="771"/>
                    </a:lnTo>
                    <a:lnTo>
                      <a:pt x="824" y="755"/>
                    </a:lnTo>
                    <a:lnTo>
                      <a:pt x="905" y="5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4" name="Freeform 287">
                <a:extLst>
                  <a:ext uri="{FF2B5EF4-FFF2-40B4-BE49-F238E27FC236}">
                    <a16:creationId xmlns:a16="http://schemas.microsoft.com/office/drawing/2014/main" id="{2451BD6A-508A-45B1-B39C-69AC026F8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" y="1363"/>
                <a:ext cx="187" cy="174"/>
              </a:xfrm>
              <a:custGeom>
                <a:avLst/>
                <a:gdLst>
                  <a:gd name="T0" fmla="*/ 154 w 1310"/>
                  <a:gd name="T1" fmla="*/ 125 h 1221"/>
                  <a:gd name="T2" fmla="*/ 200 w 1310"/>
                  <a:gd name="T3" fmla="*/ 173 h 1221"/>
                  <a:gd name="T4" fmla="*/ 119 w 1310"/>
                  <a:gd name="T5" fmla="*/ 391 h 1221"/>
                  <a:gd name="T6" fmla="*/ 129 w 1310"/>
                  <a:gd name="T7" fmla="*/ 407 h 1221"/>
                  <a:gd name="T8" fmla="*/ 149 w 1310"/>
                  <a:gd name="T9" fmla="*/ 439 h 1221"/>
                  <a:gd name="T10" fmla="*/ 228 w 1310"/>
                  <a:gd name="T11" fmla="*/ 393 h 1221"/>
                  <a:gd name="T12" fmla="*/ 259 w 1310"/>
                  <a:gd name="T13" fmla="*/ 456 h 1221"/>
                  <a:gd name="T14" fmla="*/ 211 w 1310"/>
                  <a:gd name="T15" fmla="*/ 518 h 1221"/>
                  <a:gd name="T16" fmla="*/ 193 w 1310"/>
                  <a:gd name="T17" fmla="*/ 671 h 1221"/>
                  <a:gd name="T18" fmla="*/ 192 w 1310"/>
                  <a:gd name="T19" fmla="*/ 706 h 1221"/>
                  <a:gd name="T20" fmla="*/ 255 w 1310"/>
                  <a:gd name="T21" fmla="*/ 723 h 1221"/>
                  <a:gd name="T22" fmla="*/ 238 w 1310"/>
                  <a:gd name="T23" fmla="*/ 754 h 1221"/>
                  <a:gd name="T24" fmla="*/ 176 w 1310"/>
                  <a:gd name="T25" fmla="*/ 753 h 1221"/>
                  <a:gd name="T26" fmla="*/ 80 w 1310"/>
                  <a:gd name="T27" fmla="*/ 877 h 1221"/>
                  <a:gd name="T28" fmla="*/ 94 w 1310"/>
                  <a:gd name="T29" fmla="*/ 955 h 1221"/>
                  <a:gd name="T30" fmla="*/ 0 w 1310"/>
                  <a:gd name="T31" fmla="*/ 1001 h 1221"/>
                  <a:gd name="T32" fmla="*/ 13 w 1310"/>
                  <a:gd name="T33" fmla="*/ 1205 h 1221"/>
                  <a:gd name="T34" fmla="*/ 75 w 1310"/>
                  <a:gd name="T35" fmla="*/ 1221 h 1221"/>
                  <a:gd name="T36" fmla="*/ 155 w 1310"/>
                  <a:gd name="T37" fmla="*/ 1144 h 1221"/>
                  <a:gd name="T38" fmla="*/ 280 w 1310"/>
                  <a:gd name="T39" fmla="*/ 1162 h 1221"/>
                  <a:gd name="T40" fmla="*/ 282 w 1310"/>
                  <a:gd name="T41" fmla="*/ 1036 h 1221"/>
                  <a:gd name="T42" fmla="*/ 424 w 1310"/>
                  <a:gd name="T43" fmla="*/ 975 h 1221"/>
                  <a:gd name="T44" fmla="*/ 486 w 1310"/>
                  <a:gd name="T45" fmla="*/ 993 h 1221"/>
                  <a:gd name="T46" fmla="*/ 454 w 1310"/>
                  <a:gd name="T47" fmla="*/ 1039 h 1221"/>
                  <a:gd name="T48" fmla="*/ 532 w 1310"/>
                  <a:gd name="T49" fmla="*/ 1119 h 1221"/>
                  <a:gd name="T50" fmla="*/ 625 w 1310"/>
                  <a:gd name="T51" fmla="*/ 1120 h 1221"/>
                  <a:gd name="T52" fmla="*/ 783 w 1310"/>
                  <a:gd name="T53" fmla="*/ 1059 h 1221"/>
                  <a:gd name="T54" fmla="*/ 784 w 1310"/>
                  <a:gd name="T55" fmla="*/ 1061 h 1221"/>
                  <a:gd name="T56" fmla="*/ 831 w 1310"/>
                  <a:gd name="T57" fmla="*/ 1044 h 1221"/>
                  <a:gd name="T58" fmla="*/ 923 w 1310"/>
                  <a:gd name="T59" fmla="*/ 1076 h 1221"/>
                  <a:gd name="T60" fmla="*/ 972 w 1310"/>
                  <a:gd name="T61" fmla="*/ 1015 h 1221"/>
                  <a:gd name="T62" fmla="*/ 1185 w 1310"/>
                  <a:gd name="T63" fmla="*/ 1094 h 1221"/>
                  <a:gd name="T64" fmla="*/ 1190 w 1310"/>
                  <a:gd name="T65" fmla="*/ 1096 h 1221"/>
                  <a:gd name="T66" fmla="*/ 1175 w 1310"/>
                  <a:gd name="T67" fmla="*/ 1049 h 1221"/>
                  <a:gd name="T68" fmla="*/ 1302 w 1310"/>
                  <a:gd name="T69" fmla="*/ 894 h 1221"/>
                  <a:gd name="T70" fmla="*/ 1310 w 1310"/>
                  <a:gd name="T71" fmla="*/ 361 h 1221"/>
                  <a:gd name="T72" fmla="*/ 952 w 1310"/>
                  <a:gd name="T73" fmla="*/ 200 h 1221"/>
                  <a:gd name="T74" fmla="*/ 730 w 1310"/>
                  <a:gd name="T75" fmla="*/ 400 h 1221"/>
                  <a:gd name="T76" fmla="*/ 495 w 1310"/>
                  <a:gd name="T77" fmla="*/ 365 h 1221"/>
                  <a:gd name="T78" fmla="*/ 453 w 1310"/>
                  <a:gd name="T79" fmla="*/ 4 h 1221"/>
                  <a:gd name="T80" fmla="*/ 171 w 1310"/>
                  <a:gd name="T81" fmla="*/ 0 h 1221"/>
                  <a:gd name="T82" fmla="*/ 154 w 1310"/>
                  <a:gd name="T83" fmla="*/ 125 h 1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10" h="1221">
                    <a:moveTo>
                      <a:pt x="154" y="125"/>
                    </a:moveTo>
                    <a:lnTo>
                      <a:pt x="200" y="173"/>
                    </a:lnTo>
                    <a:lnTo>
                      <a:pt x="119" y="391"/>
                    </a:lnTo>
                    <a:lnTo>
                      <a:pt x="129" y="407"/>
                    </a:lnTo>
                    <a:lnTo>
                      <a:pt x="149" y="439"/>
                    </a:lnTo>
                    <a:lnTo>
                      <a:pt x="228" y="393"/>
                    </a:lnTo>
                    <a:lnTo>
                      <a:pt x="259" y="456"/>
                    </a:lnTo>
                    <a:lnTo>
                      <a:pt x="211" y="518"/>
                    </a:lnTo>
                    <a:lnTo>
                      <a:pt x="193" y="671"/>
                    </a:lnTo>
                    <a:lnTo>
                      <a:pt x="192" y="706"/>
                    </a:lnTo>
                    <a:lnTo>
                      <a:pt x="255" y="723"/>
                    </a:lnTo>
                    <a:lnTo>
                      <a:pt x="238" y="754"/>
                    </a:lnTo>
                    <a:lnTo>
                      <a:pt x="176" y="753"/>
                    </a:lnTo>
                    <a:lnTo>
                      <a:pt x="80" y="877"/>
                    </a:lnTo>
                    <a:lnTo>
                      <a:pt x="94" y="955"/>
                    </a:lnTo>
                    <a:lnTo>
                      <a:pt x="0" y="1001"/>
                    </a:lnTo>
                    <a:lnTo>
                      <a:pt x="13" y="1205"/>
                    </a:lnTo>
                    <a:lnTo>
                      <a:pt x="75" y="1221"/>
                    </a:lnTo>
                    <a:lnTo>
                      <a:pt x="155" y="1144"/>
                    </a:lnTo>
                    <a:lnTo>
                      <a:pt x="280" y="1162"/>
                    </a:lnTo>
                    <a:lnTo>
                      <a:pt x="282" y="1036"/>
                    </a:lnTo>
                    <a:lnTo>
                      <a:pt x="424" y="975"/>
                    </a:lnTo>
                    <a:lnTo>
                      <a:pt x="486" y="993"/>
                    </a:lnTo>
                    <a:lnTo>
                      <a:pt x="454" y="1039"/>
                    </a:lnTo>
                    <a:lnTo>
                      <a:pt x="532" y="1119"/>
                    </a:lnTo>
                    <a:lnTo>
                      <a:pt x="625" y="1120"/>
                    </a:lnTo>
                    <a:lnTo>
                      <a:pt x="783" y="1059"/>
                    </a:lnTo>
                    <a:lnTo>
                      <a:pt x="784" y="1061"/>
                    </a:lnTo>
                    <a:lnTo>
                      <a:pt x="831" y="1044"/>
                    </a:lnTo>
                    <a:lnTo>
                      <a:pt x="923" y="1076"/>
                    </a:lnTo>
                    <a:lnTo>
                      <a:pt x="972" y="1015"/>
                    </a:lnTo>
                    <a:lnTo>
                      <a:pt x="1185" y="1094"/>
                    </a:lnTo>
                    <a:lnTo>
                      <a:pt x="1190" y="1096"/>
                    </a:lnTo>
                    <a:lnTo>
                      <a:pt x="1175" y="1049"/>
                    </a:lnTo>
                    <a:lnTo>
                      <a:pt x="1302" y="894"/>
                    </a:lnTo>
                    <a:lnTo>
                      <a:pt x="1310" y="361"/>
                    </a:lnTo>
                    <a:lnTo>
                      <a:pt x="952" y="200"/>
                    </a:lnTo>
                    <a:lnTo>
                      <a:pt x="730" y="400"/>
                    </a:lnTo>
                    <a:lnTo>
                      <a:pt x="495" y="365"/>
                    </a:lnTo>
                    <a:lnTo>
                      <a:pt x="453" y="4"/>
                    </a:lnTo>
                    <a:lnTo>
                      <a:pt x="171" y="0"/>
                    </a:lnTo>
                    <a:lnTo>
                      <a:pt x="154" y="1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5" name="Freeform 288">
                <a:extLst>
                  <a:ext uri="{FF2B5EF4-FFF2-40B4-BE49-F238E27FC236}">
                    <a16:creationId xmlns:a16="http://schemas.microsoft.com/office/drawing/2014/main" id="{EF14F43F-C342-468C-BA0D-1022574C1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1" y="1406"/>
                <a:ext cx="186" cy="179"/>
              </a:xfrm>
              <a:custGeom>
                <a:avLst/>
                <a:gdLst>
                  <a:gd name="T0" fmla="*/ 1167 w 1297"/>
                  <a:gd name="T1" fmla="*/ 102 h 1254"/>
                  <a:gd name="T2" fmla="*/ 1125 w 1297"/>
                  <a:gd name="T3" fmla="*/ 101 h 1254"/>
                  <a:gd name="T4" fmla="*/ 1110 w 1297"/>
                  <a:gd name="T5" fmla="*/ 23 h 1254"/>
                  <a:gd name="T6" fmla="*/ 953 w 1297"/>
                  <a:gd name="T7" fmla="*/ 52 h 1254"/>
                  <a:gd name="T8" fmla="*/ 859 w 1297"/>
                  <a:gd name="T9" fmla="*/ 51 h 1254"/>
                  <a:gd name="T10" fmla="*/ 828 w 1297"/>
                  <a:gd name="T11" fmla="*/ 4 h 1254"/>
                  <a:gd name="T12" fmla="*/ 700 w 1297"/>
                  <a:gd name="T13" fmla="*/ 0 h 1254"/>
                  <a:gd name="T14" fmla="*/ 655 w 1297"/>
                  <a:gd name="T15" fmla="*/ 95 h 1254"/>
                  <a:gd name="T16" fmla="*/ 666 w 1297"/>
                  <a:gd name="T17" fmla="*/ 392 h 1254"/>
                  <a:gd name="T18" fmla="*/ 569 w 1297"/>
                  <a:gd name="T19" fmla="*/ 580 h 1254"/>
                  <a:gd name="T20" fmla="*/ 429 w 1297"/>
                  <a:gd name="T21" fmla="*/ 530 h 1254"/>
                  <a:gd name="T22" fmla="*/ 128 w 1297"/>
                  <a:gd name="T23" fmla="*/ 746 h 1254"/>
                  <a:gd name="T24" fmla="*/ 0 w 1297"/>
                  <a:gd name="T25" fmla="*/ 948 h 1254"/>
                  <a:gd name="T26" fmla="*/ 106 w 1297"/>
                  <a:gd name="T27" fmla="*/ 1153 h 1254"/>
                  <a:gd name="T28" fmla="*/ 217 w 1297"/>
                  <a:gd name="T29" fmla="*/ 1155 h 1254"/>
                  <a:gd name="T30" fmla="*/ 466 w 1297"/>
                  <a:gd name="T31" fmla="*/ 1220 h 1254"/>
                  <a:gd name="T32" fmla="*/ 561 w 1297"/>
                  <a:gd name="T33" fmla="*/ 1175 h 1254"/>
                  <a:gd name="T34" fmla="*/ 609 w 1297"/>
                  <a:gd name="T35" fmla="*/ 1176 h 1254"/>
                  <a:gd name="T36" fmla="*/ 591 w 1297"/>
                  <a:gd name="T37" fmla="*/ 1254 h 1254"/>
                  <a:gd name="T38" fmla="*/ 717 w 1297"/>
                  <a:gd name="T39" fmla="*/ 1208 h 1254"/>
                  <a:gd name="T40" fmla="*/ 672 w 1297"/>
                  <a:gd name="T41" fmla="*/ 1099 h 1254"/>
                  <a:gd name="T42" fmla="*/ 688 w 1297"/>
                  <a:gd name="T43" fmla="*/ 1067 h 1254"/>
                  <a:gd name="T44" fmla="*/ 813 w 1297"/>
                  <a:gd name="T45" fmla="*/ 1069 h 1254"/>
                  <a:gd name="T46" fmla="*/ 814 w 1297"/>
                  <a:gd name="T47" fmla="*/ 1022 h 1254"/>
                  <a:gd name="T48" fmla="*/ 720 w 1297"/>
                  <a:gd name="T49" fmla="*/ 1021 h 1254"/>
                  <a:gd name="T50" fmla="*/ 769 w 1297"/>
                  <a:gd name="T51" fmla="*/ 896 h 1254"/>
                  <a:gd name="T52" fmla="*/ 847 w 1297"/>
                  <a:gd name="T53" fmla="*/ 912 h 1254"/>
                  <a:gd name="T54" fmla="*/ 877 w 1297"/>
                  <a:gd name="T55" fmla="*/ 992 h 1254"/>
                  <a:gd name="T56" fmla="*/ 876 w 1297"/>
                  <a:gd name="T57" fmla="*/ 1023 h 1254"/>
                  <a:gd name="T58" fmla="*/ 939 w 1297"/>
                  <a:gd name="T59" fmla="*/ 1070 h 1254"/>
                  <a:gd name="T60" fmla="*/ 1049 w 1297"/>
                  <a:gd name="T61" fmla="*/ 1025 h 1254"/>
                  <a:gd name="T62" fmla="*/ 1019 w 1297"/>
                  <a:gd name="T63" fmla="*/ 963 h 1254"/>
                  <a:gd name="T64" fmla="*/ 987 w 1297"/>
                  <a:gd name="T65" fmla="*/ 962 h 1254"/>
                  <a:gd name="T66" fmla="*/ 973 w 1297"/>
                  <a:gd name="T67" fmla="*/ 883 h 1254"/>
                  <a:gd name="T68" fmla="*/ 989 w 1297"/>
                  <a:gd name="T69" fmla="*/ 852 h 1254"/>
                  <a:gd name="T70" fmla="*/ 943 w 1297"/>
                  <a:gd name="T71" fmla="*/ 742 h 1254"/>
                  <a:gd name="T72" fmla="*/ 865 w 1297"/>
                  <a:gd name="T73" fmla="*/ 741 h 1254"/>
                  <a:gd name="T74" fmla="*/ 835 w 1297"/>
                  <a:gd name="T75" fmla="*/ 646 h 1254"/>
                  <a:gd name="T76" fmla="*/ 867 w 1297"/>
                  <a:gd name="T77" fmla="*/ 600 h 1254"/>
                  <a:gd name="T78" fmla="*/ 962 w 1297"/>
                  <a:gd name="T79" fmla="*/ 507 h 1254"/>
                  <a:gd name="T80" fmla="*/ 947 w 1297"/>
                  <a:gd name="T81" fmla="*/ 460 h 1254"/>
                  <a:gd name="T82" fmla="*/ 853 w 1297"/>
                  <a:gd name="T83" fmla="*/ 458 h 1254"/>
                  <a:gd name="T84" fmla="*/ 854 w 1297"/>
                  <a:gd name="T85" fmla="*/ 364 h 1254"/>
                  <a:gd name="T86" fmla="*/ 887 w 1297"/>
                  <a:gd name="T87" fmla="*/ 333 h 1254"/>
                  <a:gd name="T88" fmla="*/ 980 w 1297"/>
                  <a:gd name="T89" fmla="*/ 381 h 1254"/>
                  <a:gd name="T90" fmla="*/ 1121 w 1297"/>
                  <a:gd name="T91" fmla="*/ 352 h 1254"/>
                  <a:gd name="T92" fmla="*/ 1138 w 1297"/>
                  <a:gd name="T93" fmla="*/ 290 h 1254"/>
                  <a:gd name="T94" fmla="*/ 1170 w 1297"/>
                  <a:gd name="T95" fmla="*/ 291 h 1254"/>
                  <a:gd name="T96" fmla="*/ 1184 w 1297"/>
                  <a:gd name="T97" fmla="*/ 353 h 1254"/>
                  <a:gd name="T98" fmla="*/ 1231 w 1297"/>
                  <a:gd name="T99" fmla="*/ 354 h 1254"/>
                  <a:gd name="T100" fmla="*/ 1231 w 1297"/>
                  <a:gd name="T101" fmla="*/ 366 h 1254"/>
                  <a:gd name="T102" fmla="*/ 1249 w 1297"/>
                  <a:gd name="T103" fmla="*/ 213 h 1254"/>
                  <a:gd name="T104" fmla="*/ 1297 w 1297"/>
                  <a:gd name="T105" fmla="*/ 151 h 1254"/>
                  <a:gd name="T106" fmla="*/ 1266 w 1297"/>
                  <a:gd name="T107" fmla="*/ 88 h 1254"/>
                  <a:gd name="T108" fmla="*/ 1187 w 1297"/>
                  <a:gd name="T109" fmla="*/ 134 h 1254"/>
                  <a:gd name="T110" fmla="*/ 1167 w 1297"/>
                  <a:gd name="T111" fmla="*/ 102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7" h="1254">
                    <a:moveTo>
                      <a:pt x="1167" y="102"/>
                    </a:moveTo>
                    <a:lnTo>
                      <a:pt x="1125" y="101"/>
                    </a:lnTo>
                    <a:lnTo>
                      <a:pt x="1110" y="23"/>
                    </a:lnTo>
                    <a:lnTo>
                      <a:pt x="953" y="52"/>
                    </a:lnTo>
                    <a:lnTo>
                      <a:pt x="859" y="51"/>
                    </a:lnTo>
                    <a:lnTo>
                      <a:pt x="828" y="4"/>
                    </a:lnTo>
                    <a:lnTo>
                      <a:pt x="700" y="0"/>
                    </a:lnTo>
                    <a:lnTo>
                      <a:pt x="655" y="95"/>
                    </a:lnTo>
                    <a:lnTo>
                      <a:pt x="666" y="392"/>
                    </a:lnTo>
                    <a:lnTo>
                      <a:pt x="569" y="580"/>
                    </a:lnTo>
                    <a:lnTo>
                      <a:pt x="429" y="530"/>
                    </a:lnTo>
                    <a:lnTo>
                      <a:pt x="128" y="746"/>
                    </a:lnTo>
                    <a:lnTo>
                      <a:pt x="0" y="948"/>
                    </a:lnTo>
                    <a:lnTo>
                      <a:pt x="106" y="1153"/>
                    </a:lnTo>
                    <a:lnTo>
                      <a:pt x="217" y="1155"/>
                    </a:lnTo>
                    <a:lnTo>
                      <a:pt x="466" y="1220"/>
                    </a:lnTo>
                    <a:lnTo>
                      <a:pt x="561" y="1175"/>
                    </a:lnTo>
                    <a:lnTo>
                      <a:pt x="609" y="1176"/>
                    </a:lnTo>
                    <a:lnTo>
                      <a:pt x="591" y="1254"/>
                    </a:lnTo>
                    <a:lnTo>
                      <a:pt x="717" y="1208"/>
                    </a:lnTo>
                    <a:lnTo>
                      <a:pt x="672" y="1099"/>
                    </a:lnTo>
                    <a:lnTo>
                      <a:pt x="688" y="1067"/>
                    </a:lnTo>
                    <a:lnTo>
                      <a:pt x="813" y="1069"/>
                    </a:lnTo>
                    <a:lnTo>
                      <a:pt x="814" y="1022"/>
                    </a:lnTo>
                    <a:lnTo>
                      <a:pt x="720" y="1021"/>
                    </a:lnTo>
                    <a:lnTo>
                      <a:pt x="769" y="896"/>
                    </a:lnTo>
                    <a:lnTo>
                      <a:pt x="847" y="912"/>
                    </a:lnTo>
                    <a:lnTo>
                      <a:pt x="877" y="992"/>
                    </a:lnTo>
                    <a:lnTo>
                      <a:pt x="876" y="1023"/>
                    </a:lnTo>
                    <a:lnTo>
                      <a:pt x="939" y="1070"/>
                    </a:lnTo>
                    <a:lnTo>
                      <a:pt x="1049" y="1025"/>
                    </a:lnTo>
                    <a:lnTo>
                      <a:pt x="1019" y="963"/>
                    </a:lnTo>
                    <a:lnTo>
                      <a:pt x="987" y="962"/>
                    </a:lnTo>
                    <a:lnTo>
                      <a:pt x="973" y="883"/>
                    </a:lnTo>
                    <a:lnTo>
                      <a:pt x="989" y="852"/>
                    </a:lnTo>
                    <a:lnTo>
                      <a:pt x="943" y="742"/>
                    </a:lnTo>
                    <a:lnTo>
                      <a:pt x="865" y="741"/>
                    </a:lnTo>
                    <a:lnTo>
                      <a:pt x="835" y="646"/>
                    </a:lnTo>
                    <a:lnTo>
                      <a:pt x="867" y="600"/>
                    </a:lnTo>
                    <a:lnTo>
                      <a:pt x="962" y="507"/>
                    </a:lnTo>
                    <a:lnTo>
                      <a:pt x="947" y="460"/>
                    </a:lnTo>
                    <a:lnTo>
                      <a:pt x="853" y="458"/>
                    </a:lnTo>
                    <a:lnTo>
                      <a:pt x="854" y="364"/>
                    </a:lnTo>
                    <a:lnTo>
                      <a:pt x="887" y="333"/>
                    </a:lnTo>
                    <a:lnTo>
                      <a:pt x="980" y="381"/>
                    </a:lnTo>
                    <a:lnTo>
                      <a:pt x="1121" y="352"/>
                    </a:lnTo>
                    <a:lnTo>
                      <a:pt x="1138" y="290"/>
                    </a:lnTo>
                    <a:lnTo>
                      <a:pt x="1170" y="291"/>
                    </a:lnTo>
                    <a:lnTo>
                      <a:pt x="1184" y="353"/>
                    </a:lnTo>
                    <a:lnTo>
                      <a:pt x="1231" y="354"/>
                    </a:lnTo>
                    <a:lnTo>
                      <a:pt x="1231" y="366"/>
                    </a:lnTo>
                    <a:lnTo>
                      <a:pt x="1249" y="213"/>
                    </a:lnTo>
                    <a:lnTo>
                      <a:pt x="1297" y="151"/>
                    </a:lnTo>
                    <a:lnTo>
                      <a:pt x="1266" y="88"/>
                    </a:lnTo>
                    <a:lnTo>
                      <a:pt x="1187" y="134"/>
                    </a:lnTo>
                    <a:lnTo>
                      <a:pt x="1167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6" name="Freeform 289">
                <a:extLst>
                  <a:ext uri="{FF2B5EF4-FFF2-40B4-BE49-F238E27FC236}">
                    <a16:creationId xmlns:a16="http://schemas.microsoft.com/office/drawing/2014/main" id="{E1E0F963-C738-4D87-A3A8-210C6C027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" y="1313"/>
                <a:ext cx="178" cy="200"/>
              </a:xfrm>
              <a:custGeom>
                <a:avLst/>
                <a:gdLst>
                  <a:gd name="T0" fmla="*/ 554 w 1251"/>
                  <a:gd name="T1" fmla="*/ 0 h 1396"/>
                  <a:gd name="T2" fmla="*/ 444 w 1251"/>
                  <a:gd name="T3" fmla="*/ 92 h 1396"/>
                  <a:gd name="T4" fmla="*/ 318 w 1251"/>
                  <a:gd name="T5" fmla="*/ 91 h 1396"/>
                  <a:gd name="T6" fmla="*/ 0 w 1251"/>
                  <a:gd name="T7" fmla="*/ 368 h 1396"/>
                  <a:gd name="T8" fmla="*/ 62 w 1251"/>
                  <a:gd name="T9" fmla="*/ 463 h 1396"/>
                  <a:gd name="T10" fmla="*/ 140 w 1251"/>
                  <a:gd name="T11" fmla="*/ 433 h 1396"/>
                  <a:gd name="T12" fmla="*/ 437 w 1251"/>
                  <a:gd name="T13" fmla="*/ 515 h 1396"/>
                  <a:gd name="T14" fmla="*/ 511 w 1251"/>
                  <a:gd name="T15" fmla="*/ 830 h 1396"/>
                  <a:gd name="T16" fmla="*/ 352 w 1251"/>
                  <a:gd name="T17" fmla="*/ 1000 h 1396"/>
                  <a:gd name="T18" fmla="*/ 303 w 1251"/>
                  <a:gd name="T19" fmla="*/ 1171 h 1396"/>
                  <a:gd name="T20" fmla="*/ 644 w 1251"/>
                  <a:gd name="T21" fmla="*/ 1396 h 1396"/>
                  <a:gd name="T22" fmla="*/ 945 w 1251"/>
                  <a:gd name="T23" fmla="*/ 1180 h 1396"/>
                  <a:gd name="T24" fmla="*/ 1085 w 1251"/>
                  <a:gd name="T25" fmla="*/ 1230 h 1396"/>
                  <a:gd name="T26" fmla="*/ 1182 w 1251"/>
                  <a:gd name="T27" fmla="*/ 1042 h 1396"/>
                  <a:gd name="T28" fmla="*/ 1171 w 1251"/>
                  <a:gd name="T29" fmla="*/ 745 h 1396"/>
                  <a:gd name="T30" fmla="*/ 1216 w 1251"/>
                  <a:gd name="T31" fmla="*/ 650 h 1396"/>
                  <a:gd name="T32" fmla="*/ 1251 w 1251"/>
                  <a:gd name="T33" fmla="*/ 574 h 1396"/>
                  <a:gd name="T34" fmla="*/ 1113 w 1251"/>
                  <a:gd name="T35" fmla="*/ 368 h 1396"/>
                  <a:gd name="T36" fmla="*/ 1019 w 1251"/>
                  <a:gd name="T37" fmla="*/ 445 h 1396"/>
                  <a:gd name="T38" fmla="*/ 849 w 1251"/>
                  <a:gd name="T39" fmla="*/ 239 h 1396"/>
                  <a:gd name="T40" fmla="*/ 754 w 1251"/>
                  <a:gd name="T41" fmla="*/ 300 h 1396"/>
                  <a:gd name="T42" fmla="*/ 554 w 1251"/>
                  <a:gd name="T43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1" h="1396">
                    <a:moveTo>
                      <a:pt x="554" y="0"/>
                    </a:moveTo>
                    <a:lnTo>
                      <a:pt x="444" y="92"/>
                    </a:lnTo>
                    <a:lnTo>
                      <a:pt x="318" y="91"/>
                    </a:lnTo>
                    <a:lnTo>
                      <a:pt x="0" y="368"/>
                    </a:lnTo>
                    <a:lnTo>
                      <a:pt x="62" y="463"/>
                    </a:lnTo>
                    <a:lnTo>
                      <a:pt x="140" y="433"/>
                    </a:lnTo>
                    <a:lnTo>
                      <a:pt x="437" y="515"/>
                    </a:lnTo>
                    <a:lnTo>
                      <a:pt x="511" y="830"/>
                    </a:lnTo>
                    <a:lnTo>
                      <a:pt x="352" y="1000"/>
                    </a:lnTo>
                    <a:lnTo>
                      <a:pt x="303" y="1171"/>
                    </a:lnTo>
                    <a:lnTo>
                      <a:pt x="644" y="1396"/>
                    </a:lnTo>
                    <a:lnTo>
                      <a:pt x="945" y="1180"/>
                    </a:lnTo>
                    <a:lnTo>
                      <a:pt x="1085" y="1230"/>
                    </a:lnTo>
                    <a:lnTo>
                      <a:pt x="1182" y="1042"/>
                    </a:lnTo>
                    <a:lnTo>
                      <a:pt x="1171" y="745"/>
                    </a:lnTo>
                    <a:lnTo>
                      <a:pt x="1216" y="650"/>
                    </a:lnTo>
                    <a:lnTo>
                      <a:pt x="1251" y="574"/>
                    </a:lnTo>
                    <a:lnTo>
                      <a:pt x="1113" y="368"/>
                    </a:lnTo>
                    <a:lnTo>
                      <a:pt x="1019" y="445"/>
                    </a:lnTo>
                    <a:lnTo>
                      <a:pt x="849" y="239"/>
                    </a:lnTo>
                    <a:lnTo>
                      <a:pt x="754" y="300"/>
                    </a:lnTo>
                    <a:lnTo>
                      <a:pt x="55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7" name="Freeform 290">
                <a:extLst>
                  <a:ext uri="{FF2B5EF4-FFF2-40B4-BE49-F238E27FC236}">
                    <a16:creationId xmlns:a16="http://schemas.microsoft.com/office/drawing/2014/main" id="{6B7B171F-689A-4D76-984B-BD852D7E8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1366"/>
                <a:ext cx="246" cy="217"/>
              </a:xfrm>
              <a:custGeom>
                <a:avLst/>
                <a:gdLst>
                  <a:gd name="T0" fmla="*/ 1214 w 1718"/>
                  <a:gd name="T1" fmla="*/ 65 h 1519"/>
                  <a:gd name="T2" fmla="*/ 1136 w 1718"/>
                  <a:gd name="T3" fmla="*/ 95 h 1519"/>
                  <a:gd name="T4" fmla="*/ 1074 w 1718"/>
                  <a:gd name="T5" fmla="*/ 0 h 1519"/>
                  <a:gd name="T6" fmla="*/ 1042 w 1718"/>
                  <a:gd name="T7" fmla="*/ 47 h 1519"/>
                  <a:gd name="T8" fmla="*/ 980 w 1718"/>
                  <a:gd name="T9" fmla="*/ 30 h 1519"/>
                  <a:gd name="T10" fmla="*/ 1007 w 1718"/>
                  <a:gd name="T11" fmla="*/ 160 h 1519"/>
                  <a:gd name="T12" fmla="*/ 1010 w 1718"/>
                  <a:gd name="T13" fmla="*/ 172 h 1519"/>
                  <a:gd name="T14" fmla="*/ 929 w 1718"/>
                  <a:gd name="T15" fmla="*/ 264 h 1519"/>
                  <a:gd name="T16" fmla="*/ 678 w 1718"/>
                  <a:gd name="T17" fmla="*/ 324 h 1519"/>
                  <a:gd name="T18" fmla="*/ 586 w 1718"/>
                  <a:gd name="T19" fmla="*/ 197 h 1519"/>
                  <a:gd name="T20" fmla="*/ 194 w 1718"/>
                  <a:gd name="T21" fmla="*/ 191 h 1519"/>
                  <a:gd name="T22" fmla="*/ 160 w 1718"/>
                  <a:gd name="T23" fmla="*/ 426 h 1519"/>
                  <a:gd name="T24" fmla="*/ 0 w 1718"/>
                  <a:gd name="T25" fmla="*/ 612 h 1519"/>
                  <a:gd name="T26" fmla="*/ 107 w 1718"/>
                  <a:gd name="T27" fmla="*/ 754 h 1519"/>
                  <a:gd name="T28" fmla="*/ 77 w 1718"/>
                  <a:gd name="T29" fmla="*/ 896 h 1519"/>
                  <a:gd name="T30" fmla="*/ 495 w 1718"/>
                  <a:gd name="T31" fmla="*/ 1088 h 1519"/>
                  <a:gd name="T32" fmla="*/ 494 w 1718"/>
                  <a:gd name="T33" fmla="*/ 1089 h 1519"/>
                  <a:gd name="T34" fmla="*/ 806 w 1718"/>
                  <a:gd name="T35" fmla="*/ 1235 h 1519"/>
                  <a:gd name="T36" fmla="*/ 818 w 1718"/>
                  <a:gd name="T37" fmla="*/ 1454 h 1519"/>
                  <a:gd name="T38" fmla="*/ 835 w 1718"/>
                  <a:gd name="T39" fmla="*/ 1470 h 1519"/>
                  <a:gd name="T40" fmla="*/ 927 w 1718"/>
                  <a:gd name="T41" fmla="*/ 1519 h 1519"/>
                  <a:gd name="T42" fmla="*/ 1168 w 1718"/>
                  <a:gd name="T43" fmla="*/ 1161 h 1519"/>
                  <a:gd name="T44" fmla="*/ 1340 w 1718"/>
                  <a:gd name="T45" fmla="*/ 1163 h 1519"/>
                  <a:gd name="T46" fmla="*/ 1417 w 1718"/>
                  <a:gd name="T47" fmla="*/ 1274 h 1519"/>
                  <a:gd name="T48" fmla="*/ 1590 w 1718"/>
                  <a:gd name="T49" fmla="*/ 1230 h 1519"/>
                  <a:gd name="T50" fmla="*/ 1718 w 1718"/>
                  <a:gd name="T51" fmla="*/ 1028 h 1519"/>
                  <a:gd name="T52" fmla="*/ 1377 w 1718"/>
                  <a:gd name="T53" fmla="*/ 803 h 1519"/>
                  <a:gd name="T54" fmla="*/ 1426 w 1718"/>
                  <a:gd name="T55" fmla="*/ 632 h 1519"/>
                  <a:gd name="T56" fmla="*/ 1585 w 1718"/>
                  <a:gd name="T57" fmla="*/ 462 h 1519"/>
                  <a:gd name="T58" fmla="*/ 1511 w 1718"/>
                  <a:gd name="T59" fmla="*/ 147 h 1519"/>
                  <a:gd name="T60" fmla="*/ 1214 w 1718"/>
                  <a:gd name="T61" fmla="*/ 65 h 1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18" h="1519">
                    <a:moveTo>
                      <a:pt x="1214" y="65"/>
                    </a:moveTo>
                    <a:lnTo>
                      <a:pt x="1136" y="95"/>
                    </a:lnTo>
                    <a:lnTo>
                      <a:pt x="1074" y="0"/>
                    </a:lnTo>
                    <a:lnTo>
                      <a:pt x="1042" y="47"/>
                    </a:lnTo>
                    <a:lnTo>
                      <a:pt x="980" y="30"/>
                    </a:lnTo>
                    <a:lnTo>
                      <a:pt x="1007" y="160"/>
                    </a:lnTo>
                    <a:lnTo>
                      <a:pt x="1010" y="172"/>
                    </a:lnTo>
                    <a:lnTo>
                      <a:pt x="929" y="264"/>
                    </a:lnTo>
                    <a:lnTo>
                      <a:pt x="678" y="324"/>
                    </a:lnTo>
                    <a:lnTo>
                      <a:pt x="586" y="197"/>
                    </a:lnTo>
                    <a:lnTo>
                      <a:pt x="194" y="191"/>
                    </a:lnTo>
                    <a:lnTo>
                      <a:pt x="160" y="426"/>
                    </a:lnTo>
                    <a:lnTo>
                      <a:pt x="0" y="612"/>
                    </a:lnTo>
                    <a:lnTo>
                      <a:pt x="107" y="754"/>
                    </a:lnTo>
                    <a:lnTo>
                      <a:pt x="77" y="896"/>
                    </a:lnTo>
                    <a:lnTo>
                      <a:pt x="495" y="1088"/>
                    </a:lnTo>
                    <a:lnTo>
                      <a:pt x="494" y="1089"/>
                    </a:lnTo>
                    <a:lnTo>
                      <a:pt x="806" y="1235"/>
                    </a:lnTo>
                    <a:lnTo>
                      <a:pt x="818" y="1454"/>
                    </a:lnTo>
                    <a:lnTo>
                      <a:pt x="835" y="1470"/>
                    </a:lnTo>
                    <a:lnTo>
                      <a:pt x="927" y="1519"/>
                    </a:lnTo>
                    <a:lnTo>
                      <a:pt x="1168" y="1161"/>
                    </a:lnTo>
                    <a:lnTo>
                      <a:pt x="1340" y="1163"/>
                    </a:lnTo>
                    <a:lnTo>
                      <a:pt x="1417" y="1274"/>
                    </a:lnTo>
                    <a:lnTo>
                      <a:pt x="1590" y="1230"/>
                    </a:lnTo>
                    <a:lnTo>
                      <a:pt x="1718" y="1028"/>
                    </a:lnTo>
                    <a:lnTo>
                      <a:pt x="1377" y="803"/>
                    </a:lnTo>
                    <a:lnTo>
                      <a:pt x="1426" y="632"/>
                    </a:lnTo>
                    <a:lnTo>
                      <a:pt x="1585" y="462"/>
                    </a:lnTo>
                    <a:lnTo>
                      <a:pt x="1511" y="147"/>
                    </a:lnTo>
                    <a:lnTo>
                      <a:pt x="1214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8" name="Freeform 291">
                <a:extLst>
                  <a:ext uri="{FF2B5EF4-FFF2-40B4-BE49-F238E27FC236}">
                    <a16:creationId xmlns:a16="http://schemas.microsoft.com/office/drawing/2014/main" id="{BC05ACC4-3865-4894-A683-0868D565A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" y="1335"/>
                <a:ext cx="116" cy="77"/>
              </a:xfrm>
              <a:custGeom>
                <a:avLst/>
                <a:gdLst>
                  <a:gd name="T0" fmla="*/ 816 w 816"/>
                  <a:gd name="T1" fmla="*/ 385 h 537"/>
                  <a:gd name="T2" fmla="*/ 813 w 816"/>
                  <a:gd name="T3" fmla="*/ 373 h 537"/>
                  <a:gd name="T4" fmla="*/ 786 w 816"/>
                  <a:gd name="T5" fmla="*/ 259 h 537"/>
                  <a:gd name="T6" fmla="*/ 739 w 816"/>
                  <a:gd name="T7" fmla="*/ 227 h 537"/>
                  <a:gd name="T8" fmla="*/ 628 w 816"/>
                  <a:gd name="T9" fmla="*/ 303 h 537"/>
                  <a:gd name="T10" fmla="*/ 630 w 816"/>
                  <a:gd name="T11" fmla="*/ 162 h 537"/>
                  <a:gd name="T12" fmla="*/ 508 w 816"/>
                  <a:gd name="T13" fmla="*/ 19 h 537"/>
                  <a:gd name="T14" fmla="*/ 226 w 816"/>
                  <a:gd name="T15" fmla="*/ 0 h 537"/>
                  <a:gd name="T16" fmla="*/ 191 w 816"/>
                  <a:gd name="T17" fmla="*/ 187 h 537"/>
                  <a:gd name="T18" fmla="*/ 1 w 816"/>
                  <a:gd name="T19" fmla="*/ 325 h 537"/>
                  <a:gd name="T20" fmla="*/ 0 w 816"/>
                  <a:gd name="T21" fmla="*/ 404 h 537"/>
                  <a:gd name="T22" fmla="*/ 392 w 816"/>
                  <a:gd name="T23" fmla="*/ 410 h 537"/>
                  <a:gd name="T24" fmla="*/ 484 w 816"/>
                  <a:gd name="T25" fmla="*/ 537 h 537"/>
                  <a:gd name="T26" fmla="*/ 735 w 816"/>
                  <a:gd name="T27" fmla="*/ 477 h 537"/>
                  <a:gd name="T28" fmla="*/ 816 w 816"/>
                  <a:gd name="T29" fmla="*/ 385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16" h="537">
                    <a:moveTo>
                      <a:pt x="816" y="385"/>
                    </a:moveTo>
                    <a:lnTo>
                      <a:pt x="813" y="373"/>
                    </a:lnTo>
                    <a:lnTo>
                      <a:pt x="786" y="259"/>
                    </a:lnTo>
                    <a:lnTo>
                      <a:pt x="739" y="227"/>
                    </a:lnTo>
                    <a:lnTo>
                      <a:pt x="628" y="303"/>
                    </a:lnTo>
                    <a:lnTo>
                      <a:pt x="630" y="162"/>
                    </a:lnTo>
                    <a:lnTo>
                      <a:pt x="508" y="19"/>
                    </a:lnTo>
                    <a:lnTo>
                      <a:pt x="226" y="0"/>
                    </a:lnTo>
                    <a:lnTo>
                      <a:pt x="191" y="187"/>
                    </a:lnTo>
                    <a:lnTo>
                      <a:pt x="1" y="325"/>
                    </a:lnTo>
                    <a:lnTo>
                      <a:pt x="0" y="404"/>
                    </a:lnTo>
                    <a:lnTo>
                      <a:pt x="392" y="410"/>
                    </a:lnTo>
                    <a:lnTo>
                      <a:pt x="484" y="537"/>
                    </a:lnTo>
                    <a:lnTo>
                      <a:pt x="735" y="477"/>
                    </a:lnTo>
                    <a:lnTo>
                      <a:pt x="816" y="3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9" name="Freeform 292">
                <a:extLst>
                  <a:ext uri="{FF2B5EF4-FFF2-40B4-BE49-F238E27FC236}">
                    <a16:creationId xmlns:a16="http://schemas.microsoft.com/office/drawing/2014/main" id="{4FFC34D3-1D34-46C2-A9B9-9E6DDCDBD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1" y="1448"/>
                <a:ext cx="149" cy="134"/>
              </a:xfrm>
              <a:custGeom>
                <a:avLst/>
                <a:gdLst>
                  <a:gd name="T0" fmla="*/ 19 w 1048"/>
                  <a:gd name="T1" fmla="*/ 74 h 940"/>
                  <a:gd name="T2" fmla="*/ 18 w 1048"/>
                  <a:gd name="T3" fmla="*/ 168 h 940"/>
                  <a:gd name="T4" fmla="*/ 112 w 1048"/>
                  <a:gd name="T5" fmla="*/ 170 h 940"/>
                  <a:gd name="T6" fmla="*/ 127 w 1048"/>
                  <a:gd name="T7" fmla="*/ 217 h 940"/>
                  <a:gd name="T8" fmla="*/ 32 w 1048"/>
                  <a:gd name="T9" fmla="*/ 310 h 940"/>
                  <a:gd name="T10" fmla="*/ 0 w 1048"/>
                  <a:gd name="T11" fmla="*/ 356 h 940"/>
                  <a:gd name="T12" fmla="*/ 30 w 1048"/>
                  <a:gd name="T13" fmla="*/ 451 h 940"/>
                  <a:gd name="T14" fmla="*/ 108 w 1048"/>
                  <a:gd name="T15" fmla="*/ 452 h 940"/>
                  <a:gd name="T16" fmla="*/ 154 w 1048"/>
                  <a:gd name="T17" fmla="*/ 562 h 940"/>
                  <a:gd name="T18" fmla="*/ 138 w 1048"/>
                  <a:gd name="T19" fmla="*/ 593 h 940"/>
                  <a:gd name="T20" fmla="*/ 152 w 1048"/>
                  <a:gd name="T21" fmla="*/ 672 h 940"/>
                  <a:gd name="T22" fmla="*/ 184 w 1048"/>
                  <a:gd name="T23" fmla="*/ 673 h 940"/>
                  <a:gd name="T24" fmla="*/ 214 w 1048"/>
                  <a:gd name="T25" fmla="*/ 735 h 940"/>
                  <a:gd name="T26" fmla="*/ 276 w 1048"/>
                  <a:gd name="T27" fmla="*/ 783 h 940"/>
                  <a:gd name="T28" fmla="*/ 274 w 1048"/>
                  <a:gd name="T29" fmla="*/ 940 h 940"/>
                  <a:gd name="T30" fmla="*/ 368 w 1048"/>
                  <a:gd name="T31" fmla="*/ 925 h 940"/>
                  <a:gd name="T32" fmla="*/ 385 w 1048"/>
                  <a:gd name="T33" fmla="*/ 879 h 940"/>
                  <a:gd name="T34" fmla="*/ 510 w 1048"/>
                  <a:gd name="T35" fmla="*/ 896 h 940"/>
                  <a:gd name="T36" fmla="*/ 542 w 1048"/>
                  <a:gd name="T37" fmla="*/ 803 h 940"/>
                  <a:gd name="T38" fmla="*/ 668 w 1048"/>
                  <a:gd name="T39" fmla="*/ 805 h 940"/>
                  <a:gd name="T40" fmla="*/ 794 w 1048"/>
                  <a:gd name="T41" fmla="*/ 759 h 940"/>
                  <a:gd name="T42" fmla="*/ 873 w 1048"/>
                  <a:gd name="T43" fmla="*/ 760 h 940"/>
                  <a:gd name="T44" fmla="*/ 953 w 1048"/>
                  <a:gd name="T45" fmla="*/ 605 h 940"/>
                  <a:gd name="T46" fmla="*/ 1048 w 1048"/>
                  <a:gd name="T47" fmla="*/ 559 h 940"/>
                  <a:gd name="T48" fmla="*/ 987 w 1048"/>
                  <a:gd name="T49" fmla="*/ 466 h 940"/>
                  <a:gd name="T50" fmla="*/ 986 w 1048"/>
                  <a:gd name="T51" fmla="*/ 464 h 940"/>
                  <a:gd name="T52" fmla="*/ 828 w 1048"/>
                  <a:gd name="T53" fmla="*/ 525 h 940"/>
                  <a:gd name="T54" fmla="*/ 735 w 1048"/>
                  <a:gd name="T55" fmla="*/ 524 h 940"/>
                  <a:gd name="T56" fmla="*/ 657 w 1048"/>
                  <a:gd name="T57" fmla="*/ 444 h 940"/>
                  <a:gd name="T58" fmla="*/ 689 w 1048"/>
                  <a:gd name="T59" fmla="*/ 398 h 940"/>
                  <a:gd name="T60" fmla="*/ 627 w 1048"/>
                  <a:gd name="T61" fmla="*/ 380 h 940"/>
                  <a:gd name="T62" fmla="*/ 485 w 1048"/>
                  <a:gd name="T63" fmla="*/ 441 h 940"/>
                  <a:gd name="T64" fmla="*/ 483 w 1048"/>
                  <a:gd name="T65" fmla="*/ 567 h 940"/>
                  <a:gd name="T66" fmla="*/ 358 w 1048"/>
                  <a:gd name="T67" fmla="*/ 549 h 940"/>
                  <a:gd name="T68" fmla="*/ 278 w 1048"/>
                  <a:gd name="T69" fmla="*/ 626 h 940"/>
                  <a:gd name="T70" fmla="*/ 216 w 1048"/>
                  <a:gd name="T71" fmla="*/ 610 h 940"/>
                  <a:gd name="T72" fmla="*/ 203 w 1048"/>
                  <a:gd name="T73" fmla="*/ 406 h 940"/>
                  <a:gd name="T74" fmla="*/ 297 w 1048"/>
                  <a:gd name="T75" fmla="*/ 360 h 940"/>
                  <a:gd name="T76" fmla="*/ 283 w 1048"/>
                  <a:gd name="T77" fmla="*/ 282 h 940"/>
                  <a:gd name="T78" fmla="*/ 379 w 1048"/>
                  <a:gd name="T79" fmla="*/ 158 h 940"/>
                  <a:gd name="T80" fmla="*/ 441 w 1048"/>
                  <a:gd name="T81" fmla="*/ 159 h 940"/>
                  <a:gd name="T82" fmla="*/ 458 w 1048"/>
                  <a:gd name="T83" fmla="*/ 128 h 940"/>
                  <a:gd name="T84" fmla="*/ 395 w 1048"/>
                  <a:gd name="T85" fmla="*/ 111 h 940"/>
                  <a:gd name="T86" fmla="*/ 396 w 1048"/>
                  <a:gd name="T87" fmla="*/ 76 h 940"/>
                  <a:gd name="T88" fmla="*/ 396 w 1048"/>
                  <a:gd name="T89" fmla="*/ 64 h 940"/>
                  <a:gd name="T90" fmla="*/ 349 w 1048"/>
                  <a:gd name="T91" fmla="*/ 63 h 940"/>
                  <a:gd name="T92" fmla="*/ 335 w 1048"/>
                  <a:gd name="T93" fmla="*/ 1 h 940"/>
                  <a:gd name="T94" fmla="*/ 303 w 1048"/>
                  <a:gd name="T95" fmla="*/ 0 h 940"/>
                  <a:gd name="T96" fmla="*/ 286 w 1048"/>
                  <a:gd name="T97" fmla="*/ 62 h 940"/>
                  <a:gd name="T98" fmla="*/ 145 w 1048"/>
                  <a:gd name="T99" fmla="*/ 91 h 940"/>
                  <a:gd name="T100" fmla="*/ 52 w 1048"/>
                  <a:gd name="T101" fmla="*/ 43 h 940"/>
                  <a:gd name="T102" fmla="*/ 19 w 1048"/>
                  <a:gd name="T103" fmla="*/ 74 h 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8" h="940">
                    <a:moveTo>
                      <a:pt x="19" y="74"/>
                    </a:moveTo>
                    <a:lnTo>
                      <a:pt x="18" y="168"/>
                    </a:lnTo>
                    <a:lnTo>
                      <a:pt x="112" y="170"/>
                    </a:lnTo>
                    <a:lnTo>
                      <a:pt x="127" y="217"/>
                    </a:lnTo>
                    <a:lnTo>
                      <a:pt x="32" y="310"/>
                    </a:lnTo>
                    <a:lnTo>
                      <a:pt x="0" y="356"/>
                    </a:lnTo>
                    <a:lnTo>
                      <a:pt x="30" y="451"/>
                    </a:lnTo>
                    <a:lnTo>
                      <a:pt x="108" y="452"/>
                    </a:lnTo>
                    <a:lnTo>
                      <a:pt x="154" y="562"/>
                    </a:lnTo>
                    <a:lnTo>
                      <a:pt x="138" y="593"/>
                    </a:lnTo>
                    <a:lnTo>
                      <a:pt x="152" y="672"/>
                    </a:lnTo>
                    <a:lnTo>
                      <a:pt x="184" y="673"/>
                    </a:lnTo>
                    <a:lnTo>
                      <a:pt x="214" y="735"/>
                    </a:lnTo>
                    <a:lnTo>
                      <a:pt x="276" y="783"/>
                    </a:lnTo>
                    <a:lnTo>
                      <a:pt x="274" y="940"/>
                    </a:lnTo>
                    <a:lnTo>
                      <a:pt x="368" y="925"/>
                    </a:lnTo>
                    <a:lnTo>
                      <a:pt x="385" y="879"/>
                    </a:lnTo>
                    <a:lnTo>
                      <a:pt x="510" y="896"/>
                    </a:lnTo>
                    <a:lnTo>
                      <a:pt x="542" y="803"/>
                    </a:lnTo>
                    <a:lnTo>
                      <a:pt x="668" y="805"/>
                    </a:lnTo>
                    <a:lnTo>
                      <a:pt x="794" y="759"/>
                    </a:lnTo>
                    <a:lnTo>
                      <a:pt x="873" y="760"/>
                    </a:lnTo>
                    <a:lnTo>
                      <a:pt x="953" y="605"/>
                    </a:lnTo>
                    <a:lnTo>
                      <a:pt x="1048" y="559"/>
                    </a:lnTo>
                    <a:lnTo>
                      <a:pt x="987" y="466"/>
                    </a:lnTo>
                    <a:lnTo>
                      <a:pt x="986" y="464"/>
                    </a:lnTo>
                    <a:lnTo>
                      <a:pt x="828" y="525"/>
                    </a:lnTo>
                    <a:lnTo>
                      <a:pt x="735" y="524"/>
                    </a:lnTo>
                    <a:lnTo>
                      <a:pt x="657" y="444"/>
                    </a:lnTo>
                    <a:lnTo>
                      <a:pt x="689" y="398"/>
                    </a:lnTo>
                    <a:lnTo>
                      <a:pt x="627" y="380"/>
                    </a:lnTo>
                    <a:lnTo>
                      <a:pt x="485" y="441"/>
                    </a:lnTo>
                    <a:lnTo>
                      <a:pt x="483" y="567"/>
                    </a:lnTo>
                    <a:lnTo>
                      <a:pt x="358" y="549"/>
                    </a:lnTo>
                    <a:lnTo>
                      <a:pt x="278" y="626"/>
                    </a:lnTo>
                    <a:lnTo>
                      <a:pt x="216" y="610"/>
                    </a:lnTo>
                    <a:lnTo>
                      <a:pt x="203" y="406"/>
                    </a:lnTo>
                    <a:lnTo>
                      <a:pt x="297" y="360"/>
                    </a:lnTo>
                    <a:lnTo>
                      <a:pt x="283" y="282"/>
                    </a:lnTo>
                    <a:lnTo>
                      <a:pt x="379" y="158"/>
                    </a:lnTo>
                    <a:lnTo>
                      <a:pt x="441" y="159"/>
                    </a:lnTo>
                    <a:lnTo>
                      <a:pt x="458" y="128"/>
                    </a:lnTo>
                    <a:lnTo>
                      <a:pt x="395" y="111"/>
                    </a:lnTo>
                    <a:lnTo>
                      <a:pt x="396" y="76"/>
                    </a:lnTo>
                    <a:lnTo>
                      <a:pt x="396" y="64"/>
                    </a:lnTo>
                    <a:lnTo>
                      <a:pt x="349" y="63"/>
                    </a:lnTo>
                    <a:lnTo>
                      <a:pt x="335" y="1"/>
                    </a:lnTo>
                    <a:lnTo>
                      <a:pt x="303" y="0"/>
                    </a:lnTo>
                    <a:lnTo>
                      <a:pt x="286" y="62"/>
                    </a:lnTo>
                    <a:lnTo>
                      <a:pt x="145" y="91"/>
                    </a:lnTo>
                    <a:lnTo>
                      <a:pt x="52" y="43"/>
                    </a:lnTo>
                    <a:lnTo>
                      <a:pt x="19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0" name="Freeform 293">
                <a:extLst>
                  <a:ext uri="{FF2B5EF4-FFF2-40B4-BE49-F238E27FC236}">
                    <a16:creationId xmlns:a16="http://schemas.microsoft.com/office/drawing/2014/main" id="{8A5D33C2-0EF3-40FE-A833-1683F4BCE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" y="1534"/>
                <a:ext cx="63" cy="63"/>
              </a:xfrm>
              <a:custGeom>
                <a:avLst/>
                <a:gdLst>
                  <a:gd name="T0" fmla="*/ 142 w 439"/>
                  <a:gd name="T1" fmla="*/ 126 h 441"/>
                  <a:gd name="T2" fmla="*/ 141 w 439"/>
                  <a:gd name="T3" fmla="*/ 173 h 441"/>
                  <a:gd name="T4" fmla="*/ 16 w 439"/>
                  <a:gd name="T5" fmla="*/ 171 h 441"/>
                  <a:gd name="T6" fmla="*/ 0 w 439"/>
                  <a:gd name="T7" fmla="*/ 203 h 441"/>
                  <a:gd name="T8" fmla="*/ 45 w 439"/>
                  <a:gd name="T9" fmla="*/ 312 h 441"/>
                  <a:gd name="T10" fmla="*/ 248 w 439"/>
                  <a:gd name="T11" fmla="*/ 441 h 441"/>
                  <a:gd name="T12" fmla="*/ 280 w 439"/>
                  <a:gd name="T13" fmla="*/ 363 h 441"/>
                  <a:gd name="T14" fmla="*/ 437 w 439"/>
                  <a:gd name="T15" fmla="*/ 334 h 441"/>
                  <a:gd name="T16" fmla="*/ 439 w 439"/>
                  <a:gd name="T17" fmla="*/ 177 h 441"/>
                  <a:gd name="T18" fmla="*/ 377 w 439"/>
                  <a:gd name="T19" fmla="*/ 129 h 441"/>
                  <a:gd name="T20" fmla="*/ 267 w 439"/>
                  <a:gd name="T21" fmla="*/ 174 h 441"/>
                  <a:gd name="T22" fmla="*/ 204 w 439"/>
                  <a:gd name="T23" fmla="*/ 127 h 441"/>
                  <a:gd name="T24" fmla="*/ 205 w 439"/>
                  <a:gd name="T25" fmla="*/ 96 h 441"/>
                  <a:gd name="T26" fmla="*/ 175 w 439"/>
                  <a:gd name="T27" fmla="*/ 16 h 441"/>
                  <a:gd name="T28" fmla="*/ 97 w 439"/>
                  <a:gd name="T29" fmla="*/ 0 h 441"/>
                  <a:gd name="T30" fmla="*/ 48 w 439"/>
                  <a:gd name="T31" fmla="*/ 125 h 441"/>
                  <a:gd name="T32" fmla="*/ 142 w 439"/>
                  <a:gd name="T33" fmla="*/ 126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9" h="441">
                    <a:moveTo>
                      <a:pt x="142" y="126"/>
                    </a:moveTo>
                    <a:lnTo>
                      <a:pt x="141" y="173"/>
                    </a:lnTo>
                    <a:lnTo>
                      <a:pt x="16" y="171"/>
                    </a:lnTo>
                    <a:lnTo>
                      <a:pt x="0" y="203"/>
                    </a:lnTo>
                    <a:lnTo>
                      <a:pt x="45" y="312"/>
                    </a:lnTo>
                    <a:lnTo>
                      <a:pt x="248" y="441"/>
                    </a:lnTo>
                    <a:lnTo>
                      <a:pt x="280" y="363"/>
                    </a:lnTo>
                    <a:lnTo>
                      <a:pt x="437" y="334"/>
                    </a:lnTo>
                    <a:lnTo>
                      <a:pt x="439" y="177"/>
                    </a:lnTo>
                    <a:lnTo>
                      <a:pt x="377" y="129"/>
                    </a:lnTo>
                    <a:lnTo>
                      <a:pt x="267" y="174"/>
                    </a:lnTo>
                    <a:lnTo>
                      <a:pt x="204" y="127"/>
                    </a:lnTo>
                    <a:lnTo>
                      <a:pt x="205" y="96"/>
                    </a:lnTo>
                    <a:lnTo>
                      <a:pt x="175" y="16"/>
                    </a:lnTo>
                    <a:lnTo>
                      <a:pt x="97" y="0"/>
                    </a:lnTo>
                    <a:lnTo>
                      <a:pt x="48" y="125"/>
                    </a:lnTo>
                    <a:lnTo>
                      <a:pt x="142" y="1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1" name="Freeform 294">
                <a:extLst>
                  <a:ext uri="{FF2B5EF4-FFF2-40B4-BE49-F238E27FC236}">
                    <a16:creationId xmlns:a16="http://schemas.microsoft.com/office/drawing/2014/main" id="{904A1924-8609-48B6-8719-386500692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1532"/>
                <a:ext cx="152" cy="302"/>
              </a:xfrm>
              <a:custGeom>
                <a:avLst/>
                <a:gdLst>
                  <a:gd name="T0" fmla="*/ 510 w 1065"/>
                  <a:gd name="T1" fmla="*/ 2 h 2114"/>
                  <a:gd name="T2" fmla="*/ 338 w 1065"/>
                  <a:gd name="T3" fmla="*/ 0 h 2114"/>
                  <a:gd name="T4" fmla="*/ 97 w 1065"/>
                  <a:gd name="T5" fmla="*/ 358 h 2114"/>
                  <a:gd name="T6" fmla="*/ 5 w 1065"/>
                  <a:gd name="T7" fmla="*/ 309 h 2114"/>
                  <a:gd name="T8" fmla="*/ 3 w 1065"/>
                  <a:gd name="T9" fmla="*/ 450 h 2114"/>
                  <a:gd name="T10" fmla="*/ 49 w 1065"/>
                  <a:gd name="T11" fmla="*/ 482 h 2114"/>
                  <a:gd name="T12" fmla="*/ 0 w 1065"/>
                  <a:gd name="T13" fmla="*/ 669 h 2114"/>
                  <a:gd name="T14" fmla="*/ 77 w 1065"/>
                  <a:gd name="T15" fmla="*/ 686 h 2114"/>
                  <a:gd name="T16" fmla="*/ 108 w 1065"/>
                  <a:gd name="T17" fmla="*/ 733 h 2114"/>
                  <a:gd name="T18" fmla="*/ 45 w 1065"/>
                  <a:gd name="T19" fmla="*/ 780 h 2114"/>
                  <a:gd name="T20" fmla="*/ 60 w 1065"/>
                  <a:gd name="T21" fmla="*/ 827 h 2114"/>
                  <a:gd name="T22" fmla="*/ 138 w 1065"/>
                  <a:gd name="T23" fmla="*/ 859 h 2114"/>
                  <a:gd name="T24" fmla="*/ 137 w 1065"/>
                  <a:gd name="T25" fmla="*/ 953 h 2114"/>
                  <a:gd name="T26" fmla="*/ 181 w 1065"/>
                  <a:gd name="T27" fmla="*/ 1111 h 2114"/>
                  <a:gd name="T28" fmla="*/ 179 w 1065"/>
                  <a:gd name="T29" fmla="*/ 1267 h 2114"/>
                  <a:gd name="T30" fmla="*/ 271 w 1065"/>
                  <a:gd name="T31" fmla="*/ 1332 h 2114"/>
                  <a:gd name="T32" fmla="*/ 239 w 1065"/>
                  <a:gd name="T33" fmla="*/ 1425 h 2114"/>
                  <a:gd name="T34" fmla="*/ 98 w 1065"/>
                  <a:gd name="T35" fmla="*/ 1455 h 2114"/>
                  <a:gd name="T36" fmla="*/ 96 w 1065"/>
                  <a:gd name="T37" fmla="*/ 1533 h 2114"/>
                  <a:gd name="T38" fmla="*/ 49 w 1065"/>
                  <a:gd name="T39" fmla="*/ 1563 h 2114"/>
                  <a:gd name="T40" fmla="*/ 95 w 1065"/>
                  <a:gd name="T41" fmla="*/ 1627 h 2114"/>
                  <a:gd name="T42" fmla="*/ 191 w 1065"/>
                  <a:gd name="T43" fmla="*/ 1549 h 2114"/>
                  <a:gd name="T44" fmla="*/ 301 w 1065"/>
                  <a:gd name="T45" fmla="*/ 1504 h 2114"/>
                  <a:gd name="T46" fmla="*/ 363 w 1065"/>
                  <a:gd name="T47" fmla="*/ 1552 h 2114"/>
                  <a:gd name="T48" fmla="*/ 441 w 1065"/>
                  <a:gd name="T49" fmla="*/ 1568 h 2114"/>
                  <a:gd name="T50" fmla="*/ 455 w 1065"/>
                  <a:gd name="T51" fmla="*/ 1710 h 2114"/>
                  <a:gd name="T52" fmla="*/ 391 w 1065"/>
                  <a:gd name="T53" fmla="*/ 1741 h 2114"/>
                  <a:gd name="T54" fmla="*/ 438 w 1065"/>
                  <a:gd name="T55" fmla="*/ 1788 h 2114"/>
                  <a:gd name="T56" fmla="*/ 468 w 1065"/>
                  <a:gd name="T57" fmla="*/ 1883 h 2114"/>
                  <a:gd name="T58" fmla="*/ 138 w 1065"/>
                  <a:gd name="T59" fmla="*/ 1972 h 2114"/>
                  <a:gd name="T60" fmla="*/ 121 w 1065"/>
                  <a:gd name="T61" fmla="*/ 1972 h 2114"/>
                  <a:gd name="T62" fmla="*/ 168 w 1065"/>
                  <a:gd name="T63" fmla="*/ 2051 h 2114"/>
                  <a:gd name="T64" fmla="*/ 245 w 1065"/>
                  <a:gd name="T65" fmla="*/ 2114 h 2114"/>
                  <a:gd name="T66" fmla="*/ 340 w 1065"/>
                  <a:gd name="T67" fmla="*/ 2069 h 2114"/>
                  <a:gd name="T68" fmla="*/ 609 w 1065"/>
                  <a:gd name="T69" fmla="*/ 1901 h 2114"/>
                  <a:gd name="T70" fmla="*/ 765 w 1065"/>
                  <a:gd name="T71" fmla="*/ 1903 h 2114"/>
                  <a:gd name="T72" fmla="*/ 827 w 1065"/>
                  <a:gd name="T73" fmla="*/ 1981 h 2114"/>
                  <a:gd name="T74" fmla="*/ 954 w 1065"/>
                  <a:gd name="T75" fmla="*/ 1859 h 2114"/>
                  <a:gd name="T76" fmla="*/ 973 w 1065"/>
                  <a:gd name="T77" fmla="*/ 1749 h 2114"/>
                  <a:gd name="T78" fmla="*/ 1006 w 1065"/>
                  <a:gd name="T79" fmla="*/ 1545 h 2114"/>
                  <a:gd name="T80" fmla="*/ 1065 w 1065"/>
                  <a:gd name="T81" fmla="*/ 684 h 2114"/>
                  <a:gd name="T82" fmla="*/ 879 w 1065"/>
                  <a:gd name="T83" fmla="*/ 541 h 2114"/>
                  <a:gd name="T84" fmla="*/ 692 w 1065"/>
                  <a:gd name="T85" fmla="*/ 491 h 2114"/>
                  <a:gd name="T86" fmla="*/ 771 w 1065"/>
                  <a:gd name="T87" fmla="*/ 367 h 2114"/>
                  <a:gd name="T88" fmla="*/ 882 w 1065"/>
                  <a:gd name="T89" fmla="*/ 305 h 2114"/>
                  <a:gd name="T90" fmla="*/ 851 w 1065"/>
                  <a:gd name="T91" fmla="*/ 274 h 2114"/>
                  <a:gd name="T92" fmla="*/ 866 w 1065"/>
                  <a:gd name="T93" fmla="*/ 274 h 2114"/>
                  <a:gd name="T94" fmla="*/ 760 w 1065"/>
                  <a:gd name="T95" fmla="*/ 69 h 2114"/>
                  <a:gd name="T96" fmla="*/ 587 w 1065"/>
                  <a:gd name="T97" fmla="*/ 113 h 2114"/>
                  <a:gd name="T98" fmla="*/ 510 w 1065"/>
                  <a:gd name="T99" fmla="*/ 2 h 2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5" h="2114">
                    <a:moveTo>
                      <a:pt x="510" y="2"/>
                    </a:moveTo>
                    <a:lnTo>
                      <a:pt x="338" y="0"/>
                    </a:lnTo>
                    <a:lnTo>
                      <a:pt x="97" y="358"/>
                    </a:lnTo>
                    <a:lnTo>
                      <a:pt x="5" y="309"/>
                    </a:lnTo>
                    <a:lnTo>
                      <a:pt x="3" y="450"/>
                    </a:lnTo>
                    <a:lnTo>
                      <a:pt x="49" y="482"/>
                    </a:lnTo>
                    <a:lnTo>
                      <a:pt x="0" y="669"/>
                    </a:lnTo>
                    <a:lnTo>
                      <a:pt x="77" y="686"/>
                    </a:lnTo>
                    <a:lnTo>
                      <a:pt x="108" y="733"/>
                    </a:lnTo>
                    <a:lnTo>
                      <a:pt x="45" y="780"/>
                    </a:lnTo>
                    <a:lnTo>
                      <a:pt x="60" y="827"/>
                    </a:lnTo>
                    <a:lnTo>
                      <a:pt x="138" y="859"/>
                    </a:lnTo>
                    <a:lnTo>
                      <a:pt x="137" y="953"/>
                    </a:lnTo>
                    <a:lnTo>
                      <a:pt x="181" y="1111"/>
                    </a:lnTo>
                    <a:lnTo>
                      <a:pt x="179" y="1267"/>
                    </a:lnTo>
                    <a:lnTo>
                      <a:pt x="271" y="1332"/>
                    </a:lnTo>
                    <a:lnTo>
                      <a:pt x="239" y="1425"/>
                    </a:lnTo>
                    <a:lnTo>
                      <a:pt x="98" y="1455"/>
                    </a:lnTo>
                    <a:lnTo>
                      <a:pt x="96" y="1533"/>
                    </a:lnTo>
                    <a:lnTo>
                      <a:pt x="49" y="1563"/>
                    </a:lnTo>
                    <a:lnTo>
                      <a:pt x="95" y="1627"/>
                    </a:lnTo>
                    <a:lnTo>
                      <a:pt x="191" y="1549"/>
                    </a:lnTo>
                    <a:lnTo>
                      <a:pt x="301" y="1504"/>
                    </a:lnTo>
                    <a:lnTo>
                      <a:pt x="363" y="1552"/>
                    </a:lnTo>
                    <a:lnTo>
                      <a:pt x="441" y="1568"/>
                    </a:lnTo>
                    <a:lnTo>
                      <a:pt x="455" y="1710"/>
                    </a:lnTo>
                    <a:lnTo>
                      <a:pt x="391" y="1741"/>
                    </a:lnTo>
                    <a:lnTo>
                      <a:pt x="438" y="1788"/>
                    </a:lnTo>
                    <a:lnTo>
                      <a:pt x="468" y="1883"/>
                    </a:lnTo>
                    <a:lnTo>
                      <a:pt x="138" y="1972"/>
                    </a:lnTo>
                    <a:lnTo>
                      <a:pt x="121" y="1972"/>
                    </a:lnTo>
                    <a:lnTo>
                      <a:pt x="168" y="2051"/>
                    </a:lnTo>
                    <a:lnTo>
                      <a:pt x="245" y="2114"/>
                    </a:lnTo>
                    <a:lnTo>
                      <a:pt x="340" y="2069"/>
                    </a:lnTo>
                    <a:lnTo>
                      <a:pt x="609" y="1901"/>
                    </a:lnTo>
                    <a:lnTo>
                      <a:pt x="765" y="1903"/>
                    </a:lnTo>
                    <a:lnTo>
                      <a:pt x="827" y="1981"/>
                    </a:lnTo>
                    <a:lnTo>
                      <a:pt x="954" y="1859"/>
                    </a:lnTo>
                    <a:lnTo>
                      <a:pt x="973" y="1749"/>
                    </a:lnTo>
                    <a:lnTo>
                      <a:pt x="1006" y="1545"/>
                    </a:lnTo>
                    <a:lnTo>
                      <a:pt x="1065" y="684"/>
                    </a:lnTo>
                    <a:lnTo>
                      <a:pt x="879" y="541"/>
                    </a:lnTo>
                    <a:lnTo>
                      <a:pt x="692" y="491"/>
                    </a:lnTo>
                    <a:lnTo>
                      <a:pt x="771" y="367"/>
                    </a:lnTo>
                    <a:lnTo>
                      <a:pt x="882" y="305"/>
                    </a:lnTo>
                    <a:lnTo>
                      <a:pt x="851" y="274"/>
                    </a:lnTo>
                    <a:lnTo>
                      <a:pt x="866" y="274"/>
                    </a:lnTo>
                    <a:lnTo>
                      <a:pt x="760" y="69"/>
                    </a:lnTo>
                    <a:lnTo>
                      <a:pt x="587" y="113"/>
                    </a:lnTo>
                    <a:lnTo>
                      <a:pt x="51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2" name="Freeform 295">
                <a:extLst>
                  <a:ext uri="{FF2B5EF4-FFF2-40B4-BE49-F238E27FC236}">
                    <a16:creationId xmlns:a16="http://schemas.microsoft.com/office/drawing/2014/main" id="{6BAE273C-3164-45D5-B639-9691BE407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1571"/>
                <a:ext cx="220" cy="181"/>
              </a:xfrm>
              <a:custGeom>
                <a:avLst/>
                <a:gdLst>
                  <a:gd name="T0" fmla="*/ 79 w 1545"/>
                  <a:gd name="T1" fmla="*/ 93 h 1271"/>
                  <a:gd name="T2" fmla="*/ 0 w 1545"/>
                  <a:gd name="T3" fmla="*/ 217 h 1271"/>
                  <a:gd name="T4" fmla="*/ 187 w 1545"/>
                  <a:gd name="T5" fmla="*/ 267 h 1271"/>
                  <a:gd name="T6" fmla="*/ 373 w 1545"/>
                  <a:gd name="T7" fmla="*/ 410 h 1271"/>
                  <a:gd name="T8" fmla="*/ 314 w 1545"/>
                  <a:gd name="T9" fmla="*/ 1271 h 1271"/>
                  <a:gd name="T10" fmla="*/ 801 w 1545"/>
                  <a:gd name="T11" fmla="*/ 1106 h 1271"/>
                  <a:gd name="T12" fmla="*/ 1020 w 1545"/>
                  <a:gd name="T13" fmla="*/ 1172 h 1271"/>
                  <a:gd name="T14" fmla="*/ 1527 w 1545"/>
                  <a:gd name="T15" fmla="*/ 865 h 1271"/>
                  <a:gd name="T16" fmla="*/ 1527 w 1545"/>
                  <a:gd name="T17" fmla="*/ 850 h 1271"/>
                  <a:gd name="T18" fmla="*/ 1465 w 1545"/>
                  <a:gd name="T19" fmla="*/ 739 h 1271"/>
                  <a:gd name="T20" fmla="*/ 1545 w 1545"/>
                  <a:gd name="T21" fmla="*/ 647 h 1271"/>
                  <a:gd name="T22" fmla="*/ 1500 w 1545"/>
                  <a:gd name="T23" fmla="*/ 552 h 1271"/>
                  <a:gd name="T24" fmla="*/ 1436 w 1545"/>
                  <a:gd name="T25" fmla="*/ 582 h 1271"/>
                  <a:gd name="T26" fmla="*/ 1360 w 1545"/>
                  <a:gd name="T27" fmla="*/ 440 h 1271"/>
                  <a:gd name="T28" fmla="*/ 1253 w 1545"/>
                  <a:gd name="T29" fmla="*/ 420 h 1271"/>
                  <a:gd name="T30" fmla="*/ 1251 w 1545"/>
                  <a:gd name="T31" fmla="*/ 423 h 1271"/>
                  <a:gd name="T32" fmla="*/ 1172 w 1545"/>
                  <a:gd name="T33" fmla="*/ 406 h 1271"/>
                  <a:gd name="T34" fmla="*/ 1142 w 1545"/>
                  <a:gd name="T35" fmla="*/ 327 h 1271"/>
                  <a:gd name="T36" fmla="*/ 1080 w 1545"/>
                  <a:gd name="T37" fmla="*/ 264 h 1271"/>
                  <a:gd name="T38" fmla="*/ 1048 w 1545"/>
                  <a:gd name="T39" fmla="*/ 341 h 1271"/>
                  <a:gd name="T40" fmla="*/ 987 w 1545"/>
                  <a:gd name="T41" fmla="*/ 247 h 1271"/>
                  <a:gd name="T42" fmla="*/ 988 w 1545"/>
                  <a:gd name="T43" fmla="*/ 184 h 1271"/>
                  <a:gd name="T44" fmla="*/ 785 w 1545"/>
                  <a:gd name="T45" fmla="*/ 55 h 1271"/>
                  <a:gd name="T46" fmla="*/ 659 w 1545"/>
                  <a:gd name="T47" fmla="*/ 101 h 1271"/>
                  <a:gd name="T48" fmla="*/ 677 w 1545"/>
                  <a:gd name="T49" fmla="*/ 23 h 1271"/>
                  <a:gd name="T50" fmla="*/ 629 w 1545"/>
                  <a:gd name="T51" fmla="*/ 22 h 1271"/>
                  <a:gd name="T52" fmla="*/ 534 w 1545"/>
                  <a:gd name="T53" fmla="*/ 67 h 1271"/>
                  <a:gd name="T54" fmla="*/ 285 w 1545"/>
                  <a:gd name="T55" fmla="*/ 2 h 1271"/>
                  <a:gd name="T56" fmla="*/ 174 w 1545"/>
                  <a:gd name="T57" fmla="*/ 0 h 1271"/>
                  <a:gd name="T58" fmla="*/ 159 w 1545"/>
                  <a:gd name="T59" fmla="*/ 0 h 1271"/>
                  <a:gd name="T60" fmla="*/ 190 w 1545"/>
                  <a:gd name="T61" fmla="*/ 31 h 1271"/>
                  <a:gd name="T62" fmla="*/ 79 w 1545"/>
                  <a:gd name="T63" fmla="*/ 93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5" h="1271">
                    <a:moveTo>
                      <a:pt x="79" y="93"/>
                    </a:moveTo>
                    <a:lnTo>
                      <a:pt x="0" y="217"/>
                    </a:lnTo>
                    <a:lnTo>
                      <a:pt x="187" y="267"/>
                    </a:lnTo>
                    <a:lnTo>
                      <a:pt x="373" y="410"/>
                    </a:lnTo>
                    <a:lnTo>
                      <a:pt x="314" y="1271"/>
                    </a:lnTo>
                    <a:lnTo>
                      <a:pt x="801" y="1106"/>
                    </a:lnTo>
                    <a:lnTo>
                      <a:pt x="1020" y="1172"/>
                    </a:lnTo>
                    <a:lnTo>
                      <a:pt x="1527" y="865"/>
                    </a:lnTo>
                    <a:lnTo>
                      <a:pt x="1527" y="850"/>
                    </a:lnTo>
                    <a:lnTo>
                      <a:pt x="1465" y="739"/>
                    </a:lnTo>
                    <a:lnTo>
                      <a:pt x="1545" y="647"/>
                    </a:lnTo>
                    <a:lnTo>
                      <a:pt x="1500" y="552"/>
                    </a:lnTo>
                    <a:lnTo>
                      <a:pt x="1436" y="582"/>
                    </a:lnTo>
                    <a:lnTo>
                      <a:pt x="1360" y="440"/>
                    </a:lnTo>
                    <a:lnTo>
                      <a:pt x="1253" y="420"/>
                    </a:lnTo>
                    <a:lnTo>
                      <a:pt x="1251" y="423"/>
                    </a:lnTo>
                    <a:lnTo>
                      <a:pt x="1172" y="406"/>
                    </a:lnTo>
                    <a:lnTo>
                      <a:pt x="1142" y="327"/>
                    </a:lnTo>
                    <a:lnTo>
                      <a:pt x="1080" y="264"/>
                    </a:lnTo>
                    <a:lnTo>
                      <a:pt x="1048" y="341"/>
                    </a:lnTo>
                    <a:lnTo>
                      <a:pt x="987" y="247"/>
                    </a:lnTo>
                    <a:lnTo>
                      <a:pt x="988" y="184"/>
                    </a:lnTo>
                    <a:lnTo>
                      <a:pt x="785" y="55"/>
                    </a:lnTo>
                    <a:lnTo>
                      <a:pt x="659" y="101"/>
                    </a:lnTo>
                    <a:lnTo>
                      <a:pt x="677" y="23"/>
                    </a:lnTo>
                    <a:lnTo>
                      <a:pt x="629" y="22"/>
                    </a:lnTo>
                    <a:lnTo>
                      <a:pt x="534" y="67"/>
                    </a:lnTo>
                    <a:lnTo>
                      <a:pt x="285" y="2"/>
                    </a:lnTo>
                    <a:lnTo>
                      <a:pt x="174" y="0"/>
                    </a:lnTo>
                    <a:lnTo>
                      <a:pt x="159" y="0"/>
                    </a:lnTo>
                    <a:lnTo>
                      <a:pt x="190" y="31"/>
                    </a:lnTo>
                    <a:lnTo>
                      <a:pt x="79" y="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3" name="Freeform 296">
                <a:extLst>
                  <a:ext uri="{FF2B5EF4-FFF2-40B4-BE49-F238E27FC236}">
                    <a16:creationId xmlns:a16="http://schemas.microsoft.com/office/drawing/2014/main" id="{75B71544-F6AF-4C57-81EC-C4FED40CB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3" y="1573"/>
                <a:ext cx="60" cy="58"/>
              </a:xfrm>
              <a:custGeom>
                <a:avLst/>
                <a:gdLst>
                  <a:gd name="T0" fmla="*/ 1 w 426"/>
                  <a:gd name="T1" fmla="*/ 168 h 407"/>
                  <a:gd name="T2" fmla="*/ 0 w 426"/>
                  <a:gd name="T3" fmla="*/ 231 h 407"/>
                  <a:gd name="T4" fmla="*/ 61 w 426"/>
                  <a:gd name="T5" fmla="*/ 325 h 407"/>
                  <a:gd name="T6" fmla="*/ 93 w 426"/>
                  <a:gd name="T7" fmla="*/ 248 h 407"/>
                  <a:gd name="T8" fmla="*/ 155 w 426"/>
                  <a:gd name="T9" fmla="*/ 311 h 407"/>
                  <a:gd name="T10" fmla="*/ 185 w 426"/>
                  <a:gd name="T11" fmla="*/ 390 h 407"/>
                  <a:gd name="T12" fmla="*/ 264 w 426"/>
                  <a:gd name="T13" fmla="*/ 407 h 407"/>
                  <a:gd name="T14" fmla="*/ 266 w 426"/>
                  <a:gd name="T15" fmla="*/ 404 h 407"/>
                  <a:gd name="T16" fmla="*/ 343 w 426"/>
                  <a:gd name="T17" fmla="*/ 298 h 407"/>
                  <a:gd name="T18" fmla="*/ 408 w 426"/>
                  <a:gd name="T19" fmla="*/ 142 h 407"/>
                  <a:gd name="T20" fmla="*/ 426 w 426"/>
                  <a:gd name="T21" fmla="*/ 17 h 407"/>
                  <a:gd name="T22" fmla="*/ 301 w 426"/>
                  <a:gd name="T23" fmla="*/ 0 h 407"/>
                  <a:gd name="T24" fmla="*/ 284 w 426"/>
                  <a:gd name="T25" fmla="*/ 46 h 407"/>
                  <a:gd name="T26" fmla="*/ 190 w 426"/>
                  <a:gd name="T27" fmla="*/ 61 h 407"/>
                  <a:gd name="T28" fmla="*/ 33 w 426"/>
                  <a:gd name="T29" fmla="*/ 90 h 407"/>
                  <a:gd name="T30" fmla="*/ 1 w 426"/>
                  <a:gd name="T31" fmla="*/ 168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6" h="407">
                    <a:moveTo>
                      <a:pt x="1" y="168"/>
                    </a:moveTo>
                    <a:lnTo>
                      <a:pt x="0" y="231"/>
                    </a:lnTo>
                    <a:lnTo>
                      <a:pt x="61" y="325"/>
                    </a:lnTo>
                    <a:lnTo>
                      <a:pt x="93" y="248"/>
                    </a:lnTo>
                    <a:lnTo>
                      <a:pt x="155" y="311"/>
                    </a:lnTo>
                    <a:lnTo>
                      <a:pt x="185" y="390"/>
                    </a:lnTo>
                    <a:lnTo>
                      <a:pt x="264" y="407"/>
                    </a:lnTo>
                    <a:lnTo>
                      <a:pt x="266" y="404"/>
                    </a:lnTo>
                    <a:lnTo>
                      <a:pt x="343" y="298"/>
                    </a:lnTo>
                    <a:lnTo>
                      <a:pt x="408" y="142"/>
                    </a:lnTo>
                    <a:lnTo>
                      <a:pt x="426" y="17"/>
                    </a:lnTo>
                    <a:lnTo>
                      <a:pt x="301" y="0"/>
                    </a:lnTo>
                    <a:lnTo>
                      <a:pt x="284" y="46"/>
                    </a:lnTo>
                    <a:lnTo>
                      <a:pt x="190" y="61"/>
                    </a:lnTo>
                    <a:lnTo>
                      <a:pt x="33" y="90"/>
                    </a:lnTo>
                    <a:lnTo>
                      <a:pt x="1" y="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4" name="Freeform 297">
                <a:extLst>
                  <a:ext uri="{FF2B5EF4-FFF2-40B4-BE49-F238E27FC236}">
                    <a16:creationId xmlns:a16="http://schemas.microsoft.com/office/drawing/2014/main" id="{E9058A4E-6B99-4A82-9A80-37EAAA70D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" y="1508"/>
                <a:ext cx="172" cy="203"/>
              </a:xfrm>
              <a:custGeom>
                <a:avLst/>
                <a:gdLst>
                  <a:gd name="T0" fmla="*/ 825 w 1206"/>
                  <a:gd name="T1" fmla="*/ 0 h 1424"/>
                  <a:gd name="T2" fmla="*/ 776 w 1206"/>
                  <a:gd name="T3" fmla="*/ 61 h 1424"/>
                  <a:gd name="T4" fmla="*/ 684 w 1206"/>
                  <a:gd name="T5" fmla="*/ 29 h 1424"/>
                  <a:gd name="T6" fmla="*/ 637 w 1206"/>
                  <a:gd name="T7" fmla="*/ 46 h 1424"/>
                  <a:gd name="T8" fmla="*/ 698 w 1206"/>
                  <a:gd name="T9" fmla="*/ 139 h 1424"/>
                  <a:gd name="T10" fmla="*/ 603 w 1206"/>
                  <a:gd name="T11" fmla="*/ 185 h 1424"/>
                  <a:gd name="T12" fmla="*/ 523 w 1206"/>
                  <a:gd name="T13" fmla="*/ 340 h 1424"/>
                  <a:gd name="T14" fmla="*/ 444 w 1206"/>
                  <a:gd name="T15" fmla="*/ 339 h 1424"/>
                  <a:gd name="T16" fmla="*/ 318 w 1206"/>
                  <a:gd name="T17" fmla="*/ 385 h 1424"/>
                  <a:gd name="T18" fmla="*/ 192 w 1206"/>
                  <a:gd name="T19" fmla="*/ 383 h 1424"/>
                  <a:gd name="T20" fmla="*/ 160 w 1206"/>
                  <a:gd name="T21" fmla="*/ 476 h 1424"/>
                  <a:gd name="T22" fmla="*/ 142 w 1206"/>
                  <a:gd name="T23" fmla="*/ 601 h 1424"/>
                  <a:gd name="T24" fmla="*/ 77 w 1206"/>
                  <a:gd name="T25" fmla="*/ 757 h 1424"/>
                  <a:gd name="T26" fmla="*/ 0 w 1206"/>
                  <a:gd name="T27" fmla="*/ 863 h 1424"/>
                  <a:gd name="T28" fmla="*/ 107 w 1206"/>
                  <a:gd name="T29" fmla="*/ 883 h 1424"/>
                  <a:gd name="T30" fmla="*/ 183 w 1206"/>
                  <a:gd name="T31" fmla="*/ 1025 h 1424"/>
                  <a:gd name="T32" fmla="*/ 247 w 1206"/>
                  <a:gd name="T33" fmla="*/ 995 h 1424"/>
                  <a:gd name="T34" fmla="*/ 292 w 1206"/>
                  <a:gd name="T35" fmla="*/ 1090 h 1424"/>
                  <a:gd name="T36" fmla="*/ 212 w 1206"/>
                  <a:gd name="T37" fmla="*/ 1182 h 1424"/>
                  <a:gd name="T38" fmla="*/ 274 w 1206"/>
                  <a:gd name="T39" fmla="*/ 1293 h 1424"/>
                  <a:gd name="T40" fmla="*/ 274 w 1206"/>
                  <a:gd name="T41" fmla="*/ 1308 h 1424"/>
                  <a:gd name="T42" fmla="*/ 695 w 1206"/>
                  <a:gd name="T43" fmla="*/ 1424 h 1424"/>
                  <a:gd name="T44" fmla="*/ 922 w 1206"/>
                  <a:gd name="T45" fmla="*/ 863 h 1424"/>
                  <a:gd name="T46" fmla="*/ 1079 w 1206"/>
                  <a:gd name="T47" fmla="*/ 823 h 1424"/>
                  <a:gd name="T48" fmla="*/ 1113 w 1206"/>
                  <a:gd name="T49" fmla="*/ 814 h 1424"/>
                  <a:gd name="T50" fmla="*/ 1206 w 1206"/>
                  <a:gd name="T51" fmla="*/ 789 h 1424"/>
                  <a:gd name="T52" fmla="*/ 1038 w 1206"/>
                  <a:gd name="T53" fmla="*/ 79 h 1424"/>
                  <a:gd name="T54" fmla="*/ 825 w 1206"/>
                  <a:gd name="T55" fmla="*/ 0 h 1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6" h="1424">
                    <a:moveTo>
                      <a:pt x="825" y="0"/>
                    </a:moveTo>
                    <a:lnTo>
                      <a:pt x="776" y="61"/>
                    </a:lnTo>
                    <a:lnTo>
                      <a:pt x="684" y="29"/>
                    </a:lnTo>
                    <a:lnTo>
                      <a:pt x="637" y="46"/>
                    </a:lnTo>
                    <a:lnTo>
                      <a:pt x="698" y="139"/>
                    </a:lnTo>
                    <a:lnTo>
                      <a:pt x="603" y="185"/>
                    </a:lnTo>
                    <a:lnTo>
                      <a:pt x="523" y="340"/>
                    </a:lnTo>
                    <a:lnTo>
                      <a:pt x="444" y="339"/>
                    </a:lnTo>
                    <a:lnTo>
                      <a:pt x="318" y="385"/>
                    </a:lnTo>
                    <a:lnTo>
                      <a:pt x="192" y="383"/>
                    </a:lnTo>
                    <a:lnTo>
                      <a:pt x="160" y="476"/>
                    </a:lnTo>
                    <a:lnTo>
                      <a:pt x="142" y="601"/>
                    </a:lnTo>
                    <a:lnTo>
                      <a:pt x="77" y="757"/>
                    </a:lnTo>
                    <a:lnTo>
                      <a:pt x="0" y="863"/>
                    </a:lnTo>
                    <a:lnTo>
                      <a:pt x="107" y="883"/>
                    </a:lnTo>
                    <a:lnTo>
                      <a:pt x="183" y="1025"/>
                    </a:lnTo>
                    <a:lnTo>
                      <a:pt x="247" y="995"/>
                    </a:lnTo>
                    <a:lnTo>
                      <a:pt x="292" y="1090"/>
                    </a:lnTo>
                    <a:lnTo>
                      <a:pt x="212" y="1182"/>
                    </a:lnTo>
                    <a:lnTo>
                      <a:pt x="274" y="1293"/>
                    </a:lnTo>
                    <a:lnTo>
                      <a:pt x="274" y="1308"/>
                    </a:lnTo>
                    <a:lnTo>
                      <a:pt x="695" y="1424"/>
                    </a:lnTo>
                    <a:lnTo>
                      <a:pt x="922" y="863"/>
                    </a:lnTo>
                    <a:lnTo>
                      <a:pt x="1079" y="823"/>
                    </a:lnTo>
                    <a:lnTo>
                      <a:pt x="1113" y="814"/>
                    </a:lnTo>
                    <a:lnTo>
                      <a:pt x="1206" y="789"/>
                    </a:lnTo>
                    <a:lnTo>
                      <a:pt x="1038" y="79"/>
                    </a:lnTo>
                    <a:lnTo>
                      <a:pt x="82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5" name="Freeform 298">
                <a:extLst>
                  <a:ext uri="{FF2B5EF4-FFF2-40B4-BE49-F238E27FC236}">
                    <a16:creationId xmlns:a16="http://schemas.microsoft.com/office/drawing/2014/main" id="{30CDC243-323B-417C-AE03-DFF74CCF3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222"/>
                <a:ext cx="207" cy="116"/>
              </a:xfrm>
              <a:custGeom>
                <a:avLst/>
                <a:gdLst>
                  <a:gd name="T0" fmla="*/ 1193 w 1453"/>
                  <a:gd name="T1" fmla="*/ 289 h 810"/>
                  <a:gd name="T2" fmla="*/ 1099 w 1453"/>
                  <a:gd name="T3" fmla="*/ 272 h 810"/>
                  <a:gd name="T4" fmla="*/ 993 w 1453"/>
                  <a:gd name="T5" fmla="*/ 20 h 810"/>
                  <a:gd name="T6" fmla="*/ 820 w 1453"/>
                  <a:gd name="T7" fmla="*/ 33 h 810"/>
                  <a:gd name="T8" fmla="*/ 649 w 1453"/>
                  <a:gd name="T9" fmla="*/ 0 h 810"/>
                  <a:gd name="T10" fmla="*/ 427 w 1453"/>
                  <a:gd name="T11" fmla="*/ 153 h 810"/>
                  <a:gd name="T12" fmla="*/ 159 w 1453"/>
                  <a:gd name="T13" fmla="*/ 56 h 810"/>
                  <a:gd name="T14" fmla="*/ 0 w 1453"/>
                  <a:gd name="T15" fmla="*/ 163 h 810"/>
                  <a:gd name="T16" fmla="*/ 54 w 1453"/>
                  <a:gd name="T17" fmla="*/ 327 h 810"/>
                  <a:gd name="T18" fmla="*/ 60 w 1453"/>
                  <a:gd name="T19" fmla="*/ 321 h 810"/>
                  <a:gd name="T20" fmla="*/ 106 w 1453"/>
                  <a:gd name="T21" fmla="*/ 478 h 810"/>
                  <a:gd name="T22" fmla="*/ 249 w 1453"/>
                  <a:gd name="T23" fmla="*/ 527 h 810"/>
                  <a:gd name="T24" fmla="*/ 328 w 1453"/>
                  <a:gd name="T25" fmla="*/ 450 h 810"/>
                  <a:gd name="T26" fmla="*/ 843 w 1453"/>
                  <a:gd name="T27" fmla="*/ 614 h 810"/>
                  <a:gd name="T28" fmla="*/ 955 w 1453"/>
                  <a:gd name="T29" fmla="*/ 475 h 810"/>
                  <a:gd name="T30" fmla="*/ 1172 w 1453"/>
                  <a:gd name="T31" fmla="*/ 665 h 810"/>
                  <a:gd name="T32" fmla="*/ 1171 w 1453"/>
                  <a:gd name="T33" fmla="*/ 791 h 810"/>
                  <a:gd name="T34" fmla="*/ 1453 w 1453"/>
                  <a:gd name="T35" fmla="*/ 810 h 810"/>
                  <a:gd name="T36" fmla="*/ 1390 w 1453"/>
                  <a:gd name="T37" fmla="*/ 732 h 810"/>
                  <a:gd name="T38" fmla="*/ 1392 w 1453"/>
                  <a:gd name="T39" fmla="*/ 622 h 810"/>
                  <a:gd name="T40" fmla="*/ 1238 w 1453"/>
                  <a:gd name="T41" fmla="*/ 447 h 810"/>
                  <a:gd name="T42" fmla="*/ 1193 w 1453"/>
                  <a:gd name="T43" fmla="*/ 2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53" h="810">
                    <a:moveTo>
                      <a:pt x="1193" y="289"/>
                    </a:moveTo>
                    <a:lnTo>
                      <a:pt x="1099" y="272"/>
                    </a:lnTo>
                    <a:lnTo>
                      <a:pt x="993" y="20"/>
                    </a:lnTo>
                    <a:lnTo>
                      <a:pt x="820" y="33"/>
                    </a:lnTo>
                    <a:lnTo>
                      <a:pt x="649" y="0"/>
                    </a:lnTo>
                    <a:lnTo>
                      <a:pt x="427" y="153"/>
                    </a:lnTo>
                    <a:lnTo>
                      <a:pt x="159" y="56"/>
                    </a:lnTo>
                    <a:lnTo>
                      <a:pt x="0" y="163"/>
                    </a:lnTo>
                    <a:lnTo>
                      <a:pt x="54" y="327"/>
                    </a:lnTo>
                    <a:lnTo>
                      <a:pt x="60" y="321"/>
                    </a:lnTo>
                    <a:lnTo>
                      <a:pt x="106" y="478"/>
                    </a:lnTo>
                    <a:lnTo>
                      <a:pt x="249" y="527"/>
                    </a:lnTo>
                    <a:lnTo>
                      <a:pt x="328" y="450"/>
                    </a:lnTo>
                    <a:lnTo>
                      <a:pt x="843" y="614"/>
                    </a:lnTo>
                    <a:lnTo>
                      <a:pt x="955" y="475"/>
                    </a:lnTo>
                    <a:lnTo>
                      <a:pt x="1172" y="665"/>
                    </a:lnTo>
                    <a:lnTo>
                      <a:pt x="1171" y="791"/>
                    </a:lnTo>
                    <a:lnTo>
                      <a:pt x="1453" y="810"/>
                    </a:lnTo>
                    <a:lnTo>
                      <a:pt x="1390" y="732"/>
                    </a:lnTo>
                    <a:lnTo>
                      <a:pt x="1392" y="622"/>
                    </a:lnTo>
                    <a:lnTo>
                      <a:pt x="1238" y="447"/>
                    </a:lnTo>
                    <a:lnTo>
                      <a:pt x="1193" y="2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6" name="Freeform 299">
                <a:extLst>
                  <a:ext uri="{FF2B5EF4-FFF2-40B4-BE49-F238E27FC236}">
                    <a16:creationId xmlns:a16="http://schemas.microsoft.com/office/drawing/2014/main" id="{B9D18307-ADCE-469E-B480-FE3822051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268"/>
                <a:ext cx="192" cy="250"/>
              </a:xfrm>
              <a:custGeom>
                <a:avLst/>
                <a:gdLst>
                  <a:gd name="T0" fmla="*/ 505 w 1349"/>
                  <a:gd name="T1" fmla="*/ 129 h 1746"/>
                  <a:gd name="T2" fmla="*/ 426 w 1349"/>
                  <a:gd name="T3" fmla="*/ 206 h 1746"/>
                  <a:gd name="T4" fmla="*/ 283 w 1349"/>
                  <a:gd name="T5" fmla="*/ 157 h 1746"/>
                  <a:gd name="T6" fmla="*/ 237 w 1349"/>
                  <a:gd name="T7" fmla="*/ 0 h 1746"/>
                  <a:gd name="T8" fmla="*/ 231 w 1349"/>
                  <a:gd name="T9" fmla="*/ 6 h 1746"/>
                  <a:gd name="T10" fmla="*/ 127 w 1349"/>
                  <a:gd name="T11" fmla="*/ 107 h 1746"/>
                  <a:gd name="T12" fmla="*/ 26 w 1349"/>
                  <a:gd name="T13" fmla="*/ 107 h 1746"/>
                  <a:gd name="T14" fmla="*/ 0 w 1349"/>
                  <a:gd name="T15" fmla="*/ 231 h 1746"/>
                  <a:gd name="T16" fmla="*/ 168 w 1349"/>
                  <a:gd name="T17" fmla="*/ 500 h 1746"/>
                  <a:gd name="T18" fmla="*/ 87 w 1349"/>
                  <a:gd name="T19" fmla="*/ 703 h 1746"/>
                  <a:gd name="T20" fmla="*/ 91 w 1349"/>
                  <a:gd name="T21" fmla="*/ 764 h 1746"/>
                  <a:gd name="T22" fmla="*/ 153 w 1349"/>
                  <a:gd name="T23" fmla="*/ 1550 h 1746"/>
                  <a:gd name="T24" fmla="*/ 718 w 1349"/>
                  <a:gd name="T25" fmla="*/ 1746 h 1746"/>
                  <a:gd name="T26" fmla="*/ 1002 w 1349"/>
                  <a:gd name="T27" fmla="*/ 1593 h 1746"/>
                  <a:gd name="T28" fmla="*/ 1005 w 1349"/>
                  <a:gd name="T29" fmla="*/ 1579 h 1746"/>
                  <a:gd name="T30" fmla="*/ 1035 w 1349"/>
                  <a:gd name="T31" fmla="*/ 1437 h 1746"/>
                  <a:gd name="T32" fmla="*/ 928 w 1349"/>
                  <a:gd name="T33" fmla="*/ 1295 h 1746"/>
                  <a:gd name="T34" fmla="*/ 1088 w 1349"/>
                  <a:gd name="T35" fmla="*/ 1109 h 1746"/>
                  <a:gd name="T36" fmla="*/ 1122 w 1349"/>
                  <a:gd name="T37" fmla="*/ 874 h 1746"/>
                  <a:gd name="T38" fmla="*/ 1123 w 1349"/>
                  <a:gd name="T39" fmla="*/ 795 h 1746"/>
                  <a:gd name="T40" fmla="*/ 1313 w 1349"/>
                  <a:gd name="T41" fmla="*/ 657 h 1746"/>
                  <a:gd name="T42" fmla="*/ 1348 w 1349"/>
                  <a:gd name="T43" fmla="*/ 470 h 1746"/>
                  <a:gd name="T44" fmla="*/ 1349 w 1349"/>
                  <a:gd name="T45" fmla="*/ 344 h 1746"/>
                  <a:gd name="T46" fmla="*/ 1132 w 1349"/>
                  <a:gd name="T47" fmla="*/ 154 h 1746"/>
                  <a:gd name="T48" fmla="*/ 1020 w 1349"/>
                  <a:gd name="T49" fmla="*/ 293 h 1746"/>
                  <a:gd name="T50" fmla="*/ 505 w 1349"/>
                  <a:gd name="T51" fmla="*/ 129 h 1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49" h="1746">
                    <a:moveTo>
                      <a:pt x="505" y="129"/>
                    </a:moveTo>
                    <a:lnTo>
                      <a:pt x="426" y="206"/>
                    </a:lnTo>
                    <a:lnTo>
                      <a:pt x="283" y="157"/>
                    </a:lnTo>
                    <a:lnTo>
                      <a:pt x="237" y="0"/>
                    </a:lnTo>
                    <a:lnTo>
                      <a:pt x="231" y="6"/>
                    </a:lnTo>
                    <a:lnTo>
                      <a:pt x="127" y="107"/>
                    </a:lnTo>
                    <a:lnTo>
                      <a:pt x="26" y="107"/>
                    </a:lnTo>
                    <a:lnTo>
                      <a:pt x="0" y="231"/>
                    </a:lnTo>
                    <a:lnTo>
                      <a:pt x="168" y="500"/>
                    </a:lnTo>
                    <a:lnTo>
                      <a:pt x="87" y="703"/>
                    </a:lnTo>
                    <a:lnTo>
                      <a:pt x="91" y="764"/>
                    </a:lnTo>
                    <a:lnTo>
                      <a:pt x="153" y="1550"/>
                    </a:lnTo>
                    <a:lnTo>
                      <a:pt x="718" y="1746"/>
                    </a:lnTo>
                    <a:lnTo>
                      <a:pt x="1002" y="1593"/>
                    </a:lnTo>
                    <a:lnTo>
                      <a:pt x="1005" y="1579"/>
                    </a:lnTo>
                    <a:lnTo>
                      <a:pt x="1035" y="1437"/>
                    </a:lnTo>
                    <a:lnTo>
                      <a:pt x="928" y="1295"/>
                    </a:lnTo>
                    <a:lnTo>
                      <a:pt x="1088" y="1109"/>
                    </a:lnTo>
                    <a:lnTo>
                      <a:pt x="1122" y="874"/>
                    </a:lnTo>
                    <a:lnTo>
                      <a:pt x="1123" y="795"/>
                    </a:lnTo>
                    <a:lnTo>
                      <a:pt x="1313" y="657"/>
                    </a:lnTo>
                    <a:lnTo>
                      <a:pt x="1348" y="470"/>
                    </a:lnTo>
                    <a:lnTo>
                      <a:pt x="1349" y="344"/>
                    </a:lnTo>
                    <a:lnTo>
                      <a:pt x="1132" y="154"/>
                    </a:lnTo>
                    <a:lnTo>
                      <a:pt x="1020" y="293"/>
                    </a:lnTo>
                    <a:lnTo>
                      <a:pt x="505" y="1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7" name="Freeform 300">
                <a:extLst>
                  <a:ext uri="{FF2B5EF4-FFF2-40B4-BE49-F238E27FC236}">
                    <a16:creationId xmlns:a16="http://schemas.microsoft.com/office/drawing/2014/main" id="{E529C584-7BE6-42A9-A611-9932D8CDD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" y="1251"/>
                <a:ext cx="180" cy="161"/>
              </a:xfrm>
              <a:custGeom>
                <a:avLst/>
                <a:gdLst>
                  <a:gd name="T0" fmla="*/ 637 w 1258"/>
                  <a:gd name="T1" fmla="*/ 206 h 1126"/>
                  <a:gd name="T2" fmla="*/ 592 w 1258"/>
                  <a:gd name="T3" fmla="*/ 33 h 1126"/>
                  <a:gd name="T4" fmla="*/ 467 w 1258"/>
                  <a:gd name="T5" fmla="*/ 0 h 1126"/>
                  <a:gd name="T6" fmla="*/ 168 w 1258"/>
                  <a:gd name="T7" fmla="*/ 152 h 1126"/>
                  <a:gd name="T8" fmla="*/ 181 w 1258"/>
                  <a:gd name="T9" fmla="*/ 278 h 1126"/>
                  <a:gd name="T10" fmla="*/ 135 w 1258"/>
                  <a:gd name="T11" fmla="*/ 293 h 1126"/>
                  <a:gd name="T12" fmla="*/ 165 w 1258"/>
                  <a:gd name="T13" fmla="*/ 371 h 1126"/>
                  <a:gd name="T14" fmla="*/ 133 w 1258"/>
                  <a:gd name="T15" fmla="*/ 434 h 1126"/>
                  <a:gd name="T16" fmla="*/ 131 w 1258"/>
                  <a:gd name="T17" fmla="*/ 528 h 1126"/>
                  <a:gd name="T18" fmla="*/ 209 w 1258"/>
                  <a:gd name="T19" fmla="*/ 497 h 1126"/>
                  <a:gd name="T20" fmla="*/ 257 w 1258"/>
                  <a:gd name="T21" fmla="*/ 530 h 1126"/>
                  <a:gd name="T22" fmla="*/ 335 w 1258"/>
                  <a:gd name="T23" fmla="*/ 515 h 1126"/>
                  <a:gd name="T24" fmla="*/ 318 w 1258"/>
                  <a:gd name="T25" fmla="*/ 609 h 1126"/>
                  <a:gd name="T26" fmla="*/ 364 w 1258"/>
                  <a:gd name="T27" fmla="*/ 625 h 1126"/>
                  <a:gd name="T28" fmla="*/ 363 w 1258"/>
                  <a:gd name="T29" fmla="*/ 704 h 1126"/>
                  <a:gd name="T30" fmla="*/ 457 w 1258"/>
                  <a:gd name="T31" fmla="*/ 736 h 1126"/>
                  <a:gd name="T32" fmla="*/ 456 w 1258"/>
                  <a:gd name="T33" fmla="*/ 815 h 1126"/>
                  <a:gd name="T34" fmla="*/ 361 w 1258"/>
                  <a:gd name="T35" fmla="*/ 845 h 1126"/>
                  <a:gd name="T36" fmla="*/ 269 w 1258"/>
                  <a:gd name="T37" fmla="*/ 780 h 1126"/>
                  <a:gd name="T38" fmla="*/ 237 w 1258"/>
                  <a:gd name="T39" fmla="*/ 718 h 1126"/>
                  <a:gd name="T40" fmla="*/ 49 w 1258"/>
                  <a:gd name="T41" fmla="*/ 746 h 1126"/>
                  <a:gd name="T42" fmla="*/ 50 w 1258"/>
                  <a:gd name="T43" fmla="*/ 684 h 1126"/>
                  <a:gd name="T44" fmla="*/ 3 w 1258"/>
                  <a:gd name="T45" fmla="*/ 699 h 1126"/>
                  <a:gd name="T46" fmla="*/ 0 w 1258"/>
                  <a:gd name="T47" fmla="*/ 902 h 1126"/>
                  <a:gd name="T48" fmla="*/ 46 w 1258"/>
                  <a:gd name="T49" fmla="*/ 997 h 1126"/>
                  <a:gd name="T50" fmla="*/ 124 w 1258"/>
                  <a:gd name="T51" fmla="*/ 1077 h 1126"/>
                  <a:gd name="T52" fmla="*/ 202 w 1258"/>
                  <a:gd name="T53" fmla="*/ 1061 h 1126"/>
                  <a:gd name="T54" fmla="*/ 232 w 1258"/>
                  <a:gd name="T55" fmla="*/ 1094 h 1126"/>
                  <a:gd name="T56" fmla="*/ 295 w 1258"/>
                  <a:gd name="T57" fmla="*/ 1126 h 1126"/>
                  <a:gd name="T58" fmla="*/ 452 w 1258"/>
                  <a:gd name="T59" fmla="*/ 1113 h 1126"/>
                  <a:gd name="T60" fmla="*/ 547 w 1258"/>
                  <a:gd name="T61" fmla="*/ 1020 h 1126"/>
                  <a:gd name="T62" fmla="*/ 878 w 1258"/>
                  <a:gd name="T63" fmla="*/ 914 h 1126"/>
                  <a:gd name="T64" fmla="*/ 1003 w 1258"/>
                  <a:gd name="T65" fmla="*/ 916 h 1126"/>
                  <a:gd name="T66" fmla="*/ 1098 w 1258"/>
                  <a:gd name="T67" fmla="*/ 871 h 1126"/>
                  <a:gd name="T68" fmla="*/ 1181 w 1258"/>
                  <a:gd name="T69" fmla="*/ 886 h 1126"/>
                  <a:gd name="T70" fmla="*/ 1177 w 1258"/>
                  <a:gd name="T71" fmla="*/ 825 h 1126"/>
                  <a:gd name="T72" fmla="*/ 1258 w 1258"/>
                  <a:gd name="T73" fmla="*/ 622 h 1126"/>
                  <a:gd name="T74" fmla="*/ 1090 w 1258"/>
                  <a:gd name="T75" fmla="*/ 353 h 1126"/>
                  <a:gd name="T76" fmla="*/ 1116 w 1258"/>
                  <a:gd name="T77" fmla="*/ 229 h 1126"/>
                  <a:gd name="T78" fmla="*/ 1123 w 1258"/>
                  <a:gd name="T79" fmla="*/ 197 h 1126"/>
                  <a:gd name="T80" fmla="*/ 919 w 1258"/>
                  <a:gd name="T81" fmla="*/ 179 h 1126"/>
                  <a:gd name="T82" fmla="*/ 858 w 1258"/>
                  <a:gd name="T83" fmla="*/ 99 h 1126"/>
                  <a:gd name="T84" fmla="*/ 763 w 1258"/>
                  <a:gd name="T85" fmla="*/ 145 h 1126"/>
                  <a:gd name="T86" fmla="*/ 729 w 1258"/>
                  <a:gd name="T87" fmla="*/ 348 h 1126"/>
                  <a:gd name="T88" fmla="*/ 684 w 1258"/>
                  <a:gd name="T89" fmla="*/ 254 h 1126"/>
                  <a:gd name="T90" fmla="*/ 637 w 1258"/>
                  <a:gd name="T91" fmla="*/ 206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58" h="1126">
                    <a:moveTo>
                      <a:pt x="637" y="206"/>
                    </a:moveTo>
                    <a:lnTo>
                      <a:pt x="592" y="33"/>
                    </a:lnTo>
                    <a:lnTo>
                      <a:pt x="467" y="0"/>
                    </a:lnTo>
                    <a:lnTo>
                      <a:pt x="168" y="152"/>
                    </a:lnTo>
                    <a:lnTo>
                      <a:pt x="181" y="278"/>
                    </a:lnTo>
                    <a:lnTo>
                      <a:pt x="135" y="293"/>
                    </a:lnTo>
                    <a:lnTo>
                      <a:pt x="165" y="371"/>
                    </a:lnTo>
                    <a:lnTo>
                      <a:pt x="133" y="434"/>
                    </a:lnTo>
                    <a:lnTo>
                      <a:pt x="131" y="528"/>
                    </a:lnTo>
                    <a:lnTo>
                      <a:pt x="209" y="497"/>
                    </a:lnTo>
                    <a:lnTo>
                      <a:pt x="257" y="530"/>
                    </a:lnTo>
                    <a:lnTo>
                      <a:pt x="335" y="515"/>
                    </a:lnTo>
                    <a:lnTo>
                      <a:pt x="318" y="609"/>
                    </a:lnTo>
                    <a:lnTo>
                      <a:pt x="364" y="625"/>
                    </a:lnTo>
                    <a:lnTo>
                      <a:pt x="363" y="704"/>
                    </a:lnTo>
                    <a:lnTo>
                      <a:pt x="457" y="736"/>
                    </a:lnTo>
                    <a:lnTo>
                      <a:pt x="456" y="815"/>
                    </a:lnTo>
                    <a:lnTo>
                      <a:pt x="361" y="845"/>
                    </a:lnTo>
                    <a:lnTo>
                      <a:pt x="269" y="780"/>
                    </a:lnTo>
                    <a:lnTo>
                      <a:pt x="237" y="718"/>
                    </a:lnTo>
                    <a:lnTo>
                      <a:pt x="49" y="746"/>
                    </a:lnTo>
                    <a:lnTo>
                      <a:pt x="50" y="684"/>
                    </a:lnTo>
                    <a:lnTo>
                      <a:pt x="3" y="699"/>
                    </a:lnTo>
                    <a:lnTo>
                      <a:pt x="0" y="902"/>
                    </a:lnTo>
                    <a:lnTo>
                      <a:pt x="46" y="997"/>
                    </a:lnTo>
                    <a:lnTo>
                      <a:pt x="124" y="1077"/>
                    </a:lnTo>
                    <a:lnTo>
                      <a:pt x="202" y="1061"/>
                    </a:lnTo>
                    <a:lnTo>
                      <a:pt x="232" y="1094"/>
                    </a:lnTo>
                    <a:lnTo>
                      <a:pt x="295" y="1126"/>
                    </a:lnTo>
                    <a:lnTo>
                      <a:pt x="452" y="1113"/>
                    </a:lnTo>
                    <a:lnTo>
                      <a:pt x="547" y="1020"/>
                    </a:lnTo>
                    <a:lnTo>
                      <a:pt x="878" y="914"/>
                    </a:lnTo>
                    <a:lnTo>
                      <a:pt x="1003" y="916"/>
                    </a:lnTo>
                    <a:lnTo>
                      <a:pt x="1098" y="871"/>
                    </a:lnTo>
                    <a:lnTo>
                      <a:pt x="1181" y="886"/>
                    </a:lnTo>
                    <a:lnTo>
                      <a:pt x="1177" y="825"/>
                    </a:lnTo>
                    <a:lnTo>
                      <a:pt x="1258" y="622"/>
                    </a:lnTo>
                    <a:lnTo>
                      <a:pt x="1090" y="353"/>
                    </a:lnTo>
                    <a:lnTo>
                      <a:pt x="1116" y="229"/>
                    </a:lnTo>
                    <a:lnTo>
                      <a:pt x="1123" y="197"/>
                    </a:lnTo>
                    <a:lnTo>
                      <a:pt x="919" y="179"/>
                    </a:lnTo>
                    <a:lnTo>
                      <a:pt x="858" y="99"/>
                    </a:lnTo>
                    <a:lnTo>
                      <a:pt x="763" y="145"/>
                    </a:lnTo>
                    <a:lnTo>
                      <a:pt x="729" y="348"/>
                    </a:lnTo>
                    <a:lnTo>
                      <a:pt x="684" y="254"/>
                    </a:lnTo>
                    <a:lnTo>
                      <a:pt x="637" y="2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8" name="Freeform 301">
                <a:extLst>
                  <a:ext uri="{FF2B5EF4-FFF2-40B4-BE49-F238E27FC236}">
                    <a16:creationId xmlns:a16="http://schemas.microsoft.com/office/drawing/2014/main" id="{69C54808-1DEB-45FA-BE83-870F3EC3F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0" y="1525"/>
                <a:ext cx="159" cy="141"/>
              </a:xfrm>
              <a:custGeom>
                <a:avLst/>
                <a:gdLst>
                  <a:gd name="T0" fmla="*/ 555 w 1114"/>
                  <a:gd name="T1" fmla="*/ 0 h 990"/>
                  <a:gd name="T2" fmla="*/ 349 w 1114"/>
                  <a:gd name="T3" fmla="*/ 90 h 990"/>
                  <a:gd name="T4" fmla="*/ 255 w 1114"/>
                  <a:gd name="T5" fmla="*/ 168 h 990"/>
                  <a:gd name="T6" fmla="*/ 129 w 1114"/>
                  <a:gd name="T7" fmla="*/ 101 h 990"/>
                  <a:gd name="T8" fmla="*/ 66 w 1114"/>
                  <a:gd name="T9" fmla="*/ 150 h 990"/>
                  <a:gd name="T10" fmla="*/ 33 w 1114"/>
                  <a:gd name="T11" fmla="*/ 275 h 990"/>
                  <a:gd name="T12" fmla="*/ 2 w 1114"/>
                  <a:gd name="T13" fmla="*/ 290 h 990"/>
                  <a:gd name="T14" fmla="*/ 0 w 1114"/>
                  <a:gd name="T15" fmla="*/ 400 h 990"/>
                  <a:gd name="T16" fmla="*/ 79 w 1114"/>
                  <a:gd name="T17" fmla="*/ 416 h 990"/>
                  <a:gd name="T18" fmla="*/ 94 w 1114"/>
                  <a:gd name="T19" fmla="*/ 479 h 990"/>
                  <a:gd name="T20" fmla="*/ 46 w 1114"/>
                  <a:gd name="T21" fmla="*/ 494 h 990"/>
                  <a:gd name="T22" fmla="*/ 28 w 1114"/>
                  <a:gd name="T23" fmla="*/ 650 h 990"/>
                  <a:gd name="T24" fmla="*/ 28 w 1114"/>
                  <a:gd name="T25" fmla="*/ 667 h 990"/>
                  <a:gd name="T26" fmla="*/ 74 w 1114"/>
                  <a:gd name="T27" fmla="*/ 667 h 990"/>
                  <a:gd name="T28" fmla="*/ 276 w 1114"/>
                  <a:gd name="T29" fmla="*/ 873 h 990"/>
                  <a:gd name="T30" fmla="*/ 479 w 1114"/>
                  <a:gd name="T31" fmla="*/ 907 h 990"/>
                  <a:gd name="T32" fmla="*/ 572 w 1114"/>
                  <a:gd name="T33" fmla="*/ 972 h 990"/>
                  <a:gd name="T34" fmla="*/ 792 w 1114"/>
                  <a:gd name="T35" fmla="*/ 990 h 990"/>
                  <a:gd name="T36" fmla="*/ 856 w 1114"/>
                  <a:gd name="T37" fmla="*/ 835 h 990"/>
                  <a:gd name="T38" fmla="*/ 1112 w 1114"/>
                  <a:gd name="T39" fmla="*/ 665 h 990"/>
                  <a:gd name="T40" fmla="*/ 1114 w 1114"/>
                  <a:gd name="T41" fmla="*/ 541 h 990"/>
                  <a:gd name="T42" fmla="*/ 1096 w 1114"/>
                  <a:gd name="T43" fmla="*/ 524 h 990"/>
                  <a:gd name="T44" fmla="*/ 972 w 1114"/>
                  <a:gd name="T45" fmla="*/ 381 h 990"/>
                  <a:gd name="T46" fmla="*/ 691 w 1114"/>
                  <a:gd name="T47" fmla="*/ 331 h 990"/>
                  <a:gd name="T48" fmla="*/ 628 w 1114"/>
                  <a:gd name="T49" fmla="*/ 376 h 990"/>
                  <a:gd name="T50" fmla="*/ 555 w 1114"/>
                  <a:gd name="T51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14" h="990">
                    <a:moveTo>
                      <a:pt x="555" y="0"/>
                    </a:moveTo>
                    <a:lnTo>
                      <a:pt x="349" y="90"/>
                    </a:lnTo>
                    <a:lnTo>
                      <a:pt x="255" y="168"/>
                    </a:lnTo>
                    <a:lnTo>
                      <a:pt x="129" y="101"/>
                    </a:lnTo>
                    <a:lnTo>
                      <a:pt x="66" y="150"/>
                    </a:lnTo>
                    <a:lnTo>
                      <a:pt x="33" y="275"/>
                    </a:lnTo>
                    <a:lnTo>
                      <a:pt x="2" y="290"/>
                    </a:lnTo>
                    <a:lnTo>
                      <a:pt x="0" y="400"/>
                    </a:lnTo>
                    <a:lnTo>
                      <a:pt x="79" y="416"/>
                    </a:lnTo>
                    <a:lnTo>
                      <a:pt x="94" y="479"/>
                    </a:lnTo>
                    <a:lnTo>
                      <a:pt x="46" y="494"/>
                    </a:lnTo>
                    <a:lnTo>
                      <a:pt x="28" y="650"/>
                    </a:lnTo>
                    <a:lnTo>
                      <a:pt x="28" y="667"/>
                    </a:lnTo>
                    <a:lnTo>
                      <a:pt x="74" y="667"/>
                    </a:lnTo>
                    <a:lnTo>
                      <a:pt x="276" y="873"/>
                    </a:lnTo>
                    <a:lnTo>
                      <a:pt x="479" y="907"/>
                    </a:lnTo>
                    <a:lnTo>
                      <a:pt x="572" y="972"/>
                    </a:lnTo>
                    <a:lnTo>
                      <a:pt x="792" y="990"/>
                    </a:lnTo>
                    <a:lnTo>
                      <a:pt x="856" y="835"/>
                    </a:lnTo>
                    <a:lnTo>
                      <a:pt x="1112" y="665"/>
                    </a:lnTo>
                    <a:lnTo>
                      <a:pt x="1114" y="541"/>
                    </a:lnTo>
                    <a:lnTo>
                      <a:pt x="1096" y="524"/>
                    </a:lnTo>
                    <a:lnTo>
                      <a:pt x="972" y="381"/>
                    </a:lnTo>
                    <a:lnTo>
                      <a:pt x="691" y="331"/>
                    </a:lnTo>
                    <a:lnTo>
                      <a:pt x="628" y="376"/>
                    </a:lnTo>
                    <a:lnTo>
                      <a:pt x="55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9" name="Freeform 302">
                <a:extLst>
                  <a:ext uri="{FF2B5EF4-FFF2-40B4-BE49-F238E27FC236}">
                    <a16:creationId xmlns:a16="http://schemas.microsoft.com/office/drawing/2014/main" id="{31654C72-4BDD-41FF-AC6E-5564C09C1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1490"/>
                <a:ext cx="236" cy="190"/>
              </a:xfrm>
              <a:custGeom>
                <a:avLst/>
                <a:gdLst>
                  <a:gd name="T0" fmla="*/ 379 w 1649"/>
                  <a:gd name="T1" fmla="*/ 0 h 1332"/>
                  <a:gd name="T2" fmla="*/ 111 w 1649"/>
                  <a:gd name="T3" fmla="*/ 122 h 1332"/>
                  <a:gd name="T4" fmla="*/ 0 w 1649"/>
                  <a:gd name="T5" fmla="*/ 246 h 1332"/>
                  <a:gd name="T6" fmla="*/ 73 w 1649"/>
                  <a:gd name="T7" fmla="*/ 622 h 1332"/>
                  <a:gd name="T8" fmla="*/ 136 w 1649"/>
                  <a:gd name="T9" fmla="*/ 577 h 1332"/>
                  <a:gd name="T10" fmla="*/ 417 w 1649"/>
                  <a:gd name="T11" fmla="*/ 627 h 1332"/>
                  <a:gd name="T12" fmla="*/ 541 w 1649"/>
                  <a:gd name="T13" fmla="*/ 770 h 1332"/>
                  <a:gd name="T14" fmla="*/ 559 w 1649"/>
                  <a:gd name="T15" fmla="*/ 787 h 1332"/>
                  <a:gd name="T16" fmla="*/ 557 w 1649"/>
                  <a:gd name="T17" fmla="*/ 911 h 1332"/>
                  <a:gd name="T18" fmla="*/ 301 w 1649"/>
                  <a:gd name="T19" fmla="*/ 1081 h 1332"/>
                  <a:gd name="T20" fmla="*/ 237 w 1649"/>
                  <a:gd name="T21" fmla="*/ 1236 h 1332"/>
                  <a:gd name="T22" fmla="*/ 345 w 1649"/>
                  <a:gd name="T23" fmla="*/ 1332 h 1332"/>
                  <a:gd name="T24" fmla="*/ 503 w 1649"/>
                  <a:gd name="T25" fmla="*/ 1256 h 1332"/>
                  <a:gd name="T26" fmla="*/ 710 w 1649"/>
                  <a:gd name="T27" fmla="*/ 1228 h 1332"/>
                  <a:gd name="T28" fmla="*/ 724 w 1649"/>
                  <a:gd name="T29" fmla="*/ 1290 h 1332"/>
                  <a:gd name="T30" fmla="*/ 789 w 1649"/>
                  <a:gd name="T31" fmla="*/ 1213 h 1332"/>
                  <a:gd name="T32" fmla="*/ 866 w 1649"/>
                  <a:gd name="T33" fmla="*/ 1214 h 1332"/>
                  <a:gd name="T34" fmla="*/ 897 w 1649"/>
                  <a:gd name="T35" fmla="*/ 1292 h 1332"/>
                  <a:gd name="T36" fmla="*/ 991 w 1649"/>
                  <a:gd name="T37" fmla="*/ 1309 h 1332"/>
                  <a:gd name="T38" fmla="*/ 1071 w 1649"/>
                  <a:gd name="T39" fmla="*/ 1217 h 1332"/>
                  <a:gd name="T40" fmla="*/ 1182 w 1649"/>
                  <a:gd name="T41" fmla="*/ 1140 h 1332"/>
                  <a:gd name="T42" fmla="*/ 1166 w 1649"/>
                  <a:gd name="T43" fmla="*/ 1124 h 1332"/>
                  <a:gd name="T44" fmla="*/ 1151 w 1649"/>
                  <a:gd name="T45" fmla="*/ 1014 h 1332"/>
                  <a:gd name="T46" fmla="*/ 1170 w 1649"/>
                  <a:gd name="T47" fmla="*/ 858 h 1332"/>
                  <a:gd name="T48" fmla="*/ 1046 w 1649"/>
                  <a:gd name="T49" fmla="*/ 761 h 1332"/>
                  <a:gd name="T50" fmla="*/ 1079 w 1649"/>
                  <a:gd name="T51" fmla="*/ 636 h 1332"/>
                  <a:gd name="T52" fmla="*/ 1001 w 1649"/>
                  <a:gd name="T53" fmla="*/ 558 h 1332"/>
                  <a:gd name="T54" fmla="*/ 1081 w 1649"/>
                  <a:gd name="T55" fmla="*/ 449 h 1332"/>
                  <a:gd name="T56" fmla="*/ 1268 w 1649"/>
                  <a:gd name="T57" fmla="*/ 561 h 1332"/>
                  <a:gd name="T58" fmla="*/ 1347 w 1649"/>
                  <a:gd name="T59" fmla="*/ 499 h 1332"/>
                  <a:gd name="T60" fmla="*/ 1333 w 1649"/>
                  <a:gd name="T61" fmla="*/ 421 h 1332"/>
                  <a:gd name="T62" fmla="*/ 1349 w 1649"/>
                  <a:gd name="T63" fmla="*/ 390 h 1332"/>
                  <a:gd name="T64" fmla="*/ 1458 w 1649"/>
                  <a:gd name="T65" fmla="*/ 423 h 1332"/>
                  <a:gd name="T66" fmla="*/ 1648 w 1649"/>
                  <a:gd name="T67" fmla="*/ 222 h 1332"/>
                  <a:gd name="T68" fmla="*/ 1649 w 1649"/>
                  <a:gd name="T69" fmla="*/ 221 h 1332"/>
                  <a:gd name="T70" fmla="*/ 1231 w 1649"/>
                  <a:gd name="T71" fmla="*/ 29 h 1332"/>
                  <a:gd name="T72" fmla="*/ 1228 w 1649"/>
                  <a:gd name="T73" fmla="*/ 43 h 1332"/>
                  <a:gd name="T74" fmla="*/ 944 w 1649"/>
                  <a:gd name="T75" fmla="*/ 196 h 1332"/>
                  <a:gd name="T76" fmla="*/ 379 w 1649"/>
                  <a:gd name="T77" fmla="*/ 0 h 1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49" h="1332">
                    <a:moveTo>
                      <a:pt x="379" y="0"/>
                    </a:moveTo>
                    <a:lnTo>
                      <a:pt x="111" y="122"/>
                    </a:lnTo>
                    <a:lnTo>
                      <a:pt x="0" y="246"/>
                    </a:lnTo>
                    <a:lnTo>
                      <a:pt x="73" y="622"/>
                    </a:lnTo>
                    <a:lnTo>
                      <a:pt x="136" y="577"/>
                    </a:lnTo>
                    <a:lnTo>
                      <a:pt x="417" y="627"/>
                    </a:lnTo>
                    <a:lnTo>
                      <a:pt x="541" y="770"/>
                    </a:lnTo>
                    <a:lnTo>
                      <a:pt x="559" y="787"/>
                    </a:lnTo>
                    <a:lnTo>
                      <a:pt x="557" y="911"/>
                    </a:lnTo>
                    <a:lnTo>
                      <a:pt x="301" y="1081"/>
                    </a:lnTo>
                    <a:lnTo>
                      <a:pt x="237" y="1236"/>
                    </a:lnTo>
                    <a:lnTo>
                      <a:pt x="345" y="1332"/>
                    </a:lnTo>
                    <a:lnTo>
                      <a:pt x="503" y="1256"/>
                    </a:lnTo>
                    <a:lnTo>
                      <a:pt x="710" y="1228"/>
                    </a:lnTo>
                    <a:lnTo>
                      <a:pt x="724" y="1290"/>
                    </a:lnTo>
                    <a:lnTo>
                      <a:pt x="789" y="1213"/>
                    </a:lnTo>
                    <a:lnTo>
                      <a:pt x="866" y="1214"/>
                    </a:lnTo>
                    <a:lnTo>
                      <a:pt x="897" y="1292"/>
                    </a:lnTo>
                    <a:lnTo>
                      <a:pt x="991" y="1309"/>
                    </a:lnTo>
                    <a:lnTo>
                      <a:pt x="1071" y="1217"/>
                    </a:lnTo>
                    <a:lnTo>
                      <a:pt x="1182" y="1140"/>
                    </a:lnTo>
                    <a:lnTo>
                      <a:pt x="1166" y="1124"/>
                    </a:lnTo>
                    <a:lnTo>
                      <a:pt x="1151" y="1014"/>
                    </a:lnTo>
                    <a:lnTo>
                      <a:pt x="1170" y="858"/>
                    </a:lnTo>
                    <a:lnTo>
                      <a:pt x="1046" y="761"/>
                    </a:lnTo>
                    <a:lnTo>
                      <a:pt x="1079" y="636"/>
                    </a:lnTo>
                    <a:lnTo>
                      <a:pt x="1001" y="558"/>
                    </a:lnTo>
                    <a:lnTo>
                      <a:pt x="1081" y="449"/>
                    </a:lnTo>
                    <a:lnTo>
                      <a:pt x="1268" y="561"/>
                    </a:lnTo>
                    <a:lnTo>
                      <a:pt x="1347" y="499"/>
                    </a:lnTo>
                    <a:lnTo>
                      <a:pt x="1333" y="421"/>
                    </a:lnTo>
                    <a:lnTo>
                      <a:pt x="1349" y="390"/>
                    </a:lnTo>
                    <a:lnTo>
                      <a:pt x="1458" y="423"/>
                    </a:lnTo>
                    <a:lnTo>
                      <a:pt x="1648" y="222"/>
                    </a:lnTo>
                    <a:lnTo>
                      <a:pt x="1649" y="221"/>
                    </a:lnTo>
                    <a:lnTo>
                      <a:pt x="1231" y="29"/>
                    </a:lnTo>
                    <a:lnTo>
                      <a:pt x="1228" y="43"/>
                    </a:lnTo>
                    <a:lnTo>
                      <a:pt x="944" y="196"/>
                    </a:lnTo>
                    <a:lnTo>
                      <a:pt x="3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0" name="Freeform 303">
                <a:extLst>
                  <a:ext uri="{FF2B5EF4-FFF2-40B4-BE49-F238E27FC236}">
                    <a16:creationId xmlns:a16="http://schemas.microsoft.com/office/drawing/2014/main" id="{C0D6BCF5-5F36-4180-B607-107D4FC87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3" y="1492"/>
                <a:ext cx="79" cy="132"/>
              </a:xfrm>
              <a:custGeom>
                <a:avLst/>
                <a:gdLst>
                  <a:gd name="T0" fmla="*/ 308 w 555"/>
                  <a:gd name="T1" fmla="*/ 16 h 925"/>
                  <a:gd name="T2" fmla="*/ 229 w 555"/>
                  <a:gd name="T3" fmla="*/ 0 h 925"/>
                  <a:gd name="T4" fmla="*/ 213 w 555"/>
                  <a:gd name="T5" fmla="*/ 78 h 925"/>
                  <a:gd name="T6" fmla="*/ 133 w 555"/>
                  <a:gd name="T7" fmla="*/ 155 h 925"/>
                  <a:gd name="T8" fmla="*/ 116 w 555"/>
                  <a:gd name="T9" fmla="*/ 265 h 925"/>
                  <a:gd name="T10" fmla="*/ 83 w 555"/>
                  <a:gd name="T11" fmla="*/ 342 h 925"/>
                  <a:gd name="T12" fmla="*/ 5 w 555"/>
                  <a:gd name="T13" fmla="*/ 373 h 925"/>
                  <a:gd name="T14" fmla="*/ 5 w 555"/>
                  <a:gd name="T15" fmla="*/ 404 h 925"/>
                  <a:gd name="T16" fmla="*/ 79 w 555"/>
                  <a:gd name="T17" fmla="*/ 625 h 925"/>
                  <a:gd name="T18" fmla="*/ 0 w 555"/>
                  <a:gd name="T19" fmla="*/ 717 h 925"/>
                  <a:gd name="T20" fmla="*/ 45 w 555"/>
                  <a:gd name="T21" fmla="*/ 875 h 925"/>
                  <a:gd name="T22" fmla="*/ 216 w 555"/>
                  <a:gd name="T23" fmla="*/ 925 h 925"/>
                  <a:gd name="T24" fmla="*/ 358 w 555"/>
                  <a:gd name="T25" fmla="*/ 896 h 925"/>
                  <a:gd name="T26" fmla="*/ 358 w 555"/>
                  <a:gd name="T27" fmla="*/ 879 h 925"/>
                  <a:gd name="T28" fmla="*/ 376 w 555"/>
                  <a:gd name="T29" fmla="*/ 723 h 925"/>
                  <a:gd name="T30" fmla="*/ 424 w 555"/>
                  <a:gd name="T31" fmla="*/ 708 h 925"/>
                  <a:gd name="T32" fmla="*/ 409 w 555"/>
                  <a:gd name="T33" fmla="*/ 645 h 925"/>
                  <a:gd name="T34" fmla="*/ 330 w 555"/>
                  <a:gd name="T35" fmla="*/ 629 h 925"/>
                  <a:gd name="T36" fmla="*/ 332 w 555"/>
                  <a:gd name="T37" fmla="*/ 519 h 925"/>
                  <a:gd name="T38" fmla="*/ 363 w 555"/>
                  <a:gd name="T39" fmla="*/ 504 h 925"/>
                  <a:gd name="T40" fmla="*/ 396 w 555"/>
                  <a:gd name="T41" fmla="*/ 379 h 925"/>
                  <a:gd name="T42" fmla="*/ 459 w 555"/>
                  <a:gd name="T43" fmla="*/ 330 h 925"/>
                  <a:gd name="T44" fmla="*/ 555 w 555"/>
                  <a:gd name="T45" fmla="*/ 255 h 925"/>
                  <a:gd name="T46" fmla="*/ 510 w 555"/>
                  <a:gd name="T47" fmla="*/ 129 h 925"/>
                  <a:gd name="T48" fmla="*/ 464 w 555"/>
                  <a:gd name="T49" fmla="*/ 50 h 925"/>
                  <a:gd name="T50" fmla="*/ 338 w 555"/>
                  <a:gd name="T51" fmla="*/ 64 h 925"/>
                  <a:gd name="T52" fmla="*/ 308 w 555"/>
                  <a:gd name="T53" fmla="*/ 16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5" h="925">
                    <a:moveTo>
                      <a:pt x="308" y="16"/>
                    </a:moveTo>
                    <a:lnTo>
                      <a:pt x="229" y="0"/>
                    </a:lnTo>
                    <a:lnTo>
                      <a:pt x="213" y="78"/>
                    </a:lnTo>
                    <a:lnTo>
                      <a:pt x="133" y="155"/>
                    </a:lnTo>
                    <a:lnTo>
                      <a:pt x="116" y="265"/>
                    </a:lnTo>
                    <a:lnTo>
                      <a:pt x="83" y="342"/>
                    </a:lnTo>
                    <a:lnTo>
                      <a:pt x="5" y="373"/>
                    </a:lnTo>
                    <a:lnTo>
                      <a:pt x="5" y="404"/>
                    </a:lnTo>
                    <a:lnTo>
                      <a:pt x="79" y="625"/>
                    </a:lnTo>
                    <a:lnTo>
                      <a:pt x="0" y="717"/>
                    </a:lnTo>
                    <a:lnTo>
                      <a:pt x="45" y="875"/>
                    </a:lnTo>
                    <a:lnTo>
                      <a:pt x="216" y="925"/>
                    </a:lnTo>
                    <a:lnTo>
                      <a:pt x="358" y="896"/>
                    </a:lnTo>
                    <a:lnTo>
                      <a:pt x="358" y="879"/>
                    </a:lnTo>
                    <a:lnTo>
                      <a:pt x="376" y="723"/>
                    </a:lnTo>
                    <a:lnTo>
                      <a:pt x="424" y="708"/>
                    </a:lnTo>
                    <a:lnTo>
                      <a:pt x="409" y="645"/>
                    </a:lnTo>
                    <a:lnTo>
                      <a:pt x="330" y="629"/>
                    </a:lnTo>
                    <a:lnTo>
                      <a:pt x="332" y="519"/>
                    </a:lnTo>
                    <a:lnTo>
                      <a:pt x="363" y="504"/>
                    </a:lnTo>
                    <a:lnTo>
                      <a:pt x="396" y="379"/>
                    </a:lnTo>
                    <a:lnTo>
                      <a:pt x="459" y="330"/>
                    </a:lnTo>
                    <a:lnTo>
                      <a:pt x="555" y="255"/>
                    </a:lnTo>
                    <a:lnTo>
                      <a:pt x="510" y="129"/>
                    </a:lnTo>
                    <a:lnTo>
                      <a:pt x="464" y="50"/>
                    </a:lnTo>
                    <a:lnTo>
                      <a:pt x="338" y="64"/>
                    </a:lnTo>
                    <a:lnTo>
                      <a:pt x="308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1" name="Freeform 304">
                <a:extLst>
                  <a:ext uri="{FF2B5EF4-FFF2-40B4-BE49-F238E27FC236}">
                    <a16:creationId xmlns:a16="http://schemas.microsoft.com/office/drawing/2014/main" id="{C4981EEE-F703-406A-8B08-3BFBEABE0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665"/>
                <a:ext cx="71" cy="71"/>
              </a:xfrm>
              <a:custGeom>
                <a:avLst/>
                <a:gdLst>
                  <a:gd name="T0" fmla="*/ 158 w 492"/>
                  <a:gd name="T1" fmla="*/ 262 h 496"/>
                  <a:gd name="T2" fmla="*/ 185 w 492"/>
                  <a:gd name="T3" fmla="*/ 258 h 496"/>
                  <a:gd name="T4" fmla="*/ 129 w 492"/>
                  <a:gd name="T5" fmla="*/ 394 h 496"/>
                  <a:gd name="T6" fmla="*/ 0 w 492"/>
                  <a:gd name="T7" fmla="*/ 368 h 496"/>
                  <a:gd name="T8" fmla="*/ 30 w 492"/>
                  <a:gd name="T9" fmla="*/ 432 h 496"/>
                  <a:gd name="T10" fmla="*/ 170 w 492"/>
                  <a:gd name="T11" fmla="*/ 496 h 496"/>
                  <a:gd name="T12" fmla="*/ 202 w 492"/>
                  <a:gd name="T13" fmla="*/ 450 h 496"/>
                  <a:gd name="T14" fmla="*/ 171 w 492"/>
                  <a:gd name="T15" fmla="*/ 403 h 496"/>
                  <a:gd name="T16" fmla="*/ 150 w 492"/>
                  <a:gd name="T17" fmla="*/ 398 h 496"/>
                  <a:gd name="T18" fmla="*/ 209 w 492"/>
                  <a:gd name="T19" fmla="*/ 254 h 496"/>
                  <a:gd name="T20" fmla="*/ 349 w 492"/>
                  <a:gd name="T21" fmla="*/ 232 h 496"/>
                  <a:gd name="T22" fmla="*/ 366 w 492"/>
                  <a:gd name="T23" fmla="*/ 155 h 496"/>
                  <a:gd name="T24" fmla="*/ 492 w 492"/>
                  <a:gd name="T25" fmla="*/ 62 h 496"/>
                  <a:gd name="T26" fmla="*/ 478 w 492"/>
                  <a:gd name="T27" fmla="*/ 0 h 496"/>
                  <a:gd name="T28" fmla="*/ 271 w 492"/>
                  <a:gd name="T29" fmla="*/ 28 h 496"/>
                  <a:gd name="T30" fmla="*/ 113 w 492"/>
                  <a:gd name="T31" fmla="*/ 104 h 496"/>
                  <a:gd name="T32" fmla="*/ 158 w 492"/>
                  <a:gd name="T33" fmla="*/ 262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2" h="496">
                    <a:moveTo>
                      <a:pt x="158" y="262"/>
                    </a:moveTo>
                    <a:lnTo>
                      <a:pt x="185" y="258"/>
                    </a:lnTo>
                    <a:lnTo>
                      <a:pt x="129" y="394"/>
                    </a:lnTo>
                    <a:lnTo>
                      <a:pt x="0" y="368"/>
                    </a:lnTo>
                    <a:lnTo>
                      <a:pt x="30" y="432"/>
                    </a:lnTo>
                    <a:lnTo>
                      <a:pt x="170" y="496"/>
                    </a:lnTo>
                    <a:lnTo>
                      <a:pt x="202" y="450"/>
                    </a:lnTo>
                    <a:lnTo>
                      <a:pt x="171" y="403"/>
                    </a:lnTo>
                    <a:lnTo>
                      <a:pt x="150" y="398"/>
                    </a:lnTo>
                    <a:lnTo>
                      <a:pt x="209" y="254"/>
                    </a:lnTo>
                    <a:lnTo>
                      <a:pt x="349" y="232"/>
                    </a:lnTo>
                    <a:lnTo>
                      <a:pt x="366" y="155"/>
                    </a:lnTo>
                    <a:lnTo>
                      <a:pt x="492" y="62"/>
                    </a:lnTo>
                    <a:lnTo>
                      <a:pt x="478" y="0"/>
                    </a:lnTo>
                    <a:lnTo>
                      <a:pt x="271" y="28"/>
                    </a:lnTo>
                    <a:lnTo>
                      <a:pt x="113" y="104"/>
                    </a:lnTo>
                    <a:lnTo>
                      <a:pt x="158" y="2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2" name="Freeform 305">
                <a:extLst>
                  <a:ext uri="{FF2B5EF4-FFF2-40B4-BE49-F238E27FC236}">
                    <a16:creationId xmlns:a16="http://schemas.microsoft.com/office/drawing/2014/main" id="{84339F85-94FD-43D4-AEF3-E312878F0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2" y="1521"/>
                <a:ext cx="179" cy="234"/>
              </a:xfrm>
              <a:custGeom>
                <a:avLst/>
                <a:gdLst>
                  <a:gd name="T0" fmla="*/ 647 w 1254"/>
                  <a:gd name="T1" fmla="*/ 0 h 1635"/>
                  <a:gd name="T2" fmla="*/ 457 w 1254"/>
                  <a:gd name="T3" fmla="*/ 201 h 1635"/>
                  <a:gd name="T4" fmla="*/ 348 w 1254"/>
                  <a:gd name="T5" fmla="*/ 168 h 1635"/>
                  <a:gd name="T6" fmla="*/ 332 w 1254"/>
                  <a:gd name="T7" fmla="*/ 199 h 1635"/>
                  <a:gd name="T8" fmla="*/ 346 w 1254"/>
                  <a:gd name="T9" fmla="*/ 277 h 1635"/>
                  <a:gd name="T10" fmla="*/ 267 w 1254"/>
                  <a:gd name="T11" fmla="*/ 339 h 1635"/>
                  <a:gd name="T12" fmla="*/ 80 w 1254"/>
                  <a:gd name="T13" fmla="*/ 227 h 1635"/>
                  <a:gd name="T14" fmla="*/ 0 w 1254"/>
                  <a:gd name="T15" fmla="*/ 336 h 1635"/>
                  <a:gd name="T16" fmla="*/ 78 w 1254"/>
                  <a:gd name="T17" fmla="*/ 414 h 1635"/>
                  <a:gd name="T18" fmla="*/ 45 w 1254"/>
                  <a:gd name="T19" fmla="*/ 539 h 1635"/>
                  <a:gd name="T20" fmla="*/ 169 w 1254"/>
                  <a:gd name="T21" fmla="*/ 636 h 1635"/>
                  <a:gd name="T22" fmla="*/ 150 w 1254"/>
                  <a:gd name="T23" fmla="*/ 792 h 1635"/>
                  <a:gd name="T24" fmla="*/ 165 w 1254"/>
                  <a:gd name="T25" fmla="*/ 902 h 1635"/>
                  <a:gd name="T26" fmla="*/ 181 w 1254"/>
                  <a:gd name="T27" fmla="*/ 918 h 1635"/>
                  <a:gd name="T28" fmla="*/ 211 w 1254"/>
                  <a:gd name="T29" fmla="*/ 949 h 1635"/>
                  <a:gd name="T30" fmla="*/ 259 w 1254"/>
                  <a:gd name="T31" fmla="*/ 857 h 1635"/>
                  <a:gd name="T32" fmla="*/ 369 w 1254"/>
                  <a:gd name="T33" fmla="*/ 889 h 1635"/>
                  <a:gd name="T34" fmla="*/ 383 w 1254"/>
                  <a:gd name="T35" fmla="*/ 968 h 1635"/>
                  <a:gd name="T36" fmla="*/ 414 w 1254"/>
                  <a:gd name="T37" fmla="*/ 984 h 1635"/>
                  <a:gd name="T38" fmla="*/ 413 w 1254"/>
                  <a:gd name="T39" fmla="*/ 1047 h 1635"/>
                  <a:gd name="T40" fmla="*/ 367 w 1254"/>
                  <a:gd name="T41" fmla="*/ 1046 h 1635"/>
                  <a:gd name="T42" fmla="*/ 365 w 1254"/>
                  <a:gd name="T43" fmla="*/ 1171 h 1635"/>
                  <a:gd name="T44" fmla="*/ 411 w 1254"/>
                  <a:gd name="T45" fmla="*/ 1188 h 1635"/>
                  <a:gd name="T46" fmla="*/ 444 w 1254"/>
                  <a:gd name="T47" fmla="*/ 1141 h 1635"/>
                  <a:gd name="T48" fmla="*/ 506 w 1254"/>
                  <a:gd name="T49" fmla="*/ 1173 h 1635"/>
                  <a:gd name="T50" fmla="*/ 487 w 1254"/>
                  <a:gd name="T51" fmla="*/ 1376 h 1635"/>
                  <a:gd name="T52" fmla="*/ 517 w 1254"/>
                  <a:gd name="T53" fmla="*/ 1387 h 1635"/>
                  <a:gd name="T54" fmla="*/ 546 w 1254"/>
                  <a:gd name="T55" fmla="*/ 1398 h 1635"/>
                  <a:gd name="T56" fmla="*/ 628 w 1254"/>
                  <a:gd name="T57" fmla="*/ 1426 h 1635"/>
                  <a:gd name="T58" fmla="*/ 691 w 1254"/>
                  <a:gd name="T59" fmla="*/ 1380 h 1635"/>
                  <a:gd name="T60" fmla="*/ 660 w 1254"/>
                  <a:gd name="T61" fmla="*/ 1348 h 1635"/>
                  <a:gd name="T62" fmla="*/ 676 w 1254"/>
                  <a:gd name="T63" fmla="*/ 1301 h 1635"/>
                  <a:gd name="T64" fmla="*/ 724 w 1254"/>
                  <a:gd name="T65" fmla="*/ 1317 h 1635"/>
                  <a:gd name="T66" fmla="*/ 771 w 1254"/>
                  <a:gd name="T67" fmla="*/ 1271 h 1635"/>
                  <a:gd name="T68" fmla="*/ 849 w 1254"/>
                  <a:gd name="T69" fmla="*/ 1350 h 1635"/>
                  <a:gd name="T70" fmla="*/ 800 w 1254"/>
                  <a:gd name="T71" fmla="*/ 1428 h 1635"/>
                  <a:gd name="T72" fmla="*/ 863 w 1254"/>
                  <a:gd name="T73" fmla="*/ 1445 h 1635"/>
                  <a:gd name="T74" fmla="*/ 909 w 1254"/>
                  <a:gd name="T75" fmla="*/ 1492 h 1635"/>
                  <a:gd name="T76" fmla="*/ 1003 w 1254"/>
                  <a:gd name="T77" fmla="*/ 1494 h 1635"/>
                  <a:gd name="T78" fmla="*/ 1032 w 1254"/>
                  <a:gd name="T79" fmla="*/ 1635 h 1635"/>
                  <a:gd name="T80" fmla="*/ 1079 w 1254"/>
                  <a:gd name="T81" fmla="*/ 1605 h 1635"/>
                  <a:gd name="T82" fmla="*/ 1081 w 1254"/>
                  <a:gd name="T83" fmla="*/ 1527 h 1635"/>
                  <a:gd name="T84" fmla="*/ 1222 w 1254"/>
                  <a:gd name="T85" fmla="*/ 1497 h 1635"/>
                  <a:gd name="T86" fmla="*/ 1254 w 1254"/>
                  <a:gd name="T87" fmla="*/ 1404 h 1635"/>
                  <a:gd name="T88" fmla="*/ 1162 w 1254"/>
                  <a:gd name="T89" fmla="*/ 1339 h 1635"/>
                  <a:gd name="T90" fmla="*/ 1164 w 1254"/>
                  <a:gd name="T91" fmla="*/ 1183 h 1635"/>
                  <a:gd name="T92" fmla="*/ 1120 w 1254"/>
                  <a:gd name="T93" fmla="*/ 1025 h 1635"/>
                  <a:gd name="T94" fmla="*/ 1121 w 1254"/>
                  <a:gd name="T95" fmla="*/ 931 h 1635"/>
                  <a:gd name="T96" fmla="*/ 1043 w 1254"/>
                  <a:gd name="T97" fmla="*/ 899 h 1635"/>
                  <a:gd name="T98" fmla="*/ 1028 w 1254"/>
                  <a:gd name="T99" fmla="*/ 852 h 1635"/>
                  <a:gd name="T100" fmla="*/ 1091 w 1254"/>
                  <a:gd name="T101" fmla="*/ 805 h 1635"/>
                  <a:gd name="T102" fmla="*/ 1060 w 1254"/>
                  <a:gd name="T103" fmla="*/ 758 h 1635"/>
                  <a:gd name="T104" fmla="*/ 983 w 1254"/>
                  <a:gd name="T105" fmla="*/ 741 h 1635"/>
                  <a:gd name="T106" fmla="*/ 1032 w 1254"/>
                  <a:gd name="T107" fmla="*/ 554 h 1635"/>
                  <a:gd name="T108" fmla="*/ 986 w 1254"/>
                  <a:gd name="T109" fmla="*/ 522 h 1635"/>
                  <a:gd name="T110" fmla="*/ 988 w 1254"/>
                  <a:gd name="T111" fmla="*/ 381 h 1635"/>
                  <a:gd name="T112" fmla="*/ 971 w 1254"/>
                  <a:gd name="T113" fmla="*/ 365 h 1635"/>
                  <a:gd name="T114" fmla="*/ 959 w 1254"/>
                  <a:gd name="T115" fmla="*/ 146 h 1635"/>
                  <a:gd name="T116" fmla="*/ 647 w 1254"/>
                  <a:gd name="T1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54" h="1635">
                    <a:moveTo>
                      <a:pt x="647" y="0"/>
                    </a:moveTo>
                    <a:lnTo>
                      <a:pt x="457" y="201"/>
                    </a:lnTo>
                    <a:lnTo>
                      <a:pt x="348" y="168"/>
                    </a:lnTo>
                    <a:lnTo>
                      <a:pt x="332" y="199"/>
                    </a:lnTo>
                    <a:lnTo>
                      <a:pt x="346" y="277"/>
                    </a:lnTo>
                    <a:lnTo>
                      <a:pt x="267" y="339"/>
                    </a:lnTo>
                    <a:lnTo>
                      <a:pt x="80" y="227"/>
                    </a:lnTo>
                    <a:lnTo>
                      <a:pt x="0" y="336"/>
                    </a:lnTo>
                    <a:lnTo>
                      <a:pt x="78" y="414"/>
                    </a:lnTo>
                    <a:lnTo>
                      <a:pt x="45" y="539"/>
                    </a:lnTo>
                    <a:lnTo>
                      <a:pt x="169" y="636"/>
                    </a:lnTo>
                    <a:lnTo>
                      <a:pt x="150" y="792"/>
                    </a:lnTo>
                    <a:lnTo>
                      <a:pt x="165" y="902"/>
                    </a:lnTo>
                    <a:lnTo>
                      <a:pt x="181" y="918"/>
                    </a:lnTo>
                    <a:lnTo>
                      <a:pt x="211" y="949"/>
                    </a:lnTo>
                    <a:lnTo>
                      <a:pt x="259" y="857"/>
                    </a:lnTo>
                    <a:lnTo>
                      <a:pt x="369" y="889"/>
                    </a:lnTo>
                    <a:lnTo>
                      <a:pt x="383" y="968"/>
                    </a:lnTo>
                    <a:lnTo>
                      <a:pt x="414" y="984"/>
                    </a:lnTo>
                    <a:lnTo>
                      <a:pt x="413" y="1047"/>
                    </a:lnTo>
                    <a:lnTo>
                      <a:pt x="367" y="1046"/>
                    </a:lnTo>
                    <a:lnTo>
                      <a:pt x="365" y="1171"/>
                    </a:lnTo>
                    <a:lnTo>
                      <a:pt x="411" y="1188"/>
                    </a:lnTo>
                    <a:lnTo>
                      <a:pt x="444" y="1141"/>
                    </a:lnTo>
                    <a:lnTo>
                      <a:pt x="506" y="1173"/>
                    </a:lnTo>
                    <a:lnTo>
                      <a:pt x="487" y="1376"/>
                    </a:lnTo>
                    <a:lnTo>
                      <a:pt x="517" y="1387"/>
                    </a:lnTo>
                    <a:lnTo>
                      <a:pt x="546" y="1398"/>
                    </a:lnTo>
                    <a:lnTo>
                      <a:pt x="628" y="1426"/>
                    </a:lnTo>
                    <a:lnTo>
                      <a:pt x="691" y="1380"/>
                    </a:lnTo>
                    <a:lnTo>
                      <a:pt x="660" y="1348"/>
                    </a:lnTo>
                    <a:lnTo>
                      <a:pt x="676" y="1301"/>
                    </a:lnTo>
                    <a:lnTo>
                      <a:pt x="724" y="1317"/>
                    </a:lnTo>
                    <a:lnTo>
                      <a:pt x="771" y="1271"/>
                    </a:lnTo>
                    <a:lnTo>
                      <a:pt x="849" y="1350"/>
                    </a:lnTo>
                    <a:lnTo>
                      <a:pt x="800" y="1428"/>
                    </a:lnTo>
                    <a:lnTo>
                      <a:pt x="863" y="1445"/>
                    </a:lnTo>
                    <a:lnTo>
                      <a:pt x="909" y="1492"/>
                    </a:lnTo>
                    <a:lnTo>
                      <a:pt x="1003" y="1494"/>
                    </a:lnTo>
                    <a:lnTo>
                      <a:pt x="1032" y="1635"/>
                    </a:lnTo>
                    <a:lnTo>
                      <a:pt x="1079" y="1605"/>
                    </a:lnTo>
                    <a:lnTo>
                      <a:pt x="1081" y="1527"/>
                    </a:lnTo>
                    <a:lnTo>
                      <a:pt x="1222" y="1497"/>
                    </a:lnTo>
                    <a:lnTo>
                      <a:pt x="1254" y="1404"/>
                    </a:lnTo>
                    <a:lnTo>
                      <a:pt x="1162" y="1339"/>
                    </a:lnTo>
                    <a:lnTo>
                      <a:pt x="1164" y="1183"/>
                    </a:lnTo>
                    <a:lnTo>
                      <a:pt x="1120" y="1025"/>
                    </a:lnTo>
                    <a:lnTo>
                      <a:pt x="1121" y="931"/>
                    </a:lnTo>
                    <a:lnTo>
                      <a:pt x="1043" y="899"/>
                    </a:lnTo>
                    <a:lnTo>
                      <a:pt x="1028" y="852"/>
                    </a:lnTo>
                    <a:lnTo>
                      <a:pt x="1091" y="805"/>
                    </a:lnTo>
                    <a:lnTo>
                      <a:pt x="1060" y="758"/>
                    </a:lnTo>
                    <a:lnTo>
                      <a:pt x="983" y="741"/>
                    </a:lnTo>
                    <a:lnTo>
                      <a:pt x="1032" y="554"/>
                    </a:lnTo>
                    <a:lnTo>
                      <a:pt x="986" y="522"/>
                    </a:lnTo>
                    <a:lnTo>
                      <a:pt x="988" y="381"/>
                    </a:lnTo>
                    <a:lnTo>
                      <a:pt x="971" y="365"/>
                    </a:lnTo>
                    <a:lnTo>
                      <a:pt x="959" y="146"/>
                    </a:lnTo>
                    <a:lnTo>
                      <a:pt x="64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3" name="Freeform 306">
                <a:extLst>
                  <a:ext uri="{FF2B5EF4-FFF2-40B4-BE49-F238E27FC236}">
                    <a16:creationId xmlns:a16="http://schemas.microsoft.com/office/drawing/2014/main" id="{7663EE8E-9861-4CBB-8874-126D04701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644"/>
                <a:ext cx="137" cy="232"/>
              </a:xfrm>
              <a:custGeom>
                <a:avLst/>
                <a:gdLst>
                  <a:gd name="T0" fmla="*/ 143 w 954"/>
                  <a:gd name="T1" fmla="*/ 211 h 1625"/>
                  <a:gd name="T2" fmla="*/ 17 w 954"/>
                  <a:gd name="T3" fmla="*/ 304 h 1625"/>
                  <a:gd name="T4" fmla="*/ 0 w 954"/>
                  <a:gd name="T5" fmla="*/ 381 h 1625"/>
                  <a:gd name="T6" fmla="*/ 138 w 954"/>
                  <a:gd name="T7" fmla="*/ 556 h 1625"/>
                  <a:gd name="T8" fmla="*/ 326 w 954"/>
                  <a:gd name="T9" fmla="*/ 669 h 1625"/>
                  <a:gd name="T10" fmla="*/ 354 w 954"/>
                  <a:gd name="T11" fmla="*/ 857 h 1625"/>
                  <a:gd name="T12" fmla="*/ 322 w 954"/>
                  <a:gd name="T13" fmla="*/ 951 h 1625"/>
                  <a:gd name="T14" fmla="*/ 351 w 954"/>
                  <a:gd name="T15" fmla="*/ 1045 h 1625"/>
                  <a:gd name="T16" fmla="*/ 364 w 954"/>
                  <a:gd name="T17" fmla="*/ 1058 h 1625"/>
                  <a:gd name="T18" fmla="*/ 309 w 954"/>
                  <a:gd name="T19" fmla="*/ 1386 h 1625"/>
                  <a:gd name="T20" fmla="*/ 222 w 954"/>
                  <a:gd name="T21" fmla="*/ 1340 h 1625"/>
                  <a:gd name="T22" fmla="*/ 79 w 954"/>
                  <a:gd name="T23" fmla="*/ 1433 h 1625"/>
                  <a:gd name="T24" fmla="*/ 187 w 954"/>
                  <a:gd name="T25" fmla="*/ 1591 h 1625"/>
                  <a:gd name="T26" fmla="*/ 312 w 954"/>
                  <a:gd name="T27" fmla="*/ 1625 h 1625"/>
                  <a:gd name="T28" fmla="*/ 516 w 954"/>
                  <a:gd name="T29" fmla="*/ 1611 h 1625"/>
                  <a:gd name="T30" fmla="*/ 407 w 954"/>
                  <a:gd name="T31" fmla="*/ 1532 h 1625"/>
                  <a:gd name="T32" fmla="*/ 326 w 954"/>
                  <a:gd name="T33" fmla="*/ 1406 h 1625"/>
                  <a:gd name="T34" fmla="*/ 381 w 954"/>
                  <a:gd name="T35" fmla="*/ 1076 h 1625"/>
                  <a:gd name="T36" fmla="*/ 428 w 954"/>
                  <a:gd name="T37" fmla="*/ 1124 h 1625"/>
                  <a:gd name="T38" fmla="*/ 446 w 954"/>
                  <a:gd name="T39" fmla="*/ 1061 h 1625"/>
                  <a:gd name="T40" fmla="*/ 384 w 954"/>
                  <a:gd name="T41" fmla="*/ 967 h 1625"/>
                  <a:gd name="T42" fmla="*/ 384 w 954"/>
                  <a:gd name="T43" fmla="*/ 952 h 1625"/>
                  <a:gd name="T44" fmla="*/ 400 w 954"/>
                  <a:gd name="T45" fmla="*/ 904 h 1625"/>
                  <a:gd name="T46" fmla="*/ 432 w 954"/>
                  <a:gd name="T47" fmla="*/ 874 h 1625"/>
                  <a:gd name="T48" fmla="*/ 606 w 954"/>
                  <a:gd name="T49" fmla="*/ 814 h 1625"/>
                  <a:gd name="T50" fmla="*/ 713 w 954"/>
                  <a:gd name="T51" fmla="*/ 924 h 1625"/>
                  <a:gd name="T52" fmla="*/ 746 w 954"/>
                  <a:gd name="T53" fmla="*/ 894 h 1625"/>
                  <a:gd name="T54" fmla="*/ 764 w 954"/>
                  <a:gd name="T55" fmla="*/ 690 h 1625"/>
                  <a:gd name="T56" fmla="*/ 826 w 954"/>
                  <a:gd name="T57" fmla="*/ 691 h 1625"/>
                  <a:gd name="T58" fmla="*/ 890 w 954"/>
                  <a:gd name="T59" fmla="*/ 629 h 1625"/>
                  <a:gd name="T60" fmla="*/ 954 w 954"/>
                  <a:gd name="T61" fmla="*/ 537 h 1625"/>
                  <a:gd name="T62" fmla="*/ 937 w 954"/>
                  <a:gd name="T63" fmla="*/ 530 h 1625"/>
                  <a:gd name="T64" fmla="*/ 907 w 954"/>
                  <a:gd name="T65" fmla="*/ 519 h 1625"/>
                  <a:gd name="T66" fmla="*/ 926 w 954"/>
                  <a:gd name="T67" fmla="*/ 316 h 1625"/>
                  <a:gd name="T68" fmla="*/ 864 w 954"/>
                  <a:gd name="T69" fmla="*/ 284 h 1625"/>
                  <a:gd name="T70" fmla="*/ 831 w 954"/>
                  <a:gd name="T71" fmla="*/ 331 h 1625"/>
                  <a:gd name="T72" fmla="*/ 785 w 954"/>
                  <a:gd name="T73" fmla="*/ 314 h 1625"/>
                  <a:gd name="T74" fmla="*/ 787 w 954"/>
                  <a:gd name="T75" fmla="*/ 189 h 1625"/>
                  <a:gd name="T76" fmla="*/ 833 w 954"/>
                  <a:gd name="T77" fmla="*/ 190 h 1625"/>
                  <a:gd name="T78" fmla="*/ 834 w 954"/>
                  <a:gd name="T79" fmla="*/ 127 h 1625"/>
                  <a:gd name="T80" fmla="*/ 803 w 954"/>
                  <a:gd name="T81" fmla="*/ 111 h 1625"/>
                  <a:gd name="T82" fmla="*/ 789 w 954"/>
                  <a:gd name="T83" fmla="*/ 32 h 1625"/>
                  <a:gd name="T84" fmla="*/ 679 w 954"/>
                  <a:gd name="T85" fmla="*/ 0 h 1625"/>
                  <a:gd name="T86" fmla="*/ 631 w 954"/>
                  <a:gd name="T87" fmla="*/ 92 h 1625"/>
                  <a:gd name="T88" fmla="*/ 601 w 954"/>
                  <a:gd name="T89" fmla="*/ 61 h 1625"/>
                  <a:gd name="T90" fmla="*/ 490 w 954"/>
                  <a:gd name="T91" fmla="*/ 138 h 1625"/>
                  <a:gd name="T92" fmla="*/ 410 w 954"/>
                  <a:gd name="T93" fmla="*/ 230 h 1625"/>
                  <a:gd name="T94" fmla="*/ 316 w 954"/>
                  <a:gd name="T95" fmla="*/ 213 h 1625"/>
                  <a:gd name="T96" fmla="*/ 285 w 954"/>
                  <a:gd name="T97" fmla="*/ 135 h 1625"/>
                  <a:gd name="T98" fmla="*/ 208 w 954"/>
                  <a:gd name="T99" fmla="*/ 134 h 1625"/>
                  <a:gd name="T100" fmla="*/ 143 w 954"/>
                  <a:gd name="T101" fmla="*/ 211 h 1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4" h="1625">
                    <a:moveTo>
                      <a:pt x="143" y="211"/>
                    </a:moveTo>
                    <a:lnTo>
                      <a:pt x="17" y="304"/>
                    </a:lnTo>
                    <a:lnTo>
                      <a:pt x="0" y="381"/>
                    </a:lnTo>
                    <a:lnTo>
                      <a:pt x="138" y="556"/>
                    </a:lnTo>
                    <a:lnTo>
                      <a:pt x="326" y="669"/>
                    </a:lnTo>
                    <a:lnTo>
                      <a:pt x="354" y="857"/>
                    </a:lnTo>
                    <a:lnTo>
                      <a:pt x="322" y="951"/>
                    </a:lnTo>
                    <a:lnTo>
                      <a:pt x="351" y="1045"/>
                    </a:lnTo>
                    <a:lnTo>
                      <a:pt x="364" y="1058"/>
                    </a:lnTo>
                    <a:lnTo>
                      <a:pt x="309" y="1386"/>
                    </a:lnTo>
                    <a:lnTo>
                      <a:pt x="222" y="1340"/>
                    </a:lnTo>
                    <a:lnTo>
                      <a:pt x="79" y="1433"/>
                    </a:lnTo>
                    <a:lnTo>
                      <a:pt x="187" y="1591"/>
                    </a:lnTo>
                    <a:lnTo>
                      <a:pt x="312" y="1625"/>
                    </a:lnTo>
                    <a:lnTo>
                      <a:pt x="516" y="1611"/>
                    </a:lnTo>
                    <a:lnTo>
                      <a:pt x="407" y="1532"/>
                    </a:lnTo>
                    <a:lnTo>
                      <a:pt x="326" y="1406"/>
                    </a:lnTo>
                    <a:lnTo>
                      <a:pt x="381" y="1076"/>
                    </a:lnTo>
                    <a:lnTo>
                      <a:pt x="428" y="1124"/>
                    </a:lnTo>
                    <a:lnTo>
                      <a:pt x="446" y="1061"/>
                    </a:lnTo>
                    <a:lnTo>
                      <a:pt x="384" y="967"/>
                    </a:lnTo>
                    <a:lnTo>
                      <a:pt x="384" y="952"/>
                    </a:lnTo>
                    <a:lnTo>
                      <a:pt x="400" y="904"/>
                    </a:lnTo>
                    <a:lnTo>
                      <a:pt x="432" y="874"/>
                    </a:lnTo>
                    <a:lnTo>
                      <a:pt x="606" y="814"/>
                    </a:lnTo>
                    <a:lnTo>
                      <a:pt x="713" y="924"/>
                    </a:lnTo>
                    <a:lnTo>
                      <a:pt x="746" y="894"/>
                    </a:lnTo>
                    <a:lnTo>
                      <a:pt x="764" y="690"/>
                    </a:lnTo>
                    <a:lnTo>
                      <a:pt x="826" y="691"/>
                    </a:lnTo>
                    <a:lnTo>
                      <a:pt x="890" y="629"/>
                    </a:lnTo>
                    <a:lnTo>
                      <a:pt x="954" y="537"/>
                    </a:lnTo>
                    <a:lnTo>
                      <a:pt x="937" y="530"/>
                    </a:lnTo>
                    <a:lnTo>
                      <a:pt x="907" y="519"/>
                    </a:lnTo>
                    <a:lnTo>
                      <a:pt x="926" y="316"/>
                    </a:lnTo>
                    <a:lnTo>
                      <a:pt x="864" y="284"/>
                    </a:lnTo>
                    <a:lnTo>
                      <a:pt x="831" y="331"/>
                    </a:lnTo>
                    <a:lnTo>
                      <a:pt x="785" y="314"/>
                    </a:lnTo>
                    <a:lnTo>
                      <a:pt x="787" y="189"/>
                    </a:lnTo>
                    <a:lnTo>
                      <a:pt x="833" y="190"/>
                    </a:lnTo>
                    <a:lnTo>
                      <a:pt x="834" y="127"/>
                    </a:lnTo>
                    <a:lnTo>
                      <a:pt x="803" y="111"/>
                    </a:lnTo>
                    <a:lnTo>
                      <a:pt x="789" y="32"/>
                    </a:lnTo>
                    <a:lnTo>
                      <a:pt x="679" y="0"/>
                    </a:lnTo>
                    <a:lnTo>
                      <a:pt x="631" y="92"/>
                    </a:lnTo>
                    <a:lnTo>
                      <a:pt x="601" y="61"/>
                    </a:lnTo>
                    <a:lnTo>
                      <a:pt x="490" y="138"/>
                    </a:lnTo>
                    <a:lnTo>
                      <a:pt x="410" y="230"/>
                    </a:lnTo>
                    <a:lnTo>
                      <a:pt x="316" y="213"/>
                    </a:lnTo>
                    <a:lnTo>
                      <a:pt x="285" y="135"/>
                    </a:lnTo>
                    <a:lnTo>
                      <a:pt x="208" y="134"/>
                    </a:lnTo>
                    <a:lnTo>
                      <a:pt x="143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4" name="Freeform 307">
                <a:extLst>
                  <a:ext uri="{FF2B5EF4-FFF2-40B4-BE49-F238E27FC236}">
                    <a16:creationId xmlns:a16="http://schemas.microsoft.com/office/drawing/2014/main" id="{DB0F7994-E49A-47C2-A94C-443D3671D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9" y="1703"/>
                <a:ext cx="161" cy="110"/>
              </a:xfrm>
              <a:custGeom>
                <a:avLst/>
                <a:gdLst>
                  <a:gd name="T0" fmla="*/ 398 w 1125"/>
                  <a:gd name="T1" fmla="*/ 46 h 773"/>
                  <a:gd name="T2" fmla="*/ 350 w 1125"/>
                  <a:gd name="T3" fmla="*/ 30 h 773"/>
                  <a:gd name="T4" fmla="*/ 334 w 1125"/>
                  <a:gd name="T5" fmla="*/ 77 h 773"/>
                  <a:gd name="T6" fmla="*/ 365 w 1125"/>
                  <a:gd name="T7" fmla="*/ 109 h 773"/>
                  <a:gd name="T8" fmla="*/ 302 w 1125"/>
                  <a:gd name="T9" fmla="*/ 155 h 773"/>
                  <a:gd name="T10" fmla="*/ 220 w 1125"/>
                  <a:gd name="T11" fmla="*/ 127 h 773"/>
                  <a:gd name="T12" fmla="*/ 208 w 1125"/>
                  <a:gd name="T13" fmla="*/ 123 h 773"/>
                  <a:gd name="T14" fmla="*/ 144 w 1125"/>
                  <a:gd name="T15" fmla="*/ 215 h 773"/>
                  <a:gd name="T16" fmla="*/ 80 w 1125"/>
                  <a:gd name="T17" fmla="*/ 277 h 773"/>
                  <a:gd name="T18" fmla="*/ 18 w 1125"/>
                  <a:gd name="T19" fmla="*/ 276 h 773"/>
                  <a:gd name="T20" fmla="*/ 0 w 1125"/>
                  <a:gd name="T21" fmla="*/ 480 h 773"/>
                  <a:gd name="T22" fmla="*/ 221 w 1125"/>
                  <a:gd name="T23" fmla="*/ 310 h 773"/>
                  <a:gd name="T24" fmla="*/ 518 w 1125"/>
                  <a:gd name="T25" fmla="*/ 315 h 773"/>
                  <a:gd name="T26" fmla="*/ 469 w 1125"/>
                  <a:gd name="T27" fmla="*/ 517 h 773"/>
                  <a:gd name="T28" fmla="*/ 343 w 1125"/>
                  <a:gd name="T29" fmla="*/ 548 h 773"/>
                  <a:gd name="T30" fmla="*/ 156 w 1125"/>
                  <a:gd name="T31" fmla="*/ 513 h 773"/>
                  <a:gd name="T32" fmla="*/ 107 w 1125"/>
                  <a:gd name="T33" fmla="*/ 591 h 773"/>
                  <a:gd name="T34" fmla="*/ 185 w 1125"/>
                  <a:gd name="T35" fmla="*/ 654 h 773"/>
                  <a:gd name="T36" fmla="*/ 294 w 1125"/>
                  <a:gd name="T37" fmla="*/ 688 h 773"/>
                  <a:gd name="T38" fmla="*/ 608 w 1125"/>
                  <a:gd name="T39" fmla="*/ 629 h 773"/>
                  <a:gd name="T40" fmla="*/ 702 w 1125"/>
                  <a:gd name="T41" fmla="*/ 663 h 773"/>
                  <a:gd name="T42" fmla="*/ 875 w 1125"/>
                  <a:gd name="T43" fmla="*/ 633 h 773"/>
                  <a:gd name="T44" fmla="*/ 795 w 1125"/>
                  <a:gd name="T45" fmla="*/ 773 h 773"/>
                  <a:gd name="T46" fmla="*/ 1125 w 1125"/>
                  <a:gd name="T47" fmla="*/ 684 h 773"/>
                  <a:gd name="T48" fmla="*/ 1095 w 1125"/>
                  <a:gd name="T49" fmla="*/ 589 h 773"/>
                  <a:gd name="T50" fmla="*/ 1048 w 1125"/>
                  <a:gd name="T51" fmla="*/ 542 h 773"/>
                  <a:gd name="T52" fmla="*/ 1112 w 1125"/>
                  <a:gd name="T53" fmla="*/ 511 h 773"/>
                  <a:gd name="T54" fmla="*/ 1098 w 1125"/>
                  <a:gd name="T55" fmla="*/ 369 h 773"/>
                  <a:gd name="T56" fmla="*/ 1020 w 1125"/>
                  <a:gd name="T57" fmla="*/ 353 h 773"/>
                  <a:gd name="T58" fmla="*/ 958 w 1125"/>
                  <a:gd name="T59" fmla="*/ 305 h 773"/>
                  <a:gd name="T60" fmla="*/ 848 w 1125"/>
                  <a:gd name="T61" fmla="*/ 350 h 773"/>
                  <a:gd name="T62" fmla="*/ 752 w 1125"/>
                  <a:gd name="T63" fmla="*/ 428 h 773"/>
                  <a:gd name="T64" fmla="*/ 706 w 1125"/>
                  <a:gd name="T65" fmla="*/ 364 h 773"/>
                  <a:gd name="T66" fmla="*/ 677 w 1125"/>
                  <a:gd name="T67" fmla="*/ 223 h 773"/>
                  <a:gd name="T68" fmla="*/ 583 w 1125"/>
                  <a:gd name="T69" fmla="*/ 221 h 773"/>
                  <a:gd name="T70" fmla="*/ 537 w 1125"/>
                  <a:gd name="T71" fmla="*/ 174 h 773"/>
                  <a:gd name="T72" fmla="*/ 474 w 1125"/>
                  <a:gd name="T73" fmla="*/ 157 h 773"/>
                  <a:gd name="T74" fmla="*/ 523 w 1125"/>
                  <a:gd name="T75" fmla="*/ 79 h 773"/>
                  <a:gd name="T76" fmla="*/ 445 w 1125"/>
                  <a:gd name="T77" fmla="*/ 0 h 773"/>
                  <a:gd name="T78" fmla="*/ 398 w 1125"/>
                  <a:gd name="T79" fmla="*/ 46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5" h="773">
                    <a:moveTo>
                      <a:pt x="398" y="46"/>
                    </a:moveTo>
                    <a:lnTo>
                      <a:pt x="350" y="30"/>
                    </a:lnTo>
                    <a:lnTo>
                      <a:pt x="334" y="77"/>
                    </a:lnTo>
                    <a:lnTo>
                      <a:pt x="365" y="109"/>
                    </a:lnTo>
                    <a:lnTo>
                      <a:pt x="302" y="155"/>
                    </a:lnTo>
                    <a:lnTo>
                      <a:pt x="220" y="127"/>
                    </a:lnTo>
                    <a:lnTo>
                      <a:pt x="208" y="123"/>
                    </a:lnTo>
                    <a:lnTo>
                      <a:pt x="144" y="215"/>
                    </a:lnTo>
                    <a:lnTo>
                      <a:pt x="80" y="277"/>
                    </a:lnTo>
                    <a:lnTo>
                      <a:pt x="18" y="276"/>
                    </a:lnTo>
                    <a:lnTo>
                      <a:pt x="0" y="480"/>
                    </a:lnTo>
                    <a:lnTo>
                      <a:pt x="221" y="310"/>
                    </a:lnTo>
                    <a:lnTo>
                      <a:pt x="518" y="315"/>
                    </a:lnTo>
                    <a:lnTo>
                      <a:pt x="469" y="517"/>
                    </a:lnTo>
                    <a:lnTo>
                      <a:pt x="343" y="548"/>
                    </a:lnTo>
                    <a:lnTo>
                      <a:pt x="156" y="513"/>
                    </a:lnTo>
                    <a:lnTo>
                      <a:pt x="107" y="591"/>
                    </a:lnTo>
                    <a:lnTo>
                      <a:pt x="185" y="654"/>
                    </a:lnTo>
                    <a:lnTo>
                      <a:pt x="294" y="688"/>
                    </a:lnTo>
                    <a:lnTo>
                      <a:pt x="608" y="629"/>
                    </a:lnTo>
                    <a:lnTo>
                      <a:pt x="702" y="663"/>
                    </a:lnTo>
                    <a:lnTo>
                      <a:pt x="875" y="633"/>
                    </a:lnTo>
                    <a:lnTo>
                      <a:pt x="795" y="773"/>
                    </a:lnTo>
                    <a:lnTo>
                      <a:pt x="1125" y="684"/>
                    </a:lnTo>
                    <a:lnTo>
                      <a:pt x="1095" y="589"/>
                    </a:lnTo>
                    <a:lnTo>
                      <a:pt x="1048" y="542"/>
                    </a:lnTo>
                    <a:lnTo>
                      <a:pt x="1112" y="511"/>
                    </a:lnTo>
                    <a:lnTo>
                      <a:pt x="1098" y="369"/>
                    </a:lnTo>
                    <a:lnTo>
                      <a:pt x="1020" y="353"/>
                    </a:lnTo>
                    <a:lnTo>
                      <a:pt x="958" y="305"/>
                    </a:lnTo>
                    <a:lnTo>
                      <a:pt x="848" y="350"/>
                    </a:lnTo>
                    <a:lnTo>
                      <a:pt x="752" y="428"/>
                    </a:lnTo>
                    <a:lnTo>
                      <a:pt x="706" y="364"/>
                    </a:lnTo>
                    <a:lnTo>
                      <a:pt x="677" y="223"/>
                    </a:lnTo>
                    <a:lnTo>
                      <a:pt x="583" y="221"/>
                    </a:lnTo>
                    <a:lnTo>
                      <a:pt x="537" y="174"/>
                    </a:lnTo>
                    <a:lnTo>
                      <a:pt x="474" y="157"/>
                    </a:lnTo>
                    <a:lnTo>
                      <a:pt x="523" y="79"/>
                    </a:lnTo>
                    <a:lnTo>
                      <a:pt x="445" y="0"/>
                    </a:lnTo>
                    <a:lnTo>
                      <a:pt x="398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5" name="Freeform 308">
                <a:extLst>
                  <a:ext uri="{FF2B5EF4-FFF2-40B4-BE49-F238E27FC236}">
                    <a16:creationId xmlns:a16="http://schemas.microsoft.com/office/drawing/2014/main" id="{61735BA1-BD9E-40E2-B717-C3291F2CF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782"/>
                <a:ext cx="186" cy="132"/>
              </a:xfrm>
              <a:custGeom>
                <a:avLst/>
                <a:gdLst>
                  <a:gd name="T0" fmla="*/ 3 w 1308"/>
                  <a:gd name="T1" fmla="*/ 521 h 930"/>
                  <a:gd name="T2" fmla="*/ 80 w 1308"/>
                  <a:gd name="T3" fmla="*/ 663 h 930"/>
                  <a:gd name="T4" fmla="*/ 0 w 1308"/>
                  <a:gd name="T5" fmla="*/ 755 h 930"/>
                  <a:gd name="T6" fmla="*/ 139 w 1308"/>
                  <a:gd name="T7" fmla="*/ 895 h 930"/>
                  <a:gd name="T8" fmla="*/ 281 w 1308"/>
                  <a:gd name="T9" fmla="*/ 822 h 930"/>
                  <a:gd name="T10" fmla="*/ 420 w 1308"/>
                  <a:gd name="T11" fmla="*/ 930 h 930"/>
                  <a:gd name="T12" fmla="*/ 421 w 1308"/>
                  <a:gd name="T13" fmla="*/ 899 h 930"/>
                  <a:gd name="T14" fmla="*/ 439 w 1308"/>
                  <a:gd name="T15" fmla="*/ 730 h 930"/>
                  <a:gd name="T16" fmla="*/ 596 w 1308"/>
                  <a:gd name="T17" fmla="*/ 670 h 930"/>
                  <a:gd name="T18" fmla="*/ 677 w 1308"/>
                  <a:gd name="T19" fmla="*/ 546 h 930"/>
                  <a:gd name="T20" fmla="*/ 833 w 1308"/>
                  <a:gd name="T21" fmla="*/ 548 h 930"/>
                  <a:gd name="T22" fmla="*/ 880 w 1308"/>
                  <a:gd name="T23" fmla="*/ 611 h 930"/>
                  <a:gd name="T24" fmla="*/ 960 w 1308"/>
                  <a:gd name="T25" fmla="*/ 471 h 930"/>
                  <a:gd name="T26" fmla="*/ 914 w 1308"/>
                  <a:gd name="T27" fmla="*/ 408 h 930"/>
                  <a:gd name="T28" fmla="*/ 946 w 1308"/>
                  <a:gd name="T29" fmla="*/ 393 h 930"/>
                  <a:gd name="T30" fmla="*/ 1008 w 1308"/>
                  <a:gd name="T31" fmla="*/ 409 h 930"/>
                  <a:gd name="T32" fmla="*/ 1087 w 1308"/>
                  <a:gd name="T33" fmla="*/ 363 h 930"/>
                  <a:gd name="T34" fmla="*/ 1057 w 1308"/>
                  <a:gd name="T35" fmla="*/ 300 h 930"/>
                  <a:gd name="T36" fmla="*/ 1120 w 1308"/>
                  <a:gd name="T37" fmla="*/ 254 h 930"/>
                  <a:gd name="T38" fmla="*/ 1213 w 1308"/>
                  <a:gd name="T39" fmla="*/ 333 h 930"/>
                  <a:gd name="T40" fmla="*/ 1308 w 1308"/>
                  <a:gd name="T41" fmla="*/ 288 h 930"/>
                  <a:gd name="T42" fmla="*/ 1277 w 1308"/>
                  <a:gd name="T43" fmla="*/ 193 h 930"/>
                  <a:gd name="T44" fmla="*/ 1183 w 1308"/>
                  <a:gd name="T45" fmla="*/ 223 h 930"/>
                  <a:gd name="T46" fmla="*/ 1120 w 1308"/>
                  <a:gd name="T47" fmla="*/ 191 h 930"/>
                  <a:gd name="T48" fmla="*/ 1014 w 1308"/>
                  <a:gd name="T49" fmla="*/ 33 h 930"/>
                  <a:gd name="T50" fmla="*/ 890 w 1308"/>
                  <a:gd name="T51" fmla="*/ 0 h 930"/>
                  <a:gd name="T52" fmla="*/ 871 w 1308"/>
                  <a:gd name="T53" fmla="*/ 110 h 930"/>
                  <a:gd name="T54" fmla="*/ 744 w 1308"/>
                  <a:gd name="T55" fmla="*/ 232 h 930"/>
                  <a:gd name="T56" fmla="*/ 682 w 1308"/>
                  <a:gd name="T57" fmla="*/ 154 h 930"/>
                  <a:gd name="T58" fmla="*/ 526 w 1308"/>
                  <a:gd name="T59" fmla="*/ 152 h 930"/>
                  <a:gd name="T60" fmla="*/ 257 w 1308"/>
                  <a:gd name="T61" fmla="*/ 320 h 930"/>
                  <a:gd name="T62" fmla="*/ 162 w 1308"/>
                  <a:gd name="T63" fmla="*/ 365 h 930"/>
                  <a:gd name="T64" fmla="*/ 3 w 1308"/>
                  <a:gd name="T65" fmla="*/ 521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08" h="930">
                    <a:moveTo>
                      <a:pt x="3" y="521"/>
                    </a:moveTo>
                    <a:lnTo>
                      <a:pt x="80" y="663"/>
                    </a:lnTo>
                    <a:lnTo>
                      <a:pt x="0" y="755"/>
                    </a:lnTo>
                    <a:lnTo>
                      <a:pt x="139" y="895"/>
                    </a:lnTo>
                    <a:lnTo>
                      <a:pt x="281" y="822"/>
                    </a:lnTo>
                    <a:lnTo>
                      <a:pt x="420" y="930"/>
                    </a:lnTo>
                    <a:lnTo>
                      <a:pt x="421" y="899"/>
                    </a:lnTo>
                    <a:lnTo>
                      <a:pt x="439" y="730"/>
                    </a:lnTo>
                    <a:lnTo>
                      <a:pt x="596" y="670"/>
                    </a:lnTo>
                    <a:lnTo>
                      <a:pt x="677" y="546"/>
                    </a:lnTo>
                    <a:lnTo>
                      <a:pt x="833" y="548"/>
                    </a:lnTo>
                    <a:lnTo>
                      <a:pt x="880" y="611"/>
                    </a:lnTo>
                    <a:lnTo>
                      <a:pt x="960" y="471"/>
                    </a:lnTo>
                    <a:lnTo>
                      <a:pt x="914" y="408"/>
                    </a:lnTo>
                    <a:lnTo>
                      <a:pt x="946" y="393"/>
                    </a:lnTo>
                    <a:lnTo>
                      <a:pt x="1008" y="409"/>
                    </a:lnTo>
                    <a:lnTo>
                      <a:pt x="1087" y="363"/>
                    </a:lnTo>
                    <a:lnTo>
                      <a:pt x="1057" y="300"/>
                    </a:lnTo>
                    <a:lnTo>
                      <a:pt x="1120" y="254"/>
                    </a:lnTo>
                    <a:lnTo>
                      <a:pt x="1213" y="333"/>
                    </a:lnTo>
                    <a:lnTo>
                      <a:pt x="1308" y="288"/>
                    </a:lnTo>
                    <a:lnTo>
                      <a:pt x="1277" y="193"/>
                    </a:lnTo>
                    <a:lnTo>
                      <a:pt x="1183" y="223"/>
                    </a:lnTo>
                    <a:lnTo>
                      <a:pt x="1120" y="191"/>
                    </a:lnTo>
                    <a:lnTo>
                      <a:pt x="1014" y="33"/>
                    </a:lnTo>
                    <a:lnTo>
                      <a:pt x="890" y="0"/>
                    </a:lnTo>
                    <a:lnTo>
                      <a:pt x="871" y="110"/>
                    </a:lnTo>
                    <a:lnTo>
                      <a:pt x="744" y="232"/>
                    </a:lnTo>
                    <a:lnTo>
                      <a:pt x="682" y="154"/>
                    </a:lnTo>
                    <a:lnTo>
                      <a:pt x="526" y="152"/>
                    </a:lnTo>
                    <a:lnTo>
                      <a:pt x="257" y="320"/>
                    </a:lnTo>
                    <a:lnTo>
                      <a:pt x="162" y="365"/>
                    </a:lnTo>
                    <a:lnTo>
                      <a:pt x="3" y="5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6" name="Freeform 309">
                <a:extLst>
                  <a:ext uri="{FF2B5EF4-FFF2-40B4-BE49-F238E27FC236}">
                    <a16:creationId xmlns:a16="http://schemas.microsoft.com/office/drawing/2014/main" id="{FA52D57F-51C0-4A5C-B8A2-930E5993D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" y="1694"/>
                <a:ext cx="312" cy="205"/>
              </a:xfrm>
              <a:custGeom>
                <a:avLst/>
                <a:gdLst>
                  <a:gd name="T0" fmla="*/ 1833 w 2185"/>
                  <a:gd name="T1" fmla="*/ 557 h 1431"/>
                  <a:gd name="T2" fmla="*/ 1667 w 2185"/>
                  <a:gd name="T3" fmla="*/ 116 h 1431"/>
                  <a:gd name="T4" fmla="*/ 1246 w 2185"/>
                  <a:gd name="T5" fmla="*/ 0 h 1431"/>
                  <a:gd name="T6" fmla="*/ 739 w 2185"/>
                  <a:gd name="T7" fmla="*/ 307 h 1431"/>
                  <a:gd name="T8" fmla="*/ 520 w 2185"/>
                  <a:gd name="T9" fmla="*/ 241 h 1431"/>
                  <a:gd name="T10" fmla="*/ 33 w 2185"/>
                  <a:gd name="T11" fmla="*/ 406 h 1431"/>
                  <a:gd name="T12" fmla="*/ 0 w 2185"/>
                  <a:gd name="T13" fmla="*/ 610 h 1431"/>
                  <a:gd name="T14" fmla="*/ 124 w 2185"/>
                  <a:gd name="T15" fmla="*/ 643 h 1431"/>
                  <a:gd name="T16" fmla="*/ 230 w 2185"/>
                  <a:gd name="T17" fmla="*/ 801 h 1431"/>
                  <a:gd name="T18" fmla="*/ 293 w 2185"/>
                  <a:gd name="T19" fmla="*/ 833 h 1431"/>
                  <a:gd name="T20" fmla="*/ 387 w 2185"/>
                  <a:gd name="T21" fmla="*/ 803 h 1431"/>
                  <a:gd name="T22" fmla="*/ 418 w 2185"/>
                  <a:gd name="T23" fmla="*/ 898 h 1431"/>
                  <a:gd name="T24" fmla="*/ 323 w 2185"/>
                  <a:gd name="T25" fmla="*/ 943 h 1431"/>
                  <a:gd name="T26" fmla="*/ 290 w 2185"/>
                  <a:gd name="T27" fmla="*/ 1053 h 1431"/>
                  <a:gd name="T28" fmla="*/ 289 w 2185"/>
                  <a:gd name="T29" fmla="*/ 1163 h 1431"/>
                  <a:gd name="T30" fmla="*/ 381 w 2185"/>
                  <a:gd name="T31" fmla="*/ 1211 h 1431"/>
                  <a:gd name="T32" fmla="*/ 429 w 2185"/>
                  <a:gd name="T33" fmla="*/ 1180 h 1431"/>
                  <a:gd name="T34" fmla="*/ 444 w 2185"/>
                  <a:gd name="T35" fmla="*/ 1258 h 1431"/>
                  <a:gd name="T36" fmla="*/ 537 w 2185"/>
                  <a:gd name="T37" fmla="*/ 1323 h 1431"/>
                  <a:gd name="T38" fmla="*/ 725 w 2185"/>
                  <a:gd name="T39" fmla="*/ 1294 h 1431"/>
                  <a:gd name="T40" fmla="*/ 789 w 2185"/>
                  <a:gd name="T41" fmla="*/ 1232 h 1431"/>
                  <a:gd name="T42" fmla="*/ 697 w 2185"/>
                  <a:gd name="T43" fmla="*/ 1137 h 1431"/>
                  <a:gd name="T44" fmla="*/ 744 w 2185"/>
                  <a:gd name="T45" fmla="*/ 1075 h 1431"/>
                  <a:gd name="T46" fmla="*/ 762 w 2185"/>
                  <a:gd name="T47" fmla="*/ 934 h 1431"/>
                  <a:gd name="T48" fmla="*/ 824 w 2185"/>
                  <a:gd name="T49" fmla="*/ 998 h 1431"/>
                  <a:gd name="T50" fmla="*/ 949 w 2185"/>
                  <a:gd name="T51" fmla="*/ 1000 h 1431"/>
                  <a:gd name="T52" fmla="*/ 1123 w 2185"/>
                  <a:gd name="T53" fmla="*/ 877 h 1431"/>
                  <a:gd name="T54" fmla="*/ 1186 w 2185"/>
                  <a:gd name="T55" fmla="*/ 878 h 1431"/>
                  <a:gd name="T56" fmla="*/ 1185 w 2185"/>
                  <a:gd name="T57" fmla="*/ 924 h 1431"/>
                  <a:gd name="T58" fmla="*/ 1154 w 2185"/>
                  <a:gd name="T59" fmla="*/ 939 h 1431"/>
                  <a:gd name="T60" fmla="*/ 1184 w 2185"/>
                  <a:gd name="T61" fmla="*/ 987 h 1431"/>
                  <a:gd name="T62" fmla="*/ 1279 w 2185"/>
                  <a:gd name="T63" fmla="*/ 941 h 1431"/>
                  <a:gd name="T64" fmla="*/ 1372 w 2185"/>
                  <a:gd name="T65" fmla="*/ 1052 h 1431"/>
                  <a:gd name="T66" fmla="*/ 1435 w 2185"/>
                  <a:gd name="T67" fmla="*/ 1007 h 1431"/>
                  <a:gd name="T68" fmla="*/ 1512 w 2185"/>
                  <a:gd name="T69" fmla="*/ 1101 h 1431"/>
                  <a:gd name="T70" fmla="*/ 1511 w 2185"/>
                  <a:gd name="T71" fmla="*/ 1164 h 1431"/>
                  <a:gd name="T72" fmla="*/ 1651 w 2185"/>
                  <a:gd name="T73" fmla="*/ 1244 h 1431"/>
                  <a:gd name="T74" fmla="*/ 1618 w 2185"/>
                  <a:gd name="T75" fmla="*/ 1307 h 1431"/>
                  <a:gd name="T76" fmla="*/ 1525 w 2185"/>
                  <a:gd name="T77" fmla="*/ 1274 h 1431"/>
                  <a:gd name="T78" fmla="*/ 1430 w 2185"/>
                  <a:gd name="T79" fmla="*/ 1320 h 1431"/>
                  <a:gd name="T80" fmla="*/ 1492 w 2185"/>
                  <a:gd name="T81" fmla="*/ 1431 h 1431"/>
                  <a:gd name="T82" fmla="*/ 2185 w 2185"/>
                  <a:gd name="T83" fmla="*/ 1220 h 1431"/>
                  <a:gd name="T84" fmla="*/ 2139 w 2185"/>
                  <a:gd name="T85" fmla="*/ 1048 h 1431"/>
                  <a:gd name="T86" fmla="*/ 2109 w 2185"/>
                  <a:gd name="T87" fmla="*/ 968 h 1431"/>
                  <a:gd name="T88" fmla="*/ 1813 w 2185"/>
                  <a:gd name="T89" fmla="*/ 887 h 1431"/>
                  <a:gd name="T90" fmla="*/ 1815 w 2185"/>
                  <a:gd name="T91" fmla="*/ 730 h 1431"/>
                  <a:gd name="T92" fmla="*/ 2066 w 2185"/>
                  <a:gd name="T93" fmla="*/ 733 h 1431"/>
                  <a:gd name="T94" fmla="*/ 2083 w 2185"/>
                  <a:gd name="T95" fmla="*/ 608 h 1431"/>
                  <a:gd name="T96" fmla="*/ 1833 w 2185"/>
                  <a:gd name="T97" fmla="*/ 557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85" h="1431">
                    <a:moveTo>
                      <a:pt x="1833" y="557"/>
                    </a:moveTo>
                    <a:lnTo>
                      <a:pt x="1667" y="116"/>
                    </a:lnTo>
                    <a:lnTo>
                      <a:pt x="1246" y="0"/>
                    </a:lnTo>
                    <a:lnTo>
                      <a:pt x="739" y="307"/>
                    </a:lnTo>
                    <a:lnTo>
                      <a:pt x="520" y="241"/>
                    </a:lnTo>
                    <a:lnTo>
                      <a:pt x="33" y="406"/>
                    </a:lnTo>
                    <a:lnTo>
                      <a:pt x="0" y="610"/>
                    </a:lnTo>
                    <a:lnTo>
                      <a:pt x="124" y="643"/>
                    </a:lnTo>
                    <a:lnTo>
                      <a:pt x="230" y="801"/>
                    </a:lnTo>
                    <a:lnTo>
                      <a:pt x="293" y="833"/>
                    </a:lnTo>
                    <a:lnTo>
                      <a:pt x="387" y="803"/>
                    </a:lnTo>
                    <a:lnTo>
                      <a:pt x="418" y="898"/>
                    </a:lnTo>
                    <a:lnTo>
                      <a:pt x="323" y="943"/>
                    </a:lnTo>
                    <a:lnTo>
                      <a:pt x="290" y="1053"/>
                    </a:lnTo>
                    <a:lnTo>
                      <a:pt x="289" y="1163"/>
                    </a:lnTo>
                    <a:lnTo>
                      <a:pt x="381" y="1211"/>
                    </a:lnTo>
                    <a:lnTo>
                      <a:pt x="429" y="1180"/>
                    </a:lnTo>
                    <a:lnTo>
                      <a:pt x="444" y="1258"/>
                    </a:lnTo>
                    <a:lnTo>
                      <a:pt x="537" y="1323"/>
                    </a:lnTo>
                    <a:lnTo>
                      <a:pt x="725" y="1294"/>
                    </a:lnTo>
                    <a:lnTo>
                      <a:pt x="789" y="1232"/>
                    </a:lnTo>
                    <a:lnTo>
                      <a:pt x="697" y="1137"/>
                    </a:lnTo>
                    <a:lnTo>
                      <a:pt x="744" y="1075"/>
                    </a:lnTo>
                    <a:lnTo>
                      <a:pt x="762" y="934"/>
                    </a:lnTo>
                    <a:lnTo>
                      <a:pt x="824" y="998"/>
                    </a:lnTo>
                    <a:lnTo>
                      <a:pt x="949" y="1000"/>
                    </a:lnTo>
                    <a:lnTo>
                      <a:pt x="1123" y="877"/>
                    </a:lnTo>
                    <a:lnTo>
                      <a:pt x="1186" y="878"/>
                    </a:lnTo>
                    <a:lnTo>
                      <a:pt x="1185" y="924"/>
                    </a:lnTo>
                    <a:lnTo>
                      <a:pt x="1154" y="939"/>
                    </a:lnTo>
                    <a:lnTo>
                      <a:pt x="1184" y="987"/>
                    </a:lnTo>
                    <a:lnTo>
                      <a:pt x="1279" y="941"/>
                    </a:lnTo>
                    <a:lnTo>
                      <a:pt x="1372" y="1052"/>
                    </a:lnTo>
                    <a:lnTo>
                      <a:pt x="1435" y="1007"/>
                    </a:lnTo>
                    <a:lnTo>
                      <a:pt x="1512" y="1101"/>
                    </a:lnTo>
                    <a:lnTo>
                      <a:pt x="1511" y="1164"/>
                    </a:lnTo>
                    <a:lnTo>
                      <a:pt x="1651" y="1244"/>
                    </a:lnTo>
                    <a:lnTo>
                      <a:pt x="1618" y="1307"/>
                    </a:lnTo>
                    <a:lnTo>
                      <a:pt x="1525" y="1274"/>
                    </a:lnTo>
                    <a:lnTo>
                      <a:pt x="1430" y="1320"/>
                    </a:lnTo>
                    <a:lnTo>
                      <a:pt x="1492" y="1431"/>
                    </a:lnTo>
                    <a:lnTo>
                      <a:pt x="2185" y="1220"/>
                    </a:lnTo>
                    <a:lnTo>
                      <a:pt x="2139" y="1048"/>
                    </a:lnTo>
                    <a:lnTo>
                      <a:pt x="2109" y="968"/>
                    </a:lnTo>
                    <a:lnTo>
                      <a:pt x="1813" y="887"/>
                    </a:lnTo>
                    <a:lnTo>
                      <a:pt x="1815" y="730"/>
                    </a:lnTo>
                    <a:lnTo>
                      <a:pt x="2066" y="733"/>
                    </a:lnTo>
                    <a:lnTo>
                      <a:pt x="2083" y="608"/>
                    </a:lnTo>
                    <a:lnTo>
                      <a:pt x="1833" y="5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7" name="Freeform 310">
                <a:extLst>
                  <a:ext uri="{FF2B5EF4-FFF2-40B4-BE49-F238E27FC236}">
                    <a16:creationId xmlns:a16="http://schemas.microsoft.com/office/drawing/2014/main" id="{EF8DE2CD-4DB3-4679-8E7F-91A064C10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820"/>
                <a:ext cx="137" cy="111"/>
              </a:xfrm>
              <a:custGeom>
                <a:avLst/>
                <a:gdLst>
                  <a:gd name="T0" fmla="*/ 426 w 954"/>
                  <a:gd name="T1" fmla="*/ 0 h 780"/>
                  <a:gd name="T2" fmla="*/ 252 w 954"/>
                  <a:gd name="T3" fmla="*/ 123 h 780"/>
                  <a:gd name="T4" fmla="*/ 127 w 954"/>
                  <a:gd name="T5" fmla="*/ 121 h 780"/>
                  <a:gd name="T6" fmla="*/ 65 w 954"/>
                  <a:gd name="T7" fmla="*/ 57 h 780"/>
                  <a:gd name="T8" fmla="*/ 47 w 954"/>
                  <a:gd name="T9" fmla="*/ 198 h 780"/>
                  <a:gd name="T10" fmla="*/ 0 w 954"/>
                  <a:gd name="T11" fmla="*/ 260 h 780"/>
                  <a:gd name="T12" fmla="*/ 92 w 954"/>
                  <a:gd name="T13" fmla="*/ 355 h 780"/>
                  <a:gd name="T14" fmla="*/ 28 w 954"/>
                  <a:gd name="T15" fmla="*/ 417 h 780"/>
                  <a:gd name="T16" fmla="*/ 98 w 954"/>
                  <a:gd name="T17" fmla="*/ 547 h 780"/>
                  <a:gd name="T18" fmla="*/ 105 w 954"/>
                  <a:gd name="T19" fmla="*/ 544 h 780"/>
                  <a:gd name="T20" fmla="*/ 168 w 954"/>
                  <a:gd name="T21" fmla="*/ 560 h 780"/>
                  <a:gd name="T22" fmla="*/ 198 w 954"/>
                  <a:gd name="T23" fmla="*/ 639 h 780"/>
                  <a:gd name="T24" fmla="*/ 276 w 954"/>
                  <a:gd name="T25" fmla="*/ 652 h 780"/>
                  <a:gd name="T26" fmla="*/ 307 w 954"/>
                  <a:gd name="T27" fmla="*/ 700 h 780"/>
                  <a:gd name="T28" fmla="*/ 370 w 954"/>
                  <a:gd name="T29" fmla="*/ 594 h 780"/>
                  <a:gd name="T30" fmla="*/ 431 w 954"/>
                  <a:gd name="T31" fmla="*/ 780 h 780"/>
                  <a:gd name="T32" fmla="*/ 558 w 954"/>
                  <a:gd name="T33" fmla="*/ 656 h 780"/>
                  <a:gd name="T34" fmla="*/ 795 w 954"/>
                  <a:gd name="T35" fmla="*/ 554 h 780"/>
                  <a:gd name="T36" fmla="*/ 733 w 954"/>
                  <a:gd name="T37" fmla="*/ 443 h 780"/>
                  <a:gd name="T38" fmla="*/ 828 w 954"/>
                  <a:gd name="T39" fmla="*/ 397 h 780"/>
                  <a:gd name="T40" fmla="*/ 921 w 954"/>
                  <a:gd name="T41" fmla="*/ 430 h 780"/>
                  <a:gd name="T42" fmla="*/ 954 w 954"/>
                  <a:gd name="T43" fmla="*/ 367 h 780"/>
                  <a:gd name="T44" fmla="*/ 814 w 954"/>
                  <a:gd name="T45" fmla="*/ 287 h 780"/>
                  <a:gd name="T46" fmla="*/ 815 w 954"/>
                  <a:gd name="T47" fmla="*/ 224 h 780"/>
                  <a:gd name="T48" fmla="*/ 738 w 954"/>
                  <a:gd name="T49" fmla="*/ 130 h 780"/>
                  <a:gd name="T50" fmla="*/ 675 w 954"/>
                  <a:gd name="T51" fmla="*/ 175 h 780"/>
                  <a:gd name="T52" fmla="*/ 582 w 954"/>
                  <a:gd name="T53" fmla="*/ 64 h 780"/>
                  <a:gd name="T54" fmla="*/ 487 w 954"/>
                  <a:gd name="T55" fmla="*/ 110 h 780"/>
                  <a:gd name="T56" fmla="*/ 457 w 954"/>
                  <a:gd name="T57" fmla="*/ 62 h 780"/>
                  <a:gd name="T58" fmla="*/ 488 w 954"/>
                  <a:gd name="T59" fmla="*/ 47 h 780"/>
                  <a:gd name="T60" fmla="*/ 489 w 954"/>
                  <a:gd name="T61" fmla="*/ 1 h 780"/>
                  <a:gd name="T62" fmla="*/ 426 w 954"/>
                  <a:gd name="T63" fmla="*/ 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54" h="780">
                    <a:moveTo>
                      <a:pt x="426" y="0"/>
                    </a:moveTo>
                    <a:lnTo>
                      <a:pt x="252" y="123"/>
                    </a:lnTo>
                    <a:lnTo>
                      <a:pt x="127" y="121"/>
                    </a:lnTo>
                    <a:lnTo>
                      <a:pt x="65" y="57"/>
                    </a:lnTo>
                    <a:lnTo>
                      <a:pt x="47" y="198"/>
                    </a:lnTo>
                    <a:lnTo>
                      <a:pt x="0" y="260"/>
                    </a:lnTo>
                    <a:lnTo>
                      <a:pt x="92" y="355"/>
                    </a:lnTo>
                    <a:lnTo>
                      <a:pt x="28" y="417"/>
                    </a:lnTo>
                    <a:lnTo>
                      <a:pt x="98" y="547"/>
                    </a:lnTo>
                    <a:lnTo>
                      <a:pt x="105" y="544"/>
                    </a:lnTo>
                    <a:lnTo>
                      <a:pt x="168" y="560"/>
                    </a:lnTo>
                    <a:lnTo>
                      <a:pt x="198" y="639"/>
                    </a:lnTo>
                    <a:lnTo>
                      <a:pt x="276" y="652"/>
                    </a:lnTo>
                    <a:lnTo>
                      <a:pt x="307" y="700"/>
                    </a:lnTo>
                    <a:lnTo>
                      <a:pt x="370" y="594"/>
                    </a:lnTo>
                    <a:lnTo>
                      <a:pt x="431" y="780"/>
                    </a:lnTo>
                    <a:lnTo>
                      <a:pt x="558" y="656"/>
                    </a:lnTo>
                    <a:lnTo>
                      <a:pt x="795" y="554"/>
                    </a:lnTo>
                    <a:lnTo>
                      <a:pt x="733" y="443"/>
                    </a:lnTo>
                    <a:lnTo>
                      <a:pt x="828" y="397"/>
                    </a:lnTo>
                    <a:lnTo>
                      <a:pt x="921" y="430"/>
                    </a:lnTo>
                    <a:lnTo>
                      <a:pt x="954" y="367"/>
                    </a:lnTo>
                    <a:lnTo>
                      <a:pt x="814" y="287"/>
                    </a:lnTo>
                    <a:lnTo>
                      <a:pt x="815" y="224"/>
                    </a:lnTo>
                    <a:lnTo>
                      <a:pt x="738" y="130"/>
                    </a:lnTo>
                    <a:lnTo>
                      <a:pt x="675" y="175"/>
                    </a:lnTo>
                    <a:lnTo>
                      <a:pt x="582" y="64"/>
                    </a:lnTo>
                    <a:lnTo>
                      <a:pt x="487" y="110"/>
                    </a:lnTo>
                    <a:lnTo>
                      <a:pt x="457" y="62"/>
                    </a:lnTo>
                    <a:lnTo>
                      <a:pt x="488" y="47"/>
                    </a:lnTo>
                    <a:lnTo>
                      <a:pt x="489" y="1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8" name="Freeform 311">
                <a:extLst>
                  <a:ext uri="{FF2B5EF4-FFF2-40B4-BE49-F238E27FC236}">
                    <a16:creationId xmlns:a16="http://schemas.microsoft.com/office/drawing/2014/main" id="{2A7EF301-5C7A-4EF2-AEB2-526ACBB71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" y="1899"/>
                <a:ext cx="125" cy="158"/>
              </a:xfrm>
              <a:custGeom>
                <a:avLst/>
                <a:gdLst>
                  <a:gd name="T0" fmla="*/ 590 w 877"/>
                  <a:gd name="T1" fmla="*/ 0 h 1106"/>
                  <a:gd name="T2" fmla="*/ 353 w 877"/>
                  <a:gd name="T3" fmla="*/ 102 h 1106"/>
                  <a:gd name="T4" fmla="*/ 226 w 877"/>
                  <a:gd name="T5" fmla="*/ 226 h 1106"/>
                  <a:gd name="T6" fmla="*/ 226 w 877"/>
                  <a:gd name="T7" fmla="*/ 241 h 1106"/>
                  <a:gd name="T8" fmla="*/ 240 w 877"/>
                  <a:gd name="T9" fmla="*/ 351 h 1106"/>
                  <a:gd name="T10" fmla="*/ 129 w 877"/>
                  <a:gd name="T11" fmla="*/ 429 h 1106"/>
                  <a:gd name="T12" fmla="*/ 97 w 877"/>
                  <a:gd name="T13" fmla="*/ 475 h 1106"/>
                  <a:gd name="T14" fmla="*/ 112 w 877"/>
                  <a:gd name="T15" fmla="*/ 538 h 1106"/>
                  <a:gd name="T16" fmla="*/ 49 w 877"/>
                  <a:gd name="T17" fmla="*/ 600 h 1106"/>
                  <a:gd name="T18" fmla="*/ 63 w 877"/>
                  <a:gd name="T19" fmla="*/ 663 h 1106"/>
                  <a:gd name="T20" fmla="*/ 0 w 877"/>
                  <a:gd name="T21" fmla="*/ 693 h 1106"/>
                  <a:gd name="T22" fmla="*/ 124 w 877"/>
                  <a:gd name="T23" fmla="*/ 788 h 1106"/>
                  <a:gd name="T24" fmla="*/ 123 w 877"/>
                  <a:gd name="T25" fmla="*/ 805 h 1106"/>
                  <a:gd name="T26" fmla="*/ 170 w 877"/>
                  <a:gd name="T27" fmla="*/ 806 h 1106"/>
                  <a:gd name="T28" fmla="*/ 261 w 877"/>
                  <a:gd name="T29" fmla="*/ 1073 h 1106"/>
                  <a:gd name="T30" fmla="*/ 370 w 877"/>
                  <a:gd name="T31" fmla="*/ 1106 h 1106"/>
                  <a:gd name="T32" fmla="*/ 370 w 877"/>
                  <a:gd name="T33" fmla="*/ 1105 h 1106"/>
                  <a:gd name="T34" fmla="*/ 390 w 877"/>
                  <a:gd name="T35" fmla="*/ 792 h 1106"/>
                  <a:gd name="T36" fmla="*/ 626 w 877"/>
                  <a:gd name="T37" fmla="*/ 733 h 1106"/>
                  <a:gd name="T38" fmla="*/ 875 w 877"/>
                  <a:gd name="T39" fmla="*/ 878 h 1106"/>
                  <a:gd name="T40" fmla="*/ 877 w 877"/>
                  <a:gd name="T41" fmla="*/ 768 h 1106"/>
                  <a:gd name="T42" fmla="*/ 691 w 877"/>
                  <a:gd name="T43" fmla="*/ 578 h 1106"/>
                  <a:gd name="T44" fmla="*/ 834 w 877"/>
                  <a:gd name="T45" fmla="*/ 454 h 1106"/>
                  <a:gd name="T46" fmla="*/ 744 w 877"/>
                  <a:gd name="T47" fmla="*/ 171 h 1106"/>
                  <a:gd name="T48" fmla="*/ 634 w 877"/>
                  <a:gd name="T49" fmla="*/ 169 h 1106"/>
                  <a:gd name="T50" fmla="*/ 590 w 877"/>
                  <a:gd name="T51" fmla="*/ 0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77" h="1106">
                    <a:moveTo>
                      <a:pt x="590" y="0"/>
                    </a:moveTo>
                    <a:lnTo>
                      <a:pt x="353" y="102"/>
                    </a:lnTo>
                    <a:lnTo>
                      <a:pt x="226" y="226"/>
                    </a:lnTo>
                    <a:lnTo>
                      <a:pt x="226" y="241"/>
                    </a:lnTo>
                    <a:lnTo>
                      <a:pt x="240" y="351"/>
                    </a:lnTo>
                    <a:lnTo>
                      <a:pt x="129" y="429"/>
                    </a:lnTo>
                    <a:lnTo>
                      <a:pt x="97" y="475"/>
                    </a:lnTo>
                    <a:lnTo>
                      <a:pt x="112" y="538"/>
                    </a:lnTo>
                    <a:lnTo>
                      <a:pt x="49" y="600"/>
                    </a:lnTo>
                    <a:lnTo>
                      <a:pt x="63" y="663"/>
                    </a:lnTo>
                    <a:lnTo>
                      <a:pt x="0" y="693"/>
                    </a:lnTo>
                    <a:lnTo>
                      <a:pt x="124" y="788"/>
                    </a:lnTo>
                    <a:lnTo>
                      <a:pt x="123" y="805"/>
                    </a:lnTo>
                    <a:lnTo>
                      <a:pt x="170" y="806"/>
                    </a:lnTo>
                    <a:lnTo>
                      <a:pt x="261" y="1073"/>
                    </a:lnTo>
                    <a:lnTo>
                      <a:pt x="370" y="1106"/>
                    </a:lnTo>
                    <a:lnTo>
                      <a:pt x="370" y="1105"/>
                    </a:lnTo>
                    <a:lnTo>
                      <a:pt x="390" y="792"/>
                    </a:lnTo>
                    <a:lnTo>
                      <a:pt x="626" y="733"/>
                    </a:lnTo>
                    <a:lnTo>
                      <a:pt x="875" y="878"/>
                    </a:lnTo>
                    <a:lnTo>
                      <a:pt x="877" y="768"/>
                    </a:lnTo>
                    <a:lnTo>
                      <a:pt x="691" y="578"/>
                    </a:lnTo>
                    <a:lnTo>
                      <a:pt x="834" y="454"/>
                    </a:lnTo>
                    <a:lnTo>
                      <a:pt x="744" y="171"/>
                    </a:lnTo>
                    <a:lnTo>
                      <a:pt x="634" y="169"/>
                    </a:lnTo>
                    <a:lnTo>
                      <a:pt x="5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9" name="Freeform 312">
                <a:extLst>
                  <a:ext uri="{FF2B5EF4-FFF2-40B4-BE49-F238E27FC236}">
                    <a16:creationId xmlns:a16="http://schemas.microsoft.com/office/drawing/2014/main" id="{724BDF43-E4DC-484F-8219-4C75E9C0B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3" y="1905"/>
                <a:ext cx="30" cy="48"/>
              </a:xfrm>
              <a:custGeom>
                <a:avLst/>
                <a:gdLst>
                  <a:gd name="T0" fmla="*/ 145 w 206"/>
                  <a:gd name="T1" fmla="*/ 0 h 341"/>
                  <a:gd name="T2" fmla="*/ 82 w 206"/>
                  <a:gd name="T3" fmla="*/ 106 h 341"/>
                  <a:gd name="T4" fmla="*/ 96 w 206"/>
                  <a:gd name="T5" fmla="*/ 184 h 341"/>
                  <a:gd name="T6" fmla="*/ 49 w 206"/>
                  <a:gd name="T7" fmla="*/ 231 h 341"/>
                  <a:gd name="T8" fmla="*/ 18 w 206"/>
                  <a:gd name="T9" fmla="*/ 183 h 341"/>
                  <a:gd name="T10" fmla="*/ 0 w 206"/>
                  <a:gd name="T11" fmla="*/ 277 h 341"/>
                  <a:gd name="T12" fmla="*/ 48 w 206"/>
                  <a:gd name="T13" fmla="*/ 316 h 341"/>
                  <a:gd name="T14" fmla="*/ 78 w 206"/>
                  <a:gd name="T15" fmla="*/ 341 h 341"/>
                  <a:gd name="T16" fmla="*/ 173 w 206"/>
                  <a:gd name="T17" fmla="*/ 280 h 341"/>
                  <a:gd name="T18" fmla="*/ 206 w 206"/>
                  <a:gd name="T19" fmla="*/ 186 h 341"/>
                  <a:gd name="T20" fmla="*/ 145 w 206"/>
                  <a:gd name="T21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341">
                    <a:moveTo>
                      <a:pt x="145" y="0"/>
                    </a:moveTo>
                    <a:lnTo>
                      <a:pt x="82" y="106"/>
                    </a:lnTo>
                    <a:lnTo>
                      <a:pt x="96" y="184"/>
                    </a:lnTo>
                    <a:lnTo>
                      <a:pt x="49" y="231"/>
                    </a:lnTo>
                    <a:lnTo>
                      <a:pt x="18" y="183"/>
                    </a:lnTo>
                    <a:lnTo>
                      <a:pt x="0" y="277"/>
                    </a:lnTo>
                    <a:lnTo>
                      <a:pt x="48" y="316"/>
                    </a:lnTo>
                    <a:lnTo>
                      <a:pt x="78" y="341"/>
                    </a:lnTo>
                    <a:lnTo>
                      <a:pt x="173" y="280"/>
                    </a:lnTo>
                    <a:lnTo>
                      <a:pt x="206" y="186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0" name="Freeform 313">
                <a:extLst>
                  <a:ext uri="{FF2B5EF4-FFF2-40B4-BE49-F238E27FC236}">
                    <a16:creationId xmlns:a16="http://schemas.microsoft.com/office/drawing/2014/main" id="{9F758530-B650-4204-823E-B1612B38A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1897"/>
                <a:ext cx="51" cy="41"/>
              </a:xfrm>
              <a:custGeom>
                <a:avLst/>
                <a:gdLst>
                  <a:gd name="T0" fmla="*/ 345 w 359"/>
                  <a:gd name="T1" fmla="*/ 156 h 281"/>
                  <a:gd name="T2" fmla="*/ 314 w 359"/>
                  <a:gd name="T3" fmla="*/ 108 h 281"/>
                  <a:gd name="T4" fmla="*/ 236 w 359"/>
                  <a:gd name="T5" fmla="*/ 95 h 281"/>
                  <a:gd name="T6" fmla="*/ 206 w 359"/>
                  <a:gd name="T7" fmla="*/ 16 h 281"/>
                  <a:gd name="T8" fmla="*/ 143 w 359"/>
                  <a:gd name="T9" fmla="*/ 0 h 281"/>
                  <a:gd name="T10" fmla="*/ 136 w 359"/>
                  <a:gd name="T11" fmla="*/ 3 h 281"/>
                  <a:gd name="T12" fmla="*/ 1 w 359"/>
                  <a:gd name="T13" fmla="*/ 60 h 281"/>
                  <a:gd name="T14" fmla="*/ 0 w 359"/>
                  <a:gd name="T15" fmla="*/ 104 h 281"/>
                  <a:gd name="T16" fmla="*/ 124 w 359"/>
                  <a:gd name="T17" fmla="*/ 184 h 281"/>
                  <a:gd name="T18" fmla="*/ 157 w 359"/>
                  <a:gd name="T19" fmla="*/ 138 h 281"/>
                  <a:gd name="T20" fmla="*/ 249 w 359"/>
                  <a:gd name="T21" fmla="*/ 217 h 281"/>
                  <a:gd name="T22" fmla="*/ 281 w 359"/>
                  <a:gd name="T23" fmla="*/ 233 h 281"/>
                  <a:gd name="T24" fmla="*/ 312 w 359"/>
                  <a:gd name="T25" fmla="*/ 281 h 281"/>
                  <a:gd name="T26" fmla="*/ 359 w 359"/>
                  <a:gd name="T27" fmla="*/ 234 h 281"/>
                  <a:gd name="T28" fmla="*/ 345 w 359"/>
                  <a:gd name="T29" fmla="*/ 156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9" h="281">
                    <a:moveTo>
                      <a:pt x="345" y="156"/>
                    </a:moveTo>
                    <a:lnTo>
                      <a:pt x="314" y="108"/>
                    </a:lnTo>
                    <a:lnTo>
                      <a:pt x="236" y="95"/>
                    </a:lnTo>
                    <a:lnTo>
                      <a:pt x="206" y="16"/>
                    </a:lnTo>
                    <a:lnTo>
                      <a:pt x="143" y="0"/>
                    </a:lnTo>
                    <a:lnTo>
                      <a:pt x="136" y="3"/>
                    </a:lnTo>
                    <a:lnTo>
                      <a:pt x="1" y="60"/>
                    </a:lnTo>
                    <a:lnTo>
                      <a:pt x="0" y="104"/>
                    </a:lnTo>
                    <a:lnTo>
                      <a:pt x="124" y="184"/>
                    </a:lnTo>
                    <a:lnTo>
                      <a:pt x="157" y="138"/>
                    </a:lnTo>
                    <a:lnTo>
                      <a:pt x="249" y="217"/>
                    </a:lnTo>
                    <a:lnTo>
                      <a:pt x="281" y="233"/>
                    </a:lnTo>
                    <a:lnTo>
                      <a:pt x="312" y="281"/>
                    </a:lnTo>
                    <a:lnTo>
                      <a:pt x="359" y="234"/>
                    </a:lnTo>
                    <a:lnTo>
                      <a:pt x="345" y="1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1" name="Freeform 314">
                <a:extLst>
                  <a:ext uri="{FF2B5EF4-FFF2-40B4-BE49-F238E27FC236}">
                    <a16:creationId xmlns:a16="http://schemas.microsoft.com/office/drawing/2014/main" id="{38E0BDCB-D943-4F9D-BDF1-C02857E51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0" y="1931"/>
                <a:ext cx="85" cy="54"/>
              </a:xfrm>
              <a:custGeom>
                <a:avLst/>
                <a:gdLst>
                  <a:gd name="T0" fmla="*/ 582 w 596"/>
                  <a:gd name="T1" fmla="*/ 0 h 374"/>
                  <a:gd name="T2" fmla="*/ 549 w 596"/>
                  <a:gd name="T3" fmla="*/ 94 h 374"/>
                  <a:gd name="T4" fmla="*/ 454 w 596"/>
                  <a:gd name="T5" fmla="*/ 155 h 374"/>
                  <a:gd name="T6" fmla="*/ 424 w 596"/>
                  <a:gd name="T7" fmla="*/ 130 h 374"/>
                  <a:gd name="T8" fmla="*/ 312 w 596"/>
                  <a:gd name="T9" fmla="*/ 216 h 374"/>
                  <a:gd name="T10" fmla="*/ 172 w 596"/>
                  <a:gd name="T11" fmla="*/ 151 h 374"/>
                  <a:gd name="T12" fmla="*/ 48 w 596"/>
                  <a:gd name="T13" fmla="*/ 87 h 374"/>
                  <a:gd name="T14" fmla="*/ 0 w 596"/>
                  <a:gd name="T15" fmla="*/ 133 h 374"/>
                  <a:gd name="T16" fmla="*/ 77 w 596"/>
                  <a:gd name="T17" fmla="*/ 212 h 374"/>
                  <a:gd name="T18" fmla="*/ 76 w 596"/>
                  <a:gd name="T19" fmla="*/ 259 h 374"/>
                  <a:gd name="T20" fmla="*/ 155 w 596"/>
                  <a:gd name="T21" fmla="*/ 260 h 374"/>
                  <a:gd name="T22" fmla="*/ 232 w 596"/>
                  <a:gd name="T23" fmla="*/ 309 h 374"/>
                  <a:gd name="T24" fmla="*/ 201 w 596"/>
                  <a:gd name="T25" fmla="*/ 340 h 374"/>
                  <a:gd name="T26" fmla="*/ 247 w 596"/>
                  <a:gd name="T27" fmla="*/ 356 h 374"/>
                  <a:gd name="T28" fmla="*/ 311 w 596"/>
                  <a:gd name="T29" fmla="*/ 326 h 374"/>
                  <a:gd name="T30" fmla="*/ 388 w 596"/>
                  <a:gd name="T31" fmla="*/ 373 h 374"/>
                  <a:gd name="T32" fmla="*/ 405 w 596"/>
                  <a:gd name="T33" fmla="*/ 374 h 374"/>
                  <a:gd name="T34" fmla="*/ 468 w 596"/>
                  <a:gd name="T35" fmla="*/ 312 h 374"/>
                  <a:gd name="T36" fmla="*/ 453 w 596"/>
                  <a:gd name="T37" fmla="*/ 249 h 374"/>
                  <a:gd name="T38" fmla="*/ 485 w 596"/>
                  <a:gd name="T39" fmla="*/ 203 h 374"/>
                  <a:gd name="T40" fmla="*/ 596 w 596"/>
                  <a:gd name="T41" fmla="*/ 125 h 374"/>
                  <a:gd name="T42" fmla="*/ 582 w 596"/>
                  <a:gd name="T43" fmla="*/ 15 h 374"/>
                  <a:gd name="T44" fmla="*/ 582 w 596"/>
                  <a:gd name="T45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6" h="374">
                    <a:moveTo>
                      <a:pt x="582" y="0"/>
                    </a:moveTo>
                    <a:lnTo>
                      <a:pt x="549" y="94"/>
                    </a:lnTo>
                    <a:lnTo>
                      <a:pt x="454" y="155"/>
                    </a:lnTo>
                    <a:lnTo>
                      <a:pt x="424" y="130"/>
                    </a:lnTo>
                    <a:lnTo>
                      <a:pt x="312" y="216"/>
                    </a:lnTo>
                    <a:lnTo>
                      <a:pt x="172" y="151"/>
                    </a:lnTo>
                    <a:lnTo>
                      <a:pt x="48" y="87"/>
                    </a:lnTo>
                    <a:lnTo>
                      <a:pt x="0" y="133"/>
                    </a:lnTo>
                    <a:lnTo>
                      <a:pt x="77" y="212"/>
                    </a:lnTo>
                    <a:lnTo>
                      <a:pt x="76" y="259"/>
                    </a:lnTo>
                    <a:lnTo>
                      <a:pt x="155" y="260"/>
                    </a:lnTo>
                    <a:lnTo>
                      <a:pt x="232" y="309"/>
                    </a:lnTo>
                    <a:lnTo>
                      <a:pt x="201" y="340"/>
                    </a:lnTo>
                    <a:lnTo>
                      <a:pt x="247" y="356"/>
                    </a:lnTo>
                    <a:lnTo>
                      <a:pt x="311" y="326"/>
                    </a:lnTo>
                    <a:lnTo>
                      <a:pt x="388" y="373"/>
                    </a:lnTo>
                    <a:lnTo>
                      <a:pt x="405" y="374"/>
                    </a:lnTo>
                    <a:lnTo>
                      <a:pt x="468" y="312"/>
                    </a:lnTo>
                    <a:lnTo>
                      <a:pt x="453" y="249"/>
                    </a:lnTo>
                    <a:lnTo>
                      <a:pt x="485" y="203"/>
                    </a:lnTo>
                    <a:lnTo>
                      <a:pt x="596" y="125"/>
                    </a:lnTo>
                    <a:lnTo>
                      <a:pt x="582" y="15"/>
                    </a:lnTo>
                    <a:lnTo>
                      <a:pt x="5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2" name="Freeform 315">
                <a:extLst>
                  <a:ext uri="{FF2B5EF4-FFF2-40B4-BE49-F238E27FC236}">
                    <a16:creationId xmlns:a16="http://schemas.microsoft.com/office/drawing/2014/main" id="{AD4A0230-3E5A-4475-A39C-F9ACF0C6A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" y="1879"/>
                <a:ext cx="98" cy="83"/>
              </a:xfrm>
              <a:custGeom>
                <a:avLst/>
                <a:gdLst>
                  <a:gd name="T0" fmla="*/ 638 w 686"/>
                  <a:gd name="T1" fmla="*/ 454 h 579"/>
                  <a:gd name="T2" fmla="*/ 656 w 686"/>
                  <a:gd name="T3" fmla="*/ 360 h 579"/>
                  <a:gd name="T4" fmla="*/ 624 w 686"/>
                  <a:gd name="T5" fmla="*/ 344 h 579"/>
                  <a:gd name="T6" fmla="*/ 532 w 686"/>
                  <a:gd name="T7" fmla="*/ 265 h 579"/>
                  <a:gd name="T8" fmla="*/ 499 w 686"/>
                  <a:gd name="T9" fmla="*/ 311 h 579"/>
                  <a:gd name="T10" fmla="*/ 375 w 686"/>
                  <a:gd name="T11" fmla="*/ 231 h 579"/>
                  <a:gd name="T12" fmla="*/ 376 w 686"/>
                  <a:gd name="T13" fmla="*/ 187 h 579"/>
                  <a:gd name="T14" fmla="*/ 511 w 686"/>
                  <a:gd name="T15" fmla="*/ 130 h 579"/>
                  <a:gd name="T16" fmla="*/ 441 w 686"/>
                  <a:gd name="T17" fmla="*/ 0 h 579"/>
                  <a:gd name="T18" fmla="*/ 253 w 686"/>
                  <a:gd name="T19" fmla="*/ 29 h 579"/>
                  <a:gd name="T20" fmla="*/ 221 w 686"/>
                  <a:gd name="T21" fmla="*/ 28 h 579"/>
                  <a:gd name="T22" fmla="*/ 143 w 686"/>
                  <a:gd name="T23" fmla="*/ 58 h 579"/>
                  <a:gd name="T24" fmla="*/ 32 w 686"/>
                  <a:gd name="T25" fmla="*/ 151 h 579"/>
                  <a:gd name="T26" fmla="*/ 0 w 686"/>
                  <a:gd name="T27" fmla="*/ 197 h 579"/>
                  <a:gd name="T28" fmla="*/ 61 w 686"/>
                  <a:gd name="T29" fmla="*/ 258 h 579"/>
                  <a:gd name="T30" fmla="*/ 46 w 686"/>
                  <a:gd name="T31" fmla="*/ 274 h 579"/>
                  <a:gd name="T32" fmla="*/ 248 w 686"/>
                  <a:gd name="T33" fmla="*/ 387 h 579"/>
                  <a:gd name="T34" fmla="*/ 405 w 686"/>
                  <a:gd name="T35" fmla="*/ 389 h 579"/>
                  <a:gd name="T36" fmla="*/ 435 w 686"/>
                  <a:gd name="T37" fmla="*/ 451 h 579"/>
                  <a:gd name="T38" fmla="*/ 434 w 686"/>
                  <a:gd name="T39" fmla="*/ 514 h 579"/>
                  <a:gd name="T40" fmla="*/ 574 w 686"/>
                  <a:gd name="T41" fmla="*/ 579 h 579"/>
                  <a:gd name="T42" fmla="*/ 686 w 686"/>
                  <a:gd name="T43" fmla="*/ 493 h 579"/>
                  <a:gd name="T44" fmla="*/ 638 w 686"/>
                  <a:gd name="T45" fmla="*/ 454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6" h="579">
                    <a:moveTo>
                      <a:pt x="638" y="454"/>
                    </a:moveTo>
                    <a:lnTo>
                      <a:pt x="656" y="360"/>
                    </a:lnTo>
                    <a:lnTo>
                      <a:pt x="624" y="344"/>
                    </a:lnTo>
                    <a:lnTo>
                      <a:pt x="532" y="265"/>
                    </a:lnTo>
                    <a:lnTo>
                      <a:pt x="499" y="311"/>
                    </a:lnTo>
                    <a:lnTo>
                      <a:pt x="375" y="231"/>
                    </a:lnTo>
                    <a:lnTo>
                      <a:pt x="376" y="187"/>
                    </a:lnTo>
                    <a:lnTo>
                      <a:pt x="511" y="130"/>
                    </a:lnTo>
                    <a:lnTo>
                      <a:pt x="441" y="0"/>
                    </a:lnTo>
                    <a:lnTo>
                      <a:pt x="253" y="29"/>
                    </a:lnTo>
                    <a:lnTo>
                      <a:pt x="221" y="28"/>
                    </a:lnTo>
                    <a:lnTo>
                      <a:pt x="143" y="58"/>
                    </a:lnTo>
                    <a:lnTo>
                      <a:pt x="32" y="151"/>
                    </a:lnTo>
                    <a:lnTo>
                      <a:pt x="0" y="197"/>
                    </a:lnTo>
                    <a:lnTo>
                      <a:pt x="61" y="258"/>
                    </a:lnTo>
                    <a:lnTo>
                      <a:pt x="46" y="274"/>
                    </a:lnTo>
                    <a:lnTo>
                      <a:pt x="248" y="387"/>
                    </a:lnTo>
                    <a:lnTo>
                      <a:pt x="405" y="389"/>
                    </a:lnTo>
                    <a:lnTo>
                      <a:pt x="435" y="451"/>
                    </a:lnTo>
                    <a:lnTo>
                      <a:pt x="434" y="514"/>
                    </a:lnTo>
                    <a:lnTo>
                      <a:pt x="574" y="579"/>
                    </a:lnTo>
                    <a:lnTo>
                      <a:pt x="686" y="493"/>
                    </a:lnTo>
                    <a:lnTo>
                      <a:pt x="638" y="4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3" name="Freeform 316">
                <a:extLst>
                  <a:ext uri="{FF2B5EF4-FFF2-40B4-BE49-F238E27FC236}">
                    <a16:creationId xmlns:a16="http://schemas.microsoft.com/office/drawing/2014/main" id="{9B09E912-43D7-4FD9-884F-A50CAF304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3" y="1913"/>
                <a:ext cx="205" cy="170"/>
              </a:xfrm>
              <a:custGeom>
                <a:avLst/>
                <a:gdLst>
                  <a:gd name="T0" fmla="*/ 1376 w 1437"/>
                  <a:gd name="T1" fmla="*/ 563 h 1189"/>
                  <a:gd name="T2" fmla="*/ 1362 w 1437"/>
                  <a:gd name="T3" fmla="*/ 500 h 1189"/>
                  <a:gd name="T4" fmla="*/ 1345 w 1437"/>
                  <a:gd name="T5" fmla="*/ 499 h 1189"/>
                  <a:gd name="T6" fmla="*/ 1268 w 1437"/>
                  <a:gd name="T7" fmla="*/ 452 h 1189"/>
                  <a:gd name="T8" fmla="*/ 1204 w 1437"/>
                  <a:gd name="T9" fmla="*/ 482 h 1189"/>
                  <a:gd name="T10" fmla="*/ 1158 w 1437"/>
                  <a:gd name="T11" fmla="*/ 466 h 1189"/>
                  <a:gd name="T12" fmla="*/ 1189 w 1437"/>
                  <a:gd name="T13" fmla="*/ 435 h 1189"/>
                  <a:gd name="T14" fmla="*/ 1112 w 1437"/>
                  <a:gd name="T15" fmla="*/ 386 h 1189"/>
                  <a:gd name="T16" fmla="*/ 1033 w 1437"/>
                  <a:gd name="T17" fmla="*/ 385 h 1189"/>
                  <a:gd name="T18" fmla="*/ 1034 w 1437"/>
                  <a:gd name="T19" fmla="*/ 338 h 1189"/>
                  <a:gd name="T20" fmla="*/ 957 w 1437"/>
                  <a:gd name="T21" fmla="*/ 259 h 1189"/>
                  <a:gd name="T22" fmla="*/ 1005 w 1437"/>
                  <a:gd name="T23" fmla="*/ 213 h 1189"/>
                  <a:gd name="T24" fmla="*/ 1129 w 1437"/>
                  <a:gd name="T25" fmla="*/ 277 h 1189"/>
                  <a:gd name="T26" fmla="*/ 1130 w 1437"/>
                  <a:gd name="T27" fmla="*/ 214 h 1189"/>
                  <a:gd name="T28" fmla="*/ 1100 w 1437"/>
                  <a:gd name="T29" fmla="*/ 152 h 1189"/>
                  <a:gd name="T30" fmla="*/ 943 w 1437"/>
                  <a:gd name="T31" fmla="*/ 150 h 1189"/>
                  <a:gd name="T32" fmla="*/ 741 w 1437"/>
                  <a:gd name="T33" fmla="*/ 37 h 1189"/>
                  <a:gd name="T34" fmla="*/ 600 w 1437"/>
                  <a:gd name="T35" fmla="*/ 3 h 1189"/>
                  <a:gd name="T36" fmla="*/ 412 w 1437"/>
                  <a:gd name="T37" fmla="*/ 0 h 1189"/>
                  <a:gd name="T38" fmla="*/ 223 w 1437"/>
                  <a:gd name="T39" fmla="*/ 45 h 1189"/>
                  <a:gd name="T40" fmla="*/ 189 w 1437"/>
                  <a:gd name="T41" fmla="*/ 248 h 1189"/>
                  <a:gd name="T42" fmla="*/ 0 w 1437"/>
                  <a:gd name="T43" fmla="*/ 340 h 1189"/>
                  <a:gd name="T44" fmla="*/ 46 w 1437"/>
                  <a:gd name="T45" fmla="*/ 402 h 1189"/>
                  <a:gd name="T46" fmla="*/ 218 w 1437"/>
                  <a:gd name="T47" fmla="*/ 389 h 1189"/>
                  <a:gd name="T48" fmla="*/ 358 w 1437"/>
                  <a:gd name="T49" fmla="*/ 455 h 1189"/>
                  <a:gd name="T50" fmla="*/ 452 w 1437"/>
                  <a:gd name="T51" fmla="*/ 534 h 1189"/>
                  <a:gd name="T52" fmla="*/ 528 w 1437"/>
                  <a:gd name="T53" fmla="*/ 660 h 1189"/>
                  <a:gd name="T54" fmla="*/ 668 w 1437"/>
                  <a:gd name="T55" fmla="*/ 803 h 1189"/>
                  <a:gd name="T56" fmla="*/ 853 w 1437"/>
                  <a:gd name="T57" fmla="*/ 962 h 1189"/>
                  <a:gd name="T58" fmla="*/ 931 w 1437"/>
                  <a:gd name="T59" fmla="*/ 963 h 1189"/>
                  <a:gd name="T60" fmla="*/ 1117 w 1437"/>
                  <a:gd name="T61" fmla="*/ 1155 h 1189"/>
                  <a:gd name="T62" fmla="*/ 1367 w 1437"/>
                  <a:gd name="T63" fmla="*/ 1189 h 1189"/>
                  <a:gd name="T64" fmla="*/ 1390 w 1437"/>
                  <a:gd name="T65" fmla="*/ 704 h 1189"/>
                  <a:gd name="T66" fmla="*/ 1436 w 1437"/>
                  <a:gd name="T67" fmla="*/ 705 h 1189"/>
                  <a:gd name="T68" fmla="*/ 1437 w 1437"/>
                  <a:gd name="T69" fmla="*/ 688 h 1189"/>
                  <a:gd name="T70" fmla="*/ 1313 w 1437"/>
                  <a:gd name="T71" fmla="*/ 593 h 1189"/>
                  <a:gd name="T72" fmla="*/ 1376 w 1437"/>
                  <a:gd name="T73" fmla="*/ 563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37" h="1189">
                    <a:moveTo>
                      <a:pt x="1376" y="563"/>
                    </a:moveTo>
                    <a:lnTo>
                      <a:pt x="1362" y="500"/>
                    </a:lnTo>
                    <a:lnTo>
                      <a:pt x="1345" y="499"/>
                    </a:lnTo>
                    <a:lnTo>
                      <a:pt x="1268" y="452"/>
                    </a:lnTo>
                    <a:lnTo>
                      <a:pt x="1204" y="482"/>
                    </a:lnTo>
                    <a:lnTo>
                      <a:pt x="1158" y="466"/>
                    </a:lnTo>
                    <a:lnTo>
                      <a:pt x="1189" y="435"/>
                    </a:lnTo>
                    <a:lnTo>
                      <a:pt x="1112" y="386"/>
                    </a:lnTo>
                    <a:lnTo>
                      <a:pt x="1033" y="385"/>
                    </a:lnTo>
                    <a:lnTo>
                      <a:pt x="1034" y="338"/>
                    </a:lnTo>
                    <a:lnTo>
                      <a:pt x="957" y="259"/>
                    </a:lnTo>
                    <a:lnTo>
                      <a:pt x="1005" y="213"/>
                    </a:lnTo>
                    <a:lnTo>
                      <a:pt x="1129" y="277"/>
                    </a:lnTo>
                    <a:lnTo>
                      <a:pt x="1130" y="214"/>
                    </a:lnTo>
                    <a:lnTo>
                      <a:pt x="1100" y="152"/>
                    </a:lnTo>
                    <a:lnTo>
                      <a:pt x="943" y="150"/>
                    </a:lnTo>
                    <a:lnTo>
                      <a:pt x="741" y="37"/>
                    </a:lnTo>
                    <a:lnTo>
                      <a:pt x="600" y="3"/>
                    </a:lnTo>
                    <a:lnTo>
                      <a:pt x="412" y="0"/>
                    </a:lnTo>
                    <a:lnTo>
                      <a:pt x="223" y="45"/>
                    </a:lnTo>
                    <a:lnTo>
                      <a:pt x="189" y="248"/>
                    </a:lnTo>
                    <a:lnTo>
                      <a:pt x="0" y="340"/>
                    </a:lnTo>
                    <a:lnTo>
                      <a:pt x="46" y="402"/>
                    </a:lnTo>
                    <a:lnTo>
                      <a:pt x="218" y="389"/>
                    </a:lnTo>
                    <a:lnTo>
                      <a:pt x="358" y="455"/>
                    </a:lnTo>
                    <a:lnTo>
                      <a:pt x="452" y="534"/>
                    </a:lnTo>
                    <a:lnTo>
                      <a:pt x="528" y="660"/>
                    </a:lnTo>
                    <a:lnTo>
                      <a:pt x="668" y="803"/>
                    </a:lnTo>
                    <a:lnTo>
                      <a:pt x="853" y="962"/>
                    </a:lnTo>
                    <a:lnTo>
                      <a:pt x="931" y="963"/>
                    </a:lnTo>
                    <a:lnTo>
                      <a:pt x="1117" y="1155"/>
                    </a:lnTo>
                    <a:lnTo>
                      <a:pt x="1367" y="1189"/>
                    </a:lnTo>
                    <a:lnTo>
                      <a:pt x="1390" y="704"/>
                    </a:lnTo>
                    <a:lnTo>
                      <a:pt x="1436" y="705"/>
                    </a:lnTo>
                    <a:lnTo>
                      <a:pt x="1437" y="688"/>
                    </a:lnTo>
                    <a:lnTo>
                      <a:pt x="1313" y="593"/>
                    </a:lnTo>
                    <a:lnTo>
                      <a:pt x="1376" y="5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4" name="Freeform 317">
                <a:extLst>
                  <a:ext uri="{FF2B5EF4-FFF2-40B4-BE49-F238E27FC236}">
                    <a16:creationId xmlns:a16="http://schemas.microsoft.com/office/drawing/2014/main" id="{84392B1F-727C-4D46-90CA-53CC25B59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5" y="1818"/>
                <a:ext cx="143" cy="99"/>
              </a:xfrm>
              <a:custGeom>
                <a:avLst/>
                <a:gdLst>
                  <a:gd name="T0" fmla="*/ 526 w 1007"/>
                  <a:gd name="T1" fmla="*/ 139 h 693"/>
                  <a:gd name="T2" fmla="*/ 494 w 1007"/>
                  <a:gd name="T3" fmla="*/ 154 h 693"/>
                  <a:gd name="T4" fmla="*/ 540 w 1007"/>
                  <a:gd name="T5" fmla="*/ 217 h 693"/>
                  <a:gd name="T6" fmla="*/ 460 w 1007"/>
                  <a:gd name="T7" fmla="*/ 357 h 693"/>
                  <a:gd name="T8" fmla="*/ 413 w 1007"/>
                  <a:gd name="T9" fmla="*/ 294 h 693"/>
                  <a:gd name="T10" fmla="*/ 257 w 1007"/>
                  <a:gd name="T11" fmla="*/ 292 h 693"/>
                  <a:gd name="T12" fmla="*/ 176 w 1007"/>
                  <a:gd name="T13" fmla="*/ 416 h 693"/>
                  <a:gd name="T14" fmla="*/ 19 w 1007"/>
                  <a:gd name="T15" fmla="*/ 476 h 693"/>
                  <a:gd name="T16" fmla="*/ 1 w 1007"/>
                  <a:gd name="T17" fmla="*/ 645 h 693"/>
                  <a:gd name="T18" fmla="*/ 0 w 1007"/>
                  <a:gd name="T19" fmla="*/ 676 h 693"/>
                  <a:gd name="T20" fmla="*/ 31 w 1007"/>
                  <a:gd name="T21" fmla="*/ 693 h 693"/>
                  <a:gd name="T22" fmla="*/ 127 w 1007"/>
                  <a:gd name="T23" fmla="*/ 619 h 693"/>
                  <a:gd name="T24" fmla="*/ 300 w 1007"/>
                  <a:gd name="T25" fmla="*/ 559 h 693"/>
                  <a:gd name="T26" fmla="*/ 473 w 1007"/>
                  <a:gd name="T27" fmla="*/ 529 h 693"/>
                  <a:gd name="T28" fmla="*/ 691 w 1007"/>
                  <a:gd name="T29" fmla="*/ 595 h 693"/>
                  <a:gd name="T30" fmla="*/ 754 w 1007"/>
                  <a:gd name="T31" fmla="*/ 627 h 693"/>
                  <a:gd name="T32" fmla="*/ 786 w 1007"/>
                  <a:gd name="T33" fmla="*/ 581 h 693"/>
                  <a:gd name="T34" fmla="*/ 897 w 1007"/>
                  <a:gd name="T35" fmla="*/ 488 h 693"/>
                  <a:gd name="T36" fmla="*/ 975 w 1007"/>
                  <a:gd name="T37" fmla="*/ 458 h 693"/>
                  <a:gd name="T38" fmla="*/ 1007 w 1007"/>
                  <a:gd name="T39" fmla="*/ 459 h 693"/>
                  <a:gd name="T40" fmla="*/ 914 w 1007"/>
                  <a:gd name="T41" fmla="*/ 394 h 693"/>
                  <a:gd name="T42" fmla="*/ 899 w 1007"/>
                  <a:gd name="T43" fmla="*/ 316 h 693"/>
                  <a:gd name="T44" fmla="*/ 851 w 1007"/>
                  <a:gd name="T45" fmla="*/ 347 h 693"/>
                  <a:gd name="T46" fmla="*/ 759 w 1007"/>
                  <a:gd name="T47" fmla="*/ 299 h 693"/>
                  <a:gd name="T48" fmla="*/ 760 w 1007"/>
                  <a:gd name="T49" fmla="*/ 189 h 693"/>
                  <a:gd name="T50" fmla="*/ 793 w 1007"/>
                  <a:gd name="T51" fmla="*/ 79 h 693"/>
                  <a:gd name="T52" fmla="*/ 700 w 1007"/>
                  <a:gd name="T53" fmla="*/ 0 h 693"/>
                  <a:gd name="T54" fmla="*/ 637 w 1007"/>
                  <a:gd name="T55" fmla="*/ 46 h 693"/>
                  <a:gd name="T56" fmla="*/ 667 w 1007"/>
                  <a:gd name="T57" fmla="*/ 109 h 693"/>
                  <a:gd name="T58" fmla="*/ 588 w 1007"/>
                  <a:gd name="T59" fmla="*/ 155 h 693"/>
                  <a:gd name="T60" fmla="*/ 526 w 1007"/>
                  <a:gd name="T61" fmla="*/ 139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07" h="693">
                    <a:moveTo>
                      <a:pt x="526" y="139"/>
                    </a:moveTo>
                    <a:lnTo>
                      <a:pt x="494" y="154"/>
                    </a:lnTo>
                    <a:lnTo>
                      <a:pt x="540" y="217"/>
                    </a:lnTo>
                    <a:lnTo>
                      <a:pt x="460" y="357"/>
                    </a:lnTo>
                    <a:lnTo>
                      <a:pt x="413" y="294"/>
                    </a:lnTo>
                    <a:lnTo>
                      <a:pt x="257" y="292"/>
                    </a:lnTo>
                    <a:lnTo>
                      <a:pt x="176" y="416"/>
                    </a:lnTo>
                    <a:lnTo>
                      <a:pt x="19" y="476"/>
                    </a:lnTo>
                    <a:lnTo>
                      <a:pt x="1" y="645"/>
                    </a:lnTo>
                    <a:lnTo>
                      <a:pt x="0" y="676"/>
                    </a:lnTo>
                    <a:lnTo>
                      <a:pt x="31" y="693"/>
                    </a:lnTo>
                    <a:lnTo>
                      <a:pt x="127" y="619"/>
                    </a:lnTo>
                    <a:lnTo>
                      <a:pt x="300" y="559"/>
                    </a:lnTo>
                    <a:lnTo>
                      <a:pt x="473" y="529"/>
                    </a:lnTo>
                    <a:lnTo>
                      <a:pt x="691" y="595"/>
                    </a:lnTo>
                    <a:lnTo>
                      <a:pt x="754" y="627"/>
                    </a:lnTo>
                    <a:lnTo>
                      <a:pt x="786" y="581"/>
                    </a:lnTo>
                    <a:lnTo>
                      <a:pt x="897" y="488"/>
                    </a:lnTo>
                    <a:lnTo>
                      <a:pt x="975" y="458"/>
                    </a:lnTo>
                    <a:lnTo>
                      <a:pt x="1007" y="459"/>
                    </a:lnTo>
                    <a:lnTo>
                      <a:pt x="914" y="394"/>
                    </a:lnTo>
                    <a:lnTo>
                      <a:pt x="899" y="316"/>
                    </a:lnTo>
                    <a:lnTo>
                      <a:pt x="851" y="347"/>
                    </a:lnTo>
                    <a:lnTo>
                      <a:pt x="759" y="299"/>
                    </a:lnTo>
                    <a:lnTo>
                      <a:pt x="760" y="189"/>
                    </a:lnTo>
                    <a:lnTo>
                      <a:pt x="793" y="79"/>
                    </a:lnTo>
                    <a:lnTo>
                      <a:pt x="700" y="0"/>
                    </a:lnTo>
                    <a:lnTo>
                      <a:pt x="637" y="46"/>
                    </a:lnTo>
                    <a:lnTo>
                      <a:pt x="667" y="109"/>
                    </a:lnTo>
                    <a:lnTo>
                      <a:pt x="588" y="155"/>
                    </a:lnTo>
                    <a:lnTo>
                      <a:pt x="526" y="1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5" name="Freeform 318">
                <a:extLst>
                  <a:ext uri="{FF2B5EF4-FFF2-40B4-BE49-F238E27FC236}">
                    <a16:creationId xmlns:a16="http://schemas.microsoft.com/office/drawing/2014/main" id="{58DAECB9-FFA6-41C0-A426-2BD2CC9BE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" y="2014"/>
                <a:ext cx="243" cy="165"/>
              </a:xfrm>
              <a:custGeom>
                <a:avLst/>
                <a:gdLst>
                  <a:gd name="T0" fmla="*/ 346 w 1703"/>
                  <a:gd name="T1" fmla="*/ 259 h 1160"/>
                  <a:gd name="T2" fmla="*/ 268 w 1703"/>
                  <a:gd name="T3" fmla="*/ 258 h 1160"/>
                  <a:gd name="T4" fmla="*/ 83 w 1703"/>
                  <a:gd name="T5" fmla="*/ 99 h 1160"/>
                  <a:gd name="T6" fmla="*/ 64 w 1703"/>
                  <a:gd name="T7" fmla="*/ 224 h 1160"/>
                  <a:gd name="T8" fmla="*/ 0 w 1703"/>
                  <a:gd name="T9" fmla="*/ 349 h 1160"/>
                  <a:gd name="T10" fmla="*/ 403 w 1703"/>
                  <a:gd name="T11" fmla="*/ 700 h 1160"/>
                  <a:gd name="T12" fmla="*/ 338 w 1703"/>
                  <a:gd name="T13" fmla="*/ 824 h 1160"/>
                  <a:gd name="T14" fmla="*/ 432 w 1703"/>
                  <a:gd name="T15" fmla="*/ 872 h 1160"/>
                  <a:gd name="T16" fmla="*/ 445 w 1703"/>
                  <a:gd name="T17" fmla="*/ 1014 h 1160"/>
                  <a:gd name="T18" fmla="*/ 586 w 1703"/>
                  <a:gd name="T19" fmla="*/ 1016 h 1160"/>
                  <a:gd name="T20" fmla="*/ 697 w 1703"/>
                  <a:gd name="T21" fmla="*/ 938 h 1160"/>
                  <a:gd name="T22" fmla="*/ 775 w 1703"/>
                  <a:gd name="T23" fmla="*/ 1018 h 1160"/>
                  <a:gd name="T24" fmla="*/ 835 w 1703"/>
                  <a:gd name="T25" fmla="*/ 1160 h 1160"/>
                  <a:gd name="T26" fmla="*/ 1324 w 1703"/>
                  <a:gd name="T27" fmla="*/ 995 h 1160"/>
                  <a:gd name="T28" fmla="*/ 1432 w 1703"/>
                  <a:gd name="T29" fmla="*/ 1059 h 1160"/>
                  <a:gd name="T30" fmla="*/ 1511 w 1703"/>
                  <a:gd name="T31" fmla="*/ 1013 h 1160"/>
                  <a:gd name="T32" fmla="*/ 1573 w 1703"/>
                  <a:gd name="T33" fmla="*/ 1076 h 1160"/>
                  <a:gd name="T34" fmla="*/ 1668 w 1703"/>
                  <a:gd name="T35" fmla="*/ 1015 h 1160"/>
                  <a:gd name="T36" fmla="*/ 1639 w 1703"/>
                  <a:gd name="T37" fmla="*/ 874 h 1160"/>
                  <a:gd name="T38" fmla="*/ 1702 w 1703"/>
                  <a:gd name="T39" fmla="*/ 812 h 1160"/>
                  <a:gd name="T40" fmla="*/ 1703 w 1703"/>
                  <a:gd name="T41" fmla="*/ 718 h 1160"/>
                  <a:gd name="T42" fmla="*/ 1471 w 1703"/>
                  <a:gd name="T43" fmla="*/ 589 h 1160"/>
                  <a:gd name="T44" fmla="*/ 1204 w 1703"/>
                  <a:gd name="T45" fmla="*/ 586 h 1160"/>
                  <a:gd name="T46" fmla="*/ 1207 w 1703"/>
                  <a:gd name="T47" fmla="*/ 397 h 1160"/>
                  <a:gd name="T48" fmla="*/ 1160 w 1703"/>
                  <a:gd name="T49" fmla="*/ 319 h 1160"/>
                  <a:gd name="T50" fmla="*/ 1098 w 1703"/>
                  <a:gd name="T51" fmla="*/ 302 h 1160"/>
                  <a:gd name="T52" fmla="*/ 989 w 1703"/>
                  <a:gd name="T53" fmla="*/ 269 h 1160"/>
                  <a:gd name="T54" fmla="*/ 898 w 1703"/>
                  <a:gd name="T55" fmla="*/ 2 h 1160"/>
                  <a:gd name="T56" fmla="*/ 851 w 1703"/>
                  <a:gd name="T57" fmla="*/ 1 h 1160"/>
                  <a:gd name="T58" fmla="*/ 805 w 1703"/>
                  <a:gd name="T59" fmla="*/ 0 h 1160"/>
                  <a:gd name="T60" fmla="*/ 782 w 1703"/>
                  <a:gd name="T61" fmla="*/ 485 h 1160"/>
                  <a:gd name="T62" fmla="*/ 532 w 1703"/>
                  <a:gd name="T63" fmla="*/ 451 h 1160"/>
                  <a:gd name="T64" fmla="*/ 346 w 1703"/>
                  <a:gd name="T65" fmla="*/ 259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3" h="1160">
                    <a:moveTo>
                      <a:pt x="346" y="259"/>
                    </a:moveTo>
                    <a:lnTo>
                      <a:pt x="268" y="258"/>
                    </a:lnTo>
                    <a:lnTo>
                      <a:pt x="83" y="99"/>
                    </a:lnTo>
                    <a:lnTo>
                      <a:pt x="64" y="224"/>
                    </a:lnTo>
                    <a:lnTo>
                      <a:pt x="0" y="349"/>
                    </a:lnTo>
                    <a:lnTo>
                      <a:pt x="403" y="700"/>
                    </a:lnTo>
                    <a:lnTo>
                      <a:pt x="338" y="824"/>
                    </a:lnTo>
                    <a:lnTo>
                      <a:pt x="432" y="872"/>
                    </a:lnTo>
                    <a:lnTo>
                      <a:pt x="445" y="1014"/>
                    </a:lnTo>
                    <a:lnTo>
                      <a:pt x="586" y="1016"/>
                    </a:lnTo>
                    <a:lnTo>
                      <a:pt x="697" y="938"/>
                    </a:lnTo>
                    <a:lnTo>
                      <a:pt x="775" y="1018"/>
                    </a:lnTo>
                    <a:lnTo>
                      <a:pt x="835" y="1160"/>
                    </a:lnTo>
                    <a:lnTo>
                      <a:pt x="1324" y="995"/>
                    </a:lnTo>
                    <a:lnTo>
                      <a:pt x="1432" y="1059"/>
                    </a:lnTo>
                    <a:lnTo>
                      <a:pt x="1511" y="1013"/>
                    </a:lnTo>
                    <a:lnTo>
                      <a:pt x="1573" y="1076"/>
                    </a:lnTo>
                    <a:lnTo>
                      <a:pt x="1668" y="1015"/>
                    </a:lnTo>
                    <a:lnTo>
                      <a:pt x="1639" y="874"/>
                    </a:lnTo>
                    <a:lnTo>
                      <a:pt x="1702" y="812"/>
                    </a:lnTo>
                    <a:lnTo>
                      <a:pt x="1703" y="718"/>
                    </a:lnTo>
                    <a:lnTo>
                      <a:pt x="1471" y="589"/>
                    </a:lnTo>
                    <a:lnTo>
                      <a:pt x="1204" y="586"/>
                    </a:lnTo>
                    <a:lnTo>
                      <a:pt x="1207" y="397"/>
                    </a:lnTo>
                    <a:lnTo>
                      <a:pt x="1160" y="319"/>
                    </a:lnTo>
                    <a:lnTo>
                      <a:pt x="1098" y="302"/>
                    </a:lnTo>
                    <a:lnTo>
                      <a:pt x="989" y="269"/>
                    </a:lnTo>
                    <a:lnTo>
                      <a:pt x="898" y="2"/>
                    </a:lnTo>
                    <a:lnTo>
                      <a:pt x="851" y="1"/>
                    </a:lnTo>
                    <a:lnTo>
                      <a:pt x="805" y="0"/>
                    </a:lnTo>
                    <a:lnTo>
                      <a:pt x="782" y="485"/>
                    </a:lnTo>
                    <a:lnTo>
                      <a:pt x="532" y="451"/>
                    </a:lnTo>
                    <a:lnTo>
                      <a:pt x="346" y="2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6" name="Freeform 319">
                <a:extLst>
                  <a:ext uri="{FF2B5EF4-FFF2-40B4-BE49-F238E27FC236}">
                    <a16:creationId xmlns:a16="http://schemas.microsoft.com/office/drawing/2014/main" id="{7D821C35-5D6B-418B-A0A1-353672DD6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0" y="2004"/>
                <a:ext cx="205" cy="257"/>
              </a:xfrm>
              <a:custGeom>
                <a:avLst/>
                <a:gdLst>
                  <a:gd name="T0" fmla="*/ 967 w 1432"/>
                  <a:gd name="T1" fmla="*/ 166 h 1801"/>
                  <a:gd name="T2" fmla="*/ 827 w 1432"/>
                  <a:gd name="T3" fmla="*/ 23 h 1801"/>
                  <a:gd name="T4" fmla="*/ 666 w 1432"/>
                  <a:gd name="T5" fmla="*/ 319 h 1801"/>
                  <a:gd name="T6" fmla="*/ 573 w 1432"/>
                  <a:gd name="T7" fmla="*/ 329 h 1801"/>
                  <a:gd name="T8" fmla="*/ 515 w 1432"/>
                  <a:gd name="T9" fmla="*/ 246 h 1801"/>
                  <a:gd name="T10" fmla="*/ 527 w 1432"/>
                  <a:gd name="T11" fmla="*/ 191 h 1801"/>
                  <a:gd name="T12" fmla="*/ 435 w 1432"/>
                  <a:gd name="T13" fmla="*/ 81 h 1801"/>
                  <a:gd name="T14" fmla="*/ 451 w 1432"/>
                  <a:gd name="T15" fmla="*/ 18 h 1801"/>
                  <a:gd name="T16" fmla="*/ 263 w 1432"/>
                  <a:gd name="T17" fmla="*/ 0 h 1801"/>
                  <a:gd name="T18" fmla="*/ 261 w 1432"/>
                  <a:gd name="T19" fmla="*/ 94 h 1801"/>
                  <a:gd name="T20" fmla="*/ 308 w 1432"/>
                  <a:gd name="T21" fmla="*/ 157 h 1801"/>
                  <a:gd name="T22" fmla="*/ 386 w 1432"/>
                  <a:gd name="T23" fmla="*/ 158 h 1801"/>
                  <a:gd name="T24" fmla="*/ 502 w 1432"/>
                  <a:gd name="T25" fmla="*/ 263 h 1801"/>
                  <a:gd name="T26" fmla="*/ 549 w 1432"/>
                  <a:gd name="T27" fmla="*/ 331 h 1801"/>
                  <a:gd name="T28" fmla="*/ 540 w 1432"/>
                  <a:gd name="T29" fmla="*/ 332 h 1801"/>
                  <a:gd name="T30" fmla="*/ 552 w 1432"/>
                  <a:gd name="T31" fmla="*/ 593 h 1801"/>
                  <a:gd name="T32" fmla="*/ 137 w 1432"/>
                  <a:gd name="T33" fmla="*/ 817 h 1801"/>
                  <a:gd name="T34" fmla="*/ 80 w 1432"/>
                  <a:gd name="T35" fmla="*/ 781 h 1801"/>
                  <a:gd name="T36" fmla="*/ 0 w 1432"/>
                  <a:gd name="T37" fmla="*/ 842 h 1801"/>
                  <a:gd name="T38" fmla="*/ 109 w 1432"/>
                  <a:gd name="T39" fmla="*/ 923 h 1801"/>
                  <a:gd name="T40" fmla="*/ 235 w 1432"/>
                  <a:gd name="T41" fmla="*/ 877 h 1801"/>
                  <a:gd name="T42" fmla="*/ 157 w 1432"/>
                  <a:gd name="T43" fmla="*/ 829 h 1801"/>
                  <a:gd name="T44" fmla="*/ 563 w 1432"/>
                  <a:gd name="T45" fmla="*/ 612 h 1801"/>
                  <a:gd name="T46" fmla="*/ 753 w 1432"/>
                  <a:gd name="T47" fmla="*/ 822 h 1801"/>
                  <a:gd name="T48" fmla="*/ 781 w 1432"/>
                  <a:gd name="T49" fmla="*/ 1026 h 1801"/>
                  <a:gd name="T50" fmla="*/ 1028 w 1432"/>
                  <a:gd name="T51" fmla="*/ 1312 h 1801"/>
                  <a:gd name="T52" fmla="*/ 1072 w 1432"/>
                  <a:gd name="T53" fmla="*/ 1547 h 1801"/>
                  <a:gd name="T54" fmla="*/ 1164 w 1432"/>
                  <a:gd name="T55" fmla="*/ 1721 h 1801"/>
                  <a:gd name="T56" fmla="*/ 1272 w 1432"/>
                  <a:gd name="T57" fmla="*/ 1801 h 1801"/>
                  <a:gd name="T58" fmla="*/ 1432 w 1432"/>
                  <a:gd name="T59" fmla="*/ 1568 h 1801"/>
                  <a:gd name="T60" fmla="*/ 1308 w 1432"/>
                  <a:gd name="T61" fmla="*/ 1488 h 1801"/>
                  <a:gd name="T62" fmla="*/ 1310 w 1432"/>
                  <a:gd name="T63" fmla="*/ 1331 h 1801"/>
                  <a:gd name="T64" fmla="*/ 1218 w 1432"/>
                  <a:gd name="T65" fmla="*/ 1189 h 1801"/>
                  <a:gd name="T66" fmla="*/ 1329 w 1432"/>
                  <a:gd name="T67" fmla="*/ 1081 h 1801"/>
                  <a:gd name="T68" fmla="*/ 1316 w 1432"/>
                  <a:gd name="T69" fmla="*/ 939 h 1801"/>
                  <a:gd name="T70" fmla="*/ 1222 w 1432"/>
                  <a:gd name="T71" fmla="*/ 891 h 1801"/>
                  <a:gd name="T72" fmla="*/ 1287 w 1432"/>
                  <a:gd name="T73" fmla="*/ 767 h 1801"/>
                  <a:gd name="T74" fmla="*/ 884 w 1432"/>
                  <a:gd name="T75" fmla="*/ 416 h 1801"/>
                  <a:gd name="T76" fmla="*/ 948 w 1432"/>
                  <a:gd name="T77" fmla="*/ 291 h 1801"/>
                  <a:gd name="T78" fmla="*/ 967 w 1432"/>
                  <a:gd name="T79" fmla="*/ 166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32" h="1801">
                    <a:moveTo>
                      <a:pt x="967" y="166"/>
                    </a:moveTo>
                    <a:lnTo>
                      <a:pt x="827" y="23"/>
                    </a:lnTo>
                    <a:lnTo>
                      <a:pt x="666" y="319"/>
                    </a:lnTo>
                    <a:lnTo>
                      <a:pt x="573" y="329"/>
                    </a:lnTo>
                    <a:lnTo>
                      <a:pt x="515" y="246"/>
                    </a:lnTo>
                    <a:lnTo>
                      <a:pt x="527" y="191"/>
                    </a:lnTo>
                    <a:lnTo>
                      <a:pt x="435" y="81"/>
                    </a:lnTo>
                    <a:lnTo>
                      <a:pt x="451" y="18"/>
                    </a:lnTo>
                    <a:lnTo>
                      <a:pt x="263" y="0"/>
                    </a:lnTo>
                    <a:lnTo>
                      <a:pt x="261" y="94"/>
                    </a:lnTo>
                    <a:lnTo>
                      <a:pt x="308" y="157"/>
                    </a:lnTo>
                    <a:lnTo>
                      <a:pt x="386" y="158"/>
                    </a:lnTo>
                    <a:lnTo>
                      <a:pt x="502" y="263"/>
                    </a:lnTo>
                    <a:lnTo>
                      <a:pt x="549" y="331"/>
                    </a:lnTo>
                    <a:lnTo>
                      <a:pt x="540" y="332"/>
                    </a:lnTo>
                    <a:lnTo>
                      <a:pt x="552" y="593"/>
                    </a:lnTo>
                    <a:lnTo>
                      <a:pt x="137" y="817"/>
                    </a:lnTo>
                    <a:lnTo>
                      <a:pt x="80" y="781"/>
                    </a:lnTo>
                    <a:lnTo>
                      <a:pt x="0" y="842"/>
                    </a:lnTo>
                    <a:lnTo>
                      <a:pt x="109" y="923"/>
                    </a:lnTo>
                    <a:lnTo>
                      <a:pt x="235" y="877"/>
                    </a:lnTo>
                    <a:lnTo>
                      <a:pt x="157" y="829"/>
                    </a:lnTo>
                    <a:lnTo>
                      <a:pt x="563" y="612"/>
                    </a:lnTo>
                    <a:lnTo>
                      <a:pt x="753" y="822"/>
                    </a:lnTo>
                    <a:lnTo>
                      <a:pt x="781" y="1026"/>
                    </a:lnTo>
                    <a:lnTo>
                      <a:pt x="1028" y="1312"/>
                    </a:lnTo>
                    <a:lnTo>
                      <a:pt x="1072" y="1547"/>
                    </a:lnTo>
                    <a:lnTo>
                      <a:pt x="1164" y="1721"/>
                    </a:lnTo>
                    <a:lnTo>
                      <a:pt x="1272" y="1801"/>
                    </a:lnTo>
                    <a:lnTo>
                      <a:pt x="1432" y="1568"/>
                    </a:lnTo>
                    <a:lnTo>
                      <a:pt x="1308" y="1488"/>
                    </a:lnTo>
                    <a:lnTo>
                      <a:pt x="1310" y="1331"/>
                    </a:lnTo>
                    <a:lnTo>
                      <a:pt x="1218" y="1189"/>
                    </a:lnTo>
                    <a:lnTo>
                      <a:pt x="1329" y="1081"/>
                    </a:lnTo>
                    <a:lnTo>
                      <a:pt x="1316" y="939"/>
                    </a:lnTo>
                    <a:lnTo>
                      <a:pt x="1222" y="891"/>
                    </a:lnTo>
                    <a:lnTo>
                      <a:pt x="1287" y="767"/>
                    </a:lnTo>
                    <a:lnTo>
                      <a:pt x="884" y="416"/>
                    </a:lnTo>
                    <a:lnTo>
                      <a:pt x="948" y="291"/>
                    </a:lnTo>
                    <a:lnTo>
                      <a:pt x="967" y="1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7" name="Freeform 320">
                <a:extLst>
                  <a:ext uri="{FF2B5EF4-FFF2-40B4-BE49-F238E27FC236}">
                    <a16:creationId xmlns:a16="http://schemas.microsoft.com/office/drawing/2014/main" id="{B995A3EC-A99B-4203-8F94-4E412FDD7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4" y="2119"/>
                <a:ext cx="234" cy="190"/>
              </a:xfrm>
              <a:custGeom>
                <a:avLst/>
                <a:gdLst>
                  <a:gd name="T0" fmla="*/ 252 w 1634"/>
                  <a:gd name="T1" fmla="*/ 280 h 1334"/>
                  <a:gd name="T2" fmla="*/ 111 w 1634"/>
                  <a:gd name="T3" fmla="*/ 278 h 1334"/>
                  <a:gd name="T4" fmla="*/ 0 w 1634"/>
                  <a:gd name="T5" fmla="*/ 386 h 1334"/>
                  <a:gd name="T6" fmla="*/ 92 w 1634"/>
                  <a:gd name="T7" fmla="*/ 528 h 1334"/>
                  <a:gd name="T8" fmla="*/ 90 w 1634"/>
                  <a:gd name="T9" fmla="*/ 685 h 1334"/>
                  <a:gd name="T10" fmla="*/ 214 w 1634"/>
                  <a:gd name="T11" fmla="*/ 765 h 1334"/>
                  <a:gd name="T12" fmla="*/ 54 w 1634"/>
                  <a:gd name="T13" fmla="*/ 998 h 1334"/>
                  <a:gd name="T14" fmla="*/ 85 w 1634"/>
                  <a:gd name="T15" fmla="*/ 1014 h 1334"/>
                  <a:gd name="T16" fmla="*/ 366 w 1634"/>
                  <a:gd name="T17" fmla="*/ 1096 h 1334"/>
                  <a:gd name="T18" fmla="*/ 504 w 1634"/>
                  <a:gd name="T19" fmla="*/ 1334 h 1334"/>
                  <a:gd name="T20" fmla="*/ 833 w 1634"/>
                  <a:gd name="T21" fmla="*/ 1323 h 1334"/>
                  <a:gd name="T22" fmla="*/ 820 w 1634"/>
                  <a:gd name="T23" fmla="*/ 1134 h 1334"/>
                  <a:gd name="T24" fmla="*/ 1311 w 1634"/>
                  <a:gd name="T25" fmla="*/ 781 h 1334"/>
                  <a:gd name="T26" fmla="*/ 1329 w 1634"/>
                  <a:gd name="T27" fmla="*/ 640 h 1334"/>
                  <a:gd name="T28" fmla="*/ 1599 w 1634"/>
                  <a:gd name="T29" fmla="*/ 345 h 1334"/>
                  <a:gd name="T30" fmla="*/ 1587 w 1634"/>
                  <a:gd name="T31" fmla="*/ 157 h 1334"/>
                  <a:gd name="T32" fmla="*/ 1634 w 1634"/>
                  <a:gd name="T33" fmla="*/ 111 h 1334"/>
                  <a:gd name="T34" fmla="*/ 1542 w 1634"/>
                  <a:gd name="T35" fmla="*/ 0 h 1334"/>
                  <a:gd name="T36" fmla="*/ 1446 w 1634"/>
                  <a:gd name="T37" fmla="*/ 109 h 1334"/>
                  <a:gd name="T38" fmla="*/ 1368 w 1634"/>
                  <a:gd name="T39" fmla="*/ 76 h 1334"/>
                  <a:gd name="T40" fmla="*/ 1305 w 1634"/>
                  <a:gd name="T41" fmla="*/ 138 h 1334"/>
                  <a:gd name="T42" fmla="*/ 1334 w 1634"/>
                  <a:gd name="T43" fmla="*/ 279 h 1334"/>
                  <a:gd name="T44" fmla="*/ 1239 w 1634"/>
                  <a:gd name="T45" fmla="*/ 340 h 1334"/>
                  <a:gd name="T46" fmla="*/ 1177 w 1634"/>
                  <a:gd name="T47" fmla="*/ 277 h 1334"/>
                  <a:gd name="T48" fmla="*/ 1098 w 1634"/>
                  <a:gd name="T49" fmla="*/ 323 h 1334"/>
                  <a:gd name="T50" fmla="*/ 990 w 1634"/>
                  <a:gd name="T51" fmla="*/ 259 h 1334"/>
                  <a:gd name="T52" fmla="*/ 501 w 1634"/>
                  <a:gd name="T53" fmla="*/ 424 h 1334"/>
                  <a:gd name="T54" fmla="*/ 441 w 1634"/>
                  <a:gd name="T55" fmla="*/ 282 h 1334"/>
                  <a:gd name="T56" fmla="*/ 363 w 1634"/>
                  <a:gd name="T57" fmla="*/ 202 h 1334"/>
                  <a:gd name="T58" fmla="*/ 252 w 1634"/>
                  <a:gd name="T59" fmla="*/ 280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34" h="1334">
                    <a:moveTo>
                      <a:pt x="252" y="280"/>
                    </a:moveTo>
                    <a:lnTo>
                      <a:pt x="111" y="278"/>
                    </a:lnTo>
                    <a:lnTo>
                      <a:pt x="0" y="386"/>
                    </a:lnTo>
                    <a:lnTo>
                      <a:pt x="92" y="528"/>
                    </a:lnTo>
                    <a:lnTo>
                      <a:pt x="90" y="685"/>
                    </a:lnTo>
                    <a:lnTo>
                      <a:pt x="214" y="765"/>
                    </a:lnTo>
                    <a:lnTo>
                      <a:pt x="54" y="998"/>
                    </a:lnTo>
                    <a:lnTo>
                      <a:pt x="85" y="1014"/>
                    </a:lnTo>
                    <a:lnTo>
                      <a:pt x="366" y="1096"/>
                    </a:lnTo>
                    <a:lnTo>
                      <a:pt x="504" y="1334"/>
                    </a:lnTo>
                    <a:lnTo>
                      <a:pt x="833" y="1323"/>
                    </a:lnTo>
                    <a:lnTo>
                      <a:pt x="820" y="1134"/>
                    </a:lnTo>
                    <a:lnTo>
                      <a:pt x="1311" y="781"/>
                    </a:lnTo>
                    <a:lnTo>
                      <a:pt x="1329" y="640"/>
                    </a:lnTo>
                    <a:lnTo>
                      <a:pt x="1599" y="345"/>
                    </a:lnTo>
                    <a:lnTo>
                      <a:pt x="1587" y="157"/>
                    </a:lnTo>
                    <a:lnTo>
                      <a:pt x="1634" y="111"/>
                    </a:lnTo>
                    <a:lnTo>
                      <a:pt x="1542" y="0"/>
                    </a:lnTo>
                    <a:lnTo>
                      <a:pt x="1446" y="109"/>
                    </a:lnTo>
                    <a:lnTo>
                      <a:pt x="1368" y="76"/>
                    </a:lnTo>
                    <a:lnTo>
                      <a:pt x="1305" y="138"/>
                    </a:lnTo>
                    <a:lnTo>
                      <a:pt x="1334" y="279"/>
                    </a:lnTo>
                    <a:lnTo>
                      <a:pt x="1239" y="340"/>
                    </a:lnTo>
                    <a:lnTo>
                      <a:pt x="1177" y="277"/>
                    </a:lnTo>
                    <a:lnTo>
                      <a:pt x="1098" y="323"/>
                    </a:lnTo>
                    <a:lnTo>
                      <a:pt x="990" y="259"/>
                    </a:lnTo>
                    <a:lnTo>
                      <a:pt x="501" y="424"/>
                    </a:lnTo>
                    <a:lnTo>
                      <a:pt x="441" y="282"/>
                    </a:lnTo>
                    <a:lnTo>
                      <a:pt x="363" y="202"/>
                    </a:lnTo>
                    <a:lnTo>
                      <a:pt x="252" y="2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8" name="Freeform 321">
                <a:extLst>
                  <a:ext uri="{FF2B5EF4-FFF2-40B4-BE49-F238E27FC236}">
                    <a16:creationId xmlns:a16="http://schemas.microsoft.com/office/drawing/2014/main" id="{7D212FD8-7093-437A-92DB-B1ABF0D78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2296"/>
                <a:ext cx="166" cy="188"/>
              </a:xfrm>
              <a:custGeom>
                <a:avLst/>
                <a:gdLst>
                  <a:gd name="T0" fmla="*/ 687 w 1164"/>
                  <a:gd name="T1" fmla="*/ 130 h 1316"/>
                  <a:gd name="T2" fmla="*/ 436 w 1164"/>
                  <a:gd name="T3" fmla="*/ 142 h 1316"/>
                  <a:gd name="T4" fmla="*/ 406 w 1164"/>
                  <a:gd name="T5" fmla="*/ 0 h 1316"/>
                  <a:gd name="T6" fmla="*/ 38 w 1164"/>
                  <a:gd name="T7" fmla="*/ 132 h 1316"/>
                  <a:gd name="T8" fmla="*/ 28 w 1164"/>
                  <a:gd name="T9" fmla="*/ 136 h 1316"/>
                  <a:gd name="T10" fmla="*/ 28 w 1164"/>
                  <a:gd name="T11" fmla="*/ 151 h 1316"/>
                  <a:gd name="T12" fmla="*/ 57 w 1164"/>
                  <a:gd name="T13" fmla="*/ 308 h 1316"/>
                  <a:gd name="T14" fmla="*/ 182 w 1164"/>
                  <a:gd name="T15" fmla="*/ 341 h 1316"/>
                  <a:gd name="T16" fmla="*/ 290 w 1164"/>
                  <a:gd name="T17" fmla="*/ 468 h 1316"/>
                  <a:gd name="T18" fmla="*/ 272 w 1164"/>
                  <a:gd name="T19" fmla="*/ 657 h 1316"/>
                  <a:gd name="T20" fmla="*/ 208 w 1164"/>
                  <a:gd name="T21" fmla="*/ 734 h 1316"/>
                  <a:gd name="T22" fmla="*/ 221 w 1164"/>
                  <a:gd name="T23" fmla="*/ 875 h 1316"/>
                  <a:gd name="T24" fmla="*/ 142 w 1164"/>
                  <a:gd name="T25" fmla="*/ 968 h 1316"/>
                  <a:gd name="T26" fmla="*/ 141 w 1164"/>
                  <a:gd name="T27" fmla="*/ 1062 h 1316"/>
                  <a:gd name="T28" fmla="*/ 0 w 1164"/>
                  <a:gd name="T29" fmla="*/ 1060 h 1316"/>
                  <a:gd name="T30" fmla="*/ 106 w 1164"/>
                  <a:gd name="T31" fmla="*/ 1219 h 1316"/>
                  <a:gd name="T32" fmla="*/ 326 w 1164"/>
                  <a:gd name="T33" fmla="*/ 1222 h 1316"/>
                  <a:gd name="T34" fmla="*/ 372 w 1164"/>
                  <a:gd name="T35" fmla="*/ 1316 h 1316"/>
                  <a:gd name="T36" fmla="*/ 612 w 1164"/>
                  <a:gd name="T37" fmla="*/ 959 h 1316"/>
                  <a:gd name="T38" fmla="*/ 972 w 1164"/>
                  <a:gd name="T39" fmla="*/ 1011 h 1316"/>
                  <a:gd name="T40" fmla="*/ 1164 w 1164"/>
                  <a:gd name="T41" fmla="*/ 747 h 1316"/>
                  <a:gd name="T42" fmla="*/ 962 w 1164"/>
                  <a:gd name="T43" fmla="*/ 651 h 1316"/>
                  <a:gd name="T44" fmla="*/ 932 w 1164"/>
                  <a:gd name="T45" fmla="*/ 509 h 1316"/>
                  <a:gd name="T46" fmla="*/ 855 w 1164"/>
                  <a:gd name="T47" fmla="*/ 398 h 1316"/>
                  <a:gd name="T48" fmla="*/ 858 w 1164"/>
                  <a:gd name="T49" fmla="*/ 234 h 1316"/>
                  <a:gd name="T50" fmla="*/ 858 w 1164"/>
                  <a:gd name="T51" fmla="*/ 210 h 1316"/>
                  <a:gd name="T52" fmla="*/ 687 w 1164"/>
                  <a:gd name="T53" fmla="*/ 130 h 1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64" h="1316">
                    <a:moveTo>
                      <a:pt x="687" y="130"/>
                    </a:moveTo>
                    <a:lnTo>
                      <a:pt x="436" y="142"/>
                    </a:lnTo>
                    <a:lnTo>
                      <a:pt x="406" y="0"/>
                    </a:lnTo>
                    <a:lnTo>
                      <a:pt x="38" y="132"/>
                    </a:lnTo>
                    <a:lnTo>
                      <a:pt x="28" y="136"/>
                    </a:lnTo>
                    <a:lnTo>
                      <a:pt x="28" y="151"/>
                    </a:lnTo>
                    <a:lnTo>
                      <a:pt x="57" y="308"/>
                    </a:lnTo>
                    <a:lnTo>
                      <a:pt x="182" y="341"/>
                    </a:lnTo>
                    <a:lnTo>
                      <a:pt x="290" y="468"/>
                    </a:lnTo>
                    <a:lnTo>
                      <a:pt x="272" y="657"/>
                    </a:lnTo>
                    <a:lnTo>
                      <a:pt x="208" y="734"/>
                    </a:lnTo>
                    <a:lnTo>
                      <a:pt x="221" y="875"/>
                    </a:lnTo>
                    <a:lnTo>
                      <a:pt x="142" y="968"/>
                    </a:lnTo>
                    <a:lnTo>
                      <a:pt x="141" y="1062"/>
                    </a:lnTo>
                    <a:lnTo>
                      <a:pt x="0" y="1060"/>
                    </a:lnTo>
                    <a:lnTo>
                      <a:pt x="106" y="1219"/>
                    </a:lnTo>
                    <a:lnTo>
                      <a:pt x="326" y="1222"/>
                    </a:lnTo>
                    <a:lnTo>
                      <a:pt x="372" y="1316"/>
                    </a:lnTo>
                    <a:lnTo>
                      <a:pt x="612" y="959"/>
                    </a:lnTo>
                    <a:lnTo>
                      <a:pt x="972" y="1011"/>
                    </a:lnTo>
                    <a:lnTo>
                      <a:pt x="1164" y="747"/>
                    </a:lnTo>
                    <a:lnTo>
                      <a:pt x="962" y="651"/>
                    </a:lnTo>
                    <a:lnTo>
                      <a:pt x="932" y="509"/>
                    </a:lnTo>
                    <a:lnTo>
                      <a:pt x="855" y="398"/>
                    </a:lnTo>
                    <a:lnTo>
                      <a:pt x="858" y="234"/>
                    </a:lnTo>
                    <a:lnTo>
                      <a:pt x="858" y="210"/>
                    </a:lnTo>
                    <a:lnTo>
                      <a:pt x="687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9" name="Freeform 322">
                <a:extLst>
                  <a:ext uri="{FF2B5EF4-FFF2-40B4-BE49-F238E27FC236}">
                    <a16:creationId xmlns:a16="http://schemas.microsoft.com/office/drawing/2014/main" id="{1D2A2F83-218F-4D9C-8968-441EE6202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1" y="2340"/>
                <a:ext cx="154" cy="94"/>
              </a:xfrm>
              <a:custGeom>
                <a:avLst/>
                <a:gdLst>
                  <a:gd name="T0" fmla="*/ 972 w 1080"/>
                  <a:gd name="T1" fmla="*/ 33 h 660"/>
                  <a:gd name="T2" fmla="*/ 847 w 1080"/>
                  <a:gd name="T3" fmla="*/ 0 h 660"/>
                  <a:gd name="T4" fmla="*/ 657 w 1080"/>
                  <a:gd name="T5" fmla="*/ 154 h 660"/>
                  <a:gd name="T6" fmla="*/ 662 w 1080"/>
                  <a:gd name="T7" fmla="*/ 223 h 660"/>
                  <a:gd name="T8" fmla="*/ 525 w 1080"/>
                  <a:gd name="T9" fmla="*/ 223 h 660"/>
                  <a:gd name="T10" fmla="*/ 438 w 1080"/>
                  <a:gd name="T11" fmla="*/ 120 h 660"/>
                  <a:gd name="T12" fmla="*/ 297 w 1080"/>
                  <a:gd name="T13" fmla="*/ 134 h 660"/>
                  <a:gd name="T14" fmla="*/ 187 w 1080"/>
                  <a:gd name="T15" fmla="*/ 86 h 660"/>
                  <a:gd name="T16" fmla="*/ 142 w 1080"/>
                  <a:gd name="T17" fmla="*/ 6 h 660"/>
                  <a:gd name="T18" fmla="*/ 47 w 1080"/>
                  <a:gd name="T19" fmla="*/ 5 h 660"/>
                  <a:gd name="T20" fmla="*/ 0 w 1080"/>
                  <a:gd name="T21" fmla="*/ 83 h 660"/>
                  <a:gd name="T22" fmla="*/ 45 w 1080"/>
                  <a:gd name="T23" fmla="*/ 146 h 660"/>
                  <a:gd name="T24" fmla="*/ 171 w 1080"/>
                  <a:gd name="T25" fmla="*/ 163 h 660"/>
                  <a:gd name="T26" fmla="*/ 498 w 1080"/>
                  <a:gd name="T27" fmla="*/ 293 h 660"/>
                  <a:gd name="T28" fmla="*/ 546 w 1080"/>
                  <a:gd name="T29" fmla="*/ 247 h 660"/>
                  <a:gd name="T30" fmla="*/ 542 w 1080"/>
                  <a:gd name="T31" fmla="*/ 243 h 660"/>
                  <a:gd name="T32" fmla="*/ 663 w 1080"/>
                  <a:gd name="T33" fmla="*/ 243 h 660"/>
                  <a:gd name="T34" fmla="*/ 670 w 1080"/>
                  <a:gd name="T35" fmla="*/ 343 h 660"/>
                  <a:gd name="T36" fmla="*/ 932 w 1080"/>
                  <a:gd name="T37" fmla="*/ 660 h 660"/>
                  <a:gd name="T38" fmla="*/ 1011 w 1080"/>
                  <a:gd name="T39" fmla="*/ 567 h 660"/>
                  <a:gd name="T40" fmla="*/ 998 w 1080"/>
                  <a:gd name="T41" fmla="*/ 426 h 660"/>
                  <a:gd name="T42" fmla="*/ 1062 w 1080"/>
                  <a:gd name="T43" fmla="*/ 349 h 660"/>
                  <a:gd name="T44" fmla="*/ 1080 w 1080"/>
                  <a:gd name="T45" fmla="*/ 160 h 660"/>
                  <a:gd name="T46" fmla="*/ 972 w 1080"/>
                  <a:gd name="T47" fmla="*/ 33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0" h="660">
                    <a:moveTo>
                      <a:pt x="972" y="33"/>
                    </a:moveTo>
                    <a:lnTo>
                      <a:pt x="847" y="0"/>
                    </a:lnTo>
                    <a:lnTo>
                      <a:pt x="657" y="154"/>
                    </a:lnTo>
                    <a:lnTo>
                      <a:pt x="662" y="223"/>
                    </a:lnTo>
                    <a:lnTo>
                      <a:pt x="525" y="223"/>
                    </a:lnTo>
                    <a:lnTo>
                      <a:pt x="438" y="120"/>
                    </a:lnTo>
                    <a:lnTo>
                      <a:pt x="297" y="134"/>
                    </a:lnTo>
                    <a:lnTo>
                      <a:pt x="187" y="86"/>
                    </a:lnTo>
                    <a:lnTo>
                      <a:pt x="142" y="6"/>
                    </a:lnTo>
                    <a:lnTo>
                      <a:pt x="47" y="5"/>
                    </a:lnTo>
                    <a:lnTo>
                      <a:pt x="0" y="83"/>
                    </a:lnTo>
                    <a:lnTo>
                      <a:pt x="45" y="146"/>
                    </a:lnTo>
                    <a:lnTo>
                      <a:pt x="171" y="163"/>
                    </a:lnTo>
                    <a:lnTo>
                      <a:pt x="498" y="293"/>
                    </a:lnTo>
                    <a:lnTo>
                      <a:pt x="546" y="247"/>
                    </a:lnTo>
                    <a:lnTo>
                      <a:pt x="542" y="243"/>
                    </a:lnTo>
                    <a:lnTo>
                      <a:pt x="663" y="243"/>
                    </a:lnTo>
                    <a:lnTo>
                      <a:pt x="670" y="343"/>
                    </a:lnTo>
                    <a:lnTo>
                      <a:pt x="932" y="660"/>
                    </a:lnTo>
                    <a:lnTo>
                      <a:pt x="1011" y="567"/>
                    </a:lnTo>
                    <a:lnTo>
                      <a:pt x="998" y="426"/>
                    </a:lnTo>
                    <a:lnTo>
                      <a:pt x="1062" y="349"/>
                    </a:lnTo>
                    <a:lnTo>
                      <a:pt x="1080" y="160"/>
                    </a:lnTo>
                    <a:lnTo>
                      <a:pt x="97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0" name="Freeform 323">
                <a:extLst>
                  <a:ext uri="{FF2B5EF4-FFF2-40B4-BE49-F238E27FC236}">
                    <a16:creationId xmlns:a16="http://schemas.microsoft.com/office/drawing/2014/main" id="{4CAAB965-C85D-40AE-93D8-8032C4B85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2428"/>
                <a:ext cx="213" cy="190"/>
              </a:xfrm>
              <a:custGeom>
                <a:avLst/>
                <a:gdLst>
                  <a:gd name="T0" fmla="*/ 280 w 1488"/>
                  <a:gd name="T1" fmla="*/ 159 h 1325"/>
                  <a:gd name="T2" fmla="*/ 186 w 1488"/>
                  <a:gd name="T3" fmla="*/ 142 h 1325"/>
                  <a:gd name="T4" fmla="*/ 125 w 1488"/>
                  <a:gd name="T5" fmla="*/ 47 h 1325"/>
                  <a:gd name="T6" fmla="*/ 62 w 1488"/>
                  <a:gd name="T7" fmla="*/ 0 h 1325"/>
                  <a:gd name="T8" fmla="*/ 0 w 1488"/>
                  <a:gd name="T9" fmla="*/ 45 h 1325"/>
                  <a:gd name="T10" fmla="*/ 75 w 1488"/>
                  <a:gd name="T11" fmla="*/ 234 h 1325"/>
                  <a:gd name="T12" fmla="*/ 74 w 1488"/>
                  <a:gd name="T13" fmla="*/ 313 h 1325"/>
                  <a:gd name="T14" fmla="*/ 198 w 1488"/>
                  <a:gd name="T15" fmla="*/ 377 h 1325"/>
                  <a:gd name="T16" fmla="*/ 291 w 1488"/>
                  <a:gd name="T17" fmla="*/ 504 h 1325"/>
                  <a:gd name="T18" fmla="*/ 336 w 1488"/>
                  <a:gd name="T19" fmla="*/ 630 h 1325"/>
                  <a:gd name="T20" fmla="*/ 399 w 1488"/>
                  <a:gd name="T21" fmla="*/ 600 h 1325"/>
                  <a:gd name="T22" fmla="*/ 400 w 1488"/>
                  <a:gd name="T23" fmla="*/ 530 h 1325"/>
                  <a:gd name="T24" fmla="*/ 527 w 1488"/>
                  <a:gd name="T25" fmla="*/ 591 h 1325"/>
                  <a:gd name="T26" fmla="*/ 459 w 1488"/>
                  <a:gd name="T27" fmla="*/ 805 h 1325"/>
                  <a:gd name="T28" fmla="*/ 317 w 1488"/>
                  <a:gd name="T29" fmla="*/ 834 h 1325"/>
                  <a:gd name="T30" fmla="*/ 332 w 1488"/>
                  <a:gd name="T31" fmla="*/ 912 h 1325"/>
                  <a:gd name="T32" fmla="*/ 408 w 1488"/>
                  <a:gd name="T33" fmla="*/ 1070 h 1325"/>
                  <a:gd name="T34" fmla="*/ 579 w 1488"/>
                  <a:gd name="T35" fmla="*/ 1182 h 1325"/>
                  <a:gd name="T36" fmla="*/ 718 w 1488"/>
                  <a:gd name="T37" fmla="*/ 1325 h 1325"/>
                  <a:gd name="T38" fmla="*/ 844 w 1488"/>
                  <a:gd name="T39" fmla="*/ 1311 h 1325"/>
                  <a:gd name="T40" fmla="*/ 1080 w 1488"/>
                  <a:gd name="T41" fmla="*/ 1221 h 1325"/>
                  <a:gd name="T42" fmla="*/ 1113 w 1488"/>
                  <a:gd name="T43" fmla="*/ 1112 h 1325"/>
                  <a:gd name="T44" fmla="*/ 1271 w 1488"/>
                  <a:gd name="T45" fmla="*/ 1035 h 1325"/>
                  <a:gd name="T46" fmla="*/ 1305 w 1488"/>
                  <a:gd name="T47" fmla="*/ 785 h 1325"/>
                  <a:gd name="T48" fmla="*/ 1462 w 1488"/>
                  <a:gd name="T49" fmla="*/ 756 h 1325"/>
                  <a:gd name="T50" fmla="*/ 1480 w 1488"/>
                  <a:gd name="T51" fmla="*/ 694 h 1325"/>
                  <a:gd name="T52" fmla="*/ 1341 w 1488"/>
                  <a:gd name="T53" fmla="*/ 551 h 1325"/>
                  <a:gd name="T54" fmla="*/ 1231 w 1488"/>
                  <a:gd name="T55" fmla="*/ 549 h 1325"/>
                  <a:gd name="T56" fmla="*/ 1122 w 1488"/>
                  <a:gd name="T57" fmla="*/ 453 h 1325"/>
                  <a:gd name="T58" fmla="*/ 1154 w 1488"/>
                  <a:gd name="T59" fmla="*/ 375 h 1325"/>
                  <a:gd name="T60" fmla="*/ 1295 w 1488"/>
                  <a:gd name="T61" fmla="*/ 393 h 1325"/>
                  <a:gd name="T62" fmla="*/ 1422 w 1488"/>
                  <a:gd name="T63" fmla="*/ 285 h 1325"/>
                  <a:gd name="T64" fmla="*/ 1488 w 1488"/>
                  <a:gd name="T65" fmla="*/ 82 h 1325"/>
                  <a:gd name="T66" fmla="*/ 1128 w 1488"/>
                  <a:gd name="T67" fmla="*/ 30 h 1325"/>
                  <a:gd name="T68" fmla="*/ 888 w 1488"/>
                  <a:gd name="T69" fmla="*/ 387 h 1325"/>
                  <a:gd name="T70" fmla="*/ 842 w 1488"/>
                  <a:gd name="T71" fmla="*/ 293 h 1325"/>
                  <a:gd name="T72" fmla="*/ 622 w 1488"/>
                  <a:gd name="T73" fmla="*/ 290 h 1325"/>
                  <a:gd name="T74" fmla="*/ 533 w 1488"/>
                  <a:gd name="T75" fmla="*/ 572 h 1325"/>
                  <a:gd name="T76" fmla="*/ 401 w 1488"/>
                  <a:gd name="T77" fmla="*/ 507 h 1325"/>
                  <a:gd name="T78" fmla="*/ 401 w 1488"/>
                  <a:gd name="T79" fmla="*/ 443 h 1325"/>
                  <a:gd name="T80" fmla="*/ 280 w 1488"/>
                  <a:gd name="T81" fmla="*/ 159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88" h="1325">
                    <a:moveTo>
                      <a:pt x="280" y="159"/>
                    </a:moveTo>
                    <a:lnTo>
                      <a:pt x="186" y="142"/>
                    </a:lnTo>
                    <a:lnTo>
                      <a:pt x="125" y="47"/>
                    </a:lnTo>
                    <a:lnTo>
                      <a:pt x="62" y="0"/>
                    </a:lnTo>
                    <a:lnTo>
                      <a:pt x="0" y="45"/>
                    </a:lnTo>
                    <a:lnTo>
                      <a:pt x="75" y="234"/>
                    </a:lnTo>
                    <a:lnTo>
                      <a:pt x="74" y="313"/>
                    </a:lnTo>
                    <a:lnTo>
                      <a:pt x="198" y="377"/>
                    </a:lnTo>
                    <a:lnTo>
                      <a:pt x="291" y="504"/>
                    </a:lnTo>
                    <a:lnTo>
                      <a:pt x="336" y="630"/>
                    </a:lnTo>
                    <a:lnTo>
                      <a:pt x="399" y="600"/>
                    </a:lnTo>
                    <a:lnTo>
                      <a:pt x="400" y="530"/>
                    </a:lnTo>
                    <a:lnTo>
                      <a:pt x="527" y="591"/>
                    </a:lnTo>
                    <a:lnTo>
                      <a:pt x="459" y="805"/>
                    </a:lnTo>
                    <a:lnTo>
                      <a:pt x="317" y="834"/>
                    </a:lnTo>
                    <a:lnTo>
                      <a:pt x="332" y="912"/>
                    </a:lnTo>
                    <a:lnTo>
                      <a:pt x="408" y="1070"/>
                    </a:lnTo>
                    <a:lnTo>
                      <a:pt x="579" y="1182"/>
                    </a:lnTo>
                    <a:lnTo>
                      <a:pt x="718" y="1325"/>
                    </a:lnTo>
                    <a:lnTo>
                      <a:pt x="844" y="1311"/>
                    </a:lnTo>
                    <a:lnTo>
                      <a:pt x="1080" y="1221"/>
                    </a:lnTo>
                    <a:lnTo>
                      <a:pt x="1113" y="1112"/>
                    </a:lnTo>
                    <a:lnTo>
                      <a:pt x="1271" y="1035"/>
                    </a:lnTo>
                    <a:lnTo>
                      <a:pt x="1305" y="785"/>
                    </a:lnTo>
                    <a:lnTo>
                      <a:pt x="1462" y="756"/>
                    </a:lnTo>
                    <a:lnTo>
                      <a:pt x="1480" y="694"/>
                    </a:lnTo>
                    <a:lnTo>
                      <a:pt x="1341" y="551"/>
                    </a:lnTo>
                    <a:lnTo>
                      <a:pt x="1231" y="549"/>
                    </a:lnTo>
                    <a:lnTo>
                      <a:pt x="1122" y="453"/>
                    </a:lnTo>
                    <a:lnTo>
                      <a:pt x="1154" y="375"/>
                    </a:lnTo>
                    <a:lnTo>
                      <a:pt x="1295" y="393"/>
                    </a:lnTo>
                    <a:lnTo>
                      <a:pt x="1422" y="285"/>
                    </a:lnTo>
                    <a:lnTo>
                      <a:pt x="1488" y="82"/>
                    </a:lnTo>
                    <a:lnTo>
                      <a:pt x="1128" y="30"/>
                    </a:lnTo>
                    <a:lnTo>
                      <a:pt x="888" y="387"/>
                    </a:lnTo>
                    <a:lnTo>
                      <a:pt x="842" y="293"/>
                    </a:lnTo>
                    <a:lnTo>
                      <a:pt x="622" y="290"/>
                    </a:lnTo>
                    <a:lnTo>
                      <a:pt x="533" y="572"/>
                    </a:lnTo>
                    <a:lnTo>
                      <a:pt x="401" y="507"/>
                    </a:lnTo>
                    <a:lnTo>
                      <a:pt x="401" y="443"/>
                    </a:lnTo>
                    <a:lnTo>
                      <a:pt x="280" y="1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1" name="Freeform 324">
                <a:extLst>
                  <a:ext uri="{FF2B5EF4-FFF2-40B4-BE49-F238E27FC236}">
                    <a16:creationId xmlns:a16="http://schemas.microsoft.com/office/drawing/2014/main" id="{E8F28CAA-6B8E-4622-8203-95194EB33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" y="2402"/>
                <a:ext cx="210" cy="195"/>
              </a:xfrm>
              <a:custGeom>
                <a:avLst/>
                <a:gdLst>
                  <a:gd name="T0" fmla="*/ 32 w 1475"/>
                  <a:gd name="T1" fmla="*/ 557 h 1361"/>
                  <a:gd name="T2" fmla="*/ 0 w 1475"/>
                  <a:gd name="T3" fmla="*/ 635 h 1361"/>
                  <a:gd name="T4" fmla="*/ 109 w 1475"/>
                  <a:gd name="T5" fmla="*/ 731 h 1361"/>
                  <a:gd name="T6" fmla="*/ 219 w 1475"/>
                  <a:gd name="T7" fmla="*/ 733 h 1361"/>
                  <a:gd name="T8" fmla="*/ 358 w 1475"/>
                  <a:gd name="T9" fmla="*/ 876 h 1361"/>
                  <a:gd name="T10" fmla="*/ 340 w 1475"/>
                  <a:gd name="T11" fmla="*/ 938 h 1361"/>
                  <a:gd name="T12" fmla="*/ 183 w 1475"/>
                  <a:gd name="T13" fmla="*/ 967 h 1361"/>
                  <a:gd name="T14" fmla="*/ 149 w 1475"/>
                  <a:gd name="T15" fmla="*/ 1217 h 1361"/>
                  <a:gd name="T16" fmla="*/ 289 w 1475"/>
                  <a:gd name="T17" fmla="*/ 1235 h 1361"/>
                  <a:gd name="T18" fmla="*/ 351 w 1475"/>
                  <a:gd name="T19" fmla="*/ 1361 h 1361"/>
                  <a:gd name="T20" fmla="*/ 461 w 1475"/>
                  <a:gd name="T21" fmla="*/ 1300 h 1361"/>
                  <a:gd name="T22" fmla="*/ 601 w 1475"/>
                  <a:gd name="T23" fmla="*/ 1349 h 1361"/>
                  <a:gd name="T24" fmla="*/ 666 w 1475"/>
                  <a:gd name="T25" fmla="*/ 1209 h 1361"/>
                  <a:gd name="T26" fmla="*/ 531 w 1475"/>
                  <a:gd name="T27" fmla="*/ 815 h 1361"/>
                  <a:gd name="T28" fmla="*/ 657 w 1475"/>
                  <a:gd name="T29" fmla="*/ 770 h 1361"/>
                  <a:gd name="T30" fmla="*/ 747 w 1475"/>
                  <a:gd name="T31" fmla="*/ 1022 h 1361"/>
                  <a:gd name="T32" fmla="*/ 921 w 1475"/>
                  <a:gd name="T33" fmla="*/ 915 h 1361"/>
                  <a:gd name="T34" fmla="*/ 1028 w 1475"/>
                  <a:gd name="T35" fmla="*/ 1073 h 1361"/>
                  <a:gd name="T36" fmla="*/ 1240 w 1475"/>
                  <a:gd name="T37" fmla="*/ 1019 h 1361"/>
                  <a:gd name="T38" fmla="*/ 1374 w 1475"/>
                  <a:gd name="T39" fmla="*/ 984 h 1361"/>
                  <a:gd name="T40" fmla="*/ 1380 w 1475"/>
                  <a:gd name="T41" fmla="*/ 623 h 1361"/>
                  <a:gd name="T42" fmla="*/ 1459 w 1475"/>
                  <a:gd name="T43" fmla="*/ 593 h 1361"/>
                  <a:gd name="T44" fmla="*/ 1475 w 1475"/>
                  <a:gd name="T45" fmla="*/ 515 h 1361"/>
                  <a:gd name="T46" fmla="*/ 1274 w 1475"/>
                  <a:gd name="T47" fmla="*/ 292 h 1361"/>
                  <a:gd name="T48" fmla="*/ 558 w 1475"/>
                  <a:gd name="T49" fmla="*/ 0 h 1361"/>
                  <a:gd name="T50" fmla="*/ 366 w 1475"/>
                  <a:gd name="T51" fmla="*/ 264 h 1361"/>
                  <a:gd name="T52" fmla="*/ 300 w 1475"/>
                  <a:gd name="T53" fmla="*/ 467 h 1361"/>
                  <a:gd name="T54" fmla="*/ 173 w 1475"/>
                  <a:gd name="T55" fmla="*/ 575 h 1361"/>
                  <a:gd name="T56" fmla="*/ 32 w 1475"/>
                  <a:gd name="T57" fmla="*/ 557 h 1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75" h="1361">
                    <a:moveTo>
                      <a:pt x="32" y="557"/>
                    </a:moveTo>
                    <a:lnTo>
                      <a:pt x="0" y="635"/>
                    </a:lnTo>
                    <a:lnTo>
                      <a:pt x="109" y="731"/>
                    </a:lnTo>
                    <a:lnTo>
                      <a:pt x="219" y="733"/>
                    </a:lnTo>
                    <a:lnTo>
                      <a:pt x="358" y="876"/>
                    </a:lnTo>
                    <a:lnTo>
                      <a:pt x="340" y="938"/>
                    </a:lnTo>
                    <a:lnTo>
                      <a:pt x="183" y="967"/>
                    </a:lnTo>
                    <a:lnTo>
                      <a:pt x="149" y="1217"/>
                    </a:lnTo>
                    <a:lnTo>
                      <a:pt x="289" y="1235"/>
                    </a:lnTo>
                    <a:lnTo>
                      <a:pt x="351" y="1361"/>
                    </a:lnTo>
                    <a:lnTo>
                      <a:pt x="461" y="1300"/>
                    </a:lnTo>
                    <a:lnTo>
                      <a:pt x="601" y="1349"/>
                    </a:lnTo>
                    <a:lnTo>
                      <a:pt x="666" y="1209"/>
                    </a:lnTo>
                    <a:lnTo>
                      <a:pt x="531" y="815"/>
                    </a:lnTo>
                    <a:lnTo>
                      <a:pt x="657" y="770"/>
                    </a:lnTo>
                    <a:lnTo>
                      <a:pt x="747" y="1022"/>
                    </a:lnTo>
                    <a:lnTo>
                      <a:pt x="921" y="915"/>
                    </a:lnTo>
                    <a:lnTo>
                      <a:pt x="1028" y="1073"/>
                    </a:lnTo>
                    <a:lnTo>
                      <a:pt x="1240" y="1019"/>
                    </a:lnTo>
                    <a:lnTo>
                      <a:pt x="1374" y="984"/>
                    </a:lnTo>
                    <a:lnTo>
                      <a:pt x="1380" y="623"/>
                    </a:lnTo>
                    <a:lnTo>
                      <a:pt x="1459" y="593"/>
                    </a:lnTo>
                    <a:lnTo>
                      <a:pt x="1475" y="515"/>
                    </a:lnTo>
                    <a:lnTo>
                      <a:pt x="1274" y="292"/>
                    </a:lnTo>
                    <a:lnTo>
                      <a:pt x="558" y="0"/>
                    </a:lnTo>
                    <a:lnTo>
                      <a:pt x="366" y="264"/>
                    </a:lnTo>
                    <a:lnTo>
                      <a:pt x="300" y="467"/>
                    </a:lnTo>
                    <a:lnTo>
                      <a:pt x="173" y="575"/>
                    </a:lnTo>
                    <a:lnTo>
                      <a:pt x="32" y="5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2" name="Freeform 325">
                <a:extLst>
                  <a:ext uri="{FF2B5EF4-FFF2-40B4-BE49-F238E27FC236}">
                    <a16:creationId xmlns:a16="http://schemas.microsoft.com/office/drawing/2014/main" id="{74403720-6A10-42DF-855A-00E05ED11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" y="2512"/>
                <a:ext cx="291" cy="313"/>
              </a:xfrm>
              <a:custGeom>
                <a:avLst/>
                <a:gdLst>
                  <a:gd name="T0" fmla="*/ 395 w 2035"/>
                  <a:gd name="T1" fmla="*/ 524 h 2191"/>
                  <a:gd name="T2" fmla="*/ 362 w 2035"/>
                  <a:gd name="T3" fmla="*/ 633 h 2191"/>
                  <a:gd name="T4" fmla="*/ 126 w 2035"/>
                  <a:gd name="T5" fmla="*/ 723 h 2191"/>
                  <a:gd name="T6" fmla="*/ 0 w 2035"/>
                  <a:gd name="T7" fmla="*/ 737 h 2191"/>
                  <a:gd name="T8" fmla="*/ 31 w 2035"/>
                  <a:gd name="T9" fmla="*/ 769 h 2191"/>
                  <a:gd name="T10" fmla="*/ 45 w 2035"/>
                  <a:gd name="T11" fmla="*/ 832 h 2191"/>
                  <a:gd name="T12" fmla="*/ 325 w 2035"/>
                  <a:gd name="T13" fmla="*/ 1023 h 2191"/>
                  <a:gd name="T14" fmla="*/ 370 w 2035"/>
                  <a:gd name="T15" fmla="*/ 1150 h 2191"/>
                  <a:gd name="T16" fmla="*/ 599 w 2035"/>
                  <a:gd name="T17" fmla="*/ 1576 h 2191"/>
                  <a:gd name="T18" fmla="*/ 865 w 2035"/>
                  <a:gd name="T19" fmla="*/ 1580 h 2191"/>
                  <a:gd name="T20" fmla="*/ 880 w 2035"/>
                  <a:gd name="T21" fmla="*/ 1643 h 2191"/>
                  <a:gd name="T22" fmla="*/ 1053 w 2035"/>
                  <a:gd name="T23" fmla="*/ 1646 h 2191"/>
                  <a:gd name="T24" fmla="*/ 1162 w 2035"/>
                  <a:gd name="T25" fmla="*/ 1757 h 2191"/>
                  <a:gd name="T26" fmla="*/ 1176 w 2035"/>
                  <a:gd name="T27" fmla="*/ 1835 h 2191"/>
                  <a:gd name="T28" fmla="*/ 1113 w 2035"/>
                  <a:gd name="T29" fmla="*/ 1850 h 2191"/>
                  <a:gd name="T30" fmla="*/ 1235 w 2035"/>
                  <a:gd name="T31" fmla="*/ 2040 h 2191"/>
                  <a:gd name="T32" fmla="*/ 1579 w 2035"/>
                  <a:gd name="T33" fmla="*/ 2186 h 2191"/>
                  <a:gd name="T34" fmla="*/ 1643 w 2035"/>
                  <a:gd name="T35" fmla="*/ 2061 h 2191"/>
                  <a:gd name="T36" fmla="*/ 1923 w 2035"/>
                  <a:gd name="T37" fmla="*/ 2191 h 2191"/>
                  <a:gd name="T38" fmla="*/ 2035 w 2035"/>
                  <a:gd name="T39" fmla="*/ 2005 h 2191"/>
                  <a:gd name="T40" fmla="*/ 1943 w 2035"/>
                  <a:gd name="T41" fmla="*/ 1830 h 2191"/>
                  <a:gd name="T42" fmla="*/ 1818 w 2035"/>
                  <a:gd name="T43" fmla="*/ 1797 h 2191"/>
                  <a:gd name="T44" fmla="*/ 1774 w 2035"/>
                  <a:gd name="T45" fmla="*/ 1671 h 2191"/>
                  <a:gd name="T46" fmla="*/ 1508 w 2035"/>
                  <a:gd name="T47" fmla="*/ 1636 h 2191"/>
                  <a:gd name="T48" fmla="*/ 1416 w 2035"/>
                  <a:gd name="T49" fmla="*/ 1400 h 2191"/>
                  <a:gd name="T50" fmla="*/ 1576 w 2035"/>
                  <a:gd name="T51" fmla="*/ 1276 h 2191"/>
                  <a:gd name="T52" fmla="*/ 1531 w 2035"/>
                  <a:gd name="T53" fmla="*/ 1041 h 2191"/>
                  <a:gd name="T54" fmla="*/ 1240 w 2035"/>
                  <a:gd name="T55" fmla="*/ 630 h 2191"/>
                  <a:gd name="T56" fmla="*/ 1212 w 2035"/>
                  <a:gd name="T57" fmla="*/ 363 h 2191"/>
                  <a:gd name="T58" fmla="*/ 1432 w 2035"/>
                  <a:gd name="T59" fmla="*/ 303 h 2191"/>
                  <a:gd name="T60" fmla="*/ 1325 w 2035"/>
                  <a:gd name="T61" fmla="*/ 145 h 2191"/>
                  <a:gd name="T62" fmla="*/ 1151 w 2035"/>
                  <a:gd name="T63" fmla="*/ 252 h 2191"/>
                  <a:gd name="T64" fmla="*/ 1061 w 2035"/>
                  <a:gd name="T65" fmla="*/ 0 h 2191"/>
                  <a:gd name="T66" fmla="*/ 935 w 2035"/>
                  <a:gd name="T67" fmla="*/ 45 h 2191"/>
                  <a:gd name="T68" fmla="*/ 1070 w 2035"/>
                  <a:gd name="T69" fmla="*/ 439 h 2191"/>
                  <a:gd name="T70" fmla="*/ 1005 w 2035"/>
                  <a:gd name="T71" fmla="*/ 579 h 2191"/>
                  <a:gd name="T72" fmla="*/ 865 w 2035"/>
                  <a:gd name="T73" fmla="*/ 530 h 2191"/>
                  <a:gd name="T74" fmla="*/ 755 w 2035"/>
                  <a:gd name="T75" fmla="*/ 591 h 2191"/>
                  <a:gd name="T76" fmla="*/ 693 w 2035"/>
                  <a:gd name="T77" fmla="*/ 465 h 2191"/>
                  <a:gd name="T78" fmla="*/ 553 w 2035"/>
                  <a:gd name="T79" fmla="*/ 447 h 2191"/>
                  <a:gd name="T80" fmla="*/ 395 w 2035"/>
                  <a:gd name="T81" fmla="*/ 524 h 2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35" h="2191">
                    <a:moveTo>
                      <a:pt x="395" y="524"/>
                    </a:moveTo>
                    <a:lnTo>
                      <a:pt x="362" y="633"/>
                    </a:lnTo>
                    <a:lnTo>
                      <a:pt x="126" y="723"/>
                    </a:lnTo>
                    <a:lnTo>
                      <a:pt x="0" y="737"/>
                    </a:lnTo>
                    <a:lnTo>
                      <a:pt x="31" y="769"/>
                    </a:lnTo>
                    <a:lnTo>
                      <a:pt x="45" y="832"/>
                    </a:lnTo>
                    <a:lnTo>
                      <a:pt x="325" y="1023"/>
                    </a:lnTo>
                    <a:lnTo>
                      <a:pt x="370" y="1150"/>
                    </a:lnTo>
                    <a:lnTo>
                      <a:pt x="599" y="1576"/>
                    </a:lnTo>
                    <a:lnTo>
                      <a:pt x="865" y="1580"/>
                    </a:lnTo>
                    <a:lnTo>
                      <a:pt x="880" y="1643"/>
                    </a:lnTo>
                    <a:lnTo>
                      <a:pt x="1053" y="1646"/>
                    </a:lnTo>
                    <a:lnTo>
                      <a:pt x="1162" y="1757"/>
                    </a:lnTo>
                    <a:lnTo>
                      <a:pt x="1176" y="1835"/>
                    </a:lnTo>
                    <a:lnTo>
                      <a:pt x="1113" y="1850"/>
                    </a:lnTo>
                    <a:lnTo>
                      <a:pt x="1235" y="2040"/>
                    </a:lnTo>
                    <a:lnTo>
                      <a:pt x="1579" y="2186"/>
                    </a:lnTo>
                    <a:lnTo>
                      <a:pt x="1643" y="2061"/>
                    </a:lnTo>
                    <a:lnTo>
                      <a:pt x="1923" y="2191"/>
                    </a:lnTo>
                    <a:lnTo>
                      <a:pt x="2035" y="2005"/>
                    </a:lnTo>
                    <a:lnTo>
                      <a:pt x="1943" y="1830"/>
                    </a:lnTo>
                    <a:lnTo>
                      <a:pt x="1818" y="1797"/>
                    </a:lnTo>
                    <a:lnTo>
                      <a:pt x="1774" y="1671"/>
                    </a:lnTo>
                    <a:lnTo>
                      <a:pt x="1508" y="1636"/>
                    </a:lnTo>
                    <a:lnTo>
                      <a:pt x="1416" y="1400"/>
                    </a:lnTo>
                    <a:lnTo>
                      <a:pt x="1576" y="1276"/>
                    </a:lnTo>
                    <a:lnTo>
                      <a:pt x="1531" y="1041"/>
                    </a:lnTo>
                    <a:lnTo>
                      <a:pt x="1240" y="630"/>
                    </a:lnTo>
                    <a:lnTo>
                      <a:pt x="1212" y="363"/>
                    </a:lnTo>
                    <a:lnTo>
                      <a:pt x="1432" y="303"/>
                    </a:lnTo>
                    <a:lnTo>
                      <a:pt x="1325" y="145"/>
                    </a:lnTo>
                    <a:lnTo>
                      <a:pt x="1151" y="252"/>
                    </a:lnTo>
                    <a:lnTo>
                      <a:pt x="1061" y="0"/>
                    </a:lnTo>
                    <a:lnTo>
                      <a:pt x="935" y="45"/>
                    </a:lnTo>
                    <a:lnTo>
                      <a:pt x="1070" y="439"/>
                    </a:lnTo>
                    <a:lnTo>
                      <a:pt x="1005" y="579"/>
                    </a:lnTo>
                    <a:lnTo>
                      <a:pt x="865" y="530"/>
                    </a:lnTo>
                    <a:lnTo>
                      <a:pt x="755" y="591"/>
                    </a:lnTo>
                    <a:lnTo>
                      <a:pt x="693" y="465"/>
                    </a:lnTo>
                    <a:lnTo>
                      <a:pt x="553" y="447"/>
                    </a:lnTo>
                    <a:lnTo>
                      <a:pt x="395" y="5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3" name="Freeform 326">
                <a:extLst>
                  <a:ext uri="{FF2B5EF4-FFF2-40B4-BE49-F238E27FC236}">
                    <a16:creationId xmlns:a16="http://schemas.microsoft.com/office/drawing/2014/main" id="{3F42E607-3B73-4D50-9399-3D237AD36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5" y="2640"/>
                <a:ext cx="202" cy="288"/>
              </a:xfrm>
              <a:custGeom>
                <a:avLst/>
                <a:gdLst>
                  <a:gd name="T0" fmla="*/ 667 w 1415"/>
                  <a:gd name="T1" fmla="*/ 318 h 2017"/>
                  <a:gd name="T2" fmla="*/ 405 w 1415"/>
                  <a:gd name="T3" fmla="*/ 0 h 2017"/>
                  <a:gd name="T4" fmla="*/ 293 w 1415"/>
                  <a:gd name="T5" fmla="*/ 124 h 2017"/>
                  <a:gd name="T6" fmla="*/ 0 w 1415"/>
                  <a:gd name="T7" fmla="*/ 2017 h 2017"/>
                  <a:gd name="T8" fmla="*/ 313 w 1415"/>
                  <a:gd name="T9" fmla="*/ 2006 h 2017"/>
                  <a:gd name="T10" fmla="*/ 377 w 1415"/>
                  <a:gd name="T11" fmla="*/ 1944 h 2017"/>
                  <a:gd name="T12" fmla="*/ 486 w 1415"/>
                  <a:gd name="T13" fmla="*/ 2008 h 2017"/>
                  <a:gd name="T14" fmla="*/ 690 w 1415"/>
                  <a:gd name="T15" fmla="*/ 1949 h 2017"/>
                  <a:gd name="T16" fmla="*/ 771 w 1415"/>
                  <a:gd name="T17" fmla="*/ 1840 h 2017"/>
                  <a:gd name="T18" fmla="*/ 819 w 1415"/>
                  <a:gd name="T19" fmla="*/ 1746 h 2017"/>
                  <a:gd name="T20" fmla="*/ 881 w 1415"/>
                  <a:gd name="T21" fmla="*/ 1763 h 2017"/>
                  <a:gd name="T22" fmla="*/ 914 w 1415"/>
                  <a:gd name="T23" fmla="*/ 1685 h 2017"/>
                  <a:gd name="T24" fmla="*/ 977 w 1415"/>
                  <a:gd name="T25" fmla="*/ 1639 h 2017"/>
                  <a:gd name="T26" fmla="*/ 1040 w 1415"/>
                  <a:gd name="T27" fmla="*/ 1672 h 2017"/>
                  <a:gd name="T28" fmla="*/ 1194 w 1415"/>
                  <a:gd name="T29" fmla="*/ 1846 h 2017"/>
                  <a:gd name="T30" fmla="*/ 1129 w 1415"/>
                  <a:gd name="T31" fmla="*/ 1939 h 2017"/>
                  <a:gd name="T32" fmla="*/ 1208 w 1415"/>
                  <a:gd name="T33" fmla="*/ 1956 h 2017"/>
                  <a:gd name="T34" fmla="*/ 1256 w 1415"/>
                  <a:gd name="T35" fmla="*/ 1831 h 2017"/>
                  <a:gd name="T36" fmla="*/ 1382 w 1415"/>
                  <a:gd name="T37" fmla="*/ 1802 h 2017"/>
                  <a:gd name="T38" fmla="*/ 1383 w 1415"/>
                  <a:gd name="T39" fmla="*/ 1723 h 2017"/>
                  <a:gd name="T40" fmla="*/ 1415 w 1415"/>
                  <a:gd name="T41" fmla="*/ 1645 h 2017"/>
                  <a:gd name="T42" fmla="*/ 1385 w 1415"/>
                  <a:gd name="T43" fmla="*/ 1567 h 2017"/>
                  <a:gd name="T44" fmla="*/ 1277 w 1415"/>
                  <a:gd name="T45" fmla="*/ 1455 h 2017"/>
                  <a:gd name="T46" fmla="*/ 1200 w 1415"/>
                  <a:gd name="T47" fmla="*/ 1392 h 2017"/>
                  <a:gd name="T48" fmla="*/ 1047 w 1415"/>
                  <a:gd name="T49" fmla="*/ 1154 h 2017"/>
                  <a:gd name="T50" fmla="*/ 1036 w 1415"/>
                  <a:gd name="T51" fmla="*/ 824 h 2017"/>
                  <a:gd name="T52" fmla="*/ 838 w 1415"/>
                  <a:gd name="T53" fmla="*/ 414 h 2017"/>
                  <a:gd name="T54" fmla="*/ 667 w 1415"/>
                  <a:gd name="T55" fmla="*/ 318 h 2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15" h="2017">
                    <a:moveTo>
                      <a:pt x="667" y="318"/>
                    </a:moveTo>
                    <a:lnTo>
                      <a:pt x="405" y="0"/>
                    </a:lnTo>
                    <a:lnTo>
                      <a:pt x="293" y="124"/>
                    </a:lnTo>
                    <a:lnTo>
                      <a:pt x="0" y="2017"/>
                    </a:lnTo>
                    <a:lnTo>
                      <a:pt x="313" y="2006"/>
                    </a:lnTo>
                    <a:lnTo>
                      <a:pt x="377" y="1944"/>
                    </a:lnTo>
                    <a:lnTo>
                      <a:pt x="486" y="2008"/>
                    </a:lnTo>
                    <a:lnTo>
                      <a:pt x="690" y="1949"/>
                    </a:lnTo>
                    <a:lnTo>
                      <a:pt x="771" y="1840"/>
                    </a:lnTo>
                    <a:lnTo>
                      <a:pt x="819" y="1746"/>
                    </a:lnTo>
                    <a:lnTo>
                      <a:pt x="881" y="1763"/>
                    </a:lnTo>
                    <a:lnTo>
                      <a:pt x="914" y="1685"/>
                    </a:lnTo>
                    <a:lnTo>
                      <a:pt x="977" y="1639"/>
                    </a:lnTo>
                    <a:lnTo>
                      <a:pt x="1040" y="1672"/>
                    </a:lnTo>
                    <a:lnTo>
                      <a:pt x="1194" y="1846"/>
                    </a:lnTo>
                    <a:lnTo>
                      <a:pt x="1129" y="1939"/>
                    </a:lnTo>
                    <a:lnTo>
                      <a:pt x="1208" y="1956"/>
                    </a:lnTo>
                    <a:lnTo>
                      <a:pt x="1256" y="1831"/>
                    </a:lnTo>
                    <a:lnTo>
                      <a:pt x="1382" y="1802"/>
                    </a:lnTo>
                    <a:lnTo>
                      <a:pt x="1383" y="1723"/>
                    </a:lnTo>
                    <a:lnTo>
                      <a:pt x="1415" y="1645"/>
                    </a:lnTo>
                    <a:lnTo>
                      <a:pt x="1385" y="1567"/>
                    </a:lnTo>
                    <a:lnTo>
                      <a:pt x="1277" y="1455"/>
                    </a:lnTo>
                    <a:lnTo>
                      <a:pt x="1200" y="1392"/>
                    </a:lnTo>
                    <a:lnTo>
                      <a:pt x="1047" y="1154"/>
                    </a:lnTo>
                    <a:lnTo>
                      <a:pt x="1036" y="824"/>
                    </a:lnTo>
                    <a:lnTo>
                      <a:pt x="838" y="414"/>
                    </a:lnTo>
                    <a:lnTo>
                      <a:pt x="667" y="3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4" name="Freeform 327">
                <a:extLst>
                  <a:ext uri="{FF2B5EF4-FFF2-40B4-BE49-F238E27FC236}">
                    <a16:creationId xmlns:a16="http://schemas.microsoft.com/office/drawing/2014/main" id="{E39DD1E9-1F31-4200-9357-60CBB5C10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2738"/>
                <a:ext cx="223" cy="144"/>
              </a:xfrm>
              <a:custGeom>
                <a:avLst/>
                <a:gdLst>
                  <a:gd name="T0" fmla="*/ 0 w 1560"/>
                  <a:gd name="T1" fmla="*/ 0 h 1010"/>
                  <a:gd name="T2" fmla="*/ 27 w 1560"/>
                  <a:gd name="T3" fmla="*/ 361 h 1010"/>
                  <a:gd name="T4" fmla="*/ 166 w 1560"/>
                  <a:gd name="T5" fmla="*/ 520 h 1010"/>
                  <a:gd name="T6" fmla="*/ 8 w 1560"/>
                  <a:gd name="T7" fmla="*/ 502 h 1010"/>
                  <a:gd name="T8" fmla="*/ 53 w 1560"/>
                  <a:gd name="T9" fmla="*/ 707 h 1010"/>
                  <a:gd name="T10" fmla="*/ 130 w 1560"/>
                  <a:gd name="T11" fmla="*/ 770 h 1010"/>
                  <a:gd name="T12" fmla="*/ 194 w 1560"/>
                  <a:gd name="T13" fmla="*/ 756 h 1010"/>
                  <a:gd name="T14" fmla="*/ 364 w 1560"/>
                  <a:gd name="T15" fmla="*/ 852 h 1010"/>
                  <a:gd name="T16" fmla="*/ 410 w 1560"/>
                  <a:gd name="T17" fmla="*/ 900 h 1010"/>
                  <a:gd name="T18" fmla="*/ 441 w 1560"/>
                  <a:gd name="T19" fmla="*/ 1010 h 1010"/>
                  <a:gd name="T20" fmla="*/ 445 w 1560"/>
                  <a:gd name="T21" fmla="*/ 1008 h 1010"/>
                  <a:gd name="T22" fmla="*/ 535 w 1560"/>
                  <a:gd name="T23" fmla="*/ 964 h 1010"/>
                  <a:gd name="T24" fmla="*/ 568 w 1560"/>
                  <a:gd name="T25" fmla="*/ 886 h 1010"/>
                  <a:gd name="T26" fmla="*/ 630 w 1560"/>
                  <a:gd name="T27" fmla="*/ 887 h 1010"/>
                  <a:gd name="T28" fmla="*/ 631 w 1560"/>
                  <a:gd name="T29" fmla="*/ 824 h 1010"/>
                  <a:gd name="T30" fmla="*/ 648 w 1560"/>
                  <a:gd name="T31" fmla="*/ 762 h 1010"/>
                  <a:gd name="T32" fmla="*/ 727 w 1560"/>
                  <a:gd name="T33" fmla="*/ 747 h 1010"/>
                  <a:gd name="T34" fmla="*/ 803 w 1560"/>
                  <a:gd name="T35" fmla="*/ 890 h 1010"/>
                  <a:gd name="T36" fmla="*/ 850 w 1560"/>
                  <a:gd name="T37" fmla="*/ 890 h 1010"/>
                  <a:gd name="T38" fmla="*/ 865 w 1560"/>
                  <a:gd name="T39" fmla="*/ 953 h 1010"/>
                  <a:gd name="T40" fmla="*/ 990 w 1560"/>
                  <a:gd name="T41" fmla="*/ 1002 h 1010"/>
                  <a:gd name="T42" fmla="*/ 1116 w 1560"/>
                  <a:gd name="T43" fmla="*/ 925 h 1010"/>
                  <a:gd name="T44" fmla="*/ 1273 w 1560"/>
                  <a:gd name="T45" fmla="*/ 912 h 1010"/>
                  <a:gd name="T46" fmla="*/ 1382 w 1560"/>
                  <a:gd name="T47" fmla="*/ 929 h 1010"/>
                  <a:gd name="T48" fmla="*/ 1414 w 1560"/>
                  <a:gd name="T49" fmla="*/ 883 h 1010"/>
                  <a:gd name="T50" fmla="*/ 1472 w 1560"/>
                  <a:gd name="T51" fmla="*/ 872 h 1010"/>
                  <a:gd name="T52" fmla="*/ 1494 w 1560"/>
                  <a:gd name="T53" fmla="*/ 868 h 1010"/>
                  <a:gd name="T54" fmla="*/ 1496 w 1560"/>
                  <a:gd name="T55" fmla="*/ 868 h 1010"/>
                  <a:gd name="T56" fmla="*/ 1513 w 1560"/>
                  <a:gd name="T57" fmla="*/ 839 h 1010"/>
                  <a:gd name="T58" fmla="*/ 1560 w 1560"/>
                  <a:gd name="T59" fmla="*/ 759 h 1010"/>
                  <a:gd name="T60" fmla="*/ 1530 w 1560"/>
                  <a:gd name="T61" fmla="*/ 680 h 1010"/>
                  <a:gd name="T62" fmla="*/ 1484 w 1560"/>
                  <a:gd name="T63" fmla="*/ 617 h 1010"/>
                  <a:gd name="T64" fmla="*/ 1324 w 1560"/>
                  <a:gd name="T65" fmla="*/ 615 h 1010"/>
                  <a:gd name="T66" fmla="*/ 1044 w 1560"/>
                  <a:gd name="T67" fmla="*/ 485 h 1010"/>
                  <a:gd name="T68" fmla="*/ 980 w 1560"/>
                  <a:gd name="T69" fmla="*/ 610 h 1010"/>
                  <a:gd name="T70" fmla="*/ 636 w 1560"/>
                  <a:gd name="T71" fmla="*/ 464 h 1010"/>
                  <a:gd name="T72" fmla="*/ 514 w 1560"/>
                  <a:gd name="T73" fmla="*/ 274 h 1010"/>
                  <a:gd name="T74" fmla="*/ 577 w 1560"/>
                  <a:gd name="T75" fmla="*/ 259 h 1010"/>
                  <a:gd name="T76" fmla="*/ 563 w 1560"/>
                  <a:gd name="T77" fmla="*/ 181 h 1010"/>
                  <a:gd name="T78" fmla="*/ 454 w 1560"/>
                  <a:gd name="T79" fmla="*/ 70 h 1010"/>
                  <a:gd name="T80" fmla="*/ 281 w 1560"/>
                  <a:gd name="T81" fmla="*/ 67 h 1010"/>
                  <a:gd name="T82" fmla="*/ 266 w 1560"/>
                  <a:gd name="T83" fmla="*/ 4 h 1010"/>
                  <a:gd name="T84" fmla="*/ 0 w 1560"/>
                  <a:gd name="T85" fmla="*/ 0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60" h="1010">
                    <a:moveTo>
                      <a:pt x="0" y="0"/>
                    </a:moveTo>
                    <a:lnTo>
                      <a:pt x="27" y="361"/>
                    </a:lnTo>
                    <a:lnTo>
                      <a:pt x="166" y="520"/>
                    </a:lnTo>
                    <a:lnTo>
                      <a:pt x="8" y="502"/>
                    </a:lnTo>
                    <a:lnTo>
                      <a:pt x="53" y="707"/>
                    </a:lnTo>
                    <a:lnTo>
                      <a:pt x="130" y="770"/>
                    </a:lnTo>
                    <a:lnTo>
                      <a:pt x="194" y="756"/>
                    </a:lnTo>
                    <a:lnTo>
                      <a:pt x="364" y="852"/>
                    </a:lnTo>
                    <a:lnTo>
                      <a:pt x="410" y="900"/>
                    </a:lnTo>
                    <a:lnTo>
                      <a:pt x="441" y="1010"/>
                    </a:lnTo>
                    <a:lnTo>
                      <a:pt x="445" y="1008"/>
                    </a:lnTo>
                    <a:lnTo>
                      <a:pt x="535" y="964"/>
                    </a:lnTo>
                    <a:lnTo>
                      <a:pt x="568" y="886"/>
                    </a:lnTo>
                    <a:lnTo>
                      <a:pt x="630" y="887"/>
                    </a:lnTo>
                    <a:lnTo>
                      <a:pt x="631" y="824"/>
                    </a:lnTo>
                    <a:lnTo>
                      <a:pt x="648" y="762"/>
                    </a:lnTo>
                    <a:lnTo>
                      <a:pt x="727" y="747"/>
                    </a:lnTo>
                    <a:lnTo>
                      <a:pt x="803" y="890"/>
                    </a:lnTo>
                    <a:lnTo>
                      <a:pt x="850" y="890"/>
                    </a:lnTo>
                    <a:lnTo>
                      <a:pt x="865" y="953"/>
                    </a:lnTo>
                    <a:lnTo>
                      <a:pt x="990" y="1002"/>
                    </a:lnTo>
                    <a:lnTo>
                      <a:pt x="1116" y="925"/>
                    </a:lnTo>
                    <a:lnTo>
                      <a:pt x="1273" y="912"/>
                    </a:lnTo>
                    <a:lnTo>
                      <a:pt x="1382" y="929"/>
                    </a:lnTo>
                    <a:lnTo>
                      <a:pt x="1414" y="883"/>
                    </a:lnTo>
                    <a:lnTo>
                      <a:pt x="1472" y="872"/>
                    </a:lnTo>
                    <a:lnTo>
                      <a:pt x="1494" y="868"/>
                    </a:lnTo>
                    <a:lnTo>
                      <a:pt x="1496" y="868"/>
                    </a:lnTo>
                    <a:lnTo>
                      <a:pt x="1513" y="839"/>
                    </a:lnTo>
                    <a:lnTo>
                      <a:pt x="1560" y="759"/>
                    </a:lnTo>
                    <a:lnTo>
                      <a:pt x="1530" y="680"/>
                    </a:lnTo>
                    <a:lnTo>
                      <a:pt x="1484" y="617"/>
                    </a:lnTo>
                    <a:lnTo>
                      <a:pt x="1324" y="615"/>
                    </a:lnTo>
                    <a:lnTo>
                      <a:pt x="1044" y="485"/>
                    </a:lnTo>
                    <a:lnTo>
                      <a:pt x="980" y="610"/>
                    </a:lnTo>
                    <a:lnTo>
                      <a:pt x="636" y="464"/>
                    </a:lnTo>
                    <a:lnTo>
                      <a:pt x="514" y="274"/>
                    </a:lnTo>
                    <a:lnTo>
                      <a:pt x="577" y="259"/>
                    </a:lnTo>
                    <a:lnTo>
                      <a:pt x="563" y="181"/>
                    </a:lnTo>
                    <a:lnTo>
                      <a:pt x="454" y="70"/>
                    </a:lnTo>
                    <a:lnTo>
                      <a:pt x="281" y="67"/>
                    </a:lnTo>
                    <a:lnTo>
                      <a:pt x="266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5" name="Freeform 328">
                <a:extLst>
                  <a:ext uri="{FF2B5EF4-FFF2-40B4-BE49-F238E27FC236}">
                    <a16:creationId xmlns:a16="http://schemas.microsoft.com/office/drawing/2014/main" id="{C515E3DA-A8B2-4E08-B8E1-21810E5A2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6" y="2874"/>
                <a:ext cx="85" cy="89"/>
              </a:xfrm>
              <a:custGeom>
                <a:avLst/>
                <a:gdLst>
                  <a:gd name="T0" fmla="*/ 335 w 595"/>
                  <a:gd name="T1" fmla="*/ 0 h 624"/>
                  <a:gd name="T2" fmla="*/ 272 w 595"/>
                  <a:gd name="T3" fmla="*/ 46 h 624"/>
                  <a:gd name="T4" fmla="*/ 239 w 595"/>
                  <a:gd name="T5" fmla="*/ 124 h 624"/>
                  <a:gd name="T6" fmla="*/ 177 w 595"/>
                  <a:gd name="T7" fmla="*/ 107 h 624"/>
                  <a:gd name="T8" fmla="*/ 129 w 595"/>
                  <a:gd name="T9" fmla="*/ 201 h 624"/>
                  <a:gd name="T10" fmla="*/ 48 w 595"/>
                  <a:gd name="T11" fmla="*/ 310 h 624"/>
                  <a:gd name="T12" fmla="*/ 0 w 595"/>
                  <a:gd name="T13" fmla="*/ 435 h 624"/>
                  <a:gd name="T14" fmla="*/ 45 w 595"/>
                  <a:gd name="T15" fmla="*/ 576 h 624"/>
                  <a:gd name="T16" fmla="*/ 138 w 595"/>
                  <a:gd name="T17" fmla="*/ 624 h 624"/>
                  <a:gd name="T18" fmla="*/ 295 w 595"/>
                  <a:gd name="T19" fmla="*/ 595 h 624"/>
                  <a:gd name="T20" fmla="*/ 343 w 595"/>
                  <a:gd name="T21" fmla="*/ 564 h 624"/>
                  <a:gd name="T22" fmla="*/ 359 w 595"/>
                  <a:gd name="T23" fmla="*/ 471 h 624"/>
                  <a:gd name="T24" fmla="*/ 595 w 595"/>
                  <a:gd name="T25" fmla="*/ 426 h 624"/>
                  <a:gd name="T26" fmla="*/ 583 w 595"/>
                  <a:gd name="T27" fmla="*/ 380 h 624"/>
                  <a:gd name="T28" fmla="*/ 566 w 595"/>
                  <a:gd name="T29" fmla="*/ 317 h 624"/>
                  <a:gd name="T30" fmla="*/ 487 w 595"/>
                  <a:gd name="T31" fmla="*/ 300 h 624"/>
                  <a:gd name="T32" fmla="*/ 552 w 595"/>
                  <a:gd name="T33" fmla="*/ 207 h 624"/>
                  <a:gd name="T34" fmla="*/ 398 w 595"/>
                  <a:gd name="T35" fmla="*/ 33 h 624"/>
                  <a:gd name="T36" fmla="*/ 335 w 595"/>
                  <a:gd name="T37" fmla="*/ 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624">
                    <a:moveTo>
                      <a:pt x="335" y="0"/>
                    </a:moveTo>
                    <a:lnTo>
                      <a:pt x="272" y="46"/>
                    </a:lnTo>
                    <a:lnTo>
                      <a:pt x="239" y="124"/>
                    </a:lnTo>
                    <a:lnTo>
                      <a:pt x="177" y="107"/>
                    </a:lnTo>
                    <a:lnTo>
                      <a:pt x="129" y="201"/>
                    </a:lnTo>
                    <a:lnTo>
                      <a:pt x="48" y="310"/>
                    </a:lnTo>
                    <a:lnTo>
                      <a:pt x="0" y="435"/>
                    </a:lnTo>
                    <a:lnTo>
                      <a:pt x="45" y="576"/>
                    </a:lnTo>
                    <a:lnTo>
                      <a:pt x="138" y="624"/>
                    </a:lnTo>
                    <a:lnTo>
                      <a:pt x="295" y="595"/>
                    </a:lnTo>
                    <a:lnTo>
                      <a:pt x="343" y="564"/>
                    </a:lnTo>
                    <a:lnTo>
                      <a:pt x="359" y="471"/>
                    </a:lnTo>
                    <a:lnTo>
                      <a:pt x="595" y="426"/>
                    </a:lnTo>
                    <a:lnTo>
                      <a:pt x="583" y="380"/>
                    </a:lnTo>
                    <a:lnTo>
                      <a:pt x="566" y="317"/>
                    </a:lnTo>
                    <a:lnTo>
                      <a:pt x="487" y="300"/>
                    </a:lnTo>
                    <a:lnTo>
                      <a:pt x="552" y="207"/>
                    </a:lnTo>
                    <a:lnTo>
                      <a:pt x="398" y="33"/>
                    </a:lnTo>
                    <a:lnTo>
                      <a:pt x="3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6" name="Freeform 329">
                <a:extLst>
                  <a:ext uri="{FF2B5EF4-FFF2-40B4-BE49-F238E27FC236}">
                    <a16:creationId xmlns:a16="http://schemas.microsoft.com/office/drawing/2014/main" id="{E5792B01-1FC7-4C8E-9787-F805F9B10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2917"/>
                <a:ext cx="140" cy="150"/>
              </a:xfrm>
              <a:custGeom>
                <a:avLst/>
                <a:gdLst>
                  <a:gd name="T0" fmla="*/ 764 w 981"/>
                  <a:gd name="T1" fmla="*/ 271 h 1044"/>
                  <a:gd name="T2" fmla="*/ 719 w 981"/>
                  <a:gd name="T3" fmla="*/ 130 h 1044"/>
                  <a:gd name="T4" fmla="*/ 767 w 981"/>
                  <a:gd name="T5" fmla="*/ 5 h 1044"/>
                  <a:gd name="T6" fmla="*/ 563 w 981"/>
                  <a:gd name="T7" fmla="*/ 64 h 1044"/>
                  <a:gd name="T8" fmla="*/ 454 w 981"/>
                  <a:gd name="T9" fmla="*/ 0 h 1044"/>
                  <a:gd name="T10" fmla="*/ 390 w 981"/>
                  <a:gd name="T11" fmla="*/ 62 h 1044"/>
                  <a:gd name="T12" fmla="*/ 77 w 981"/>
                  <a:gd name="T13" fmla="*/ 73 h 1044"/>
                  <a:gd name="T14" fmla="*/ 6 w 981"/>
                  <a:gd name="T15" fmla="*/ 605 h 1044"/>
                  <a:gd name="T16" fmla="*/ 54 w 981"/>
                  <a:gd name="T17" fmla="*/ 590 h 1044"/>
                  <a:gd name="T18" fmla="*/ 200 w 981"/>
                  <a:gd name="T19" fmla="*/ 262 h 1044"/>
                  <a:gd name="T20" fmla="*/ 524 w 981"/>
                  <a:gd name="T21" fmla="*/ 597 h 1044"/>
                  <a:gd name="T22" fmla="*/ 164 w 981"/>
                  <a:gd name="T23" fmla="*/ 561 h 1044"/>
                  <a:gd name="T24" fmla="*/ 101 w 981"/>
                  <a:gd name="T25" fmla="*/ 606 h 1044"/>
                  <a:gd name="T26" fmla="*/ 0 w 981"/>
                  <a:gd name="T27" fmla="*/ 1044 h 1044"/>
                  <a:gd name="T28" fmla="*/ 300 w 981"/>
                  <a:gd name="T29" fmla="*/ 938 h 1044"/>
                  <a:gd name="T30" fmla="*/ 440 w 981"/>
                  <a:gd name="T31" fmla="*/ 988 h 1044"/>
                  <a:gd name="T32" fmla="*/ 441 w 981"/>
                  <a:gd name="T33" fmla="*/ 987 h 1044"/>
                  <a:gd name="T34" fmla="*/ 694 w 981"/>
                  <a:gd name="T35" fmla="*/ 819 h 1044"/>
                  <a:gd name="T36" fmla="*/ 742 w 981"/>
                  <a:gd name="T37" fmla="*/ 725 h 1044"/>
                  <a:gd name="T38" fmla="*/ 883 w 981"/>
                  <a:gd name="T39" fmla="*/ 696 h 1044"/>
                  <a:gd name="T40" fmla="*/ 885 w 981"/>
                  <a:gd name="T41" fmla="*/ 555 h 1044"/>
                  <a:gd name="T42" fmla="*/ 981 w 981"/>
                  <a:gd name="T43" fmla="*/ 478 h 1044"/>
                  <a:gd name="T44" fmla="*/ 887 w 981"/>
                  <a:gd name="T45" fmla="*/ 398 h 1044"/>
                  <a:gd name="T46" fmla="*/ 857 w 981"/>
                  <a:gd name="T47" fmla="*/ 319 h 1044"/>
                  <a:gd name="T48" fmla="*/ 764 w 981"/>
                  <a:gd name="T49" fmla="*/ 271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81" h="1044">
                    <a:moveTo>
                      <a:pt x="764" y="271"/>
                    </a:moveTo>
                    <a:lnTo>
                      <a:pt x="719" y="130"/>
                    </a:lnTo>
                    <a:lnTo>
                      <a:pt x="767" y="5"/>
                    </a:lnTo>
                    <a:lnTo>
                      <a:pt x="563" y="64"/>
                    </a:lnTo>
                    <a:lnTo>
                      <a:pt x="454" y="0"/>
                    </a:lnTo>
                    <a:lnTo>
                      <a:pt x="390" y="62"/>
                    </a:lnTo>
                    <a:lnTo>
                      <a:pt x="77" y="73"/>
                    </a:lnTo>
                    <a:lnTo>
                      <a:pt x="6" y="605"/>
                    </a:lnTo>
                    <a:lnTo>
                      <a:pt x="54" y="590"/>
                    </a:lnTo>
                    <a:lnTo>
                      <a:pt x="200" y="262"/>
                    </a:lnTo>
                    <a:lnTo>
                      <a:pt x="524" y="597"/>
                    </a:lnTo>
                    <a:lnTo>
                      <a:pt x="164" y="561"/>
                    </a:lnTo>
                    <a:lnTo>
                      <a:pt x="101" y="606"/>
                    </a:lnTo>
                    <a:lnTo>
                      <a:pt x="0" y="1044"/>
                    </a:lnTo>
                    <a:lnTo>
                      <a:pt x="300" y="938"/>
                    </a:lnTo>
                    <a:lnTo>
                      <a:pt x="440" y="988"/>
                    </a:lnTo>
                    <a:lnTo>
                      <a:pt x="441" y="987"/>
                    </a:lnTo>
                    <a:lnTo>
                      <a:pt x="694" y="819"/>
                    </a:lnTo>
                    <a:lnTo>
                      <a:pt x="742" y="725"/>
                    </a:lnTo>
                    <a:lnTo>
                      <a:pt x="883" y="696"/>
                    </a:lnTo>
                    <a:lnTo>
                      <a:pt x="885" y="555"/>
                    </a:lnTo>
                    <a:lnTo>
                      <a:pt x="981" y="478"/>
                    </a:lnTo>
                    <a:lnTo>
                      <a:pt x="887" y="398"/>
                    </a:lnTo>
                    <a:lnTo>
                      <a:pt x="857" y="319"/>
                    </a:lnTo>
                    <a:lnTo>
                      <a:pt x="764" y="2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7" name="Freeform 330">
                <a:extLst>
                  <a:ext uri="{FF2B5EF4-FFF2-40B4-BE49-F238E27FC236}">
                    <a16:creationId xmlns:a16="http://schemas.microsoft.com/office/drawing/2014/main" id="{2DA908CC-8F6A-4F96-A271-2497FF164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6" y="2935"/>
                <a:ext cx="72" cy="57"/>
              </a:xfrm>
              <a:custGeom>
                <a:avLst/>
                <a:gdLst>
                  <a:gd name="T0" fmla="*/ 124 w 503"/>
                  <a:gd name="T1" fmla="*/ 357 h 404"/>
                  <a:gd name="T2" fmla="*/ 201 w 503"/>
                  <a:gd name="T3" fmla="*/ 404 h 404"/>
                  <a:gd name="T4" fmla="*/ 327 w 503"/>
                  <a:gd name="T5" fmla="*/ 375 h 404"/>
                  <a:gd name="T6" fmla="*/ 407 w 503"/>
                  <a:gd name="T7" fmla="*/ 235 h 404"/>
                  <a:gd name="T8" fmla="*/ 502 w 503"/>
                  <a:gd name="T9" fmla="*/ 174 h 404"/>
                  <a:gd name="T10" fmla="*/ 503 w 503"/>
                  <a:gd name="T11" fmla="*/ 95 h 404"/>
                  <a:gd name="T12" fmla="*/ 472 w 503"/>
                  <a:gd name="T13" fmla="*/ 79 h 404"/>
                  <a:gd name="T14" fmla="*/ 457 w 503"/>
                  <a:gd name="T15" fmla="*/ 0 h 404"/>
                  <a:gd name="T16" fmla="*/ 221 w 503"/>
                  <a:gd name="T17" fmla="*/ 45 h 404"/>
                  <a:gd name="T18" fmla="*/ 205 w 503"/>
                  <a:gd name="T19" fmla="*/ 138 h 404"/>
                  <a:gd name="T20" fmla="*/ 157 w 503"/>
                  <a:gd name="T21" fmla="*/ 169 h 404"/>
                  <a:gd name="T22" fmla="*/ 0 w 503"/>
                  <a:gd name="T23" fmla="*/ 198 h 404"/>
                  <a:gd name="T24" fmla="*/ 30 w 503"/>
                  <a:gd name="T25" fmla="*/ 277 h 404"/>
                  <a:gd name="T26" fmla="*/ 124 w 503"/>
                  <a:gd name="T27" fmla="*/ 357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3" h="404">
                    <a:moveTo>
                      <a:pt x="124" y="357"/>
                    </a:moveTo>
                    <a:lnTo>
                      <a:pt x="201" y="404"/>
                    </a:lnTo>
                    <a:lnTo>
                      <a:pt x="327" y="375"/>
                    </a:lnTo>
                    <a:lnTo>
                      <a:pt x="407" y="235"/>
                    </a:lnTo>
                    <a:lnTo>
                      <a:pt x="502" y="174"/>
                    </a:lnTo>
                    <a:lnTo>
                      <a:pt x="503" y="95"/>
                    </a:lnTo>
                    <a:lnTo>
                      <a:pt x="472" y="79"/>
                    </a:lnTo>
                    <a:lnTo>
                      <a:pt x="457" y="0"/>
                    </a:lnTo>
                    <a:lnTo>
                      <a:pt x="221" y="45"/>
                    </a:lnTo>
                    <a:lnTo>
                      <a:pt x="205" y="138"/>
                    </a:lnTo>
                    <a:lnTo>
                      <a:pt x="157" y="169"/>
                    </a:lnTo>
                    <a:lnTo>
                      <a:pt x="0" y="198"/>
                    </a:lnTo>
                    <a:lnTo>
                      <a:pt x="30" y="277"/>
                    </a:lnTo>
                    <a:lnTo>
                      <a:pt x="124" y="3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8" name="Freeform 331">
                <a:extLst>
                  <a:ext uri="{FF2B5EF4-FFF2-40B4-BE49-F238E27FC236}">
                    <a16:creationId xmlns:a16="http://schemas.microsoft.com/office/drawing/2014/main" id="{C11E2CD8-7998-460B-9FA9-C5E4A5778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2955"/>
                <a:ext cx="298" cy="236"/>
              </a:xfrm>
              <a:custGeom>
                <a:avLst/>
                <a:gdLst>
                  <a:gd name="T0" fmla="*/ 636 w 2084"/>
                  <a:gd name="T1" fmla="*/ 259 h 1650"/>
                  <a:gd name="T2" fmla="*/ 559 w 2084"/>
                  <a:gd name="T3" fmla="*/ 212 h 1650"/>
                  <a:gd name="T4" fmla="*/ 463 w 2084"/>
                  <a:gd name="T5" fmla="*/ 289 h 1650"/>
                  <a:gd name="T6" fmla="*/ 461 w 2084"/>
                  <a:gd name="T7" fmla="*/ 430 h 1650"/>
                  <a:gd name="T8" fmla="*/ 320 w 2084"/>
                  <a:gd name="T9" fmla="*/ 459 h 1650"/>
                  <a:gd name="T10" fmla="*/ 272 w 2084"/>
                  <a:gd name="T11" fmla="*/ 553 h 1650"/>
                  <a:gd name="T12" fmla="*/ 19 w 2084"/>
                  <a:gd name="T13" fmla="*/ 721 h 1650"/>
                  <a:gd name="T14" fmla="*/ 18 w 2084"/>
                  <a:gd name="T15" fmla="*/ 722 h 1650"/>
                  <a:gd name="T16" fmla="*/ 111 w 2084"/>
                  <a:gd name="T17" fmla="*/ 754 h 1650"/>
                  <a:gd name="T18" fmla="*/ 0 w 2084"/>
                  <a:gd name="T19" fmla="*/ 925 h 1650"/>
                  <a:gd name="T20" fmla="*/ 784 w 2084"/>
                  <a:gd name="T21" fmla="*/ 873 h 1650"/>
                  <a:gd name="T22" fmla="*/ 1215 w 2084"/>
                  <a:gd name="T23" fmla="*/ 1397 h 1650"/>
                  <a:gd name="T24" fmla="*/ 1230 w 2084"/>
                  <a:gd name="T25" fmla="*/ 1538 h 1650"/>
                  <a:gd name="T26" fmla="*/ 1369 w 2084"/>
                  <a:gd name="T27" fmla="*/ 1650 h 1650"/>
                  <a:gd name="T28" fmla="*/ 1557 w 2084"/>
                  <a:gd name="T29" fmla="*/ 1636 h 1650"/>
                  <a:gd name="T30" fmla="*/ 1575 w 2084"/>
                  <a:gd name="T31" fmla="*/ 1433 h 1650"/>
                  <a:gd name="T32" fmla="*/ 1685 w 2084"/>
                  <a:gd name="T33" fmla="*/ 1450 h 1650"/>
                  <a:gd name="T34" fmla="*/ 1761 w 2084"/>
                  <a:gd name="T35" fmla="*/ 1561 h 1650"/>
                  <a:gd name="T36" fmla="*/ 1968 w 2084"/>
                  <a:gd name="T37" fmla="*/ 1407 h 1650"/>
                  <a:gd name="T38" fmla="*/ 1924 w 2084"/>
                  <a:gd name="T39" fmla="*/ 1234 h 1650"/>
                  <a:gd name="T40" fmla="*/ 2066 w 2084"/>
                  <a:gd name="T41" fmla="*/ 1127 h 1650"/>
                  <a:gd name="T42" fmla="*/ 2084 w 2084"/>
                  <a:gd name="T43" fmla="*/ 986 h 1650"/>
                  <a:gd name="T44" fmla="*/ 2036 w 2084"/>
                  <a:gd name="T45" fmla="*/ 985 h 1650"/>
                  <a:gd name="T46" fmla="*/ 1988 w 2084"/>
                  <a:gd name="T47" fmla="*/ 1047 h 1650"/>
                  <a:gd name="T48" fmla="*/ 1942 w 2084"/>
                  <a:gd name="T49" fmla="*/ 999 h 1650"/>
                  <a:gd name="T50" fmla="*/ 1959 w 2084"/>
                  <a:gd name="T51" fmla="*/ 952 h 1650"/>
                  <a:gd name="T52" fmla="*/ 1880 w 2084"/>
                  <a:gd name="T53" fmla="*/ 935 h 1650"/>
                  <a:gd name="T54" fmla="*/ 1771 w 2084"/>
                  <a:gd name="T55" fmla="*/ 887 h 1650"/>
                  <a:gd name="T56" fmla="*/ 1725 w 2084"/>
                  <a:gd name="T57" fmla="*/ 855 h 1650"/>
                  <a:gd name="T58" fmla="*/ 1647 w 2084"/>
                  <a:gd name="T59" fmla="*/ 870 h 1650"/>
                  <a:gd name="T60" fmla="*/ 1647 w 2084"/>
                  <a:gd name="T61" fmla="*/ 807 h 1650"/>
                  <a:gd name="T62" fmla="*/ 1648 w 2084"/>
                  <a:gd name="T63" fmla="*/ 806 h 1650"/>
                  <a:gd name="T64" fmla="*/ 1648 w 2084"/>
                  <a:gd name="T65" fmla="*/ 791 h 1650"/>
                  <a:gd name="T66" fmla="*/ 1711 w 2084"/>
                  <a:gd name="T67" fmla="*/ 714 h 1650"/>
                  <a:gd name="T68" fmla="*/ 1868 w 2084"/>
                  <a:gd name="T69" fmla="*/ 716 h 1650"/>
                  <a:gd name="T70" fmla="*/ 1869 w 2084"/>
                  <a:gd name="T71" fmla="*/ 638 h 1650"/>
                  <a:gd name="T72" fmla="*/ 1697 w 2084"/>
                  <a:gd name="T73" fmla="*/ 604 h 1650"/>
                  <a:gd name="T74" fmla="*/ 1602 w 2084"/>
                  <a:gd name="T75" fmla="*/ 634 h 1650"/>
                  <a:gd name="T76" fmla="*/ 1526 w 2084"/>
                  <a:gd name="T77" fmla="*/ 538 h 1650"/>
                  <a:gd name="T78" fmla="*/ 1373 w 2084"/>
                  <a:gd name="T79" fmla="*/ 270 h 1650"/>
                  <a:gd name="T80" fmla="*/ 1310 w 2084"/>
                  <a:gd name="T81" fmla="*/ 253 h 1650"/>
                  <a:gd name="T82" fmla="*/ 1311 w 2084"/>
                  <a:gd name="T83" fmla="*/ 207 h 1650"/>
                  <a:gd name="T84" fmla="*/ 1248 w 2084"/>
                  <a:gd name="T85" fmla="*/ 206 h 1650"/>
                  <a:gd name="T86" fmla="*/ 1186 w 2084"/>
                  <a:gd name="T87" fmla="*/ 126 h 1650"/>
                  <a:gd name="T88" fmla="*/ 1109 w 2084"/>
                  <a:gd name="T89" fmla="*/ 94 h 1650"/>
                  <a:gd name="T90" fmla="*/ 1095 w 2084"/>
                  <a:gd name="T91" fmla="*/ 0 h 1650"/>
                  <a:gd name="T92" fmla="*/ 983 w 2084"/>
                  <a:gd name="T93" fmla="*/ 92 h 1650"/>
                  <a:gd name="T94" fmla="*/ 937 w 2084"/>
                  <a:gd name="T95" fmla="*/ 29 h 1650"/>
                  <a:gd name="T96" fmla="*/ 842 w 2084"/>
                  <a:gd name="T97" fmla="*/ 90 h 1650"/>
                  <a:gd name="T98" fmla="*/ 762 w 2084"/>
                  <a:gd name="T99" fmla="*/ 230 h 1650"/>
                  <a:gd name="T100" fmla="*/ 636 w 2084"/>
                  <a:gd name="T101" fmla="*/ 259 h 1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84" h="1650">
                    <a:moveTo>
                      <a:pt x="636" y="259"/>
                    </a:moveTo>
                    <a:lnTo>
                      <a:pt x="559" y="212"/>
                    </a:lnTo>
                    <a:lnTo>
                      <a:pt x="463" y="289"/>
                    </a:lnTo>
                    <a:lnTo>
                      <a:pt x="461" y="430"/>
                    </a:lnTo>
                    <a:lnTo>
                      <a:pt x="320" y="459"/>
                    </a:lnTo>
                    <a:lnTo>
                      <a:pt x="272" y="553"/>
                    </a:lnTo>
                    <a:lnTo>
                      <a:pt x="19" y="721"/>
                    </a:lnTo>
                    <a:lnTo>
                      <a:pt x="18" y="722"/>
                    </a:lnTo>
                    <a:lnTo>
                      <a:pt x="111" y="754"/>
                    </a:lnTo>
                    <a:lnTo>
                      <a:pt x="0" y="925"/>
                    </a:lnTo>
                    <a:lnTo>
                      <a:pt x="784" y="873"/>
                    </a:lnTo>
                    <a:lnTo>
                      <a:pt x="1215" y="1397"/>
                    </a:lnTo>
                    <a:lnTo>
                      <a:pt x="1230" y="1538"/>
                    </a:lnTo>
                    <a:lnTo>
                      <a:pt x="1369" y="1650"/>
                    </a:lnTo>
                    <a:lnTo>
                      <a:pt x="1557" y="1636"/>
                    </a:lnTo>
                    <a:lnTo>
                      <a:pt x="1575" y="1433"/>
                    </a:lnTo>
                    <a:lnTo>
                      <a:pt x="1685" y="1450"/>
                    </a:lnTo>
                    <a:lnTo>
                      <a:pt x="1761" y="1561"/>
                    </a:lnTo>
                    <a:lnTo>
                      <a:pt x="1968" y="1407"/>
                    </a:lnTo>
                    <a:lnTo>
                      <a:pt x="1924" y="1234"/>
                    </a:lnTo>
                    <a:lnTo>
                      <a:pt x="2066" y="1127"/>
                    </a:lnTo>
                    <a:lnTo>
                      <a:pt x="2084" y="986"/>
                    </a:lnTo>
                    <a:lnTo>
                      <a:pt x="2036" y="985"/>
                    </a:lnTo>
                    <a:lnTo>
                      <a:pt x="1988" y="1047"/>
                    </a:lnTo>
                    <a:lnTo>
                      <a:pt x="1942" y="999"/>
                    </a:lnTo>
                    <a:lnTo>
                      <a:pt x="1959" y="952"/>
                    </a:lnTo>
                    <a:lnTo>
                      <a:pt x="1880" y="935"/>
                    </a:lnTo>
                    <a:lnTo>
                      <a:pt x="1771" y="887"/>
                    </a:lnTo>
                    <a:lnTo>
                      <a:pt x="1725" y="855"/>
                    </a:lnTo>
                    <a:lnTo>
                      <a:pt x="1647" y="870"/>
                    </a:lnTo>
                    <a:lnTo>
                      <a:pt x="1647" y="807"/>
                    </a:lnTo>
                    <a:lnTo>
                      <a:pt x="1648" y="806"/>
                    </a:lnTo>
                    <a:lnTo>
                      <a:pt x="1648" y="791"/>
                    </a:lnTo>
                    <a:lnTo>
                      <a:pt x="1711" y="714"/>
                    </a:lnTo>
                    <a:lnTo>
                      <a:pt x="1868" y="716"/>
                    </a:lnTo>
                    <a:lnTo>
                      <a:pt x="1869" y="638"/>
                    </a:lnTo>
                    <a:lnTo>
                      <a:pt x="1697" y="604"/>
                    </a:lnTo>
                    <a:lnTo>
                      <a:pt x="1602" y="634"/>
                    </a:lnTo>
                    <a:lnTo>
                      <a:pt x="1526" y="538"/>
                    </a:lnTo>
                    <a:lnTo>
                      <a:pt x="1373" y="270"/>
                    </a:lnTo>
                    <a:lnTo>
                      <a:pt x="1310" y="253"/>
                    </a:lnTo>
                    <a:lnTo>
                      <a:pt x="1311" y="207"/>
                    </a:lnTo>
                    <a:lnTo>
                      <a:pt x="1248" y="206"/>
                    </a:lnTo>
                    <a:lnTo>
                      <a:pt x="1186" y="126"/>
                    </a:lnTo>
                    <a:lnTo>
                      <a:pt x="1109" y="94"/>
                    </a:lnTo>
                    <a:lnTo>
                      <a:pt x="1095" y="0"/>
                    </a:lnTo>
                    <a:lnTo>
                      <a:pt x="983" y="92"/>
                    </a:lnTo>
                    <a:lnTo>
                      <a:pt x="937" y="29"/>
                    </a:lnTo>
                    <a:lnTo>
                      <a:pt x="842" y="90"/>
                    </a:lnTo>
                    <a:lnTo>
                      <a:pt x="762" y="230"/>
                    </a:lnTo>
                    <a:lnTo>
                      <a:pt x="636" y="2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9" name="Freeform 332">
                <a:extLst>
                  <a:ext uri="{FF2B5EF4-FFF2-40B4-BE49-F238E27FC236}">
                    <a16:creationId xmlns:a16="http://schemas.microsoft.com/office/drawing/2014/main" id="{2C0D8B3F-D040-4E20-8D70-2AAAEDF39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" y="3051"/>
                <a:ext cx="441" cy="291"/>
              </a:xfrm>
              <a:custGeom>
                <a:avLst/>
                <a:gdLst>
                  <a:gd name="T0" fmla="*/ 637 w 3084"/>
                  <a:gd name="T1" fmla="*/ 0 h 2035"/>
                  <a:gd name="T2" fmla="*/ 337 w 3084"/>
                  <a:gd name="T3" fmla="*/ 106 h 2035"/>
                  <a:gd name="T4" fmla="*/ 133 w 3084"/>
                  <a:gd name="T5" fmla="*/ 1247 h 2035"/>
                  <a:gd name="T6" fmla="*/ 0 w 3084"/>
                  <a:gd name="T7" fmla="*/ 1793 h 2035"/>
                  <a:gd name="T8" fmla="*/ 200 w 3084"/>
                  <a:gd name="T9" fmla="*/ 2028 h 2035"/>
                  <a:gd name="T10" fmla="*/ 390 w 3084"/>
                  <a:gd name="T11" fmla="*/ 1937 h 2035"/>
                  <a:gd name="T12" fmla="*/ 719 w 3084"/>
                  <a:gd name="T13" fmla="*/ 1910 h 2035"/>
                  <a:gd name="T14" fmla="*/ 727 w 3084"/>
                  <a:gd name="T15" fmla="*/ 1850 h 2035"/>
                  <a:gd name="T16" fmla="*/ 735 w 3084"/>
                  <a:gd name="T17" fmla="*/ 1786 h 2035"/>
                  <a:gd name="T18" fmla="*/ 660 w 3084"/>
                  <a:gd name="T19" fmla="*/ 1662 h 2035"/>
                  <a:gd name="T20" fmla="*/ 535 w 3084"/>
                  <a:gd name="T21" fmla="*/ 1692 h 2035"/>
                  <a:gd name="T22" fmla="*/ 473 w 3084"/>
                  <a:gd name="T23" fmla="*/ 1597 h 2035"/>
                  <a:gd name="T24" fmla="*/ 664 w 3084"/>
                  <a:gd name="T25" fmla="*/ 1412 h 2035"/>
                  <a:gd name="T26" fmla="*/ 668 w 3084"/>
                  <a:gd name="T27" fmla="*/ 1161 h 2035"/>
                  <a:gd name="T28" fmla="*/ 1464 w 3084"/>
                  <a:gd name="T29" fmla="*/ 1375 h 2035"/>
                  <a:gd name="T30" fmla="*/ 1491 w 3084"/>
                  <a:gd name="T31" fmla="*/ 1642 h 2035"/>
                  <a:gd name="T32" fmla="*/ 1413 w 3084"/>
                  <a:gd name="T33" fmla="*/ 1703 h 2035"/>
                  <a:gd name="T34" fmla="*/ 1423 w 3084"/>
                  <a:gd name="T35" fmla="*/ 1785 h 2035"/>
                  <a:gd name="T36" fmla="*/ 1441 w 3084"/>
                  <a:gd name="T37" fmla="*/ 1920 h 2035"/>
                  <a:gd name="T38" fmla="*/ 1596 w 3084"/>
                  <a:gd name="T39" fmla="*/ 2032 h 2035"/>
                  <a:gd name="T40" fmla="*/ 1784 w 3084"/>
                  <a:gd name="T41" fmla="*/ 2035 h 2035"/>
                  <a:gd name="T42" fmla="*/ 1815 w 3084"/>
                  <a:gd name="T43" fmla="*/ 2020 h 2035"/>
                  <a:gd name="T44" fmla="*/ 1831 w 3084"/>
                  <a:gd name="T45" fmla="*/ 1973 h 2035"/>
                  <a:gd name="T46" fmla="*/ 2098 w 3084"/>
                  <a:gd name="T47" fmla="*/ 1962 h 2035"/>
                  <a:gd name="T48" fmla="*/ 2132 w 3084"/>
                  <a:gd name="T49" fmla="*/ 1837 h 2035"/>
                  <a:gd name="T50" fmla="*/ 2085 w 3084"/>
                  <a:gd name="T51" fmla="*/ 1776 h 2035"/>
                  <a:gd name="T52" fmla="*/ 2197 w 3084"/>
                  <a:gd name="T53" fmla="*/ 1636 h 2035"/>
                  <a:gd name="T54" fmla="*/ 2455 w 3084"/>
                  <a:gd name="T55" fmla="*/ 1778 h 2035"/>
                  <a:gd name="T56" fmla="*/ 2745 w 3084"/>
                  <a:gd name="T57" fmla="*/ 1660 h 2035"/>
                  <a:gd name="T58" fmla="*/ 2963 w 3084"/>
                  <a:gd name="T59" fmla="*/ 1820 h 2035"/>
                  <a:gd name="T60" fmla="*/ 3000 w 3084"/>
                  <a:gd name="T61" fmla="*/ 1601 h 2035"/>
                  <a:gd name="T62" fmla="*/ 2903 w 3084"/>
                  <a:gd name="T63" fmla="*/ 1521 h 2035"/>
                  <a:gd name="T64" fmla="*/ 3084 w 3084"/>
                  <a:gd name="T65" fmla="*/ 1241 h 2035"/>
                  <a:gd name="T66" fmla="*/ 2518 w 3084"/>
                  <a:gd name="T67" fmla="*/ 1061 h 2035"/>
                  <a:gd name="T68" fmla="*/ 2520 w 3084"/>
                  <a:gd name="T69" fmla="*/ 889 h 2035"/>
                  <a:gd name="T70" fmla="*/ 2444 w 3084"/>
                  <a:gd name="T71" fmla="*/ 778 h 2035"/>
                  <a:gd name="T72" fmla="*/ 2334 w 3084"/>
                  <a:gd name="T73" fmla="*/ 761 h 2035"/>
                  <a:gd name="T74" fmla="*/ 2316 w 3084"/>
                  <a:gd name="T75" fmla="*/ 964 h 2035"/>
                  <a:gd name="T76" fmla="*/ 2128 w 3084"/>
                  <a:gd name="T77" fmla="*/ 978 h 2035"/>
                  <a:gd name="T78" fmla="*/ 1989 w 3084"/>
                  <a:gd name="T79" fmla="*/ 866 h 2035"/>
                  <a:gd name="T80" fmla="*/ 1974 w 3084"/>
                  <a:gd name="T81" fmla="*/ 725 h 2035"/>
                  <a:gd name="T82" fmla="*/ 1543 w 3084"/>
                  <a:gd name="T83" fmla="*/ 201 h 2035"/>
                  <a:gd name="T84" fmla="*/ 759 w 3084"/>
                  <a:gd name="T85" fmla="*/ 253 h 2035"/>
                  <a:gd name="T86" fmla="*/ 870 w 3084"/>
                  <a:gd name="T87" fmla="*/ 82 h 2035"/>
                  <a:gd name="T88" fmla="*/ 777 w 3084"/>
                  <a:gd name="T89" fmla="*/ 50 h 2035"/>
                  <a:gd name="T90" fmla="*/ 637 w 3084"/>
                  <a:gd name="T91" fmla="*/ 0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84" h="2035">
                    <a:moveTo>
                      <a:pt x="637" y="0"/>
                    </a:moveTo>
                    <a:lnTo>
                      <a:pt x="337" y="106"/>
                    </a:lnTo>
                    <a:lnTo>
                      <a:pt x="133" y="1247"/>
                    </a:lnTo>
                    <a:lnTo>
                      <a:pt x="0" y="1793"/>
                    </a:lnTo>
                    <a:lnTo>
                      <a:pt x="200" y="2028"/>
                    </a:lnTo>
                    <a:lnTo>
                      <a:pt x="390" y="1937"/>
                    </a:lnTo>
                    <a:lnTo>
                      <a:pt x="719" y="1910"/>
                    </a:lnTo>
                    <a:lnTo>
                      <a:pt x="727" y="1850"/>
                    </a:lnTo>
                    <a:lnTo>
                      <a:pt x="735" y="1786"/>
                    </a:lnTo>
                    <a:lnTo>
                      <a:pt x="660" y="1662"/>
                    </a:lnTo>
                    <a:lnTo>
                      <a:pt x="535" y="1692"/>
                    </a:lnTo>
                    <a:lnTo>
                      <a:pt x="473" y="1597"/>
                    </a:lnTo>
                    <a:lnTo>
                      <a:pt x="664" y="1412"/>
                    </a:lnTo>
                    <a:lnTo>
                      <a:pt x="668" y="1161"/>
                    </a:lnTo>
                    <a:lnTo>
                      <a:pt x="1464" y="1375"/>
                    </a:lnTo>
                    <a:lnTo>
                      <a:pt x="1491" y="1642"/>
                    </a:lnTo>
                    <a:lnTo>
                      <a:pt x="1413" y="1703"/>
                    </a:lnTo>
                    <a:lnTo>
                      <a:pt x="1423" y="1785"/>
                    </a:lnTo>
                    <a:lnTo>
                      <a:pt x="1441" y="1920"/>
                    </a:lnTo>
                    <a:lnTo>
                      <a:pt x="1596" y="2032"/>
                    </a:lnTo>
                    <a:lnTo>
                      <a:pt x="1784" y="2035"/>
                    </a:lnTo>
                    <a:lnTo>
                      <a:pt x="1815" y="2020"/>
                    </a:lnTo>
                    <a:lnTo>
                      <a:pt x="1831" y="1973"/>
                    </a:lnTo>
                    <a:lnTo>
                      <a:pt x="2098" y="1962"/>
                    </a:lnTo>
                    <a:lnTo>
                      <a:pt x="2132" y="1837"/>
                    </a:lnTo>
                    <a:lnTo>
                      <a:pt x="2085" y="1776"/>
                    </a:lnTo>
                    <a:lnTo>
                      <a:pt x="2197" y="1636"/>
                    </a:lnTo>
                    <a:lnTo>
                      <a:pt x="2455" y="1778"/>
                    </a:lnTo>
                    <a:lnTo>
                      <a:pt x="2745" y="1660"/>
                    </a:lnTo>
                    <a:lnTo>
                      <a:pt x="2963" y="1820"/>
                    </a:lnTo>
                    <a:lnTo>
                      <a:pt x="3000" y="1601"/>
                    </a:lnTo>
                    <a:lnTo>
                      <a:pt x="2903" y="1521"/>
                    </a:lnTo>
                    <a:lnTo>
                      <a:pt x="3084" y="1241"/>
                    </a:lnTo>
                    <a:lnTo>
                      <a:pt x="2518" y="1061"/>
                    </a:lnTo>
                    <a:lnTo>
                      <a:pt x="2520" y="889"/>
                    </a:lnTo>
                    <a:lnTo>
                      <a:pt x="2444" y="778"/>
                    </a:lnTo>
                    <a:lnTo>
                      <a:pt x="2334" y="761"/>
                    </a:lnTo>
                    <a:lnTo>
                      <a:pt x="2316" y="964"/>
                    </a:lnTo>
                    <a:lnTo>
                      <a:pt x="2128" y="978"/>
                    </a:lnTo>
                    <a:lnTo>
                      <a:pt x="1989" y="866"/>
                    </a:lnTo>
                    <a:lnTo>
                      <a:pt x="1974" y="725"/>
                    </a:lnTo>
                    <a:lnTo>
                      <a:pt x="1543" y="201"/>
                    </a:lnTo>
                    <a:lnTo>
                      <a:pt x="759" y="253"/>
                    </a:lnTo>
                    <a:lnTo>
                      <a:pt x="870" y="82"/>
                    </a:lnTo>
                    <a:lnTo>
                      <a:pt x="777" y="50"/>
                    </a:lnTo>
                    <a:lnTo>
                      <a:pt x="6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0" name="Freeform 333">
                <a:extLst>
                  <a:ext uri="{FF2B5EF4-FFF2-40B4-BE49-F238E27FC236}">
                    <a16:creationId xmlns:a16="http://schemas.microsoft.com/office/drawing/2014/main" id="{8F0AE890-CE3A-4837-BF50-64BE6A7C1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" y="3217"/>
                <a:ext cx="283" cy="242"/>
              </a:xfrm>
              <a:custGeom>
                <a:avLst/>
                <a:gdLst>
                  <a:gd name="T0" fmla="*/ 195 w 1982"/>
                  <a:gd name="T1" fmla="*/ 0 h 1689"/>
                  <a:gd name="T2" fmla="*/ 191 w 1982"/>
                  <a:gd name="T3" fmla="*/ 251 h 1689"/>
                  <a:gd name="T4" fmla="*/ 0 w 1982"/>
                  <a:gd name="T5" fmla="*/ 436 h 1689"/>
                  <a:gd name="T6" fmla="*/ 62 w 1982"/>
                  <a:gd name="T7" fmla="*/ 531 h 1689"/>
                  <a:gd name="T8" fmla="*/ 187 w 1982"/>
                  <a:gd name="T9" fmla="*/ 501 h 1689"/>
                  <a:gd name="T10" fmla="*/ 262 w 1982"/>
                  <a:gd name="T11" fmla="*/ 625 h 1689"/>
                  <a:gd name="T12" fmla="*/ 263 w 1982"/>
                  <a:gd name="T13" fmla="*/ 627 h 1689"/>
                  <a:gd name="T14" fmla="*/ 254 w 1982"/>
                  <a:gd name="T15" fmla="*/ 689 h 1689"/>
                  <a:gd name="T16" fmla="*/ 246 w 1982"/>
                  <a:gd name="T17" fmla="*/ 749 h 1689"/>
                  <a:gd name="T18" fmla="*/ 309 w 1982"/>
                  <a:gd name="T19" fmla="*/ 782 h 1689"/>
                  <a:gd name="T20" fmla="*/ 430 w 1982"/>
                  <a:gd name="T21" fmla="*/ 1066 h 1689"/>
                  <a:gd name="T22" fmla="*/ 366 w 1982"/>
                  <a:gd name="T23" fmla="*/ 1127 h 1689"/>
                  <a:gd name="T24" fmla="*/ 348 w 1982"/>
                  <a:gd name="T25" fmla="*/ 1315 h 1689"/>
                  <a:gd name="T26" fmla="*/ 81 w 1982"/>
                  <a:gd name="T27" fmla="*/ 1390 h 1689"/>
                  <a:gd name="T28" fmla="*/ 48 w 1982"/>
                  <a:gd name="T29" fmla="*/ 1530 h 1689"/>
                  <a:gd name="T30" fmla="*/ 173 w 1982"/>
                  <a:gd name="T31" fmla="*/ 1548 h 1689"/>
                  <a:gd name="T32" fmla="*/ 202 w 1982"/>
                  <a:gd name="T33" fmla="*/ 1658 h 1689"/>
                  <a:gd name="T34" fmla="*/ 232 w 1982"/>
                  <a:gd name="T35" fmla="*/ 1689 h 1689"/>
                  <a:gd name="T36" fmla="*/ 737 w 1982"/>
                  <a:gd name="T37" fmla="*/ 1540 h 1689"/>
                  <a:gd name="T38" fmla="*/ 1362 w 1982"/>
                  <a:gd name="T39" fmla="*/ 1643 h 1689"/>
                  <a:gd name="T40" fmla="*/ 1707 w 1982"/>
                  <a:gd name="T41" fmla="*/ 1633 h 1689"/>
                  <a:gd name="T42" fmla="*/ 1771 w 1982"/>
                  <a:gd name="T43" fmla="*/ 1570 h 1689"/>
                  <a:gd name="T44" fmla="*/ 1757 w 1982"/>
                  <a:gd name="T45" fmla="*/ 1429 h 1689"/>
                  <a:gd name="T46" fmla="*/ 1934 w 1982"/>
                  <a:gd name="T47" fmla="*/ 1118 h 1689"/>
                  <a:gd name="T48" fmla="*/ 1940 w 1982"/>
                  <a:gd name="T49" fmla="*/ 711 h 1689"/>
                  <a:gd name="T50" fmla="*/ 1831 w 1982"/>
                  <a:gd name="T51" fmla="*/ 678 h 1689"/>
                  <a:gd name="T52" fmla="*/ 1982 w 1982"/>
                  <a:gd name="T53" fmla="*/ 617 h 1689"/>
                  <a:gd name="T54" fmla="*/ 1724 w 1982"/>
                  <a:gd name="T55" fmla="*/ 475 h 1689"/>
                  <a:gd name="T56" fmla="*/ 1612 w 1982"/>
                  <a:gd name="T57" fmla="*/ 615 h 1689"/>
                  <a:gd name="T58" fmla="*/ 1659 w 1982"/>
                  <a:gd name="T59" fmla="*/ 676 h 1689"/>
                  <a:gd name="T60" fmla="*/ 1625 w 1982"/>
                  <a:gd name="T61" fmla="*/ 801 h 1689"/>
                  <a:gd name="T62" fmla="*/ 1358 w 1982"/>
                  <a:gd name="T63" fmla="*/ 812 h 1689"/>
                  <a:gd name="T64" fmla="*/ 1342 w 1982"/>
                  <a:gd name="T65" fmla="*/ 859 h 1689"/>
                  <a:gd name="T66" fmla="*/ 1311 w 1982"/>
                  <a:gd name="T67" fmla="*/ 874 h 1689"/>
                  <a:gd name="T68" fmla="*/ 1123 w 1982"/>
                  <a:gd name="T69" fmla="*/ 871 h 1689"/>
                  <a:gd name="T70" fmla="*/ 968 w 1982"/>
                  <a:gd name="T71" fmla="*/ 759 h 1689"/>
                  <a:gd name="T72" fmla="*/ 950 w 1982"/>
                  <a:gd name="T73" fmla="*/ 624 h 1689"/>
                  <a:gd name="T74" fmla="*/ 939 w 1982"/>
                  <a:gd name="T75" fmla="*/ 543 h 1689"/>
                  <a:gd name="T76" fmla="*/ 940 w 1982"/>
                  <a:gd name="T77" fmla="*/ 542 h 1689"/>
                  <a:gd name="T78" fmla="*/ 1018 w 1982"/>
                  <a:gd name="T79" fmla="*/ 481 h 1689"/>
                  <a:gd name="T80" fmla="*/ 991 w 1982"/>
                  <a:gd name="T81" fmla="*/ 214 h 1689"/>
                  <a:gd name="T82" fmla="*/ 195 w 1982"/>
                  <a:gd name="T83" fmla="*/ 0 h 1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82" h="1689">
                    <a:moveTo>
                      <a:pt x="195" y="0"/>
                    </a:moveTo>
                    <a:lnTo>
                      <a:pt x="191" y="251"/>
                    </a:lnTo>
                    <a:lnTo>
                      <a:pt x="0" y="436"/>
                    </a:lnTo>
                    <a:lnTo>
                      <a:pt x="62" y="531"/>
                    </a:lnTo>
                    <a:lnTo>
                      <a:pt x="187" y="501"/>
                    </a:lnTo>
                    <a:lnTo>
                      <a:pt x="262" y="625"/>
                    </a:lnTo>
                    <a:lnTo>
                      <a:pt x="263" y="627"/>
                    </a:lnTo>
                    <a:lnTo>
                      <a:pt x="254" y="689"/>
                    </a:lnTo>
                    <a:lnTo>
                      <a:pt x="246" y="749"/>
                    </a:lnTo>
                    <a:lnTo>
                      <a:pt x="309" y="782"/>
                    </a:lnTo>
                    <a:lnTo>
                      <a:pt x="430" y="1066"/>
                    </a:lnTo>
                    <a:lnTo>
                      <a:pt x="366" y="1127"/>
                    </a:lnTo>
                    <a:lnTo>
                      <a:pt x="348" y="1315"/>
                    </a:lnTo>
                    <a:lnTo>
                      <a:pt x="81" y="1390"/>
                    </a:lnTo>
                    <a:lnTo>
                      <a:pt x="48" y="1530"/>
                    </a:lnTo>
                    <a:lnTo>
                      <a:pt x="173" y="1548"/>
                    </a:lnTo>
                    <a:lnTo>
                      <a:pt x="202" y="1658"/>
                    </a:lnTo>
                    <a:lnTo>
                      <a:pt x="232" y="1689"/>
                    </a:lnTo>
                    <a:lnTo>
                      <a:pt x="737" y="1540"/>
                    </a:lnTo>
                    <a:lnTo>
                      <a:pt x="1362" y="1643"/>
                    </a:lnTo>
                    <a:lnTo>
                      <a:pt x="1707" y="1633"/>
                    </a:lnTo>
                    <a:lnTo>
                      <a:pt x="1771" y="1570"/>
                    </a:lnTo>
                    <a:lnTo>
                      <a:pt x="1757" y="1429"/>
                    </a:lnTo>
                    <a:lnTo>
                      <a:pt x="1934" y="1118"/>
                    </a:lnTo>
                    <a:lnTo>
                      <a:pt x="1940" y="711"/>
                    </a:lnTo>
                    <a:lnTo>
                      <a:pt x="1831" y="678"/>
                    </a:lnTo>
                    <a:lnTo>
                      <a:pt x="1982" y="617"/>
                    </a:lnTo>
                    <a:lnTo>
                      <a:pt x="1724" y="475"/>
                    </a:lnTo>
                    <a:lnTo>
                      <a:pt x="1612" y="615"/>
                    </a:lnTo>
                    <a:lnTo>
                      <a:pt x="1659" y="676"/>
                    </a:lnTo>
                    <a:lnTo>
                      <a:pt x="1625" y="801"/>
                    </a:lnTo>
                    <a:lnTo>
                      <a:pt x="1358" y="812"/>
                    </a:lnTo>
                    <a:lnTo>
                      <a:pt x="1342" y="859"/>
                    </a:lnTo>
                    <a:lnTo>
                      <a:pt x="1311" y="874"/>
                    </a:lnTo>
                    <a:lnTo>
                      <a:pt x="1123" y="871"/>
                    </a:lnTo>
                    <a:lnTo>
                      <a:pt x="968" y="759"/>
                    </a:lnTo>
                    <a:lnTo>
                      <a:pt x="950" y="624"/>
                    </a:lnTo>
                    <a:lnTo>
                      <a:pt x="939" y="543"/>
                    </a:lnTo>
                    <a:lnTo>
                      <a:pt x="940" y="542"/>
                    </a:lnTo>
                    <a:lnTo>
                      <a:pt x="1018" y="481"/>
                    </a:lnTo>
                    <a:lnTo>
                      <a:pt x="991" y="214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1" name="Freeform 334">
                <a:extLst>
                  <a:ext uri="{FF2B5EF4-FFF2-40B4-BE49-F238E27FC236}">
                    <a16:creationId xmlns:a16="http://schemas.microsoft.com/office/drawing/2014/main" id="{CDE7B6A8-9652-4560-9161-76BF04A216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" y="3308"/>
                <a:ext cx="173" cy="157"/>
              </a:xfrm>
              <a:custGeom>
                <a:avLst/>
                <a:gdLst>
                  <a:gd name="T0" fmla="*/ 1029 w 1213"/>
                  <a:gd name="T1" fmla="*/ 117 h 1102"/>
                  <a:gd name="T2" fmla="*/ 700 w 1213"/>
                  <a:gd name="T3" fmla="*/ 144 h 1102"/>
                  <a:gd name="T4" fmla="*/ 510 w 1213"/>
                  <a:gd name="T5" fmla="*/ 235 h 1102"/>
                  <a:gd name="T6" fmla="*/ 310 w 1213"/>
                  <a:gd name="T7" fmla="*/ 0 h 1102"/>
                  <a:gd name="T8" fmla="*/ 195 w 1213"/>
                  <a:gd name="T9" fmla="*/ 403 h 1102"/>
                  <a:gd name="T10" fmla="*/ 0 w 1213"/>
                  <a:gd name="T11" fmla="*/ 918 h 1102"/>
                  <a:gd name="T12" fmla="*/ 249 w 1213"/>
                  <a:gd name="T13" fmla="*/ 1062 h 1102"/>
                  <a:gd name="T14" fmla="*/ 358 w 1213"/>
                  <a:gd name="T15" fmla="*/ 1017 h 1102"/>
                  <a:gd name="T16" fmla="*/ 640 w 1213"/>
                  <a:gd name="T17" fmla="*/ 1006 h 1102"/>
                  <a:gd name="T18" fmla="*/ 859 w 1213"/>
                  <a:gd name="T19" fmla="*/ 1102 h 1102"/>
                  <a:gd name="T20" fmla="*/ 1015 w 1213"/>
                  <a:gd name="T21" fmla="*/ 1057 h 1102"/>
                  <a:gd name="T22" fmla="*/ 985 w 1213"/>
                  <a:gd name="T23" fmla="*/ 1026 h 1102"/>
                  <a:gd name="T24" fmla="*/ 956 w 1213"/>
                  <a:gd name="T25" fmla="*/ 916 h 1102"/>
                  <a:gd name="T26" fmla="*/ 831 w 1213"/>
                  <a:gd name="T27" fmla="*/ 898 h 1102"/>
                  <a:gd name="T28" fmla="*/ 864 w 1213"/>
                  <a:gd name="T29" fmla="*/ 758 h 1102"/>
                  <a:gd name="T30" fmla="*/ 1131 w 1213"/>
                  <a:gd name="T31" fmla="*/ 683 h 1102"/>
                  <a:gd name="T32" fmla="*/ 1149 w 1213"/>
                  <a:gd name="T33" fmla="*/ 495 h 1102"/>
                  <a:gd name="T34" fmla="*/ 1213 w 1213"/>
                  <a:gd name="T35" fmla="*/ 434 h 1102"/>
                  <a:gd name="T36" fmla="*/ 1092 w 1213"/>
                  <a:gd name="T37" fmla="*/ 150 h 1102"/>
                  <a:gd name="T38" fmla="*/ 1029 w 1213"/>
                  <a:gd name="T39" fmla="*/ 117 h 1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13" h="1102">
                    <a:moveTo>
                      <a:pt x="1029" y="117"/>
                    </a:moveTo>
                    <a:lnTo>
                      <a:pt x="700" y="144"/>
                    </a:lnTo>
                    <a:lnTo>
                      <a:pt x="510" y="235"/>
                    </a:lnTo>
                    <a:lnTo>
                      <a:pt x="310" y="0"/>
                    </a:lnTo>
                    <a:lnTo>
                      <a:pt x="195" y="403"/>
                    </a:lnTo>
                    <a:lnTo>
                      <a:pt x="0" y="918"/>
                    </a:lnTo>
                    <a:lnTo>
                      <a:pt x="249" y="1062"/>
                    </a:lnTo>
                    <a:lnTo>
                      <a:pt x="358" y="1017"/>
                    </a:lnTo>
                    <a:lnTo>
                      <a:pt x="640" y="1006"/>
                    </a:lnTo>
                    <a:lnTo>
                      <a:pt x="859" y="1102"/>
                    </a:lnTo>
                    <a:lnTo>
                      <a:pt x="1015" y="1057"/>
                    </a:lnTo>
                    <a:lnTo>
                      <a:pt x="985" y="1026"/>
                    </a:lnTo>
                    <a:lnTo>
                      <a:pt x="956" y="916"/>
                    </a:lnTo>
                    <a:lnTo>
                      <a:pt x="831" y="898"/>
                    </a:lnTo>
                    <a:lnTo>
                      <a:pt x="864" y="758"/>
                    </a:lnTo>
                    <a:lnTo>
                      <a:pt x="1131" y="683"/>
                    </a:lnTo>
                    <a:lnTo>
                      <a:pt x="1149" y="495"/>
                    </a:lnTo>
                    <a:lnTo>
                      <a:pt x="1213" y="434"/>
                    </a:lnTo>
                    <a:lnTo>
                      <a:pt x="1092" y="150"/>
                    </a:lnTo>
                    <a:lnTo>
                      <a:pt x="1029" y="1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2" name="Freeform 335">
                <a:extLst>
                  <a:ext uri="{FF2B5EF4-FFF2-40B4-BE49-F238E27FC236}">
                    <a16:creationId xmlns:a16="http://schemas.microsoft.com/office/drawing/2014/main" id="{ACE209D1-3205-450A-AC3E-594055C5A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5" y="3482"/>
                <a:ext cx="351" cy="287"/>
              </a:xfrm>
              <a:custGeom>
                <a:avLst/>
                <a:gdLst>
                  <a:gd name="T0" fmla="*/ 1332 w 2457"/>
                  <a:gd name="T1" fmla="*/ 33 h 2014"/>
                  <a:gd name="T2" fmla="*/ 1284 w 2457"/>
                  <a:gd name="T3" fmla="*/ 0 h 2014"/>
                  <a:gd name="T4" fmla="*/ 1205 w 2457"/>
                  <a:gd name="T5" fmla="*/ 94 h 2014"/>
                  <a:gd name="T6" fmla="*/ 1017 w 2457"/>
                  <a:gd name="T7" fmla="*/ 44 h 2014"/>
                  <a:gd name="T8" fmla="*/ 1001 w 2457"/>
                  <a:gd name="T9" fmla="*/ 91 h 2014"/>
                  <a:gd name="T10" fmla="*/ 939 w 2457"/>
                  <a:gd name="T11" fmla="*/ 90 h 2014"/>
                  <a:gd name="T12" fmla="*/ 859 w 2457"/>
                  <a:gd name="T13" fmla="*/ 151 h 2014"/>
                  <a:gd name="T14" fmla="*/ 783 w 2457"/>
                  <a:gd name="T15" fmla="*/ 57 h 2014"/>
                  <a:gd name="T16" fmla="*/ 563 w 2457"/>
                  <a:gd name="T17" fmla="*/ 53 h 2014"/>
                  <a:gd name="T18" fmla="*/ 607 w 2457"/>
                  <a:gd name="T19" fmla="*/ 242 h 2014"/>
                  <a:gd name="T20" fmla="*/ 433 w 2457"/>
                  <a:gd name="T21" fmla="*/ 334 h 2014"/>
                  <a:gd name="T22" fmla="*/ 338 w 2457"/>
                  <a:gd name="T23" fmla="*/ 442 h 2014"/>
                  <a:gd name="T24" fmla="*/ 322 w 2457"/>
                  <a:gd name="T25" fmla="*/ 442 h 2014"/>
                  <a:gd name="T26" fmla="*/ 213 w 2457"/>
                  <a:gd name="T27" fmla="*/ 393 h 2014"/>
                  <a:gd name="T28" fmla="*/ 7 w 2457"/>
                  <a:gd name="T29" fmla="*/ 579 h 2014"/>
                  <a:gd name="T30" fmla="*/ 101 w 2457"/>
                  <a:gd name="T31" fmla="*/ 611 h 2014"/>
                  <a:gd name="T32" fmla="*/ 97 w 2457"/>
                  <a:gd name="T33" fmla="*/ 893 h 2014"/>
                  <a:gd name="T34" fmla="*/ 0 w 2457"/>
                  <a:gd name="T35" fmla="*/ 1048 h 2014"/>
                  <a:gd name="T36" fmla="*/ 59 w 2457"/>
                  <a:gd name="T37" fmla="*/ 1269 h 2014"/>
                  <a:gd name="T38" fmla="*/ 200 w 2457"/>
                  <a:gd name="T39" fmla="*/ 1271 h 2014"/>
                  <a:gd name="T40" fmla="*/ 297 w 2457"/>
                  <a:gd name="T41" fmla="*/ 1147 h 2014"/>
                  <a:gd name="T42" fmla="*/ 1152 w 2457"/>
                  <a:gd name="T43" fmla="*/ 1566 h 2014"/>
                  <a:gd name="T44" fmla="*/ 1310 w 2457"/>
                  <a:gd name="T45" fmla="*/ 1505 h 2014"/>
                  <a:gd name="T46" fmla="*/ 1514 w 2457"/>
                  <a:gd name="T47" fmla="*/ 1540 h 2014"/>
                  <a:gd name="T48" fmla="*/ 1465 w 2457"/>
                  <a:gd name="T49" fmla="*/ 1664 h 2014"/>
                  <a:gd name="T50" fmla="*/ 1651 w 2457"/>
                  <a:gd name="T51" fmla="*/ 1824 h 2014"/>
                  <a:gd name="T52" fmla="*/ 1789 w 2457"/>
                  <a:gd name="T53" fmla="*/ 2014 h 2014"/>
                  <a:gd name="T54" fmla="*/ 1885 w 2457"/>
                  <a:gd name="T55" fmla="*/ 1937 h 2014"/>
                  <a:gd name="T56" fmla="*/ 2135 w 2457"/>
                  <a:gd name="T57" fmla="*/ 1988 h 2014"/>
                  <a:gd name="T58" fmla="*/ 2213 w 2457"/>
                  <a:gd name="T59" fmla="*/ 1926 h 2014"/>
                  <a:gd name="T60" fmla="*/ 2339 w 2457"/>
                  <a:gd name="T61" fmla="*/ 1927 h 2014"/>
                  <a:gd name="T62" fmla="*/ 2327 w 2457"/>
                  <a:gd name="T63" fmla="*/ 1645 h 2014"/>
                  <a:gd name="T64" fmla="*/ 2390 w 2457"/>
                  <a:gd name="T65" fmla="*/ 1584 h 2014"/>
                  <a:gd name="T66" fmla="*/ 2395 w 2457"/>
                  <a:gd name="T67" fmla="*/ 1528 h 2014"/>
                  <a:gd name="T68" fmla="*/ 2410 w 2457"/>
                  <a:gd name="T69" fmla="*/ 1364 h 2014"/>
                  <a:gd name="T70" fmla="*/ 2457 w 2457"/>
                  <a:gd name="T71" fmla="*/ 1349 h 2014"/>
                  <a:gd name="T72" fmla="*/ 2368 w 2457"/>
                  <a:gd name="T73" fmla="*/ 987 h 2014"/>
                  <a:gd name="T74" fmla="*/ 2291 w 2457"/>
                  <a:gd name="T75" fmla="*/ 924 h 2014"/>
                  <a:gd name="T76" fmla="*/ 2087 w 2457"/>
                  <a:gd name="T77" fmla="*/ 921 h 2014"/>
                  <a:gd name="T78" fmla="*/ 1870 w 2457"/>
                  <a:gd name="T79" fmla="*/ 746 h 2014"/>
                  <a:gd name="T80" fmla="*/ 1902 w 2457"/>
                  <a:gd name="T81" fmla="*/ 683 h 2014"/>
                  <a:gd name="T82" fmla="*/ 1810 w 2457"/>
                  <a:gd name="T83" fmla="*/ 556 h 2014"/>
                  <a:gd name="T84" fmla="*/ 1746 w 2457"/>
                  <a:gd name="T85" fmla="*/ 681 h 2014"/>
                  <a:gd name="T86" fmla="*/ 1637 w 2457"/>
                  <a:gd name="T87" fmla="*/ 554 h 2014"/>
                  <a:gd name="T88" fmla="*/ 1640 w 2457"/>
                  <a:gd name="T89" fmla="*/ 397 h 2014"/>
                  <a:gd name="T90" fmla="*/ 1485 w 2457"/>
                  <a:gd name="T91" fmla="*/ 239 h 2014"/>
                  <a:gd name="T92" fmla="*/ 1330 w 2457"/>
                  <a:gd name="T93" fmla="*/ 126 h 2014"/>
                  <a:gd name="T94" fmla="*/ 1332 w 2457"/>
                  <a:gd name="T95" fmla="*/ 3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57" h="2014">
                    <a:moveTo>
                      <a:pt x="1332" y="33"/>
                    </a:moveTo>
                    <a:lnTo>
                      <a:pt x="1284" y="0"/>
                    </a:lnTo>
                    <a:lnTo>
                      <a:pt x="1205" y="94"/>
                    </a:lnTo>
                    <a:lnTo>
                      <a:pt x="1017" y="44"/>
                    </a:lnTo>
                    <a:lnTo>
                      <a:pt x="1001" y="91"/>
                    </a:lnTo>
                    <a:lnTo>
                      <a:pt x="939" y="90"/>
                    </a:lnTo>
                    <a:lnTo>
                      <a:pt x="859" y="151"/>
                    </a:lnTo>
                    <a:lnTo>
                      <a:pt x="783" y="57"/>
                    </a:lnTo>
                    <a:lnTo>
                      <a:pt x="563" y="53"/>
                    </a:lnTo>
                    <a:lnTo>
                      <a:pt x="607" y="242"/>
                    </a:lnTo>
                    <a:lnTo>
                      <a:pt x="433" y="334"/>
                    </a:lnTo>
                    <a:lnTo>
                      <a:pt x="338" y="442"/>
                    </a:lnTo>
                    <a:lnTo>
                      <a:pt x="322" y="442"/>
                    </a:lnTo>
                    <a:lnTo>
                      <a:pt x="213" y="393"/>
                    </a:lnTo>
                    <a:lnTo>
                      <a:pt x="7" y="579"/>
                    </a:lnTo>
                    <a:lnTo>
                      <a:pt x="101" y="611"/>
                    </a:lnTo>
                    <a:lnTo>
                      <a:pt x="97" y="893"/>
                    </a:lnTo>
                    <a:lnTo>
                      <a:pt x="0" y="1048"/>
                    </a:lnTo>
                    <a:lnTo>
                      <a:pt x="59" y="1269"/>
                    </a:lnTo>
                    <a:lnTo>
                      <a:pt x="200" y="1271"/>
                    </a:lnTo>
                    <a:lnTo>
                      <a:pt x="297" y="1147"/>
                    </a:lnTo>
                    <a:lnTo>
                      <a:pt x="1152" y="1566"/>
                    </a:lnTo>
                    <a:lnTo>
                      <a:pt x="1310" y="1505"/>
                    </a:lnTo>
                    <a:lnTo>
                      <a:pt x="1514" y="1540"/>
                    </a:lnTo>
                    <a:lnTo>
                      <a:pt x="1465" y="1664"/>
                    </a:lnTo>
                    <a:lnTo>
                      <a:pt x="1651" y="1824"/>
                    </a:lnTo>
                    <a:lnTo>
                      <a:pt x="1789" y="2014"/>
                    </a:lnTo>
                    <a:lnTo>
                      <a:pt x="1885" y="1937"/>
                    </a:lnTo>
                    <a:lnTo>
                      <a:pt x="2135" y="1988"/>
                    </a:lnTo>
                    <a:lnTo>
                      <a:pt x="2213" y="1926"/>
                    </a:lnTo>
                    <a:lnTo>
                      <a:pt x="2339" y="1927"/>
                    </a:lnTo>
                    <a:lnTo>
                      <a:pt x="2327" y="1645"/>
                    </a:lnTo>
                    <a:lnTo>
                      <a:pt x="2390" y="1584"/>
                    </a:lnTo>
                    <a:lnTo>
                      <a:pt x="2395" y="1528"/>
                    </a:lnTo>
                    <a:lnTo>
                      <a:pt x="2410" y="1364"/>
                    </a:lnTo>
                    <a:lnTo>
                      <a:pt x="2457" y="1349"/>
                    </a:lnTo>
                    <a:lnTo>
                      <a:pt x="2368" y="987"/>
                    </a:lnTo>
                    <a:lnTo>
                      <a:pt x="2291" y="924"/>
                    </a:lnTo>
                    <a:lnTo>
                      <a:pt x="2087" y="921"/>
                    </a:lnTo>
                    <a:lnTo>
                      <a:pt x="1870" y="746"/>
                    </a:lnTo>
                    <a:lnTo>
                      <a:pt x="1902" y="683"/>
                    </a:lnTo>
                    <a:lnTo>
                      <a:pt x="1810" y="556"/>
                    </a:lnTo>
                    <a:lnTo>
                      <a:pt x="1746" y="681"/>
                    </a:lnTo>
                    <a:lnTo>
                      <a:pt x="1637" y="554"/>
                    </a:lnTo>
                    <a:lnTo>
                      <a:pt x="1640" y="397"/>
                    </a:lnTo>
                    <a:lnTo>
                      <a:pt x="1485" y="239"/>
                    </a:lnTo>
                    <a:lnTo>
                      <a:pt x="1330" y="126"/>
                    </a:lnTo>
                    <a:lnTo>
                      <a:pt x="133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3" name="Freeform 336">
                <a:extLst>
                  <a:ext uri="{FF2B5EF4-FFF2-40B4-BE49-F238E27FC236}">
                    <a16:creationId xmlns:a16="http://schemas.microsoft.com/office/drawing/2014/main" id="{9224D659-46C5-4DA2-9565-354C4C16F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4" y="3437"/>
                <a:ext cx="311" cy="177"/>
              </a:xfrm>
              <a:custGeom>
                <a:avLst/>
                <a:gdLst>
                  <a:gd name="T0" fmla="*/ 452 w 2175"/>
                  <a:gd name="T1" fmla="*/ 310 h 1234"/>
                  <a:gd name="T2" fmla="*/ 500 w 2175"/>
                  <a:gd name="T3" fmla="*/ 343 h 1234"/>
                  <a:gd name="T4" fmla="*/ 498 w 2175"/>
                  <a:gd name="T5" fmla="*/ 436 h 1234"/>
                  <a:gd name="T6" fmla="*/ 653 w 2175"/>
                  <a:gd name="T7" fmla="*/ 549 h 1234"/>
                  <a:gd name="T8" fmla="*/ 808 w 2175"/>
                  <a:gd name="T9" fmla="*/ 707 h 1234"/>
                  <a:gd name="T10" fmla="*/ 805 w 2175"/>
                  <a:gd name="T11" fmla="*/ 864 h 1234"/>
                  <a:gd name="T12" fmla="*/ 914 w 2175"/>
                  <a:gd name="T13" fmla="*/ 991 h 1234"/>
                  <a:gd name="T14" fmla="*/ 978 w 2175"/>
                  <a:gd name="T15" fmla="*/ 866 h 1234"/>
                  <a:gd name="T16" fmla="*/ 1070 w 2175"/>
                  <a:gd name="T17" fmla="*/ 993 h 1234"/>
                  <a:gd name="T18" fmla="*/ 1038 w 2175"/>
                  <a:gd name="T19" fmla="*/ 1056 h 1234"/>
                  <a:gd name="T20" fmla="*/ 1255 w 2175"/>
                  <a:gd name="T21" fmla="*/ 1231 h 1234"/>
                  <a:gd name="T22" fmla="*/ 1459 w 2175"/>
                  <a:gd name="T23" fmla="*/ 1234 h 1234"/>
                  <a:gd name="T24" fmla="*/ 1474 w 2175"/>
                  <a:gd name="T25" fmla="*/ 1234 h 1234"/>
                  <a:gd name="T26" fmla="*/ 1491 w 2175"/>
                  <a:gd name="T27" fmla="*/ 1172 h 1234"/>
                  <a:gd name="T28" fmla="*/ 1537 w 2175"/>
                  <a:gd name="T29" fmla="*/ 1188 h 1234"/>
                  <a:gd name="T30" fmla="*/ 1553 w 2175"/>
                  <a:gd name="T31" fmla="*/ 1141 h 1234"/>
                  <a:gd name="T32" fmla="*/ 1523 w 2175"/>
                  <a:gd name="T33" fmla="*/ 1109 h 1234"/>
                  <a:gd name="T34" fmla="*/ 1540 w 2175"/>
                  <a:gd name="T35" fmla="*/ 1015 h 1234"/>
                  <a:gd name="T36" fmla="*/ 1414 w 2175"/>
                  <a:gd name="T37" fmla="*/ 1013 h 1234"/>
                  <a:gd name="T38" fmla="*/ 1432 w 2175"/>
                  <a:gd name="T39" fmla="*/ 857 h 1234"/>
                  <a:gd name="T40" fmla="*/ 1292 w 2175"/>
                  <a:gd name="T41" fmla="*/ 793 h 1234"/>
                  <a:gd name="T42" fmla="*/ 1260 w 2175"/>
                  <a:gd name="T43" fmla="*/ 855 h 1234"/>
                  <a:gd name="T44" fmla="*/ 1167 w 2175"/>
                  <a:gd name="T45" fmla="*/ 822 h 1234"/>
                  <a:gd name="T46" fmla="*/ 1136 w 2175"/>
                  <a:gd name="T47" fmla="*/ 727 h 1234"/>
                  <a:gd name="T48" fmla="*/ 1137 w 2175"/>
                  <a:gd name="T49" fmla="*/ 634 h 1234"/>
                  <a:gd name="T50" fmla="*/ 1202 w 2175"/>
                  <a:gd name="T51" fmla="*/ 541 h 1234"/>
                  <a:gd name="T52" fmla="*/ 1280 w 2175"/>
                  <a:gd name="T53" fmla="*/ 511 h 1234"/>
                  <a:gd name="T54" fmla="*/ 1266 w 2175"/>
                  <a:gd name="T55" fmla="*/ 432 h 1234"/>
                  <a:gd name="T56" fmla="*/ 1346 w 2175"/>
                  <a:gd name="T57" fmla="*/ 355 h 1234"/>
                  <a:gd name="T58" fmla="*/ 1377 w 2175"/>
                  <a:gd name="T59" fmla="*/ 371 h 1234"/>
                  <a:gd name="T60" fmla="*/ 1344 w 2175"/>
                  <a:gd name="T61" fmla="*/ 464 h 1234"/>
                  <a:gd name="T62" fmla="*/ 1359 w 2175"/>
                  <a:gd name="T63" fmla="*/ 496 h 1234"/>
                  <a:gd name="T64" fmla="*/ 1406 w 2175"/>
                  <a:gd name="T65" fmla="*/ 465 h 1234"/>
                  <a:gd name="T66" fmla="*/ 1485 w 2175"/>
                  <a:gd name="T67" fmla="*/ 482 h 1234"/>
                  <a:gd name="T68" fmla="*/ 1499 w 2175"/>
                  <a:gd name="T69" fmla="*/ 560 h 1234"/>
                  <a:gd name="T70" fmla="*/ 1561 w 2175"/>
                  <a:gd name="T71" fmla="*/ 592 h 1234"/>
                  <a:gd name="T72" fmla="*/ 1580 w 2175"/>
                  <a:gd name="T73" fmla="*/ 452 h 1234"/>
                  <a:gd name="T74" fmla="*/ 1641 w 2175"/>
                  <a:gd name="T75" fmla="*/ 500 h 1234"/>
                  <a:gd name="T76" fmla="*/ 1751 w 2175"/>
                  <a:gd name="T77" fmla="*/ 486 h 1234"/>
                  <a:gd name="T78" fmla="*/ 1797 w 2175"/>
                  <a:gd name="T79" fmla="*/ 580 h 1234"/>
                  <a:gd name="T80" fmla="*/ 1844 w 2175"/>
                  <a:gd name="T81" fmla="*/ 550 h 1234"/>
                  <a:gd name="T82" fmla="*/ 1906 w 2175"/>
                  <a:gd name="T83" fmla="*/ 629 h 1234"/>
                  <a:gd name="T84" fmla="*/ 2001 w 2175"/>
                  <a:gd name="T85" fmla="*/ 615 h 1234"/>
                  <a:gd name="T86" fmla="*/ 2047 w 2175"/>
                  <a:gd name="T87" fmla="*/ 662 h 1234"/>
                  <a:gd name="T88" fmla="*/ 2163 w 2175"/>
                  <a:gd name="T89" fmla="*/ 535 h 1234"/>
                  <a:gd name="T90" fmla="*/ 2175 w 2175"/>
                  <a:gd name="T91" fmla="*/ 429 h 1234"/>
                  <a:gd name="T92" fmla="*/ 2038 w 2175"/>
                  <a:gd name="T93" fmla="*/ 176 h 1234"/>
                  <a:gd name="T94" fmla="*/ 1991 w 2175"/>
                  <a:gd name="T95" fmla="*/ 175 h 1234"/>
                  <a:gd name="T96" fmla="*/ 1976 w 2175"/>
                  <a:gd name="T97" fmla="*/ 82 h 1234"/>
                  <a:gd name="T98" fmla="*/ 1742 w 2175"/>
                  <a:gd name="T99" fmla="*/ 15 h 1234"/>
                  <a:gd name="T100" fmla="*/ 1695 w 2175"/>
                  <a:gd name="T101" fmla="*/ 30 h 1234"/>
                  <a:gd name="T102" fmla="*/ 1631 w 2175"/>
                  <a:gd name="T103" fmla="*/ 93 h 1234"/>
                  <a:gd name="T104" fmla="*/ 1286 w 2175"/>
                  <a:gd name="T105" fmla="*/ 103 h 1234"/>
                  <a:gd name="T106" fmla="*/ 661 w 2175"/>
                  <a:gd name="T107" fmla="*/ 0 h 1234"/>
                  <a:gd name="T108" fmla="*/ 156 w 2175"/>
                  <a:gd name="T109" fmla="*/ 149 h 1234"/>
                  <a:gd name="T110" fmla="*/ 0 w 2175"/>
                  <a:gd name="T111" fmla="*/ 194 h 1234"/>
                  <a:gd name="T112" fmla="*/ 107 w 2175"/>
                  <a:gd name="T113" fmla="*/ 400 h 1234"/>
                  <a:gd name="T114" fmla="*/ 169 w 2175"/>
                  <a:gd name="T115" fmla="*/ 401 h 1234"/>
                  <a:gd name="T116" fmla="*/ 185 w 2175"/>
                  <a:gd name="T117" fmla="*/ 354 h 1234"/>
                  <a:gd name="T118" fmla="*/ 373 w 2175"/>
                  <a:gd name="T119" fmla="*/ 404 h 1234"/>
                  <a:gd name="T120" fmla="*/ 452 w 2175"/>
                  <a:gd name="T121" fmla="*/ 310 h 1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75" h="1234">
                    <a:moveTo>
                      <a:pt x="452" y="310"/>
                    </a:moveTo>
                    <a:lnTo>
                      <a:pt x="500" y="343"/>
                    </a:lnTo>
                    <a:lnTo>
                      <a:pt x="498" y="436"/>
                    </a:lnTo>
                    <a:lnTo>
                      <a:pt x="653" y="549"/>
                    </a:lnTo>
                    <a:lnTo>
                      <a:pt x="808" y="707"/>
                    </a:lnTo>
                    <a:lnTo>
                      <a:pt x="805" y="864"/>
                    </a:lnTo>
                    <a:lnTo>
                      <a:pt x="914" y="991"/>
                    </a:lnTo>
                    <a:lnTo>
                      <a:pt x="978" y="866"/>
                    </a:lnTo>
                    <a:lnTo>
                      <a:pt x="1070" y="993"/>
                    </a:lnTo>
                    <a:lnTo>
                      <a:pt x="1038" y="1056"/>
                    </a:lnTo>
                    <a:lnTo>
                      <a:pt x="1255" y="1231"/>
                    </a:lnTo>
                    <a:lnTo>
                      <a:pt x="1459" y="1234"/>
                    </a:lnTo>
                    <a:lnTo>
                      <a:pt x="1474" y="1234"/>
                    </a:lnTo>
                    <a:lnTo>
                      <a:pt x="1491" y="1172"/>
                    </a:lnTo>
                    <a:lnTo>
                      <a:pt x="1537" y="1188"/>
                    </a:lnTo>
                    <a:lnTo>
                      <a:pt x="1553" y="1141"/>
                    </a:lnTo>
                    <a:lnTo>
                      <a:pt x="1523" y="1109"/>
                    </a:lnTo>
                    <a:lnTo>
                      <a:pt x="1540" y="1015"/>
                    </a:lnTo>
                    <a:lnTo>
                      <a:pt x="1414" y="1013"/>
                    </a:lnTo>
                    <a:lnTo>
                      <a:pt x="1432" y="857"/>
                    </a:lnTo>
                    <a:lnTo>
                      <a:pt x="1292" y="793"/>
                    </a:lnTo>
                    <a:lnTo>
                      <a:pt x="1260" y="855"/>
                    </a:lnTo>
                    <a:lnTo>
                      <a:pt x="1167" y="822"/>
                    </a:lnTo>
                    <a:lnTo>
                      <a:pt x="1136" y="727"/>
                    </a:lnTo>
                    <a:lnTo>
                      <a:pt x="1137" y="634"/>
                    </a:lnTo>
                    <a:lnTo>
                      <a:pt x="1202" y="541"/>
                    </a:lnTo>
                    <a:lnTo>
                      <a:pt x="1280" y="511"/>
                    </a:lnTo>
                    <a:lnTo>
                      <a:pt x="1266" y="432"/>
                    </a:lnTo>
                    <a:lnTo>
                      <a:pt x="1346" y="355"/>
                    </a:lnTo>
                    <a:lnTo>
                      <a:pt x="1377" y="371"/>
                    </a:lnTo>
                    <a:lnTo>
                      <a:pt x="1344" y="464"/>
                    </a:lnTo>
                    <a:lnTo>
                      <a:pt x="1359" y="496"/>
                    </a:lnTo>
                    <a:lnTo>
                      <a:pt x="1406" y="465"/>
                    </a:lnTo>
                    <a:lnTo>
                      <a:pt x="1485" y="482"/>
                    </a:lnTo>
                    <a:lnTo>
                      <a:pt x="1499" y="560"/>
                    </a:lnTo>
                    <a:lnTo>
                      <a:pt x="1561" y="592"/>
                    </a:lnTo>
                    <a:lnTo>
                      <a:pt x="1580" y="452"/>
                    </a:lnTo>
                    <a:lnTo>
                      <a:pt x="1641" y="500"/>
                    </a:lnTo>
                    <a:lnTo>
                      <a:pt x="1751" y="486"/>
                    </a:lnTo>
                    <a:lnTo>
                      <a:pt x="1797" y="580"/>
                    </a:lnTo>
                    <a:lnTo>
                      <a:pt x="1844" y="550"/>
                    </a:lnTo>
                    <a:lnTo>
                      <a:pt x="1906" y="629"/>
                    </a:lnTo>
                    <a:lnTo>
                      <a:pt x="2001" y="615"/>
                    </a:lnTo>
                    <a:lnTo>
                      <a:pt x="2047" y="662"/>
                    </a:lnTo>
                    <a:lnTo>
                      <a:pt x="2163" y="535"/>
                    </a:lnTo>
                    <a:lnTo>
                      <a:pt x="2175" y="429"/>
                    </a:lnTo>
                    <a:lnTo>
                      <a:pt x="2038" y="176"/>
                    </a:lnTo>
                    <a:lnTo>
                      <a:pt x="1991" y="175"/>
                    </a:lnTo>
                    <a:lnTo>
                      <a:pt x="1976" y="82"/>
                    </a:lnTo>
                    <a:lnTo>
                      <a:pt x="1742" y="15"/>
                    </a:lnTo>
                    <a:lnTo>
                      <a:pt x="1695" y="30"/>
                    </a:lnTo>
                    <a:lnTo>
                      <a:pt x="1631" y="93"/>
                    </a:lnTo>
                    <a:lnTo>
                      <a:pt x="1286" y="103"/>
                    </a:lnTo>
                    <a:lnTo>
                      <a:pt x="661" y="0"/>
                    </a:lnTo>
                    <a:lnTo>
                      <a:pt x="156" y="149"/>
                    </a:lnTo>
                    <a:lnTo>
                      <a:pt x="0" y="194"/>
                    </a:lnTo>
                    <a:lnTo>
                      <a:pt x="107" y="400"/>
                    </a:lnTo>
                    <a:lnTo>
                      <a:pt x="169" y="401"/>
                    </a:lnTo>
                    <a:lnTo>
                      <a:pt x="185" y="354"/>
                    </a:lnTo>
                    <a:lnTo>
                      <a:pt x="373" y="404"/>
                    </a:lnTo>
                    <a:lnTo>
                      <a:pt x="452" y="3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4" name="Freeform 337">
                <a:extLst>
                  <a:ext uri="{FF2B5EF4-FFF2-40B4-BE49-F238E27FC236}">
                    <a16:creationId xmlns:a16="http://schemas.microsoft.com/office/drawing/2014/main" id="{3083A4DF-EA3A-490B-B9A9-45AF3B23B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" y="3439"/>
                <a:ext cx="152" cy="106"/>
              </a:xfrm>
              <a:custGeom>
                <a:avLst/>
                <a:gdLst>
                  <a:gd name="T0" fmla="*/ 737 w 1063"/>
                  <a:gd name="T1" fmla="*/ 88 h 742"/>
                  <a:gd name="T2" fmla="*/ 455 w 1063"/>
                  <a:gd name="T3" fmla="*/ 99 h 742"/>
                  <a:gd name="T4" fmla="*/ 346 w 1063"/>
                  <a:gd name="T5" fmla="*/ 144 h 742"/>
                  <a:gd name="T6" fmla="*/ 97 w 1063"/>
                  <a:gd name="T7" fmla="*/ 0 h 742"/>
                  <a:gd name="T8" fmla="*/ 0 w 1063"/>
                  <a:gd name="T9" fmla="*/ 171 h 742"/>
                  <a:gd name="T10" fmla="*/ 15 w 1063"/>
                  <a:gd name="T11" fmla="*/ 186 h 742"/>
                  <a:gd name="T12" fmla="*/ 14 w 1063"/>
                  <a:gd name="T13" fmla="*/ 265 h 742"/>
                  <a:gd name="T14" fmla="*/ 124 w 1063"/>
                  <a:gd name="T15" fmla="*/ 282 h 742"/>
                  <a:gd name="T16" fmla="*/ 185 w 1063"/>
                  <a:gd name="T17" fmla="*/ 378 h 742"/>
                  <a:gd name="T18" fmla="*/ 326 w 1063"/>
                  <a:gd name="T19" fmla="*/ 364 h 742"/>
                  <a:gd name="T20" fmla="*/ 324 w 1063"/>
                  <a:gd name="T21" fmla="*/ 474 h 742"/>
                  <a:gd name="T22" fmla="*/ 370 w 1063"/>
                  <a:gd name="T23" fmla="*/ 599 h 742"/>
                  <a:gd name="T24" fmla="*/ 431 w 1063"/>
                  <a:gd name="T25" fmla="*/ 679 h 742"/>
                  <a:gd name="T26" fmla="*/ 446 w 1063"/>
                  <a:gd name="T27" fmla="*/ 742 h 742"/>
                  <a:gd name="T28" fmla="*/ 462 w 1063"/>
                  <a:gd name="T29" fmla="*/ 742 h 742"/>
                  <a:gd name="T30" fmla="*/ 557 w 1063"/>
                  <a:gd name="T31" fmla="*/ 634 h 742"/>
                  <a:gd name="T32" fmla="*/ 731 w 1063"/>
                  <a:gd name="T33" fmla="*/ 542 h 742"/>
                  <a:gd name="T34" fmla="*/ 687 w 1063"/>
                  <a:gd name="T35" fmla="*/ 353 h 742"/>
                  <a:gd name="T36" fmla="*/ 907 w 1063"/>
                  <a:gd name="T37" fmla="*/ 357 h 742"/>
                  <a:gd name="T38" fmla="*/ 983 w 1063"/>
                  <a:gd name="T39" fmla="*/ 451 h 742"/>
                  <a:gd name="T40" fmla="*/ 1063 w 1063"/>
                  <a:gd name="T41" fmla="*/ 390 h 742"/>
                  <a:gd name="T42" fmla="*/ 956 w 1063"/>
                  <a:gd name="T43" fmla="*/ 184 h 742"/>
                  <a:gd name="T44" fmla="*/ 737 w 1063"/>
                  <a:gd name="T45" fmla="*/ 88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3" h="742">
                    <a:moveTo>
                      <a:pt x="737" y="88"/>
                    </a:moveTo>
                    <a:lnTo>
                      <a:pt x="455" y="99"/>
                    </a:lnTo>
                    <a:lnTo>
                      <a:pt x="346" y="144"/>
                    </a:lnTo>
                    <a:lnTo>
                      <a:pt x="97" y="0"/>
                    </a:lnTo>
                    <a:lnTo>
                      <a:pt x="0" y="171"/>
                    </a:lnTo>
                    <a:lnTo>
                      <a:pt x="15" y="186"/>
                    </a:lnTo>
                    <a:lnTo>
                      <a:pt x="14" y="265"/>
                    </a:lnTo>
                    <a:lnTo>
                      <a:pt x="124" y="282"/>
                    </a:lnTo>
                    <a:lnTo>
                      <a:pt x="185" y="378"/>
                    </a:lnTo>
                    <a:lnTo>
                      <a:pt x="326" y="364"/>
                    </a:lnTo>
                    <a:lnTo>
                      <a:pt x="324" y="474"/>
                    </a:lnTo>
                    <a:lnTo>
                      <a:pt x="370" y="599"/>
                    </a:lnTo>
                    <a:lnTo>
                      <a:pt x="431" y="679"/>
                    </a:lnTo>
                    <a:lnTo>
                      <a:pt x="446" y="742"/>
                    </a:lnTo>
                    <a:lnTo>
                      <a:pt x="462" y="742"/>
                    </a:lnTo>
                    <a:lnTo>
                      <a:pt x="557" y="634"/>
                    </a:lnTo>
                    <a:lnTo>
                      <a:pt x="731" y="542"/>
                    </a:lnTo>
                    <a:lnTo>
                      <a:pt x="687" y="353"/>
                    </a:lnTo>
                    <a:lnTo>
                      <a:pt x="907" y="357"/>
                    </a:lnTo>
                    <a:lnTo>
                      <a:pt x="983" y="451"/>
                    </a:lnTo>
                    <a:lnTo>
                      <a:pt x="1063" y="390"/>
                    </a:lnTo>
                    <a:lnTo>
                      <a:pt x="956" y="184"/>
                    </a:lnTo>
                    <a:lnTo>
                      <a:pt x="737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5" name="Freeform 338">
                <a:extLst>
                  <a:ext uri="{FF2B5EF4-FFF2-40B4-BE49-F238E27FC236}">
                    <a16:creationId xmlns:a16="http://schemas.microsoft.com/office/drawing/2014/main" id="{C00B0447-3319-4E2B-99B5-F9AD3A7FE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7" y="3463"/>
                <a:ext cx="134" cy="110"/>
              </a:xfrm>
              <a:custGeom>
                <a:avLst/>
                <a:gdLst>
                  <a:gd name="T0" fmla="*/ 925 w 940"/>
                  <a:gd name="T1" fmla="*/ 508 h 767"/>
                  <a:gd name="T2" fmla="*/ 864 w 940"/>
                  <a:gd name="T3" fmla="*/ 428 h 767"/>
                  <a:gd name="T4" fmla="*/ 818 w 940"/>
                  <a:gd name="T5" fmla="*/ 303 h 767"/>
                  <a:gd name="T6" fmla="*/ 820 w 940"/>
                  <a:gd name="T7" fmla="*/ 193 h 767"/>
                  <a:gd name="T8" fmla="*/ 679 w 940"/>
                  <a:gd name="T9" fmla="*/ 207 h 767"/>
                  <a:gd name="T10" fmla="*/ 618 w 940"/>
                  <a:gd name="T11" fmla="*/ 111 h 767"/>
                  <a:gd name="T12" fmla="*/ 508 w 940"/>
                  <a:gd name="T13" fmla="*/ 94 h 767"/>
                  <a:gd name="T14" fmla="*/ 509 w 940"/>
                  <a:gd name="T15" fmla="*/ 15 h 767"/>
                  <a:gd name="T16" fmla="*/ 494 w 940"/>
                  <a:gd name="T17" fmla="*/ 0 h 767"/>
                  <a:gd name="T18" fmla="*/ 478 w 940"/>
                  <a:gd name="T19" fmla="*/ 47 h 767"/>
                  <a:gd name="T20" fmla="*/ 286 w 940"/>
                  <a:gd name="T21" fmla="*/ 263 h 767"/>
                  <a:gd name="T22" fmla="*/ 176 w 940"/>
                  <a:gd name="T23" fmla="*/ 309 h 767"/>
                  <a:gd name="T24" fmla="*/ 3 w 940"/>
                  <a:gd name="T25" fmla="*/ 290 h 767"/>
                  <a:gd name="T26" fmla="*/ 0 w 940"/>
                  <a:gd name="T27" fmla="*/ 510 h 767"/>
                  <a:gd name="T28" fmla="*/ 281 w 940"/>
                  <a:gd name="T29" fmla="*/ 624 h 767"/>
                  <a:gd name="T30" fmla="*/ 264 w 940"/>
                  <a:gd name="T31" fmla="*/ 686 h 767"/>
                  <a:gd name="T32" fmla="*/ 420 w 940"/>
                  <a:gd name="T33" fmla="*/ 767 h 767"/>
                  <a:gd name="T34" fmla="*/ 469 w 940"/>
                  <a:gd name="T35" fmla="*/ 658 h 767"/>
                  <a:gd name="T36" fmla="*/ 625 w 940"/>
                  <a:gd name="T37" fmla="*/ 708 h 767"/>
                  <a:gd name="T38" fmla="*/ 831 w 940"/>
                  <a:gd name="T39" fmla="*/ 522 h 767"/>
                  <a:gd name="T40" fmla="*/ 940 w 940"/>
                  <a:gd name="T41" fmla="*/ 571 h 767"/>
                  <a:gd name="T42" fmla="*/ 925 w 940"/>
                  <a:gd name="T43" fmla="*/ 508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0" h="767">
                    <a:moveTo>
                      <a:pt x="925" y="508"/>
                    </a:moveTo>
                    <a:lnTo>
                      <a:pt x="864" y="428"/>
                    </a:lnTo>
                    <a:lnTo>
                      <a:pt x="818" y="303"/>
                    </a:lnTo>
                    <a:lnTo>
                      <a:pt x="820" y="193"/>
                    </a:lnTo>
                    <a:lnTo>
                      <a:pt x="679" y="207"/>
                    </a:lnTo>
                    <a:lnTo>
                      <a:pt x="618" y="111"/>
                    </a:lnTo>
                    <a:lnTo>
                      <a:pt x="508" y="94"/>
                    </a:lnTo>
                    <a:lnTo>
                      <a:pt x="509" y="15"/>
                    </a:lnTo>
                    <a:lnTo>
                      <a:pt x="494" y="0"/>
                    </a:lnTo>
                    <a:lnTo>
                      <a:pt x="478" y="47"/>
                    </a:lnTo>
                    <a:lnTo>
                      <a:pt x="286" y="263"/>
                    </a:lnTo>
                    <a:lnTo>
                      <a:pt x="176" y="309"/>
                    </a:lnTo>
                    <a:lnTo>
                      <a:pt x="3" y="290"/>
                    </a:lnTo>
                    <a:lnTo>
                      <a:pt x="0" y="510"/>
                    </a:lnTo>
                    <a:lnTo>
                      <a:pt x="281" y="624"/>
                    </a:lnTo>
                    <a:lnTo>
                      <a:pt x="264" y="686"/>
                    </a:lnTo>
                    <a:lnTo>
                      <a:pt x="420" y="767"/>
                    </a:lnTo>
                    <a:lnTo>
                      <a:pt x="469" y="658"/>
                    </a:lnTo>
                    <a:lnTo>
                      <a:pt x="625" y="708"/>
                    </a:lnTo>
                    <a:lnTo>
                      <a:pt x="831" y="522"/>
                    </a:lnTo>
                    <a:lnTo>
                      <a:pt x="940" y="571"/>
                    </a:lnTo>
                    <a:lnTo>
                      <a:pt x="925" y="5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6" name="Freeform 339">
                <a:extLst>
                  <a:ext uri="{FF2B5EF4-FFF2-40B4-BE49-F238E27FC236}">
                    <a16:creationId xmlns:a16="http://schemas.microsoft.com/office/drawing/2014/main" id="{77034DD3-312B-4BAA-B71E-09968D840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" y="2297"/>
                <a:ext cx="167" cy="195"/>
              </a:xfrm>
              <a:custGeom>
                <a:avLst/>
                <a:gdLst>
                  <a:gd name="T0" fmla="*/ 531 w 1167"/>
                  <a:gd name="T1" fmla="*/ 98 h 1368"/>
                  <a:gd name="T2" fmla="*/ 451 w 1167"/>
                  <a:gd name="T3" fmla="*/ 143 h 1368"/>
                  <a:gd name="T4" fmla="*/ 297 w 1167"/>
                  <a:gd name="T5" fmla="*/ 0 h 1368"/>
                  <a:gd name="T6" fmla="*/ 84 w 1167"/>
                  <a:gd name="T7" fmla="*/ 656 h 1368"/>
                  <a:gd name="T8" fmla="*/ 0 w 1167"/>
                  <a:gd name="T9" fmla="*/ 1046 h 1368"/>
                  <a:gd name="T10" fmla="*/ 48 w 1167"/>
                  <a:gd name="T11" fmla="*/ 1156 h 1368"/>
                  <a:gd name="T12" fmla="*/ 203 w 1167"/>
                  <a:gd name="T13" fmla="*/ 1158 h 1368"/>
                  <a:gd name="T14" fmla="*/ 233 w 1167"/>
                  <a:gd name="T15" fmla="*/ 1237 h 1368"/>
                  <a:gd name="T16" fmla="*/ 374 w 1167"/>
                  <a:gd name="T17" fmla="*/ 1239 h 1368"/>
                  <a:gd name="T18" fmla="*/ 404 w 1167"/>
                  <a:gd name="T19" fmla="*/ 1319 h 1368"/>
                  <a:gd name="T20" fmla="*/ 623 w 1167"/>
                  <a:gd name="T21" fmla="*/ 1368 h 1368"/>
                  <a:gd name="T22" fmla="*/ 702 w 1167"/>
                  <a:gd name="T23" fmla="*/ 1260 h 1368"/>
                  <a:gd name="T24" fmla="*/ 859 w 1167"/>
                  <a:gd name="T25" fmla="*/ 1246 h 1368"/>
                  <a:gd name="T26" fmla="*/ 937 w 1167"/>
                  <a:gd name="T27" fmla="*/ 1311 h 1368"/>
                  <a:gd name="T28" fmla="*/ 1078 w 1167"/>
                  <a:gd name="T29" fmla="*/ 1280 h 1368"/>
                  <a:gd name="T30" fmla="*/ 1079 w 1167"/>
                  <a:gd name="T31" fmla="*/ 1249 h 1368"/>
                  <a:gd name="T32" fmla="*/ 1159 w 1167"/>
                  <a:gd name="T33" fmla="*/ 1188 h 1368"/>
                  <a:gd name="T34" fmla="*/ 1082 w 1167"/>
                  <a:gd name="T35" fmla="*/ 1014 h 1368"/>
                  <a:gd name="T36" fmla="*/ 1002 w 1167"/>
                  <a:gd name="T37" fmla="*/ 1092 h 1368"/>
                  <a:gd name="T38" fmla="*/ 927 w 1167"/>
                  <a:gd name="T39" fmla="*/ 918 h 1368"/>
                  <a:gd name="T40" fmla="*/ 1038 w 1167"/>
                  <a:gd name="T41" fmla="*/ 857 h 1368"/>
                  <a:gd name="T42" fmla="*/ 1039 w 1167"/>
                  <a:gd name="T43" fmla="*/ 731 h 1368"/>
                  <a:gd name="T44" fmla="*/ 1165 w 1167"/>
                  <a:gd name="T45" fmla="*/ 702 h 1368"/>
                  <a:gd name="T46" fmla="*/ 1167 w 1167"/>
                  <a:gd name="T47" fmla="*/ 592 h 1368"/>
                  <a:gd name="T48" fmla="*/ 1089 w 1167"/>
                  <a:gd name="T49" fmla="*/ 544 h 1368"/>
                  <a:gd name="T50" fmla="*/ 1041 w 1167"/>
                  <a:gd name="T51" fmla="*/ 638 h 1368"/>
                  <a:gd name="T52" fmla="*/ 666 w 1167"/>
                  <a:gd name="T53" fmla="*/ 538 h 1368"/>
                  <a:gd name="T54" fmla="*/ 713 w 1167"/>
                  <a:gd name="T55" fmla="*/ 476 h 1368"/>
                  <a:gd name="T56" fmla="*/ 714 w 1167"/>
                  <a:gd name="T57" fmla="*/ 429 h 1368"/>
                  <a:gd name="T58" fmla="*/ 652 w 1167"/>
                  <a:gd name="T59" fmla="*/ 428 h 1368"/>
                  <a:gd name="T60" fmla="*/ 607 w 1167"/>
                  <a:gd name="T61" fmla="*/ 192 h 1368"/>
                  <a:gd name="T62" fmla="*/ 531 w 1167"/>
                  <a:gd name="T63" fmla="*/ 9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7" h="1368">
                    <a:moveTo>
                      <a:pt x="531" y="98"/>
                    </a:moveTo>
                    <a:lnTo>
                      <a:pt x="451" y="143"/>
                    </a:lnTo>
                    <a:lnTo>
                      <a:pt x="297" y="0"/>
                    </a:lnTo>
                    <a:lnTo>
                      <a:pt x="84" y="656"/>
                    </a:lnTo>
                    <a:lnTo>
                      <a:pt x="0" y="1046"/>
                    </a:lnTo>
                    <a:lnTo>
                      <a:pt x="48" y="1156"/>
                    </a:lnTo>
                    <a:lnTo>
                      <a:pt x="203" y="1158"/>
                    </a:lnTo>
                    <a:lnTo>
                      <a:pt x="233" y="1237"/>
                    </a:lnTo>
                    <a:lnTo>
                      <a:pt x="374" y="1239"/>
                    </a:lnTo>
                    <a:lnTo>
                      <a:pt x="404" y="1319"/>
                    </a:lnTo>
                    <a:lnTo>
                      <a:pt x="623" y="1368"/>
                    </a:lnTo>
                    <a:lnTo>
                      <a:pt x="702" y="1260"/>
                    </a:lnTo>
                    <a:lnTo>
                      <a:pt x="859" y="1246"/>
                    </a:lnTo>
                    <a:lnTo>
                      <a:pt x="937" y="1311"/>
                    </a:lnTo>
                    <a:lnTo>
                      <a:pt x="1078" y="1280"/>
                    </a:lnTo>
                    <a:lnTo>
                      <a:pt x="1079" y="1249"/>
                    </a:lnTo>
                    <a:lnTo>
                      <a:pt x="1159" y="1188"/>
                    </a:lnTo>
                    <a:lnTo>
                      <a:pt x="1082" y="1014"/>
                    </a:lnTo>
                    <a:lnTo>
                      <a:pt x="1002" y="1092"/>
                    </a:lnTo>
                    <a:lnTo>
                      <a:pt x="927" y="918"/>
                    </a:lnTo>
                    <a:lnTo>
                      <a:pt x="1038" y="857"/>
                    </a:lnTo>
                    <a:lnTo>
                      <a:pt x="1039" y="731"/>
                    </a:lnTo>
                    <a:lnTo>
                      <a:pt x="1165" y="702"/>
                    </a:lnTo>
                    <a:lnTo>
                      <a:pt x="1167" y="592"/>
                    </a:lnTo>
                    <a:lnTo>
                      <a:pt x="1089" y="544"/>
                    </a:lnTo>
                    <a:lnTo>
                      <a:pt x="1041" y="638"/>
                    </a:lnTo>
                    <a:lnTo>
                      <a:pt x="666" y="538"/>
                    </a:lnTo>
                    <a:lnTo>
                      <a:pt x="713" y="476"/>
                    </a:lnTo>
                    <a:lnTo>
                      <a:pt x="714" y="429"/>
                    </a:lnTo>
                    <a:lnTo>
                      <a:pt x="652" y="428"/>
                    </a:lnTo>
                    <a:lnTo>
                      <a:pt x="607" y="192"/>
                    </a:lnTo>
                    <a:lnTo>
                      <a:pt x="531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7" name="Freeform 340">
                <a:extLst>
                  <a:ext uri="{FF2B5EF4-FFF2-40B4-BE49-F238E27FC236}">
                    <a16:creationId xmlns:a16="http://schemas.microsoft.com/office/drawing/2014/main" id="{141C4D3F-3F21-4FF9-873A-88B6F12A4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2462"/>
                <a:ext cx="217" cy="92"/>
              </a:xfrm>
              <a:custGeom>
                <a:avLst/>
                <a:gdLst>
                  <a:gd name="T0" fmla="*/ 925 w 1517"/>
                  <a:gd name="T1" fmla="*/ 155 h 641"/>
                  <a:gd name="T2" fmla="*/ 847 w 1517"/>
                  <a:gd name="T3" fmla="*/ 90 h 641"/>
                  <a:gd name="T4" fmla="*/ 690 w 1517"/>
                  <a:gd name="T5" fmla="*/ 104 h 641"/>
                  <a:gd name="T6" fmla="*/ 611 w 1517"/>
                  <a:gd name="T7" fmla="*/ 212 h 641"/>
                  <a:gd name="T8" fmla="*/ 392 w 1517"/>
                  <a:gd name="T9" fmla="*/ 163 h 641"/>
                  <a:gd name="T10" fmla="*/ 362 w 1517"/>
                  <a:gd name="T11" fmla="*/ 83 h 641"/>
                  <a:gd name="T12" fmla="*/ 221 w 1517"/>
                  <a:gd name="T13" fmla="*/ 81 h 641"/>
                  <a:gd name="T14" fmla="*/ 191 w 1517"/>
                  <a:gd name="T15" fmla="*/ 2 h 641"/>
                  <a:gd name="T16" fmla="*/ 36 w 1517"/>
                  <a:gd name="T17" fmla="*/ 0 h 641"/>
                  <a:gd name="T18" fmla="*/ 64 w 1517"/>
                  <a:gd name="T19" fmla="*/ 64 h 641"/>
                  <a:gd name="T20" fmla="*/ 0 w 1517"/>
                  <a:gd name="T21" fmla="*/ 157 h 641"/>
                  <a:gd name="T22" fmla="*/ 31 w 1517"/>
                  <a:gd name="T23" fmla="*/ 189 h 641"/>
                  <a:gd name="T24" fmla="*/ 62 w 1517"/>
                  <a:gd name="T25" fmla="*/ 220 h 641"/>
                  <a:gd name="T26" fmla="*/ 342 w 1517"/>
                  <a:gd name="T27" fmla="*/ 396 h 641"/>
                  <a:gd name="T28" fmla="*/ 342 w 1517"/>
                  <a:gd name="T29" fmla="*/ 412 h 641"/>
                  <a:gd name="T30" fmla="*/ 371 w 1517"/>
                  <a:gd name="T31" fmla="*/ 538 h 641"/>
                  <a:gd name="T32" fmla="*/ 459 w 1517"/>
                  <a:gd name="T33" fmla="*/ 548 h 641"/>
                  <a:gd name="T34" fmla="*/ 465 w 1517"/>
                  <a:gd name="T35" fmla="*/ 539 h 641"/>
                  <a:gd name="T36" fmla="*/ 527 w 1517"/>
                  <a:gd name="T37" fmla="*/ 555 h 641"/>
                  <a:gd name="T38" fmla="*/ 575 w 1517"/>
                  <a:gd name="T39" fmla="*/ 494 h 641"/>
                  <a:gd name="T40" fmla="*/ 653 w 1517"/>
                  <a:gd name="T41" fmla="*/ 542 h 641"/>
                  <a:gd name="T42" fmla="*/ 778 w 1517"/>
                  <a:gd name="T43" fmla="*/ 543 h 641"/>
                  <a:gd name="T44" fmla="*/ 996 w 1517"/>
                  <a:gd name="T45" fmla="*/ 641 h 641"/>
                  <a:gd name="T46" fmla="*/ 1107 w 1517"/>
                  <a:gd name="T47" fmla="*/ 580 h 641"/>
                  <a:gd name="T48" fmla="*/ 1124 w 1517"/>
                  <a:gd name="T49" fmla="*/ 455 h 641"/>
                  <a:gd name="T50" fmla="*/ 1266 w 1517"/>
                  <a:gd name="T51" fmla="*/ 394 h 641"/>
                  <a:gd name="T52" fmla="*/ 1394 w 1517"/>
                  <a:gd name="T53" fmla="*/ 540 h 641"/>
                  <a:gd name="T54" fmla="*/ 1405 w 1517"/>
                  <a:gd name="T55" fmla="*/ 552 h 641"/>
                  <a:gd name="T56" fmla="*/ 1500 w 1517"/>
                  <a:gd name="T57" fmla="*/ 491 h 641"/>
                  <a:gd name="T58" fmla="*/ 1517 w 1517"/>
                  <a:gd name="T59" fmla="*/ 382 h 641"/>
                  <a:gd name="T60" fmla="*/ 1160 w 1517"/>
                  <a:gd name="T61" fmla="*/ 173 h 641"/>
                  <a:gd name="T62" fmla="*/ 1065 w 1517"/>
                  <a:gd name="T63" fmla="*/ 203 h 641"/>
                  <a:gd name="T64" fmla="*/ 1066 w 1517"/>
                  <a:gd name="T65" fmla="*/ 124 h 641"/>
                  <a:gd name="T66" fmla="*/ 925 w 1517"/>
                  <a:gd name="T67" fmla="*/ 155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17" h="641">
                    <a:moveTo>
                      <a:pt x="925" y="155"/>
                    </a:moveTo>
                    <a:lnTo>
                      <a:pt x="847" y="90"/>
                    </a:lnTo>
                    <a:lnTo>
                      <a:pt x="690" y="104"/>
                    </a:lnTo>
                    <a:lnTo>
                      <a:pt x="611" y="212"/>
                    </a:lnTo>
                    <a:lnTo>
                      <a:pt x="392" y="163"/>
                    </a:lnTo>
                    <a:lnTo>
                      <a:pt x="362" y="83"/>
                    </a:lnTo>
                    <a:lnTo>
                      <a:pt x="221" y="81"/>
                    </a:lnTo>
                    <a:lnTo>
                      <a:pt x="191" y="2"/>
                    </a:lnTo>
                    <a:lnTo>
                      <a:pt x="36" y="0"/>
                    </a:lnTo>
                    <a:lnTo>
                      <a:pt x="64" y="64"/>
                    </a:lnTo>
                    <a:lnTo>
                      <a:pt x="0" y="157"/>
                    </a:lnTo>
                    <a:lnTo>
                      <a:pt x="31" y="189"/>
                    </a:lnTo>
                    <a:lnTo>
                      <a:pt x="62" y="220"/>
                    </a:lnTo>
                    <a:lnTo>
                      <a:pt x="342" y="396"/>
                    </a:lnTo>
                    <a:lnTo>
                      <a:pt x="342" y="412"/>
                    </a:lnTo>
                    <a:lnTo>
                      <a:pt x="371" y="538"/>
                    </a:lnTo>
                    <a:lnTo>
                      <a:pt x="459" y="548"/>
                    </a:lnTo>
                    <a:lnTo>
                      <a:pt x="465" y="539"/>
                    </a:lnTo>
                    <a:lnTo>
                      <a:pt x="527" y="555"/>
                    </a:lnTo>
                    <a:lnTo>
                      <a:pt x="575" y="494"/>
                    </a:lnTo>
                    <a:lnTo>
                      <a:pt x="653" y="542"/>
                    </a:lnTo>
                    <a:lnTo>
                      <a:pt x="778" y="543"/>
                    </a:lnTo>
                    <a:lnTo>
                      <a:pt x="996" y="641"/>
                    </a:lnTo>
                    <a:lnTo>
                      <a:pt x="1107" y="580"/>
                    </a:lnTo>
                    <a:lnTo>
                      <a:pt x="1124" y="455"/>
                    </a:lnTo>
                    <a:lnTo>
                      <a:pt x="1266" y="394"/>
                    </a:lnTo>
                    <a:lnTo>
                      <a:pt x="1394" y="540"/>
                    </a:lnTo>
                    <a:lnTo>
                      <a:pt x="1405" y="552"/>
                    </a:lnTo>
                    <a:lnTo>
                      <a:pt x="1500" y="491"/>
                    </a:lnTo>
                    <a:lnTo>
                      <a:pt x="1517" y="382"/>
                    </a:lnTo>
                    <a:lnTo>
                      <a:pt x="1160" y="173"/>
                    </a:lnTo>
                    <a:lnTo>
                      <a:pt x="1065" y="203"/>
                    </a:lnTo>
                    <a:lnTo>
                      <a:pt x="1066" y="124"/>
                    </a:lnTo>
                    <a:lnTo>
                      <a:pt x="925" y="1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8" name="Freeform 341">
                <a:extLst>
                  <a:ext uri="{FF2B5EF4-FFF2-40B4-BE49-F238E27FC236}">
                    <a16:creationId xmlns:a16="http://schemas.microsoft.com/office/drawing/2014/main" id="{1B524080-B0E2-449D-8B26-E000D86AF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2" y="2533"/>
                <a:ext cx="54" cy="68"/>
              </a:xfrm>
              <a:custGeom>
                <a:avLst/>
                <a:gdLst>
                  <a:gd name="T0" fmla="*/ 176 w 379"/>
                  <a:gd name="T1" fmla="*/ 0 h 481"/>
                  <a:gd name="T2" fmla="*/ 128 w 379"/>
                  <a:gd name="T3" fmla="*/ 61 h 481"/>
                  <a:gd name="T4" fmla="*/ 66 w 379"/>
                  <a:gd name="T5" fmla="*/ 45 h 481"/>
                  <a:gd name="T6" fmla="*/ 60 w 379"/>
                  <a:gd name="T7" fmla="*/ 54 h 481"/>
                  <a:gd name="T8" fmla="*/ 2 w 379"/>
                  <a:gd name="T9" fmla="*/ 154 h 481"/>
                  <a:gd name="T10" fmla="*/ 0 w 379"/>
                  <a:gd name="T11" fmla="*/ 280 h 481"/>
                  <a:gd name="T12" fmla="*/ 45 w 379"/>
                  <a:gd name="T13" fmla="*/ 406 h 481"/>
                  <a:gd name="T14" fmla="*/ 108 w 379"/>
                  <a:gd name="T15" fmla="*/ 407 h 481"/>
                  <a:gd name="T16" fmla="*/ 185 w 379"/>
                  <a:gd name="T17" fmla="*/ 423 h 481"/>
                  <a:gd name="T18" fmla="*/ 243 w 379"/>
                  <a:gd name="T19" fmla="*/ 481 h 481"/>
                  <a:gd name="T20" fmla="*/ 264 w 379"/>
                  <a:gd name="T21" fmla="*/ 440 h 481"/>
                  <a:gd name="T22" fmla="*/ 264 w 379"/>
                  <a:gd name="T23" fmla="*/ 409 h 481"/>
                  <a:gd name="T24" fmla="*/ 298 w 379"/>
                  <a:gd name="T25" fmla="*/ 237 h 481"/>
                  <a:gd name="T26" fmla="*/ 331 w 379"/>
                  <a:gd name="T27" fmla="*/ 160 h 481"/>
                  <a:gd name="T28" fmla="*/ 379 w 379"/>
                  <a:gd name="T29" fmla="*/ 49 h 481"/>
                  <a:gd name="T30" fmla="*/ 254 w 379"/>
                  <a:gd name="T31" fmla="*/ 48 h 481"/>
                  <a:gd name="T32" fmla="*/ 176 w 379"/>
                  <a:gd name="T33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9" h="481">
                    <a:moveTo>
                      <a:pt x="176" y="0"/>
                    </a:moveTo>
                    <a:lnTo>
                      <a:pt x="128" y="61"/>
                    </a:lnTo>
                    <a:lnTo>
                      <a:pt x="66" y="45"/>
                    </a:lnTo>
                    <a:lnTo>
                      <a:pt x="60" y="54"/>
                    </a:lnTo>
                    <a:lnTo>
                      <a:pt x="2" y="154"/>
                    </a:lnTo>
                    <a:lnTo>
                      <a:pt x="0" y="280"/>
                    </a:lnTo>
                    <a:lnTo>
                      <a:pt x="45" y="406"/>
                    </a:lnTo>
                    <a:lnTo>
                      <a:pt x="108" y="407"/>
                    </a:lnTo>
                    <a:lnTo>
                      <a:pt x="185" y="423"/>
                    </a:lnTo>
                    <a:lnTo>
                      <a:pt x="243" y="481"/>
                    </a:lnTo>
                    <a:lnTo>
                      <a:pt x="264" y="440"/>
                    </a:lnTo>
                    <a:lnTo>
                      <a:pt x="264" y="409"/>
                    </a:lnTo>
                    <a:lnTo>
                      <a:pt x="298" y="237"/>
                    </a:lnTo>
                    <a:lnTo>
                      <a:pt x="331" y="160"/>
                    </a:lnTo>
                    <a:lnTo>
                      <a:pt x="379" y="49"/>
                    </a:lnTo>
                    <a:lnTo>
                      <a:pt x="254" y="48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9" name="Freeform 342">
                <a:extLst>
                  <a:ext uri="{FF2B5EF4-FFF2-40B4-BE49-F238E27FC236}">
                    <a16:creationId xmlns:a16="http://schemas.microsoft.com/office/drawing/2014/main" id="{64F3B474-63C5-4E9D-B3D3-67F028C0B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2518"/>
                <a:ext cx="154" cy="108"/>
              </a:xfrm>
              <a:custGeom>
                <a:avLst/>
                <a:gdLst>
                  <a:gd name="T0" fmla="*/ 48 w 1076"/>
                  <a:gd name="T1" fmla="*/ 149 h 752"/>
                  <a:gd name="T2" fmla="*/ 0 w 1076"/>
                  <a:gd name="T3" fmla="*/ 260 h 752"/>
                  <a:gd name="T4" fmla="*/ 138 w 1076"/>
                  <a:gd name="T5" fmla="*/ 386 h 752"/>
                  <a:gd name="T6" fmla="*/ 136 w 1076"/>
                  <a:gd name="T7" fmla="*/ 543 h 752"/>
                  <a:gd name="T8" fmla="*/ 261 w 1076"/>
                  <a:gd name="T9" fmla="*/ 608 h 752"/>
                  <a:gd name="T10" fmla="*/ 449 w 1076"/>
                  <a:gd name="T11" fmla="*/ 657 h 752"/>
                  <a:gd name="T12" fmla="*/ 448 w 1076"/>
                  <a:gd name="T13" fmla="*/ 736 h 752"/>
                  <a:gd name="T14" fmla="*/ 525 w 1076"/>
                  <a:gd name="T15" fmla="*/ 752 h 752"/>
                  <a:gd name="T16" fmla="*/ 636 w 1076"/>
                  <a:gd name="T17" fmla="*/ 706 h 752"/>
                  <a:gd name="T18" fmla="*/ 638 w 1076"/>
                  <a:gd name="T19" fmla="*/ 550 h 752"/>
                  <a:gd name="T20" fmla="*/ 778 w 1076"/>
                  <a:gd name="T21" fmla="*/ 630 h 752"/>
                  <a:gd name="T22" fmla="*/ 842 w 1076"/>
                  <a:gd name="T23" fmla="*/ 568 h 752"/>
                  <a:gd name="T24" fmla="*/ 903 w 1076"/>
                  <a:gd name="T25" fmla="*/ 632 h 752"/>
                  <a:gd name="T26" fmla="*/ 1076 w 1076"/>
                  <a:gd name="T27" fmla="*/ 635 h 752"/>
                  <a:gd name="T28" fmla="*/ 1076 w 1076"/>
                  <a:gd name="T29" fmla="*/ 629 h 752"/>
                  <a:gd name="T30" fmla="*/ 1030 w 1076"/>
                  <a:gd name="T31" fmla="*/ 571 h 752"/>
                  <a:gd name="T32" fmla="*/ 1032 w 1076"/>
                  <a:gd name="T33" fmla="*/ 568 h 752"/>
                  <a:gd name="T34" fmla="*/ 690 w 1076"/>
                  <a:gd name="T35" fmla="*/ 177 h 752"/>
                  <a:gd name="T36" fmla="*/ 664 w 1076"/>
                  <a:gd name="T37" fmla="*/ 146 h 752"/>
                  <a:gd name="T38" fmla="*/ 536 w 1076"/>
                  <a:gd name="T39" fmla="*/ 0 h 752"/>
                  <a:gd name="T40" fmla="*/ 394 w 1076"/>
                  <a:gd name="T41" fmla="*/ 61 h 752"/>
                  <a:gd name="T42" fmla="*/ 377 w 1076"/>
                  <a:gd name="T43" fmla="*/ 186 h 752"/>
                  <a:gd name="T44" fmla="*/ 266 w 1076"/>
                  <a:gd name="T45" fmla="*/ 247 h 752"/>
                  <a:gd name="T46" fmla="*/ 48 w 1076"/>
                  <a:gd name="T47" fmla="*/ 149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76" h="752">
                    <a:moveTo>
                      <a:pt x="48" y="149"/>
                    </a:moveTo>
                    <a:lnTo>
                      <a:pt x="0" y="260"/>
                    </a:lnTo>
                    <a:lnTo>
                      <a:pt x="138" y="386"/>
                    </a:lnTo>
                    <a:lnTo>
                      <a:pt x="136" y="543"/>
                    </a:lnTo>
                    <a:lnTo>
                      <a:pt x="261" y="608"/>
                    </a:lnTo>
                    <a:lnTo>
                      <a:pt x="449" y="657"/>
                    </a:lnTo>
                    <a:lnTo>
                      <a:pt x="448" y="736"/>
                    </a:lnTo>
                    <a:lnTo>
                      <a:pt x="525" y="752"/>
                    </a:lnTo>
                    <a:lnTo>
                      <a:pt x="636" y="706"/>
                    </a:lnTo>
                    <a:lnTo>
                      <a:pt x="638" y="550"/>
                    </a:lnTo>
                    <a:lnTo>
                      <a:pt x="778" y="630"/>
                    </a:lnTo>
                    <a:lnTo>
                      <a:pt x="842" y="568"/>
                    </a:lnTo>
                    <a:lnTo>
                      <a:pt x="903" y="632"/>
                    </a:lnTo>
                    <a:lnTo>
                      <a:pt x="1076" y="635"/>
                    </a:lnTo>
                    <a:lnTo>
                      <a:pt x="1076" y="629"/>
                    </a:lnTo>
                    <a:lnTo>
                      <a:pt x="1030" y="571"/>
                    </a:lnTo>
                    <a:lnTo>
                      <a:pt x="1032" y="568"/>
                    </a:lnTo>
                    <a:lnTo>
                      <a:pt x="690" y="177"/>
                    </a:lnTo>
                    <a:lnTo>
                      <a:pt x="664" y="146"/>
                    </a:lnTo>
                    <a:lnTo>
                      <a:pt x="536" y="0"/>
                    </a:lnTo>
                    <a:lnTo>
                      <a:pt x="394" y="61"/>
                    </a:lnTo>
                    <a:lnTo>
                      <a:pt x="377" y="186"/>
                    </a:lnTo>
                    <a:lnTo>
                      <a:pt x="266" y="247"/>
                    </a:lnTo>
                    <a:lnTo>
                      <a:pt x="48" y="1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0" name="Freeform 343">
                <a:extLst>
                  <a:ext uri="{FF2B5EF4-FFF2-40B4-BE49-F238E27FC236}">
                    <a16:creationId xmlns:a16="http://schemas.microsoft.com/office/drawing/2014/main" id="{8B46D3ED-446E-43ED-9469-1747E5746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9" y="2336"/>
                <a:ext cx="116" cy="189"/>
              </a:xfrm>
              <a:custGeom>
                <a:avLst/>
                <a:gdLst>
                  <a:gd name="T0" fmla="*/ 599 w 813"/>
                  <a:gd name="T1" fmla="*/ 0 h 1318"/>
                  <a:gd name="T2" fmla="*/ 394 w 813"/>
                  <a:gd name="T3" fmla="*/ 107 h 1318"/>
                  <a:gd name="T4" fmla="*/ 159 w 813"/>
                  <a:gd name="T5" fmla="*/ 104 h 1318"/>
                  <a:gd name="T6" fmla="*/ 81 w 813"/>
                  <a:gd name="T7" fmla="*/ 24 h 1318"/>
                  <a:gd name="T8" fmla="*/ 0 w 813"/>
                  <a:gd name="T9" fmla="*/ 243 h 1318"/>
                  <a:gd name="T10" fmla="*/ 123 w 813"/>
                  <a:gd name="T11" fmla="*/ 401 h 1318"/>
                  <a:gd name="T12" fmla="*/ 218 w 813"/>
                  <a:gd name="T13" fmla="*/ 324 h 1318"/>
                  <a:gd name="T14" fmla="*/ 280 w 813"/>
                  <a:gd name="T15" fmla="*/ 403 h 1318"/>
                  <a:gd name="T16" fmla="*/ 264 w 813"/>
                  <a:gd name="T17" fmla="*/ 465 h 1318"/>
                  <a:gd name="T18" fmla="*/ 339 w 813"/>
                  <a:gd name="T19" fmla="*/ 624 h 1318"/>
                  <a:gd name="T20" fmla="*/ 306 w 813"/>
                  <a:gd name="T21" fmla="*/ 780 h 1318"/>
                  <a:gd name="T22" fmla="*/ 351 w 813"/>
                  <a:gd name="T23" fmla="*/ 874 h 1318"/>
                  <a:gd name="T24" fmla="*/ 429 w 813"/>
                  <a:gd name="T25" fmla="*/ 923 h 1318"/>
                  <a:gd name="T26" fmla="*/ 555 w 813"/>
                  <a:gd name="T27" fmla="*/ 940 h 1318"/>
                  <a:gd name="T28" fmla="*/ 522 w 813"/>
                  <a:gd name="T29" fmla="*/ 1017 h 1318"/>
                  <a:gd name="T30" fmla="*/ 569 w 813"/>
                  <a:gd name="T31" fmla="*/ 1018 h 1318"/>
                  <a:gd name="T32" fmla="*/ 537 w 813"/>
                  <a:gd name="T33" fmla="*/ 1096 h 1318"/>
                  <a:gd name="T34" fmla="*/ 611 w 813"/>
                  <a:gd name="T35" fmla="*/ 1317 h 1318"/>
                  <a:gd name="T36" fmla="*/ 675 w 813"/>
                  <a:gd name="T37" fmla="*/ 1318 h 1318"/>
                  <a:gd name="T38" fmla="*/ 675 w 813"/>
                  <a:gd name="T39" fmla="*/ 1271 h 1318"/>
                  <a:gd name="T40" fmla="*/ 707 w 813"/>
                  <a:gd name="T41" fmla="*/ 1224 h 1318"/>
                  <a:gd name="T42" fmla="*/ 708 w 813"/>
                  <a:gd name="T43" fmla="*/ 1130 h 1318"/>
                  <a:gd name="T44" fmla="*/ 772 w 813"/>
                  <a:gd name="T45" fmla="*/ 1069 h 1318"/>
                  <a:gd name="T46" fmla="*/ 741 w 813"/>
                  <a:gd name="T47" fmla="*/ 1037 h 1318"/>
                  <a:gd name="T48" fmla="*/ 805 w 813"/>
                  <a:gd name="T49" fmla="*/ 944 h 1318"/>
                  <a:gd name="T50" fmla="*/ 777 w 813"/>
                  <a:gd name="T51" fmla="*/ 880 h 1318"/>
                  <a:gd name="T52" fmla="*/ 729 w 813"/>
                  <a:gd name="T53" fmla="*/ 770 h 1318"/>
                  <a:gd name="T54" fmla="*/ 813 w 813"/>
                  <a:gd name="T55" fmla="*/ 380 h 1318"/>
                  <a:gd name="T56" fmla="*/ 673 w 813"/>
                  <a:gd name="T57" fmla="*/ 345 h 1318"/>
                  <a:gd name="T58" fmla="*/ 599 w 813"/>
                  <a:gd name="T59" fmla="*/ 0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13" h="1318">
                    <a:moveTo>
                      <a:pt x="599" y="0"/>
                    </a:moveTo>
                    <a:lnTo>
                      <a:pt x="394" y="107"/>
                    </a:lnTo>
                    <a:lnTo>
                      <a:pt x="159" y="104"/>
                    </a:lnTo>
                    <a:lnTo>
                      <a:pt x="81" y="24"/>
                    </a:lnTo>
                    <a:lnTo>
                      <a:pt x="0" y="243"/>
                    </a:lnTo>
                    <a:lnTo>
                      <a:pt x="123" y="401"/>
                    </a:lnTo>
                    <a:lnTo>
                      <a:pt x="218" y="324"/>
                    </a:lnTo>
                    <a:lnTo>
                      <a:pt x="280" y="403"/>
                    </a:lnTo>
                    <a:lnTo>
                      <a:pt x="264" y="465"/>
                    </a:lnTo>
                    <a:lnTo>
                      <a:pt x="339" y="624"/>
                    </a:lnTo>
                    <a:lnTo>
                      <a:pt x="306" y="780"/>
                    </a:lnTo>
                    <a:lnTo>
                      <a:pt x="351" y="874"/>
                    </a:lnTo>
                    <a:lnTo>
                      <a:pt x="429" y="923"/>
                    </a:lnTo>
                    <a:lnTo>
                      <a:pt x="555" y="940"/>
                    </a:lnTo>
                    <a:lnTo>
                      <a:pt x="522" y="1017"/>
                    </a:lnTo>
                    <a:lnTo>
                      <a:pt x="569" y="1018"/>
                    </a:lnTo>
                    <a:lnTo>
                      <a:pt x="537" y="1096"/>
                    </a:lnTo>
                    <a:lnTo>
                      <a:pt x="611" y="1317"/>
                    </a:lnTo>
                    <a:lnTo>
                      <a:pt x="675" y="1318"/>
                    </a:lnTo>
                    <a:lnTo>
                      <a:pt x="675" y="1271"/>
                    </a:lnTo>
                    <a:lnTo>
                      <a:pt x="707" y="1224"/>
                    </a:lnTo>
                    <a:lnTo>
                      <a:pt x="708" y="1130"/>
                    </a:lnTo>
                    <a:lnTo>
                      <a:pt x="772" y="1069"/>
                    </a:lnTo>
                    <a:lnTo>
                      <a:pt x="741" y="1037"/>
                    </a:lnTo>
                    <a:lnTo>
                      <a:pt x="805" y="944"/>
                    </a:lnTo>
                    <a:lnTo>
                      <a:pt x="777" y="880"/>
                    </a:lnTo>
                    <a:lnTo>
                      <a:pt x="729" y="770"/>
                    </a:lnTo>
                    <a:lnTo>
                      <a:pt x="813" y="380"/>
                    </a:lnTo>
                    <a:lnTo>
                      <a:pt x="673" y="345"/>
                    </a:lnTo>
                    <a:lnTo>
                      <a:pt x="5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1" name="Freeform 344">
                <a:extLst>
                  <a:ext uri="{FF2B5EF4-FFF2-40B4-BE49-F238E27FC236}">
                    <a16:creationId xmlns:a16="http://schemas.microsoft.com/office/drawing/2014/main" id="{D67709F2-2E3B-4542-9DAB-1B659754C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351"/>
                <a:ext cx="212" cy="184"/>
              </a:xfrm>
              <a:custGeom>
                <a:avLst/>
                <a:gdLst>
                  <a:gd name="T0" fmla="*/ 1478 w 1478"/>
                  <a:gd name="T1" fmla="*/ 297 h 1285"/>
                  <a:gd name="T2" fmla="*/ 1355 w 1478"/>
                  <a:gd name="T3" fmla="*/ 139 h 1285"/>
                  <a:gd name="T4" fmla="*/ 1228 w 1478"/>
                  <a:gd name="T5" fmla="*/ 293 h 1285"/>
                  <a:gd name="T6" fmla="*/ 631 w 1478"/>
                  <a:gd name="T7" fmla="*/ 301 h 1285"/>
                  <a:gd name="T8" fmla="*/ 430 w 1478"/>
                  <a:gd name="T9" fmla="*/ 157 h 1285"/>
                  <a:gd name="T10" fmla="*/ 432 w 1478"/>
                  <a:gd name="T11" fmla="*/ 0 h 1285"/>
                  <a:gd name="T12" fmla="*/ 195 w 1478"/>
                  <a:gd name="T13" fmla="*/ 122 h 1285"/>
                  <a:gd name="T14" fmla="*/ 375 w 1478"/>
                  <a:gd name="T15" fmla="*/ 767 h 1285"/>
                  <a:gd name="T16" fmla="*/ 0 w 1478"/>
                  <a:gd name="T17" fmla="*/ 979 h 1285"/>
                  <a:gd name="T18" fmla="*/ 119 w 1478"/>
                  <a:gd name="T19" fmla="*/ 1124 h 1285"/>
                  <a:gd name="T20" fmla="*/ 118 w 1478"/>
                  <a:gd name="T21" fmla="*/ 1155 h 1285"/>
                  <a:gd name="T22" fmla="*/ 196 w 1478"/>
                  <a:gd name="T23" fmla="*/ 1125 h 1285"/>
                  <a:gd name="T24" fmla="*/ 306 w 1478"/>
                  <a:gd name="T25" fmla="*/ 1158 h 1285"/>
                  <a:gd name="T26" fmla="*/ 320 w 1478"/>
                  <a:gd name="T27" fmla="*/ 1252 h 1285"/>
                  <a:gd name="T28" fmla="*/ 399 w 1478"/>
                  <a:gd name="T29" fmla="*/ 1285 h 1285"/>
                  <a:gd name="T30" fmla="*/ 431 w 1478"/>
                  <a:gd name="T31" fmla="*/ 1191 h 1285"/>
                  <a:gd name="T32" fmla="*/ 526 w 1478"/>
                  <a:gd name="T33" fmla="*/ 1161 h 1285"/>
                  <a:gd name="T34" fmla="*/ 494 w 1478"/>
                  <a:gd name="T35" fmla="*/ 1129 h 1285"/>
                  <a:gd name="T36" fmla="*/ 511 w 1478"/>
                  <a:gd name="T37" fmla="*/ 1067 h 1285"/>
                  <a:gd name="T38" fmla="*/ 589 w 1478"/>
                  <a:gd name="T39" fmla="*/ 1115 h 1285"/>
                  <a:gd name="T40" fmla="*/ 605 w 1478"/>
                  <a:gd name="T41" fmla="*/ 1084 h 1285"/>
                  <a:gd name="T42" fmla="*/ 590 w 1478"/>
                  <a:gd name="T43" fmla="*/ 990 h 1285"/>
                  <a:gd name="T44" fmla="*/ 670 w 1478"/>
                  <a:gd name="T45" fmla="*/ 944 h 1285"/>
                  <a:gd name="T46" fmla="*/ 919 w 1478"/>
                  <a:gd name="T47" fmla="*/ 1073 h 1285"/>
                  <a:gd name="T48" fmla="*/ 980 w 1478"/>
                  <a:gd name="T49" fmla="*/ 1152 h 1285"/>
                  <a:gd name="T50" fmla="*/ 1091 w 1478"/>
                  <a:gd name="T51" fmla="*/ 1107 h 1285"/>
                  <a:gd name="T52" fmla="*/ 1105 w 1478"/>
                  <a:gd name="T53" fmla="*/ 1169 h 1285"/>
                  <a:gd name="T54" fmla="*/ 1264 w 1478"/>
                  <a:gd name="T55" fmla="*/ 1046 h 1285"/>
                  <a:gd name="T56" fmla="*/ 1279 w 1478"/>
                  <a:gd name="T57" fmla="*/ 1046 h 1285"/>
                  <a:gd name="T58" fmla="*/ 1126 w 1478"/>
                  <a:gd name="T59" fmla="*/ 825 h 1285"/>
                  <a:gd name="T60" fmla="*/ 1237 w 1478"/>
                  <a:gd name="T61" fmla="*/ 748 h 1285"/>
                  <a:gd name="T62" fmla="*/ 1128 w 1478"/>
                  <a:gd name="T63" fmla="*/ 636 h 1285"/>
                  <a:gd name="T64" fmla="*/ 1478 w 1478"/>
                  <a:gd name="T65" fmla="*/ 297 h 1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78" h="1285">
                    <a:moveTo>
                      <a:pt x="1478" y="297"/>
                    </a:moveTo>
                    <a:lnTo>
                      <a:pt x="1355" y="139"/>
                    </a:lnTo>
                    <a:lnTo>
                      <a:pt x="1228" y="293"/>
                    </a:lnTo>
                    <a:lnTo>
                      <a:pt x="631" y="301"/>
                    </a:lnTo>
                    <a:lnTo>
                      <a:pt x="430" y="157"/>
                    </a:lnTo>
                    <a:lnTo>
                      <a:pt x="432" y="0"/>
                    </a:lnTo>
                    <a:lnTo>
                      <a:pt x="195" y="122"/>
                    </a:lnTo>
                    <a:lnTo>
                      <a:pt x="375" y="767"/>
                    </a:lnTo>
                    <a:lnTo>
                      <a:pt x="0" y="979"/>
                    </a:lnTo>
                    <a:lnTo>
                      <a:pt x="119" y="1124"/>
                    </a:lnTo>
                    <a:lnTo>
                      <a:pt x="118" y="1155"/>
                    </a:lnTo>
                    <a:lnTo>
                      <a:pt x="196" y="1125"/>
                    </a:lnTo>
                    <a:lnTo>
                      <a:pt x="306" y="1158"/>
                    </a:lnTo>
                    <a:lnTo>
                      <a:pt x="320" y="1252"/>
                    </a:lnTo>
                    <a:lnTo>
                      <a:pt x="399" y="1285"/>
                    </a:lnTo>
                    <a:lnTo>
                      <a:pt x="431" y="1191"/>
                    </a:lnTo>
                    <a:lnTo>
                      <a:pt x="526" y="1161"/>
                    </a:lnTo>
                    <a:lnTo>
                      <a:pt x="494" y="1129"/>
                    </a:lnTo>
                    <a:lnTo>
                      <a:pt x="511" y="1067"/>
                    </a:lnTo>
                    <a:lnTo>
                      <a:pt x="589" y="1115"/>
                    </a:lnTo>
                    <a:lnTo>
                      <a:pt x="605" y="1084"/>
                    </a:lnTo>
                    <a:lnTo>
                      <a:pt x="590" y="990"/>
                    </a:lnTo>
                    <a:lnTo>
                      <a:pt x="670" y="944"/>
                    </a:lnTo>
                    <a:lnTo>
                      <a:pt x="919" y="1073"/>
                    </a:lnTo>
                    <a:lnTo>
                      <a:pt x="980" y="1152"/>
                    </a:lnTo>
                    <a:lnTo>
                      <a:pt x="1091" y="1107"/>
                    </a:lnTo>
                    <a:lnTo>
                      <a:pt x="1105" y="1169"/>
                    </a:lnTo>
                    <a:lnTo>
                      <a:pt x="1264" y="1046"/>
                    </a:lnTo>
                    <a:lnTo>
                      <a:pt x="1279" y="1046"/>
                    </a:lnTo>
                    <a:lnTo>
                      <a:pt x="1126" y="825"/>
                    </a:lnTo>
                    <a:lnTo>
                      <a:pt x="1237" y="748"/>
                    </a:lnTo>
                    <a:lnTo>
                      <a:pt x="1128" y="636"/>
                    </a:lnTo>
                    <a:lnTo>
                      <a:pt x="1478" y="2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2" name="Freeform 345">
                <a:extLst>
                  <a:ext uri="{FF2B5EF4-FFF2-40B4-BE49-F238E27FC236}">
                    <a16:creationId xmlns:a16="http://schemas.microsoft.com/office/drawing/2014/main" id="{F4162B15-359A-442A-84E7-3283E95A13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6" y="2383"/>
                <a:ext cx="156" cy="181"/>
              </a:xfrm>
              <a:custGeom>
                <a:avLst/>
                <a:gdLst>
                  <a:gd name="T0" fmla="*/ 493 w 1089"/>
                  <a:gd name="T1" fmla="*/ 141 h 1272"/>
                  <a:gd name="T2" fmla="*/ 509 w 1089"/>
                  <a:gd name="T3" fmla="*/ 79 h 1272"/>
                  <a:gd name="T4" fmla="*/ 447 w 1089"/>
                  <a:gd name="T5" fmla="*/ 0 h 1272"/>
                  <a:gd name="T6" fmla="*/ 352 w 1089"/>
                  <a:gd name="T7" fmla="*/ 77 h 1272"/>
                  <a:gd name="T8" fmla="*/ 2 w 1089"/>
                  <a:gd name="T9" fmla="*/ 416 h 1272"/>
                  <a:gd name="T10" fmla="*/ 111 w 1089"/>
                  <a:gd name="T11" fmla="*/ 528 h 1272"/>
                  <a:gd name="T12" fmla="*/ 0 w 1089"/>
                  <a:gd name="T13" fmla="*/ 605 h 1272"/>
                  <a:gd name="T14" fmla="*/ 153 w 1089"/>
                  <a:gd name="T15" fmla="*/ 826 h 1272"/>
                  <a:gd name="T16" fmla="*/ 261 w 1089"/>
                  <a:gd name="T17" fmla="*/ 985 h 1272"/>
                  <a:gd name="T18" fmla="*/ 260 w 1089"/>
                  <a:gd name="T19" fmla="*/ 1003 h 1272"/>
                  <a:gd name="T20" fmla="*/ 260 w 1089"/>
                  <a:gd name="T21" fmla="*/ 1016 h 1272"/>
                  <a:gd name="T22" fmla="*/ 339 w 1089"/>
                  <a:gd name="T23" fmla="*/ 1049 h 1272"/>
                  <a:gd name="T24" fmla="*/ 386 w 1089"/>
                  <a:gd name="T25" fmla="*/ 1034 h 1272"/>
                  <a:gd name="T26" fmla="*/ 447 w 1089"/>
                  <a:gd name="T27" fmla="*/ 1081 h 1272"/>
                  <a:gd name="T28" fmla="*/ 494 w 1089"/>
                  <a:gd name="T29" fmla="*/ 1145 h 1272"/>
                  <a:gd name="T30" fmla="*/ 461 w 1089"/>
                  <a:gd name="T31" fmla="*/ 1191 h 1272"/>
                  <a:gd name="T32" fmla="*/ 478 w 1089"/>
                  <a:gd name="T33" fmla="*/ 1207 h 1272"/>
                  <a:gd name="T34" fmla="*/ 509 w 1089"/>
                  <a:gd name="T35" fmla="*/ 1192 h 1272"/>
                  <a:gd name="T36" fmla="*/ 555 w 1089"/>
                  <a:gd name="T37" fmla="*/ 1208 h 1272"/>
                  <a:gd name="T38" fmla="*/ 555 w 1089"/>
                  <a:gd name="T39" fmla="*/ 1239 h 1272"/>
                  <a:gd name="T40" fmla="*/ 586 w 1089"/>
                  <a:gd name="T41" fmla="*/ 1272 h 1272"/>
                  <a:gd name="T42" fmla="*/ 634 w 1089"/>
                  <a:gd name="T43" fmla="*/ 1209 h 1272"/>
                  <a:gd name="T44" fmla="*/ 696 w 1089"/>
                  <a:gd name="T45" fmla="*/ 1257 h 1272"/>
                  <a:gd name="T46" fmla="*/ 743 w 1089"/>
                  <a:gd name="T47" fmla="*/ 1242 h 1272"/>
                  <a:gd name="T48" fmla="*/ 807 w 1089"/>
                  <a:gd name="T49" fmla="*/ 1149 h 1272"/>
                  <a:gd name="T50" fmla="*/ 917 w 1089"/>
                  <a:gd name="T51" fmla="*/ 1135 h 1272"/>
                  <a:gd name="T52" fmla="*/ 948 w 1089"/>
                  <a:gd name="T53" fmla="*/ 1151 h 1272"/>
                  <a:gd name="T54" fmla="*/ 995 w 1089"/>
                  <a:gd name="T55" fmla="*/ 1152 h 1272"/>
                  <a:gd name="T56" fmla="*/ 1010 w 1089"/>
                  <a:gd name="T57" fmla="*/ 1199 h 1272"/>
                  <a:gd name="T58" fmla="*/ 1042 w 1089"/>
                  <a:gd name="T59" fmla="*/ 1215 h 1272"/>
                  <a:gd name="T60" fmla="*/ 1073 w 1089"/>
                  <a:gd name="T61" fmla="*/ 1215 h 1272"/>
                  <a:gd name="T62" fmla="*/ 1089 w 1089"/>
                  <a:gd name="T63" fmla="*/ 1138 h 1272"/>
                  <a:gd name="T64" fmla="*/ 1028 w 1089"/>
                  <a:gd name="T65" fmla="*/ 1089 h 1272"/>
                  <a:gd name="T66" fmla="*/ 965 w 1089"/>
                  <a:gd name="T67" fmla="*/ 1026 h 1272"/>
                  <a:gd name="T68" fmla="*/ 952 w 1089"/>
                  <a:gd name="T69" fmla="*/ 982 h 1272"/>
                  <a:gd name="T70" fmla="*/ 904 w 1089"/>
                  <a:gd name="T71" fmla="*/ 994 h 1272"/>
                  <a:gd name="T72" fmla="*/ 840 w 1089"/>
                  <a:gd name="T73" fmla="*/ 993 h 1272"/>
                  <a:gd name="T74" fmla="*/ 766 w 1089"/>
                  <a:gd name="T75" fmla="*/ 772 h 1272"/>
                  <a:gd name="T76" fmla="*/ 798 w 1089"/>
                  <a:gd name="T77" fmla="*/ 694 h 1272"/>
                  <a:gd name="T78" fmla="*/ 751 w 1089"/>
                  <a:gd name="T79" fmla="*/ 693 h 1272"/>
                  <a:gd name="T80" fmla="*/ 784 w 1089"/>
                  <a:gd name="T81" fmla="*/ 616 h 1272"/>
                  <a:gd name="T82" fmla="*/ 658 w 1089"/>
                  <a:gd name="T83" fmla="*/ 599 h 1272"/>
                  <a:gd name="T84" fmla="*/ 580 w 1089"/>
                  <a:gd name="T85" fmla="*/ 550 h 1272"/>
                  <a:gd name="T86" fmla="*/ 535 w 1089"/>
                  <a:gd name="T87" fmla="*/ 456 h 1272"/>
                  <a:gd name="T88" fmla="*/ 568 w 1089"/>
                  <a:gd name="T89" fmla="*/ 300 h 1272"/>
                  <a:gd name="T90" fmla="*/ 493 w 1089"/>
                  <a:gd name="T91" fmla="*/ 141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9" h="1272">
                    <a:moveTo>
                      <a:pt x="493" y="141"/>
                    </a:moveTo>
                    <a:lnTo>
                      <a:pt x="509" y="79"/>
                    </a:lnTo>
                    <a:lnTo>
                      <a:pt x="447" y="0"/>
                    </a:lnTo>
                    <a:lnTo>
                      <a:pt x="352" y="77"/>
                    </a:lnTo>
                    <a:lnTo>
                      <a:pt x="2" y="416"/>
                    </a:lnTo>
                    <a:lnTo>
                      <a:pt x="111" y="528"/>
                    </a:lnTo>
                    <a:lnTo>
                      <a:pt x="0" y="605"/>
                    </a:lnTo>
                    <a:lnTo>
                      <a:pt x="153" y="826"/>
                    </a:lnTo>
                    <a:lnTo>
                      <a:pt x="261" y="985"/>
                    </a:lnTo>
                    <a:lnTo>
                      <a:pt x="260" y="1003"/>
                    </a:lnTo>
                    <a:lnTo>
                      <a:pt x="260" y="1016"/>
                    </a:lnTo>
                    <a:lnTo>
                      <a:pt x="339" y="1049"/>
                    </a:lnTo>
                    <a:lnTo>
                      <a:pt x="386" y="1034"/>
                    </a:lnTo>
                    <a:lnTo>
                      <a:pt x="447" y="1081"/>
                    </a:lnTo>
                    <a:lnTo>
                      <a:pt x="494" y="1145"/>
                    </a:lnTo>
                    <a:lnTo>
                      <a:pt x="461" y="1191"/>
                    </a:lnTo>
                    <a:lnTo>
                      <a:pt x="478" y="1207"/>
                    </a:lnTo>
                    <a:lnTo>
                      <a:pt x="509" y="1192"/>
                    </a:lnTo>
                    <a:lnTo>
                      <a:pt x="555" y="1208"/>
                    </a:lnTo>
                    <a:lnTo>
                      <a:pt x="555" y="1239"/>
                    </a:lnTo>
                    <a:lnTo>
                      <a:pt x="586" y="1272"/>
                    </a:lnTo>
                    <a:lnTo>
                      <a:pt x="634" y="1209"/>
                    </a:lnTo>
                    <a:lnTo>
                      <a:pt x="696" y="1257"/>
                    </a:lnTo>
                    <a:lnTo>
                      <a:pt x="743" y="1242"/>
                    </a:lnTo>
                    <a:lnTo>
                      <a:pt x="807" y="1149"/>
                    </a:lnTo>
                    <a:lnTo>
                      <a:pt x="917" y="1135"/>
                    </a:lnTo>
                    <a:lnTo>
                      <a:pt x="948" y="1151"/>
                    </a:lnTo>
                    <a:lnTo>
                      <a:pt x="995" y="1152"/>
                    </a:lnTo>
                    <a:lnTo>
                      <a:pt x="1010" y="1199"/>
                    </a:lnTo>
                    <a:lnTo>
                      <a:pt x="1042" y="1215"/>
                    </a:lnTo>
                    <a:lnTo>
                      <a:pt x="1073" y="1215"/>
                    </a:lnTo>
                    <a:lnTo>
                      <a:pt x="1089" y="1138"/>
                    </a:lnTo>
                    <a:lnTo>
                      <a:pt x="1028" y="1089"/>
                    </a:lnTo>
                    <a:lnTo>
                      <a:pt x="965" y="1026"/>
                    </a:lnTo>
                    <a:lnTo>
                      <a:pt x="952" y="982"/>
                    </a:lnTo>
                    <a:lnTo>
                      <a:pt x="904" y="994"/>
                    </a:lnTo>
                    <a:lnTo>
                      <a:pt x="840" y="993"/>
                    </a:lnTo>
                    <a:lnTo>
                      <a:pt x="766" y="772"/>
                    </a:lnTo>
                    <a:lnTo>
                      <a:pt x="798" y="694"/>
                    </a:lnTo>
                    <a:lnTo>
                      <a:pt x="751" y="693"/>
                    </a:lnTo>
                    <a:lnTo>
                      <a:pt x="784" y="616"/>
                    </a:lnTo>
                    <a:lnTo>
                      <a:pt x="658" y="599"/>
                    </a:lnTo>
                    <a:lnTo>
                      <a:pt x="580" y="550"/>
                    </a:lnTo>
                    <a:lnTo>
                      <a:pt x="535" y="456"/>
                    </a:lnTo>
                    <a:lnTo>
                      <a:pt x="568" y="300"/>
                    </a:lnTo>
                    <a:lnTo>
                      <a:pt x="493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3" name="Freeform 346">
                <a:extLst>
                  <a:ext uri="{FF2B5EF4-FFF2-40B4-BE49-F238E27FC236}">
                    <a16:creationId xmlns:a16="http://schemas.microsoft.com/office/drawing/2014/main" id="{D69BFC1D-D4FF-4CF4-9A8C-C55E2E668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2486"/>
                <a:ext cx="225" cy="167"/>
              </a:xfrm>
              <a:custGeom>
                <a:avLst/>
                <a:gdLst>
                  <a:gd name="T0" fmla="*/ 1040 w 1577"/>
                  <a:gd name="T1" fmla="*/ 163 h 1169"/>
                  <a:gd name="T2" fmla="*/ 929 w 1577"/>
                  <a:gd name="T3" fmla="*/ 208 h 1169"/>
                  <a:gd name="T4" fmla="*/ 868 w 1577"/>
                  <a:gd name="T5" fmla="*/ 129 h 1169"/>
                  <a:gd name="T6" fmla="*/ 619 w 1577"/>
                  <a:gd name="T7" fmla="*/ 0 h 1169"/>
                  <a:gd name="T8" fmla="*/ 539 w 1577"/>
                  <a:gd name="T9" fmla="*/ 46 h 1169"/>
                  <a:gd name="T10" fmla="*/ 554 w 1577"/>
                  <a:gd name="T11" fmla="*/ 140 h 1169"/>
                  <a:gd name="T12" fmla="*/ 538 w 1577"/>
                  <a:gd name="T13" fmla="*/ 171 h 1169"/>
                  <a:gd name="T14" fmla="*/ 460 w 1577"/>
                  <a:gd name="T15" fmla="*/ 123 h 1169"/>
                  <a:gd name="T16" fmla="*/ 443 w 1577"/>
                  <a:gd name="T17" fmla="*/ 185 h 1169"/>
                  <a:gd name="T18" fmla="*/ 475 w 1577"/>
                  <a:gd name="T19" fmla="*/ 217 h 1169"/>
                  <a:gd name="T20" fmla="*/ 380 w 1577"/>
                  <a:gd name="T21" fmla="*/ 247 h 1169"/>
                  <a:gd name="T22" fmla="*/ 348 w 1577"/>
                  <a:gd name="T23" fmla="*/ 341 h 1169"/>
                  <a:gd name="T24" fmla="*/ 269 w 1577"/>
                  <a:gd name="T25" fmla="*/ 308 h 1169"/>
                  <a:gd name="T26" fmla="*/ 255 w 1577"/>
                  <a:gd name="T27" fmla="*/ 214 h 1169"/>
                  <a:gd name="T28" fmla="*/ 145 w 1577"/>
                  <a:gd name="T29" fmla="*/ 181 h 1169"/>
                  <a:gd name="T30" fmla="*/ 67 w 1577"/>
                  <a:gd name="T31" fmla="*/ 211 h 1169"/>
                  <a:gd name="T32" fmla="*/ 0 w 1577"/>
                  <a:gd name="T33" fmla="*/ 461 h 1169"/>
                  <a:gd name="T34" fmla="*/ 446 w 1577"/>
                  <a:gd name="T35" fmla="*/ 1095 h 1169"/>
                  <a:gd name="T36" fmla="*/ 697 w 1577"/>
                  <a:gd name="T37" fmla="*/ 1098 h 1169"/>
                  <a:gd name="T38" fmla="*/ 744 w 1577"/>
                  <a:gd name="T39" fmla="*/ 1146 h 1169"/>
                  <a:gd name="T40" fmla="*/ 807 w 1577"/>
                  <a:gd name="T41" fmla="*/ 1083 h 1169"/>
                  <a:gd name="T42" fmla="*/ 824 w 1577"/>
                  <a:gd name="T43" fmla="*/ 1006 h 1169"/>
                  <a:gd name="T44" fmla="*/ 1012 w 1577"/>
                  <a:gd name="T45" fmla="*/ 1040 h 1169"/>
                  <a:gd name="T46" fmla="*/ 1029 w 1577"/>
                  <a:gd name="T47" fmla="*/ 930 h 1169"/>
                  <a:gd name="T48" fmla="*/ 966 w 1577"/>
                  <a:gd name="T49" fmla="*/ 898 h 1169"/>
                  <a:gd name="T50" fmla="*/ 1030 w 1577"/>
                  <a:gd name="T51" fmla="*/ 837 h 1169"/>
                  <a:gd name="T52" fmla="*/ 1107 w 1577"/>
                  <a:gd name="T53" fmla="*/ 900 h 1169"/>
                  <a:gd name="T54" fmla="*/ 1091 w 1577"/>
                  <a:gd name="T55" fmla="*/ 946 h 1169"/>
                  <a:gd name="T56" fmla="*/ 1152 w 1577"/>
                  <a:gd name="T57" fmla="*/ 1073 h 1169"/>
                  <a:gd name="T58" fmla="*/ 1104 w 1577"/>
                  <a:gd name="T59" fmla="*/ 1104 h 1169"/>
                  <a:gd name="T60" fmla="*/ 1119 w 1577"/>
                  <a:gd name="T61" fmla="*/ 1167 h 1169"/>
                  <a:gd name="T62" fmla="*/ 1151 w 1577"/>
                  <a:gd name="T63" fmla="*/ 1167 h 1169"/>
                  <a:gd name="T64" fmla="*/ 1292 w 1577"/>
                  <a:gd name="T65" fmla="*/ 1169 h 1169"/>
                  <a:gd name="T66" fmla="*/ 1309 w 1577"/>
                  <a:gd name="T67" fmla="*/ 1059 h 1169"/>
                  <a:gd name="T68" fmla="*/ 1387 w 1577"/>
                  <a:gd name="T69" fmla="*/ 1029 h 1169"/>
                  <a:gd name="T70" fmla="*/ 1419 w 1577"/>
                  <a:gd name="T71" fmla="*/ 1076 h 1169"/>
                  <a:gd name="T72" fmla="*/ 1465 w 1577"/>
                  <a:gd name="T73" fmla="*/ 1077 h 1169"/>
                  <a:gd name="T74" fmla="*/ 1577 w 1577"/>
                  <a:gd name="T75" fmla="*/ 985 h 1169"/>
                  <a:gd name="T76" fmla="*/ 1313 w 1577"/>
                  <a:gd name="T77" fmla="*/ 762 h 1169"/>
                  <a:gd name="T78" fmla="*/ 1335 w 1577"/>
                  <a:gd name="T79" fmla="*/ 303 h 1169"/>
                  <a:gd name="T80" fmla="*/ 1335 w 1577"/>
                  <a:gd name="T81" fmla="*/ 279 h 1169"/>
                  <a:gd name="T82" fmla="*/ 1336 w 1577"/>
                  <a:gd name="T83" fmla="*/ 261 h 1169"/>
                  <a:gd name="T84" fmla="*/ 1228 w 1577"/>
                  <a:gd name="T85" fmla="*/ 102 h 1169"/>
                  <a:gd name="T86" fmla="*/ 1213 w 1577"/>
                  <a:gd name="T87" fmla="*/ 102 h 1169"/>
                  <a:gd name="T88" fmla="*/ 1054 w 1577"/>
                  <a:gd name="T89" fmla="*/ 225 h 1169"/>
                  <a:gd name="T90" fmla="*/ 1040 w 1577"/>
                  <a:gd name="T91" fmla="*/ 163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77" h="1169">
                    <a:moveTo>
                      <a:pt x="1040" y="163"/>
                    </a:moveTo>
                    <a:lnTo>
                      <a:pt x="929" y="208"/>
                    </a:lnTo>
                    <a:lnTo>
                      <a:pt x="868" y="129"/>
                    </a:lnTo>
                    <a:lnTo>
                      <a:pt x="619" y="0"/>
                    </a:lnTo>
                    <a:lnTo>
                      <a:pt x="539" y="46"/>
                    </a:lnTo>
                    <a:lnTo>
                      <a:pt x="554" y="140"/>
                    </a:lnTo>
                    <a:lnTo>
                      <a:pt x="538" y="171"/>
                    </a:lnTo>
                    <a:lnTo>
                      <a:pt x="460" y="123"/>
                    </a:lnTo>
                    <a:lnTo>
                      <a:pt x="443" y="185"/>
                    </a:lnTo>
                    <a:lnTo>
                      <a:pt x="475" y="217"/>
                    </a:lnTo>
                    <a:lnTo>
                      <a:pt x="380" y="247"/>
                    </a:lnTo>
                    <a:lnTo>
                      <a:pt x="348" y="341"/>
                    </a:lnTo>
                    <a:lnTo>
                      <a:pt x="269" y="308"/>
                    </a:lnTo>
                    <a:lnTo>
                      <a:pt x="255" y="214"/>
                    </a:lnTo>
                    <a:lnTo>
                      <a:pt x="145" y="181"/>
                    </a:lnTo>
                    <a:lnTo>
                      <a:pt x="67" y="211"/>
                    </a:lnTo>
                    <a:lnTo>
                      <a:pt x="0" y="461"/>
                    </a:lnTo>
                    <a:lnTo>
                      <a:pt x="446" y="1095"/>
                    </a:lnTo>
                    <a:lnTo>
                      <a:pt x="697" y="1098"/>
                    </a:lnTo>
                    <a:lnTo>
                      <a:pt x="744" y="1146"/>
                    </a:lnTo>
                    <a:lnTo>
                      <a:pt x="807" y="1083"/>
                    </a:lnTo>
                    <a:lnTo>
                      <a:pt x="824" y="1006"/>
                    </a:lnTo>
                    <a:lnTo>
                      <a:pt x="1012" y="1040"/>
                    </a:lnTo>
                    <a:lnTo>
                      <a:pt x="1029" y="930"/>
                    </a:lnTo>
                    <a:lnTo>
                      <a:pt x="966" y="898"/>
                    </a:lnTo>
                    <a:lnTo>
                      <a:pt x="1030" y="837"/>
                    </a:lnTo>
                    <a:lnTo>
                      <a:pt x="1107" y="900"/>
                    </a:lnTo>
                    <a:lnTo>
                      <a:pt x="1091" y="946"/>
                    </a:lnTo>
                    <a:lnTo>
                      <a:pt x="1152" y="1073"/>
                    </a:lnTo>
                    <a:lnTo>
                      <a:pt x="1104" y="1104"/>
                    </a:lnTo>
                    <a:lnTo>
                      <a:pt x="1119" y="1167"/>
                    </a:lnTo>
                    <a:lnTo>
                      <a:pt x="1151" y="1167"/>
                    </a:lnTo>
                    <a:lnTo>
                      <a:pt x="1292" y="1169"/>
                    </a:lnTo>
                    <a:lnTo>
                      <a:pt x="1309" y="1059"/>
                    </a:lnTo>
                    <a:lnTo>
                      <a:pt x="1387" y="1029"/>
                    </a:lnTo>
                    <a:lnTo>
                      <a:pt x="1419" y="1076"/>
                    </a:lnTo>
                    <a:lnTo>
                      <a:pt x="1465" y="1077"/>
                    </a:lnTo>
                    <a:lnTo>
                      <a:pt x="1577" y="985"/>
                    </a:lnTo>
                    <a:lnTo>
                      <a:pt x="1313" y="762"/>
                    </a:lnTo>
                    <a:lnTo>
                      <a:pt x="1335" y="303"/>
                    </a:lnTo>
                    <a:lnTo>
                      <a:pt x="1335" y="279"/>
                    </a:lnTo>
                    <a:lnTo>
                      <a:pt x="1336" y="261"/>
                    </a:lnTo>
                    <a:lnTo>
                      <a:pt x="1228" y="102"/>
                    </a:lnTo>
                    <a:lnTo>
                      <a:pt x="1213" y="102"/>
                    </a:lnTo>
                    <a:lnTo>
                      <a:pt x="1054" y="225"/>
                    </a:lnTo>
                    <a:lnTo>
                      <a:pt x="1040" y="1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4" name="Freeform 347">
                <a:extLst>
                  <a:ext uri="{FF2B5EF4-FFF2-40B4-BE49-F238E27FC236}">
                    <a16:creationId xmlns:a16="http://schemas.microsoft.com/office/drawing/2014/main" id="{B9D22DEA-A4FC-443C-8DCC-3C87EC09A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2528"/>
                <a:ext cx="130" cy="103"/>
              </a:xfrm>
              <a:custGeom>
                <a:avLst/>
                <a:gdLst>
                  <a:gd name="T0" fmla="*/ 22 w 909"/>
                  <a:gd name="T1" fmla="*/ 0 h 720"/>
                  <a:gd name="T2" fmla="*/ 22 w 909"/>
                  <a:gd name="T3" fmla="*/ 11 h 720"/>
                  <a:gd name="T4" fmla="*/ 0 w 909"/>
                  <a:gd name="T5" fmla="*/ 470 h 720"/>
                  <a:gd name="T6" fmla="*/ 264 w 909"/>
                  <a:gd name="T7" fmla="*/ 693 h 720"/>
                  <a:gd name="T8" fmla="*/ 344 w 909"/>
                  <a:gd name="T9" fmla="*/ 720 h 720"/>
                  <a:gd name="T10" fmla="*/ 357 w 909"/>
                  <a:gd name="T11" fmla="*/ 695 h 720"/>
                  <a:gd name="T12" fmla="*/ 406 w 909"/>
                  <a:gd name="T13" fmla="*/ 632 h 720"/>
                  <a:gd name="T14" fmla="*/ 438 w 909"/>
                  <a:gd name="T15" fmla="*/ 539 h 720"/>
                  <a:gd name="T16" fmla="*/ 438 w 909"/>
                  <a:gd name="T17" fmla="*/ 507 h 720"/>
                  <a:gd name="T18" fmla="*/ 454 w 909"/>
                  <a:gd name="T19" fmla="*/ 476 h 720"/>
                  <a:gd name="T20" fmla="*/ 533 w 909"/>
                  <a:gd name="T21" fmla="*/ 477 h 720"/>
                  <a:gd name="T22" fmla="*/ 564 w 909"/>
                  <a:gd name="T23" fmla="*/ 509 h 720"/>
                  <a:gd name="T24" fmla="*/ 660 w 909"/>
                  <a:gd name="T25" fmla="*/ 401 h 720"/>
                  <a:gd name="T26" fmla="*/ 722 w 909"/>
                  <a:gd name="T27" fmla="*/ 418 h 720"/>
                  <a:gd name="T28" fmla="*/ 706 w 909"/>
                  <a:gd name="T29" fmla="*/ 464 h 720"/>
                  <a:gd name="T30" fmla="*/ 737 w 909"/>
                  <a:gd name="T31" fmla="*/ 465 h 720"/>
                  <a:gd name="T32" fmla="*/ 766 w 909"/>
                  <a:gd name="T33" fmla="*/ 559 h 720"/>
                  <a:gd name="T34" fmla="*/ 814 w 909"/>
                  <a:gd name="T35" fmla="*/ 544 h 720"/>
                  <a:gd name="T36" fmla="*/ 909 w 909"/>
                  <a:gd name="T37" fmla="*/ 420 h 720"/>
                  <a:gd name="T38" fmla="*/ 802 w 909"/>
                  <a:gd name="T39" fmla="*/ 324 h 720"/>
                  <a:gd name="T40" fmla="*/ 739 w 909"/>
                  <a:gd name="T41" fmla="*/ 324 h 720"/>
                  <a:gd name="T42" fmla="*/ 724 w 909"/>
                  <a:gd name="T43" fmla="*/ 292 h 720"/>
                  <a:gd name="T44" fmla="*/ 755 w 909"/>
                  <a:gd name="T45" fmla="*/ 246 h 720"/>
                  <a:gd name="T46" fmla="*/ 740 w 909"/>
                  <a:gd name="T47" fmla="*/ 198 h 720"/>
                  <a:gd name="T48" fmla="*/ 772 w 909"/>
                  <a:gd name="T49" fmla="*/ 183 h 720"/>
                  <a:gd name="T50" fmla="*/ 757 w 909"/>
                  <a:gd name="T51" fmla="*/ 136 h 720"/>
                  <a:gd name="T52" fmla="*/ 710 w 909"/>
                  <a:gd name="T53" fmla="*/ 135 h 720"/>
                  <a:gd name="T54" fmla="*/ 679 w 909"/>
                  <a:gd name="T55" fmla="*/ 119 h 720"/>
                  <a:gd name="T56" fmla="*/ 569 w 909"/>
                  <a:gd name="T57" fmla="*/ 133 h 720"/>
                  <a:gd name="T58" fmla="*/ 505 w 909"/>
                  <a:gd name="T59" fmla="*/ 226 h 720"/>
                  <a:gd name="T60" fmla="*/ 458 w 909"/>
                  <a:gd name="T61" fmla="*/ 241 h 720"/>
                  <a:gd name="T62" fmla="*/ 396 w 909"/>
                  <a:gd name="T63" fmla="*/ 193 h 720"/>
                  <a:gd name="T64" fmla="*/ 348 w 909"/>
                  <a:gd name="T65" fmla="*/ 256 h 720"/>
                  <a:gd name="T66" fmla="*/ 317 w 909"/>
                  <a:gd name="T67" fmla="*/ 223 h 720"/>
                  <a:gd name="T68" fmla="*/ 317 w 909"/>
                  <a:gd name="T69" fmla="*/ 192 h 720"/>
                  <a:gd name="T70" fmla="*/ 271 w 909"/>
                  <a:gd name="T71" fmla="*/ 176 h 720"/>
                  <a:gd name="T72" fmla="*/ 240 w 909"/>
                  <a:gd name="T73" fmla="*/ 191 h 720"/>
                  <a:gd name="T74" fmla="*/ 223 w 909"/>
                  <a:gd name="T75" fmla="*/ 175 h 720"/>
                  <a:gd name="T76" fmla="*/ 256 w 909"/>
                  <a:gd name="T77" fmla="*/ 129 h 720"/>
                  <a:gd name="T78" fmla="*/ 209 w 909"/>
                  <a:gd name="T79" fmla="*/ 65 h 720"/>
                  <a:gd name="T80" fmla="*/ 148 w 909"/>
                  <a:gd name="T81" fmla="*/ 18 h 720"/>
                  <a:gd name="T82" fmla="*/ 101 w 909"/>
                  <a:gd name="T83" fmla="*/ 33 h 720"/>
                  <a:gd name="T84" fmla="*/ 22 w 909"/>
                  <a:gd name="T85" fmla="*/ 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09" h="720">
                    <a:moveTo>
                      <a:pt x="22" y="0"/>
                    </a:moveTo>
                    <a:lnTo>
                      <a:pt x="22" y="11"/>
                    </a:lnTo>
                    <a:lnTo>
                      <a:pt x="0" y="470"/>
                    </a:lnTo>
                    <a:lnTo>
                      <a:pt x="264" y="693"/>
                    </a:lnTo>
                    <a:lnTo>
                      <a:pt x="344" y="720"/>
                    </a:lnTo>
                    <a:lnTo>
                      <a:pt x="357" y="695"/>
                    </a:lnTo>
                    <a:lnTo>
                      <a:pt x="406" y="632"/>
                    </a:lnTo>
                    <a:lnTo>
                      <a:pt x="438" y="539"/>
                    </a:lnTo>
                    <a:lnTo>
                      <a:pt x="438" y="507"/>
                    </a:lnTo>
                    <a:lnTo>
                      <a:pt x="454" y="476"/>
                    </a:lnTo>
                    <a:lnTo>
                      <a:pt x="533" y="477"/>
                    </a:lnTo>
                    <a:lnTo>
                      <a:pt x="564" y="509"/>
                    </a:lnTo>
                    <a:lnTo>
                      <a:pt x="660" y="401"/>
                    </a:lnTo>
                    <a:lnTo>
                      <a:pt x="722" y="418"/>
                    </a:lnTo>
                    <a:lnTo>
                      <a:pt x="706" y="464"/>
                    </a:lnTo>
                    <a:lnTo>
                      <a:pt x="737" y="465"/>
                    </a:lnTo>
                    <a:lnTo>
                      <a:pt x="766" y="559"/>
                    </a:lnTo>
                    <a:lnTo>
                      <a:pt x="814" y="544"/>
                    </a:lnTo>
                    <a:lnTo>
                      <a:pt x="909" y="420"/>
                    </a:lnTo>
                    <a:lnTo>
                      <a:pt x="802" y="324"/>
                    </a:lnTo>
                    <a:lnTo>
                      <a:pt x="739" y="324"/>
                    </a:lnTo>
                    <a:lnTo>
                      <a:pt x="724" y="292"/>
                    </a:lnTo>
                    <a:lnTo>
                      <a:pt x="755" y="246"/>
                    </a:lnTo>
                    <a:lnTo>
                      <a:pt x="740" y="198"/>
                    </a:lnTo>
                    <a:lnTo>
                      <a:pt x="772" y="183"/>
                    </a:lnTo>
                    <a:lnTo>
                      <a:pt x="757" y="136"/>
                    </a:lnTo>
                    <a:lnTo>
                      <a:pt x="710" y="135"/>
                    </a:lnTo>
                    <a:lnTo>
                      <a:pt x="679" y="119"/>
                    </a:lnTo>
                    <a:lnTo>
                      <a:pt x="569" y="133"/>
                    </a:lnTo>
                    <a:lnTo>
                      <a:pt x="505" y="226"/>
                    </a:lnTo>
                    <a:lnTo>
                      <a:pt x="458" y="241"/>
                    </a:lnTo>
                    <a:lnTo>
                      <a:pt x="396" y="193"/>
                    </a:lnTo>
                    <a:lnTo>
                      <a:pt x="348" y="256"/>
                    </a:lnTo>
                    <a:lnTo>
                      <a:pt x="317" y="223"/>
                    </a:lnTo>
                    <a:lnTo>
                      <a:pt x="317" y="192"/>
                    </a:lnTo>
                    <a:lnTo>
                      <a:pt x="271" y="176"/>
                    </a:lnTo>
                    <a:lnTo>
                      <a:pt x="240" y="191"/>
                    </a:lnTo>
                    <a:lnTo>
                      <a:pt x="223" y="175"/>
                    </a:lnTo>
                    <a:lnTo>
                      <a:pt x="256" y="129"/>
                    </a:lnTo>
                    <a:lnTo>
                      <a:pt x="209" y="65"/>
                    </a:lnTo>
                    <a:lnTo>
                      <a:pt x="148" y="18"/>
                    </a:lnTo>
                    <a:lnTo>
                      <a:pt x="101" y="3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5" name="Freeform 348">
                <a:extLst>
                  <a:ext uri="{FF2B5EF4-FFF2-40B4-BE49-F238E27FC236}">
                    <a16:creationId xmlns:a16="http://schemas.microsoft.com/office/drawing/2014/main" id="{EFEA27C3-2170-490A-A835-746A82990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2489"/>
                <a:ext cx="59" cy="63"/>
              </a:xfrm>
              <a:custGeom>
                <a:avLst/>
                <a:gdLst>
                  <a:gd name="T0" fmla="*/ 128 w 408"/>
                  <a:gd name="T1" fmla="*/ 31 h 441"/>
                  <a:gd name="T2" fmla="*/ 97 w 408"/>
                  <a:gd name="T3" fmla="*/ 0 h 441"/>
                  <a:gd name="T4" fmla="*/ 33 w 408"/>
                  <a:gd name="T5" fmla="*/ 61 h 441"/>
                  <a:gd name="T6" fmla="*/ 32 w 408"/>
                  <a:gd name="T7" fmla="*/ 155 h 441"/>
                  <a:gd name="T8" fmla="*/ 0 w 408"/>
                  <a:gd name="T9" fmla="*/ 202 h 441"/>
                  <a:gd name="T10" fmla="*/ 0 w 408"/>
                  <a:gd name="T11" fmla="*/ 249 h 441"/>
                  <a:gd name="T12" fmla="*/ 48 w 408"/>
                  <a:gd name="T13" fmla="*/ 237 h 441"/>
                  <a:gd name="T14" fmla="*/ 61 w 408"/>
                  <a:gd name="T15" fmla="*/ 281 h 441"/>
                  <a:gd name="T16" fmla="*/ 124 w 408"/>
                  <a:gd name="T17" fmla="*/ 344 h 441"/>
                  <a:gd name="T18" fmla="*/ 185 w 408"/>
                  <a:gd name="T19" fmla="*/ 393 h 441"/>
                  <a:gd name="T20" fmla="*/ 248 w 408"/>
                  <a:gd name="T21" fmla="*/ 362 h 441"/>
                  <a:gd name="T22" fmla="*/ 264 w 408"/>
                  <a:gd name="T23" fmla="*/ 378 h 441"/>
                  <a:gd name="T24" fmla="*/ 232 w 408"/>
                  <a:gd name="T25" fmla="*/ 409 h 441"/>
                  <a:gd name="T26" fmla="*/ 264 w 408"/>
                  <a:gd name="T27" fmla="*/ 425 h 441"/>
                  <a:gd name="T28" fmla="*/ 279 w 408"/>
                  <a:gd name="T29" fmla="*/ 441 h 441"/>
                  <a:gd name="T30" fmla="*/ 311 w 408"/>
                  <a:gd name="T31" fmla="*/ 410 h 441"/>
                  <a:gd name="T32" fmla="*/ 342 w 408"/>
                  <a:gd name="T33" fmla="*/ 380 h 441"/>
                  <a:gd name="T34" fmla="*/ 312 w 408"/>
                  <a:gd name="T35" fmla="*/ 331 h 441"/>
                  <a:gd name="T36" fmla="*/ 329 w 408"/>
                  <a:gd name="T37" fmla="*/ 237 h 441"/>
                  <a:gd name="T38" fmla="*/ 408 w 408"/>
                  <a:gd name="T39" fmla="*/ 223 h 441"/>
                  <a:gd name="T40" fmla="*/ 408 w 408"/>
                  <a:gd name="T41" fmla="*/ 207 h 441"/>
                  <a:gd name="T42" fmla="*/ 128 w 408"/>
                  <a:gd name="T43" fmla="*/ 31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8" h="441">
                    <a:moveTo>
                      <a:pt x="128" y="31"/>
                    </a:moveTo>
                    <a:lnTo>
                      <a:pt x="97" y="0"/>
                    </a:lnTo>
                    <a:lnTo>
                      <a:pt x="33" y="61"/>
                    </a:lnTo>
                    <a:lnTo>
                      <a:pt x="32" y="155"/>
                    </a:lnTo>
                    <a:lnTo>
                      <a:pt x="0" y="202"/>
                    </a:lnTo>
                    <a:lnTo>
                      <a:pt x="0" y="249"/>
                    </a:lnTo>
                    <a:lnTo>
                      <a:pt x="48" y="237"/>
                    </a:lnTo>
                    <a:lnTo>
                      <a:pt x="61" y="281"/>
                    </a:lnTo>
                    <a:lnTo>
                      <a:pt x="124" y="344"/>
                    </a:lnTo>
                    <a:lnTo>
                      <a:pt x="185" y="393"/>
                    </a:lnTo>
                    <a:lnTo>
                      <a:pt x="248" y="362"/>
                    </a:lnTo>
                    <a:lnTo>
                      <a:pt x="264" y="378"/>
                    </a:lnTo>
                    <a:lnTo>
                      <a:pt x="232" y="409"/>
                    </a:lnTo>
                    <a:lnTo>
                      <a:pt x="264" y="425"/>
                    </a:lnTo>
                    <a:lnTo>
                      <a:pt x="279" y="441"/>
                    </a:lnTo>
                    <a:lnTo>
                      <a:pt x="311" y="410"/>
                    </a:lnTo>
                    <a:lnTo>
                      <a:pt x="342" y="380"/>
                    </a:lnTo>
                    <a:lnTo>
                      <a:pt x="312" y="331"/>
                    </a:lnTo>
                    <a:lnTo>
                      <a:pt x="329" y="237"/>
                    </a:lnTo>
                    <a:lnTo>
                      <a:pt x="408" y="223"/>
                    </a:lnTo>
                    <a:lnTo>
                      <a:pt x="408" y="207"/>
                    </a:lnTo>
                    <a:lnTo>
                      <a:pt x="1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6" name="Freeform 349">
                <a:extLst>
                  <a:ext uri="{FF2B5EF4-FFF2-40B4-BE49-F238E27FC236}">
                    <a16:creationId xmlns:a16="http://schemas.microsoft.com/office/drawing/2014/main" id="{66E1F3FD-FA1E-43A4-A37F-F4DA57F1E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" y="2585"/>
                <a:ext cx="148" cy="99"/>
              </a:xfrm>
              <a:custGeom>
                <a:avLst/>
                <a:gdLst>
                  <a:gd name="T0" fmla="*/ 708 w 1033"/>
                  <a:gd name="T1" fmla="*/ 99 h 692"/>
                  <a:gd name="T2" fmla="*/ 631 w 1033"/>
                  <a:gd name="T3" fmla="*/ 98 h 692"/>
                  <a:gd name="T4" fmla="*/ 629 w 1033"/>
                  <a:gd name="T5" fmla="*/ 177 h 692"/>
                  <a:gd name="T6" fmla="*/ 598 w 1033"/>
                  <a:gd name="T7" fmla="*/ 192 h 692"/>
                  <a:gd name="T8" fmla="*/ 566 w 1033"/>
                  <a:gd name="T9" fmla="*/ 176 h 692"/>
                  <a:gd name="T10" fmla="*/ 504 w 1033"/>
                  <a:gd name="T11" fmla="*/ 175 h 692"/>
                  <a:gd name="T12" fmla="*/ 473 w 1033"/>
                  <a:gd name="T13" fmla="*/ 143 h 692"/>
                  <a:gd name="T14" fmla="*/ 425 w 1033"/>
                  <a:gd name="T15" fmla="*/ 158 h 692"/>
                  <a:gd name="T16" fmla="*/ 396 w 1033"/>
                  <a:gd name="T17" fmla="*/ 64 h 692"/>
                  <a:gd name="T18" fmla="*/ 365 w 1033"/>
                  <a:gd name="T19" fmla="*/ 63 h 692"/>
                  <a:gd name="T20" fmla="*/ 381 w 1033"/>
                  <a:gd name="T21" fmla="*/ 17 h 692"/>
                  <a:gd name="T22" fmla="*/ 319 w 1033"/>
                  <a:gd name="T23" fmla="*/ 0 h 692"/>
                  <a:gd name="T24" fmla="*/ 223 w 1033"/>
                  <a:gd name="T25" fmla="*/ 108 h 692"/>
                  <a:gd name="T26" fmla="*/ 192 w 1033"/>
                  <a:gd name="T27" fmla="*/ 76 h 692"/>
                  <a:gd name="T28" fmla="*/ 113 w 1033"/>
                  <a:gd name="T29" fmla="*/ 75 h 692"/>
                  <a:gd name="T30" fmla="*/ 97 w 1033"/>
                  <a:gd name="T31" fmla="*/ 106 h 692"/>
                  <a:gd name="T32" fmla="*/ 97 w 1033"/>
                  <a:gd name="T33" fmla="*/ 138 h 692"/>
                  <a:gd name="T34" fmla="*/ 65 w 1033"/>
                  <a:gd name="T35" fmla="*/ 231 h 692"/>
                  <a:gd name="T36" fmla="*/ 16 w 1033"/>
                  <a:gd name="T37" fmla="*/ 294 h 692"/>
                  <a:gd name="T38" fmla="*/ 3 w 1033"/>
                  <a:gd name="T39" fmla="*/ 319 h 692"/>
                  <a:gd name="T40" fmla="*/ 0 w 1033"/>
                  <a:gd name="T41" fmla="*/ 325 h 692"/>
                  <a:gd name="T42" fmla="*/ 219 w 1033"/>
                  <a:gd name="T43" fmla="*/ 390 h 692"/>
                  <a:gd name="T44" fmla="*/ 266 w 1033"/>
                  <a:gd name="T45" fmla="*/ 359 h 692"/>
                  <a:gd name="T46" fmla="*/ 313 w 1033"/>
                  <a:gd name="T47" fmla="*/ 408 h 692"/>
                  <a:gd name="T48" fmla="*/ 264 w 1033"/>
                  <a:gd name="T49" fmla="*/ 485 h 692"/>
                  <a:gd name="T50" fmla="*/ 278 w 1033"/>
                  <a:gd name="T51" fmla="*/ 626 h 692"/>
                  <a:gd name="T52" fmla="*/ 497 w 1033"/>
                  <a:gd name="T53" fmla="*/ 692 h 692"/>
                  <a:gd name="T54" fmla="*/ 672 w 1033"/>
                  <a:gd name="T55" fmla="*/ 459 h 692"/>
                  <a:gd name="T56" fmla="*/ 596 w 1033"/>
                  <a:gd name="T57" fmla="*/ 348 h 692"/>
                  <a:gd name="T58" fmla="*/ 990 w 1033"/>
                  <a:gd name="T59" fmla="*/ 197 h 692"/>
                  <a:gd name="T60" fmla="*/ 1033 w 1033"/>
                  <a:gd name="T61" fmla="*/ 114 h 692"/>
                  <a:gd name="T62" fmla="*/ 975 w 1033"/>
                  <a:gd name="T63" fmla="*/ 56 h 692"/>
                  <a:gd name="T64" fmla="*/ 898 w 1033"/>
                  <a:gd name="T65" fmla="*/ 40 h 692"/>
                  <a:gd name="T66" fmla="*/ 835 w 1033"/>
                  <a:gd name="T67" fmla="*/ 39 h 692"/>
                  <a:gd name="T68" fmla="*/ 804 w 1033"/>
                  <a:gd name="T69" fmla="*/ 38 h 692"/>
                  <a:gd name="T70" fmla="*/ 755 w 1033"/>
                  <a:gd name="T71" fmla="*/ 147 h 692"/>
                  <a:gd name="T72" fmla="*/ 708 w 1033"/>
                  <a:gd name="T73" fmla="*/ 147 h 692"/>
                  <a:gd name="T74" fmla="*/ 708 w 1033"/>
                  <a:gd name="T75" fmla="*/ 99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33" h="692">
                    <a:moveTo>
                      <a:pt x="708" y="99"/>
                    </a:moveTo>
                    <a:lnTo>
                      <a:pt x="631" y="98"/>
                    </a:lnTo>
                    <a:lnTo>
                      <a:pt x="629" y="177"/>
                    </a:lnTo>
                    <a:lnTo>
                      <a:pt x="598" y="192"/>
                    </a:lnTo>
                    <a:lnTo>
                      <a:pt x="566" y="176"/>
                    </a:lnTo>
                    <a:lnTo>
                      <a:pt x="504" y="175"/>
                    </a:lnTo>
                    <a:lnTo>
                      <a:pt x="473" y="143"/>
                    </a:lnTo>
                    <a:lnTo>
                      <a:pt x="425" y="158"/>
                    </a:lnTo>
                    <a:lnTo>
                      <a:pt x="396" y="64"/>
                    </a:lnTo>
                    <a:lnTo>
                      <a:pt x="365" y="63"/>
                    </a:lnTo>
                    <a:lnTo>
                      <a:pt x="381" y="17"/>
                    </a:lnTo>
                    <a:lnTo>
                      <a:pt x="319" y="0"/>
                    </a:lnTo>
                    <a:lnTo>
                      <a:pt x="223" y="108"/>
                    </a:lnTo>
                    <a:lnTo>
                      <a:pt x="192" y="76"/>
                    </a:lnTo>
                    <a:lnTo>
                      <a:pt x="113" y="75"/>
                    </a:lnTo>
                    <a:lnTo>
                      <a:pt x="97" y="106"/>
                    </a:lnTo>
                    <a:lnTo>
                      <a:pt x="97" y="138"/>
                    </a:lnTo>
                    <a:lnTo>
                      <a:pt x="65" y="231"/>
                    </a:lnTo>
                    <a:lnTo>
                      <a:pt x="16" y="294"/>
                    </a:lnTo>
                    <a:lnTo>
                      <a:pt x="3" y="319"/>
                    </a:lnTo>
                    <a:lnTo>
                      <a:pt x="0" y="325"/>
                    </a:lnTo>
                    <a:lnTo>
                      <a:pt x="219" y="390"/>
                    </a:lnTo>
                    <a:lnTo>
                      <a:pt x="266" y="359"/>
                    </a:lnTo>
                    <a:lnTo>
                      <a:pt x="313" y="408"/>
                    </a:lnTo>
                    <a:lnTo>
                      <a:pt x="264" y="485"/>
                    </a:lnTo>
                    <a:lnTo>
                      <a:pt x="278" y="626"/>
                    </a:lnTo>
                    <a:lnTo>
                      <a:pt x="497" y="692"/>
                    </a:lnTo>
                    <a:lnTo>
                      <a:pt x="672" y="459"/>
                    </a:lnTo>
                    <a:lnTo>
                      <a:pt x="596" y="348"/>
                    </a:lnTo>
                    <a:lnTo>
                      <a:pt x="990" y="197"/>
                    </a:lnTo>
                    <a:lnTo>
                      <a:pt x="1033" y="114"/>
                    </a:lnTo>
                    <a:lnTo>
                      <a:pt x="975" y="56"/>
                    </a:lnTo>
                    <a:lnTo>
                      <a:pt x="898" y="40"/>
                    </a:lnTo>
                    <a:lnTo>
                      <a:pt x="835" y="39"/>
                    </a:lnTo>
                    <a:lnTo>
                      <a:pt x="804" y="38"/>
                    </a:lnTo>
                    <a:lnTo>
                      <a:pt x="755" y="147"/>
                    </a:lnTo>
                    <a:lnTo>
                      <a:pt x="708" y="147"/>
                    </a:lnTo>
                    <a:lnTo>
                      <a:pt x="708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7" name="Freeform 350">
                <a:extLst>
                  <a:ext uri="{FF2B5EF4-FFF2-40B4-BE49-F238E27FC236}">
                    <a16:creationId xmlns:a16="http://schemas.microsoft.com/office/drawing/2014/main" id="{A7E7ADA2-C9C9-4A84-A8F0-EAB9FC06C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" y="2627"/>
                <a:ext cx="117" cy="87"/>
              </a:xfrm>
              <a:custGeom>
                <a:avLst/>
                <a:gdLst>
                  <a:gd name="T0" fmla="*/ 503 w 816"/>
                  <a:gd name="T1" fmla="*/ 33 h 613"/>
                  <a:gd name="T2" fmla="*/ 506 w 816"/>
                  <a:gd name="T3" fmla="*/ 27 h 613"/>
                  <a:gd name="T4" fmla="*/ 426 w 816"/>
                  <a:gd name="T5" fmla="*/ 0 h 613"/>
                  <a:gd name="T6" fmla="*/ 314 w 816"/>
                  <a:gd name="T7" fmla="*/ 92 h 613"/>
                  <a:gd name="T8" fmla="*/ 268 w 816"/>
                  <a:gd name="T9" fmla="*/ 91 h 613"/>
                  <a:gd name="T10" fmla="*/ 236 w 816"/>
                  <a:gd name="T11" fmla="*/ 44 h 613"/>
                  <a:gd name="T12" fmla="*/ 158 w 816"/>
                  <a:gd name="T13" fmla="*/ 74 h 613"/>
                  <a:gd name="T14" fmla="*/ 141 w 816"/>
                  <a:gd name="T15" fmla="*/ 184 h 613"/>
                  <a:gd name="T16" fmla="*/ 0 w 816"/>
                  <a:gd name="T17" fmla="*/ 182 h 613"/>
                  <a:gd name="T18" fmla="*/ 15 w 816"/>
                  <a:gd name="T19" fmla="*/ 198 h 613"/>
                  <a:gd name="T20" fmla="*/ 60 w 816"/>
                  <a:gd name="T21" fmla="*/ 340 h 613"/>
                  <a:gd name="T22" fmla="*/ 185 w 816"/>
                  <a:gd name="T23" fmla="*/ 389 h 613"/>
                  <a:gd name="T24" fmla="*/ 248 w 816"/>
                  <a:gd name="T25" fmla="*/ 327 h 613"/>
                  <a:gd name="T26" fmla="*/ 295 w 816"/>
                  <a:gd name="T27" fmla="*/ 374 h 613"/>
                  <a:gd name="T28" fmla="*/ 288 w 816"/>
                  <a:gd name="T29" fmla="*/ 406 h 613"/>
                  <a:gd name="T30" fmla="*/ 372 w 816"/>
                  <a:gd name="T31" fmla="*/ 423 h 613"/>
                  <a:gd name="T32" fmla="*/ 404 w 816"/>
                  <a:gd name="T33" fmla="*/ 454 h 613"/>
                  <a:gd name="T34" fmla="*/ 418 w 816"/>
                  <a:gd name="T35" fmla="*/ 533 h 613"/>
                  <a:gd name="T36" fmla="*/ 496 w 816"/>
                  <a:gd name="T37" fmla="*/ 565 h 613"/>
                  <a:gd name="T38" fmla="*/ 558 w 816"/>
                  <a:gd name="T39" fmla="*/ 613 h 613"/>
                  <a:gd name="T40" fmla="*/ 652 w 816"/>
                  <a:gd name="T41" fmla="*/ 583 h 613"/>
                  <a:gd name="T42" fmla="*/ 718 w 816"/>
                  <a:gd name="T43" fmla="*/ 412 h 613"/>
                  <a:gd name="T44" fmla="*/ 781 w 816"/>
                  <a:gd name="T45" fmla="*/ 334 h 613"/>
                  <a:gd name="T46" fmla="*/ 767 w 816"/>
                  <a:gd name="T47" fmla="*/ 193 h 613"/>
                  <a:gd name="T48" fmla="*/ 816 w 816"/>
                  <a:gd name="T49" fmla="*/ 116 h 613"/>
                  <a:gd name="T50" fmla="*/ 769 w 816"/>
                  <a:gd name="T51" fmla="*/ 67 h 613"/>
                  <a:gd name="T52" fmla="*/ 722 w 816"/>
                  <a:gd name="T53" fmla="*/ 98 h 613"/>
                  <a:gd name="T54" fmla="*/ 503 w 816"/>
                  <a:gd name="T55" fmla="*/ 3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6" h="613">
                    <a:moveTo>
                      <a:pt x="503" y="33"/>
                    </a:moveTo>
                    <a:lnTo>
                      <a:pt x="506" y="27"/>
                    </a:lnTo>
                    <a:lnTo>
                      <a:pt x="426" y="0"/>
                    </a:lnTo>
                    <a:lnTo>
                      <a:pt x="314" y="92"/>
                    </a:lnTo>
                    <a:lnTo>
                      <a:pt x="268" y="91"/>
                    </a:lnTo>
                    <a:lnTo>
                      <a:pt x="236" y="44"/>
                    </a:lnTo>
                    <a:lnTo>
                      <a:pt x="158" y="74"/>
                    </a:lnTo>
                    <a:lnTo>
                      <a:pt x="141" y="184"/>
                    </a:lnTo>
                    <a:lnTo>
                      <a:pt x="0" y="182"/>
                    </a:lnTo>
                    <a:lnTo>
                      <a:pt x="15" y="198"/>
                    </a:lnTo>
                    <a:lnTo>
                      <a:pt x="60" y="340"/>
                    </a:lnTo>
                    <a:lnTo>
                      <a:pt x="185" y="389"/>
                    </a:lnTo>
                    <a:lnTo>
                      <a:pt x="248" y="327"/>
                    </a:lnTo>
                    <a:lnTo>
                      <a:pt x="295" y="374"/>
                    </a:lnTo>
                    <a:lnTo>
                      <a:pt x="288" y="406"/>
                    </a:lnTo>
                    <a:lnTo>
                      <a:pt x="372" y="423"/>
                    </a:lnTo>
                    <a:lnTo>
                      <a:pt x="404" y="454"/>
                    </a:lnTo>
                    <a:lnTo>
                      <a:pt x="418" y="533"/>
                    </a:lnTo>
                    <a:lnTo>
                      <a:pt x="496" y="565"/>
                    </a:lnTo>
                    <a:lnTo>
                      <a:pt x="558" y="613"/>
                    </a:lnTo>
                    <a:lnTo>
                      <a:pt x="652" y="583"/>
                    </a:lnTo>
                    <a:lnTo>
                      <a:pt x="718" y="412"/>
                    </a:lnTo>
                    <a:lnTo>
                      <a:pt x="781" y="334"/>
                    </a:lnTo>
                    <a:lnTo>
                      <a:pt x="767" y="193"/>
                    </a:lnTo>
                    <a:lnTo>
                      <a:pt x="816" y="116"/>
                    </a:lnTo>
                    <a:lnTo>
                      <a:pt x="769" y="67"/>
                    </a:lnTo>
                    <a:lnTo>
                      <a:pt x="722" y="98"/>
                    </a:lnTo>
                    <a:lnTo>
                      <a:pt x="503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8" name="Freeform 351">
                <a:extLst>
                  <a:ext uri="{FF2B5EF4-FFF2-40B4-BE49-F238E27FC236}">
                    <a16:creationId xmlns:a16="http://schemas.microsoft.com/office/drawing/2014/main" id="{3598C1C2-1A32-402B-A041-C1E4598F2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4" y="2606"/>
                <a:ext cx="256" cy="171"/>
              </a:xfrm>
              <a:custGeom>
                <a:avLst/>
                <a:gdLst>
                  <a:gd name="T0" fmla="*/ 1572 w 1791"/>
                  <a:gd name="T1" fmla="*/ 482 h 1197"/>
                  <a:gd name="T2" fmla="*/ 1509 w 1791"/>
                  <a:gd name="T3" fmla="*/ 560 h 1197"/>
                  <a:gd name="T4" fmla="*/ 1443 w 1791"/>
                  <a:gd name="T5" fmla="*/ 731 h 1197"/>
                  <a:gd name="T6" fmla="*/ 1349 w 1791"/>
                  <a:gd name="T7" fmla="*/ 761 h 1197"/>
                  <a:gd name="T8" fmla="*/ 1287 w 1791"/>
                  <a:gd name="T9" fmla="*/ 713 h 1197"/>
                  <a:gd name="T10" fmla="*/ 1209 w 1791"/>
                  <a:gd name="T11" fmla="*/ 681 h 1197"/>
                  <a:gd name="T12" fmla="*/ 1176 w 1791"/>
                  <a:gd name="T13" fmla="*/ 743 h 1197"/>
                  <a:gd name="T14" fmla="*/ 1131 w 1791"/>
                  <a:gd name="T15" fmla="*/ 665 h 1197"/>
                  <a:gd name="T16" fmla="*/ 1051 w 1791"/>
                  <a:gd name="T17" fmla="*/ 695 h 1197"/>
                  <a:gd name="T18" fmla="*/ 974 w 1791"/>
                  <a:gd name="T19" fmla="*/ 630 h 1197"/>
                  <a:gd name="T20" fmla="*/ 864 w 1791"/>
                  <a:gd name="T21" fmla="*/ 676 h 1197"/>
                  <a:gd name="T22" fmla="*/ 817 w 1791"/>
                  <a:gd name="T23" fmla="*/ 659 h 1197"/>
                  <a:gd name="T24" fmla="*/ 770 w 1791"/>
                  <a:gd name="T25" fmla="*/ 659 h 1197"/>
                  <a:gd name="T26" fmla="*/ 755 w 1791"/>
                  <a:gd name="T27" fmla="*/ 596 h 1197"/>
                  <a:gd name="T28" fmla="*/ 756 w 1791"/>
                  <a:gd name="T29" fmla="*/ 517 h 1197"/>
                  <a:gd name="T30" fmla="*/ 851 w 1791"/>
                  <a:gd name="T31" fmla="*/ 488 h 1197"/>
                  <a:gd name="T32" fmla="*/ 806 w 1791"/>
                  <a:gd name="T33" fmla="*/ 346 h 1197"/>
                  <a:gd name="T34" fmla="*/ 791 w 1791"/>
                  <a:gd name="T35" fmla="*/ 330 h 1197"/>
                  <a:gd name="T36" fmla="*/ 759 w 1791"/>
                  <a:gd name="T37" fmla="*/ 330 h 1197"/>
                  <a:gd name="T38" fmla="*/ 744 w 1791"/>
                  <a:gd name="T39" fmla="*/ 267 h 1197"/>
                  <a:gd name="T40" fmla="*/ 792 w 1791"/>
                  <a:gd name="T41" fmla="*/ 236 h 1197"/>
                  <a:gd name="T42" fmla="*/ 731 w 1791"/>
                  <a:gd name="T43" fmla="*/ 109 h 1197"/>
                  <a:gd name="T44" fmla="*/ 747 w 1791"/>
                  <a:gd name="T45" fmla="*/ 63 h 1197"/>
                  <a:gd name="T46" fmla="*/ 670 w 1791"/>
                  <a:gd name="T47" fmla="*/ 0 h 1197"/>
                  <a:gd name="T48" fmla="*/ 606 w 1791"/>
                  <a:gd name="T49" fmla="*/ 61 h 1197"/>
                  <a:gd name="T50" fmla="*/ 669 w 1791"/>
                  <a:gd name="T51" fmla="*/ 93 h 1197"/>
                  <a:gd name="T52" fmla="*/ 652 w 1791"/>
                  <a:gd name="T53" fmla="*/ 203 h 1197"/>
                  <a:gd name="T54" fmla="*/ 464 w 1791"/>
                  <a:gd name="T55" fmla="*/ 169 h 1197"/>
                  <a:gd name="T56" fmla="*/ 447 w 1791"/>
                  <a:gd name="T57" fmla="*/ 246 h 1197"/>
                  <a:gd name="T58" fmla="*/ 384 w 1791"/>
                  <a:gd name="T59" fmla="*/ 309 h 1197"/>
                  <a:gd name="T60" fmla="*/ 337 w 1791"/>
                  <a:gd name="T61" fmla="*/ 261 h 1197"/>
                  <a:gd name="T62" fmla="*/ 86 w 1791"/>
                  <a:gd name="T63" fmla="*/ 258 h 1197"/>
                  <a:gd name="T64" fmla="*/ 113 w 1791"/>
                  <a:gd name="T65" fmla="*/ 634 h 1197"/>
                  <a:gd name="T66" fmla="*/ 0 w 1791"/>
                  <a:gd name="T67" fmla="*/ 836 h 1197"/>
                  <a:gd name="T68" fmla="*/ 157 w 1791"/>
                  <a:gd name="T69" fmla="*/ 808 h 1197"/>
                  <a:gd name="T70" fmla="*/ 281 w 1791"/>
                  <a:gd name="T71" fmla="*/ 887 h 1197"/>
                  <a:gd name="T72" fmla="*/ 581 w 1791"/>
                  <a:gd name="T73" fmla="*/ 750 h 1197"/>
                  <a:gd name="T74" fmla="*/ 877 w 1791"/>
                  <a:gd name="T75" fmla="*/ 833 h 1197"/>
                  <a:gd name="T76" fmla="*/ 952 w 1791"/>
                  <a:gd name="T77" fmla="*/ 1101 h 1197"/>
                  <a:gd name="T78" fmla="*/ 1046 w 1791"/>
                  <a:gd name="T79" fmla="*/ 1070 h 1197"/>
                  <a:gd name="T80" fmla="*/ 1185 w 1791"/>
                  <a:gd name="T81" fmla="*/ 1197 h 1197"/>
                  <a:gd name="T82" fmla="*/ 1344 w 1791"/>
                  <a:gd name="T83" fmla="*/ 1153 h 1197"/>
                  <a:gd name="T84" fmla="*/ 1503 w 1791"/>
                  <a:gd name="T85" fmla="*/ 936 h 1197"/>
                  <a:gd name="T86" fmla="*/ 1788 w 1791"/>
                  <a:gd name="T87" fmla="*/ 752 h 1197"/>
                  <a:gd name="T88" fmla="*/ 1788 w 1791"/>
                  <a:gd name="T89" fmla="*/ 748 h 1197"/>
                  <a:gd name="T90" fmla="*/ 1788 w 1791"/>
                  <a:gd name="T91" fmla="*/ 725 h 1197"/>
                  <a:gd name="T92" fmla="*/ 1791 w 1791"/>
                  <a:gd name="T93" fmla="*/ 548 h 1197"/>
                  <a:gd name="T94" fmla="*/ 1572 w 1791"/>
                  <a:gd name="T95" fmla="*/ 482 h 1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91" h="1197">
                    <a:moveTo>
                      <a:pt x="1572" y="482"/>
                    </a:moveTo>
                    <a:lnTo>
                      <a:pt x="1509" y="560"/>
                    </a:lnTo>
                    <a:lnTo>
                      <a:pt x="1443" y="731"/>
                    </a:lnTo>
                    <a:lnTo>
                      <a:pt x="1349" y="761"/>
                    </a:lnTo>
                    <a:lnTo>
                      <a:pt x="1287" y="713"/>
                    </a:lnTo>
                    <a:lnTo>
                      <a:pt x="1209" y="681"/>
                    </a:lnTo>
                    <a:lnTo>
                      <a:pt x="1176" y="743"/>
                    </a:lnTo>
                    <a:lnTo>
                      <a:pt x="1131" y="665"/>
                    </a:lnTo>
                    <a:lnTo>
                      <a:pt x="1051" y="695"/>
                    </a:lnTo>
                    <a:lnTo>
                      <a:pt x="974" y="630"/>
                    </a:lnTo>
                    <a:lnTo>
                      <a:pt x="864" y="676"/>
                    </a:lnTo>
                    <a:lnTo>
                      <a:pt x="817" y="659"/>
                    </a:lnTo>
                    <a:lnTo>
                      <a:pt x="770" y="659"/>
                    </a:lnTo>
                    <a:lnTo>
                      <a:pt x="755" y="596"/>
                    </a:lnTo>
                    <a:lnTo>
                      <a:pt x="756" y="517"/>
                    </a:lnTo>
                    <a:lnTo>
                      <a:pt x="851" y="488"/>
                    </a:lnTo>
                    <a:lnTo>
                      <a:pt x="806" y="346"/>
                    </a:lnTo>
                    <a:lnTo>
                      <a:pt x="791" y="330"/>
                    </a:lnTo>
                    <a:lnTo>
                      <a:pt x="759" y="330"/>
                    </a:lnTo>
                    <a:lnTo>
                      <a:pt x="744" y="267"/>
                    </a:lnTo>
                    <a:lnTo>
                      <a:pt x="792" y="236"/>
                    </a:lnTo>
                    <a:lnTo>
                      <a:pt x="731" y="109"/>
                    </a:lnTo>
                    <a:lnTo>
                      <a:pt x="747" y="63"/>
                    </a:lnTo>
                    <a:lnTo>
                      <a:pt x="670" y="0"/>
                    </a:lnTo>
                    <a:lnTo>
                      <a:pt x="606" y="61"/>
                    </a:lnTo>
                    <a:lnTo>
                      <a:pt x="669" y="93"/>
                    </a:lnTo>
                    <a:lnTo>
                      <a:pt x="652" y="203"/>
                    </a:lnTo>
                    <a:lnTo>
                      <a:pt x="464" y="169"/>
                    </a:lnTo>
                    <a:lnTo>
                      <a:pt x="447" y="246"/>
                    </a:lnTo>
                    <a:lnTo>
                      <a:pt x="384" y="309"/>
                    </a:lnTo>
                    <a:lnTo>
                      <a:pt x="337" y="261"/>
                    </a:lnTo>
                    <a:lnTo>
                      <a:pt x="86" y="258"/>
                    </a:lnTo>
                    <a:lnTo>
                      <a:pt x="113" y="634"/>
                    </a:lnTo>
                    <a:lnTo>
                      <a:pt x="0" y="836"/>
                    </a:lnTo>
                    <a:lnTo>
                      <a:pt x="157" y="808"/>
                    </a:lnTo>
                    <a:lnTo>
                      <a:pt x="281" y="887"/>
                    </a:lnTo>
                    <a:lnTo>
                      <a:pt x="581" y="750"/>
                    </a:lnTo>
                    <a:lnTo>
                      <a:pt x="877" y="833"/>
                    </a:lnTo>
                    <a:lnTo>
                      <a:pt x="952" y="1101"/>
                    </a:lnTo>
                    <a:lnTo>
                      <a:pt x="1046" y="1070"/>
                    </a:lnTo>
                    <a:lnTo>
                      <a:pt x="1185" y="1197"/>
                    </a:lnTo>
                    <a:lnTo>
                      <a:pt x="1344" y="1153"/>
                    </a:lnTo>
                    <a:lnTo>
                      <a:pt x="1503" y="936"/>
                    </a:lnTo>
                    <a:lnTo>
                      <a:pt x="1788" y="752"/>
                    </a:lnTo>
                    <a:lnTo>
                      <a:pt x="1788" y="748"/>
                    </a:lnTo>
                    <a:lnTo>
                      <a:pt x="1788" y="725"/>
                    </a:lnTo>
                    <a:lnTo>
                      <a:pt x="1791" y="548"/>
                    </a:lnTo>
                    <a:lnTo>
                      <a:pt x="1572" y="4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9" name="Freeform 352">
                <a:extLst>
                  <a:ext uri="{FF2B5EF4-FFF2-40B4-BE49-F238E27FC236}">
                    <a16:creationId xmlns:a16="http://schemas.microsoft.com/office/drawing/2014/main" id="{1C28C9E4-3E85-4B2C-986D-DC433E47E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0" y="2591"/>
                <a:ext cx="108" cy="120"/>
              </a:xfrm>
              <a:custGeom>
                <a:avLst/>
                <a:gdLst>
                  <a:gd name="T0" fmla="*/ 178 w 759"/>
                  <a:gd name="T1" fmla="*/ 417 h 838"/>
                  <a:gd name="T2" fmla="*/ 3 w 759"/>
                  <a:gd name="T3" fmla="*/ 650 h 838"/>
                  <a:gd name="T4" fmla="*/ 0 w 759"/>
                  <a:gd name="T5" fmla="*/ 827 h 838"/>
                  <a:gd name="T6" fmla="*/ 0 w 759"/>
                  <a:gd name="T7" fmla="*/ 838 h 838"/>
                  <a:gd name="T8" fmla="*/ 362 w 759"/>
                  <a:gd name="T9" fmla="*/ 781 h 838"/>
                  <a:gd name="T10" fmla="*/ 331 w 759"/>
                  <a:gd name="T11" fmla="*/ 671 h 838"/>
                  <a:gd name="T12" fmla="*/ 364 w 759"/>
                  <a:gd name="T13" fmla="*/ 640 h 838"/>
                  <a:gd name="T14" fmla="*/ 551 w 759"/>
                  <a:gd name="T15" fmla="*/ 658 h 838"/>
                  <a:gd name="T16" fmla="*/ 585 w 759"/>
                  <a:gd name="T17" fmla="*/ 454 h 838"/>
                  <a:gd name="T18" fmla="*/ 633 w 759"/>
                  <a:gd name="T19" fmla="*/ 424 h 838"/>
                  <a:gd name="T20" fmla="*/ 695 w 759"/>
                  <a:gd name="T21" fmla="*/ 488 h 838"/>
                  <a:gd name="T22" fmla="*/ 742 w 759"/>
                  <a:gd name="T23" fmla="*/ 472 h 838"/>
                  <a:gd name="T24" fmla="*/ 759 w 759"/>
                  <a:gd name="T25" fmla="*/ 363 h 838"/>
                  <a:gd name="T26" fmla="*/ 636 w 759"/>
                  <a:gd name="T27" fmla="*/ 221 h 838"/>
                  <a:gd name="T28" fmla="*/ 639 w 759"/>
                  <a:gd name="T29" fmla="*/ 47 h 838"/>
                  <a:gd name="T30" fmla="*/ 576 w 759"/>
                  <a:gd name="T31" fmla="*/ 0 h 838"/>
                  <a:gd name="T32" fmla="*/ 560 w 759"/>
                  <a:gd name="T33" fmla="*/ 0 h 838"/>
                  <a:gd name="T34" fmla="*/ 560 w 759"/>
                  <a:gd name="T35" fmla="*/ 31 h 838"/>
                  <a:gd name="T36" fmla="*/ 539 w 759"/>
                  <a:gd name="T37" fmla="*/ 72 h 838"/>
                  <a:gd name="T38" fmla="*/ 496 w 759"/>
                  <a:gd name="T39" fmla="*/ 155 h 838"/>
                  <a:gd name="T40" fmla="*/ 102 w 759"/>
                  <a:gd name="T41" fmla="*/ 306 h 838"/>
                  <a:gd name="T42" fmla="*/ 178 w 759"/>
                  <a:gd name="T43" fmla="*/ 417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59" h="838">
                    <a:moveTo>
                      <a:pt x="178" y="417"/>
                    </a:moveTo>
                    <a:lnTo>
                      <a:pt x="3" y="650"/>
                    </a:lnTo>
                    <a:lnTo>
                      <a:pt x="0" y="827"/>
                    </a:lnTo>
                    <a:lnTo>
                      <a:pt x="0" y="838"/>
                    </a:lnTo>
                    <a:lnTo>
                      <a:pt x="362" y="781"/>
                    </a:lnTo>
                    <a:lnTo>
                      <a:pt x="331" y="671"/>
                    </a:lnTo>
                    <a:lnTo>
                      <a:pt x="364" y="640"/>
                    </a:lnTo>
                    <a:lnTo>
                      <a:pt x="551" y="658"/>
                    </a:lnTo>
                    <a:lnTo>
                      <a:pt x="585" y="454"/>
                    </a:lnTo>
                    <a:lnTo>
                      <a:pt x="633" y="424"/>
                    </a:lnTo>
                    <a:lnTo>
                      <a:pt x="695" y="488"/>
                    </a:lnTo>
                    <a:lnTo>
                      <a:pt x="742" y="472"/>
                    </a:lnTo>
                    <a:lnTo>
                      <a:pt x="759" y="363"/>
                    </a:lnTo>
                    <a:lnTo>
                      <a:pt x="636" y="221"/>
                    </a:lnTo>
                    <a:lnTo>
                      <a:pt x="639" y="47"/>
                    </a:lnTo>
                    <a:lnTo>
                      <a:pt x="576" y="0"/>
                    </a:lnTo>
                    <a:lnTo>
                      <a:pt x="560" y="0"/>
                    </a:lnTo>
                    <a:lnTo>
                      <a:pt x="560" y="31"/>
                    </a:lnTo>
                    <a:lnTo>
                      <a:pt x="539" y="72"/>
                    </a:lnTo>
                    <a:lnTo>
                      <a:pt x="496" y="155"/>
                    </a:lnTo>
                    <a:lnTo>
                      <a:pt x="102" y="306"/>
                    </a:lnTo>
                    <a:lnTo>
                      <a:pt x="178" y="4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0" name="Freeform 353">
                <a:extLst>
                  <a:ext uri="{FF2B5EF4-FFF2-40B4-BE49-F238E27FC236}">
                    <a16:creationId xmlns:a16="http://schemas.microsoft.com/office/drawing/2014/main" id="{EEDE1DB2-A44D-4EDB-A80F-FEFE261C5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" y="2674"/>
                <a:ext cx="47" cy="28"/>
              </a:xfrm>
              <a:custGeom>
                <a:avLst/>
                <a:gdLst>
                  <a:gd name="T0" fmla="*/ 1 w 331"/>
                  <a:gd name="T1" fmla="*/ 42 h 201"/>
                  <a:gd name="T2" fmla="*/ 0 w 331"/>
                  <a:gd name="T3" fmla="*/ 121 h 201"/>
                  <a:gd name="T4" fmla="*/ 15 w 331"/>
                  <a:gd name="T5" fmla="*/ 184 h 201"/>
                  <a:gd name="T6" fmla="*/ 62 w 331"/>
                  <a:gd name="T7" fmla="*/ 184 h 201"/>
                  <a:gd name="T8" fmla="*/ 109 w 331"/>
                  <a:gd name="T9" fmla="*/ 201 h 201"/>
                  <a:gd name="T10" fmla="*/ 219 w 331"/>
                  <a:gd name="T11" fmla="*/ 155 h 201"/>
                  <a:gd name="T12" fmla="*/ 251 w 331"/>
                  <a:gd name="T13" fmla="*/ 125 h 201"/>
                  <a:gd name="T14" fmla="*/ 314 w 331"/>
                  <a:gd name="T15" fmla="*/ 125 h 201"/>
                  <a:gd name="T16" fmla="*/ 324 w 331"/>
                  <a:gd name="T17" fmla="*/ 79 h 201"/>
                  <a:gd name="T18" fmla="*/ 331 w 331"/>
                  <a:gd name="T19" fmla="*/ 47 h 201"/>
                  <a:gd name="T20" fmla="*/ 284 w 331"/>
                  <a:gd name="T21" fmla="*/ 0 h 201"/>
                  <a:gd name="T22" fmla="*/ 221 w 331"/>
                  <a:gd name="T23" fmla="*/ 62 h 201"/>
                  <a:gd name="T24" fmla="*/ 96 w 331"/>
                  <a:gd name="T25" fmla="*/ 13 h 201"/>
                  <a:gd name="T26" fmla="*/ 1 w 331"/>
                  <a:gd name="T27" fmla="*/ 4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1" h="201">
                    <a:moveTo>
                      <a:pt x="1" y="42"/>
                    </a:moveTo>
                    <a:lnTo>
                      <a:pt x="0" y="121"/>
                    </a:lnTo>
                    <a:lnTo>
                      <a:pt x="15" y="184"/>
                    </a:lnTo>
                    <a:lnTo>
                      <a:pt x="62" y="184"/>
                    </a:lnTo>
                    <a:lnTo>
                      <a:pt x="109" y="201"/>
                    </a:lnTo>
                    <a:lnTo>
                      <a:pt x="219" y="155"/>
                    </a:lnTo>
                    <a:lnTo>
                      <a:pt x="251" y="125"/>
                    </a:lnTo>
                    <a:lnTo>
                      <a:pt x="314" y="125"/>
                    </a:lnTo>
                    <a:lnTo>
                      <a:pt x="324" y="79"/>
                    </a:lnTo>
                    <a:lnTo>
                      <a:pt x="331" y="47"/>
                    </a:lnTo>
                    <a:lnTo>
                      <a:pt x="284" y="0"/>
                    </a:lnTo>
                    <a:lnTo>
                      <a:pt x="221" y="62"/>
                    </a:lnTo>
                    <a:lnTo>
                      <a:pt x="96" y="13"/>
                    </a:lnTo>
                    <a:lnTo>
                      <a:pt x="1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1" name="Freeform 354">
                <a:extLst>
                  <a:ext uri="{FF2B5EF4-FFF2-40B4-BE49-F238E27FC236}">
                    <a16:creationId xmlns:a16="http://schemas.microsoft.com/office/drawing/2014/main" id="{E39F48E1-BCBA-44C2-84CB-1B9F89136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" y="2685"/>
                <a:ext cx="34" cy="27"/>
              </a:xfrm>
              <a:custGeom>
                <a:avLst/>
                <a:gdLst>
                  <a:gd name="T0" fmla="*/ 0 w 235"/>
                  <a:gd name="T1" fmla="*/ 76 h 189"/>
                  <a:gd name="T2" fmla="*/ 77 w 235"/>
                  <a:gd name="T3" fmla="*/ 141 h 189"/>
                  <a:gd name="T4" fmla="*/ 157 w 235"/>
                  <a:gd name="T5" fmla="*/ 111 h 189"/>
                  <a:gd name="T6" fmla="*/ 202 w 235"/>
                  <a:gd name="T7" fmla="*/ 189 h 189"/>
                  <a:gd name="T8" fmla="*/ 235 w 235"/>
                  <a:gd name="T9" fmla="*/ 127 h 189"/>
                  <a:gd name="T10" fmla="*/ 221 w 235"/>
                  <a:gd name="T11" fmla="*/ 48 h 189"/>
                  <a:gd name="T12" fmla="*/ 189 w 235"/>
                  <a:gd name="T13" fmla="*/ 17 h 189"/>
                  <a:gd name="T14" fmla="*/ 105 w 235"/>
                  <a:gd name="T15" fmla="*/ 0 h 189"/>
                  <a:gd name="T16" fmla="*/ 95 w 235"/>
                  <a:gd name="T17" fmla="*/ 46 h 189"/>
                  <a:gd name="T18" fmla="*/ 32 w 235"/>
                  <a:gd name="T19" fmla="*/ 46 h 189"/>
                  <a:gd name="T20" fmla="*/ 0 w 235"/>
                  <a:gd name="T21" fmla="*/ 76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5" h="189">
                    <a:moveTo>
                      <a:pt x="0" y="76"/>
                    </a:moveTo>
                    <a:lnTo>
                      <a:pt x="77" y="141"/>
                    </a:lnTo>
                    <a:lnTo>
                      <a:pt x="157" y="111"/>
                    </a:lnTo>
                    <a:lnTo>
                      <a:pt x="202" y="189"/>
                    </a:lnTo>
                    <a:lnTo>
                      <a:pt x="235" y="127"/>
                    </a:lnTo>
                    <a:lnTo>
                      <a:pt x="221" y="48"/>
                    </a:lnTo>
                    <a:lnTo>
                      <a:pt x="189" y="17"/>
                    </a:lnTo>
                    <a:lnTo>
                      <a:pt x="105" y="0"/>
                    </a:lnTo>
                    <a:lnTo>
                      <a:pt x="95" y="46"/>
                    </a:lnTo>
                    <a:lnTo>
                      <a:pt x="32" y="46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2" name="Freeform 355">
                <a:extLst>
                  <a:ext uri="{FF2B5EF4-FFF2-40B4-BE49-F238E27FC236}">
                    <a16:creationId xmlns:a16="http://schemas.microsoft.com/office/drawing/2014/main" id="{54385E5C-040D-4A1C-A768-F1CF62087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2713"/>
                <a:ext cx="179" cy="219"/>
              </a:xfrm>
              <a:custGeom>
                <a:avLst/>
                <a:gdLst>
                  <a:gd name="T0" fmla="*/ 1116 w 1255"/>
                  <a:gd name="T1" fmla="*/ 320 h 1531"/>
                  <a:gd name="T2" fmla="*/ 1022 w 1255"/>
                  <a:gd name="T3" fmla="*/ 351 h 1531"/>
                  <a:gd name="T4" fmla="*/ 947 w 1255"/>
                  <a:gd name="T5" fmla="*/ 83 h 1531"/>
                  <a:gd name="T6" fmla="*/ 651 w 1255"/>
                  <a:gd name="T7" fmla="*/ 0 h 1531"/>
                  <a:gd name="T8" fmla="*/ 351 w 1255"/>
                  <a:gd name="T9" fmla="*/ 137 h 1531"/>
                  <a:gd name="T10" fmla="*/ 180 w 1255"/>
                  <a:gd name="T11" fmla="*/ 288 h 1531"/>
                  <a:gd name="T12" fmla="*/ 67 w 1255"/>
                  <a:gd name="T13" fmla="*/ 259 h 1531"/>
                  <a:gd name="T14" fmla="*/ 0 w 1255"/>
                  <a:gd name="T15" fmla="*/ 571 h 1531"/>
                  <a:gd name="T16" fmla="*/ 140 w 1255"/>
                  <a:gd name="T17" fmla="*/ 652 h 1531"/>
                  <a:gd name="T18" fmla="*/ 201 w 1255"/>
                  <a:gd name="T19" fmla="*/ 778 h 1531"/>
                  <a:gd name="T20" fmla="*/ 295 w 1255"/>
                  <a:gd name="T21" fmla="*/ 779 h 1531"/>
                  <a:gd name="T22" fmla="*/ 293 w 1255"/>
                  <a:gd name="T23" fmla="*/ 874 h 1531"/>
                  <a:gd name="T24" fmla="*/ 152 w 1255"/>
                  <a:gd name="T25" fmla="*/ 903 h 1531"/>
                  <a:gd name="T26" fmla="*/ 41 w 1255"/>
                  <a:gd name="T27" fmla="*/ 1042 h 1531"/>
                  <a:gd name="T28" fmla="*/ 148 w 1255"/>
                  <a:gd name="T29" fmla="*/ 1185 h 1531"/>
                  <a:gd name="T30" fmla="*/ 176 w 1255"/>
                  <a:gd name="T31" fmla="*/ 1452 h 1531"/>
                  <a:gd name="T32" fmla="*/ 316 w 1255"/>
                  <a:gd name="T33" fmla="*/ 1531 h 1531"/>
                  <a:gd name="T34" fmla="*/ 348 w 1255"/>
                  <a:gd name="T35" fmla="*/ 1501 h 1531"/>
                  <a:gd name="T36" fmla="*/ 692 w 1255"/>
                  <a:gd name="T37" fmla="*/ 1506 h 1531"/>
                  <a:gd name="T38" fmla="*/ 697 w 1255"/>
                  <a:gd name="T39" fmla="*/ 1495 h 1531"/>
                  <a:gd name="T40" fmla="*/ 692 w 1255"/>
                  <a:gd name="T41" fmla="*/ 1490 h 1531"/>
                  <a:gd name="T42" fmla="*/ 871 w 1255"/>
                  <a:gd name="T43" fmla="*/ 1116 h 1531"/>
                  <a:gd name="T44" fmla="*/ 1075 w 1255"/>
                  <a:gd name="T45" fmla="*/ 948 h 1531"/>
                  <a:gd name="T46" fmla="*/ 1061 w 1255"/>
                  <a:gd name="T47" fmla="*/ 936 h 1531"/>
                  <a:gd name="T48" fmla="*/ 983 w 1255"/>
                  <a:gd name="T49" fmla="*/ 883 h 1531"/>
                  <a:gd name="T50" fmla="*/ 1095 w 1255"/>
                  <a:gd name="T51" fmla="*/ 681 h 1531"/>
                  <a:gd name="T52" fmla="*/ 1221 w 1255"/>
                  <a:gd name="T53" fmla="*/ 682 h 1531"/>
                  <a:gd name="T54" fmla="*/ 1255 w 1255"/>
                  <a:gd name="T55" fmla="*/ 447 h 1531"/>
                  <a:gd name="T56" fmla="*/ 1116 w 1255"/>
                  <a:gd name="T57" fmla="*/ 320 h 1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55" h="1531">
                    <a:moveTo>
                      <a:pt x="1116" y="320"/>
                    </a:moveTo>
                    <a:lnTo>
                      <a:pt x="1022" y="351"/>
                    </a:lnTo>
                    <a:lnTo>
                      <a:pt x="947" y="83"/>
                    </a:lnTo>
                    <a:lnTo>
                      <a:pt x="651" y="0"/>
                    </a:lnTo>
                    <a:lnTo>
                      <a:pt x="351" y="137"/>
                    </a:lnTo>
                    <a:lnTo>
                      <a:pt x="180" y="288"/>
                    </a:lnTo>
                    <a:lnTo>
                      <a:pt x="67" y="259"/>
                    </a:lnTo>
                    <a:lnTo>
                      <a:pt x="0" y="571"/>
                    </a:lnTo>
                    <a:lnTo>
                      <a:pt x="140" y="652"/>
                    </a:lnTo>
                    <a:lnTo>
                      <a:pt x="201" y="778"/>
                    </a:lnTo>
                    <a:lnTo>
                      <a:pt x="295" y="779"/>
                    </a:lnTo>
                    <a:lnTo>
                      <a:pt x="293" y="874"/>
                    </a:lnTo>
                    <a:lnTo>
                      <a:pt x="152" y="903"/>
                    </a:lnTo>
                    <a:lnTo>
                      <a:pt x="41" y="1042"/>
                    </a:lnTo>
                    <a:lnTo>
                      <a:pt x="148" y="1185"/>
                    </a:lnTo>
                    <a:lnTo>
                      <a:pt x="176" y="1452"/>
                    </a:lnTo>
                    <a:lnTo>
                      <a:pt x="316" y="1531"/>
                    </a:lnTo>
                    <a:lnTo>
                      <a:pt x="348" y="1501"/>
                    </a:lnTo>
                    <a:lnTo>
                      <a:pt x="692" y="1506"/>
                    </a:lnTo>
                    <a:lnTo>
                      <a:pt x="697" y="1495"/>
                    </a:lnTo>
                    <a:lnTo>
                      <a:pt x="692" y="1490"/>
                    </a:lnTo>
                    <a:lnTo>
                      <a:pt x="871" y="1116"/>
                    </a:lnTo>
                    <a:lnTo>
                      <a:pt x="1075" y="948"/>
                    </a:lnTo>
                    <a:lnTo>
                      <a:pt x="1061" y="936"/>
                    </a:lnTo>
                    <a:lnTo>
                      <a:pt x="983" y="883"/>
                    </a:lnTo>
                    <a:lnTo>
                      <a:pt x="1095" y="681"/>
                    </a:lnTo>
                    <a:lnTo>
                      <a:pt x="1221" y="682"/>
                    </a:lnTo>
                    <a:lnTo>
                      <a:pt x="1255" y="447"/>
                    </a:lnTo>
                    <a:lnTo>
                      <a:pt x="1116" y="3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3" name="Freeform 356">
                <a:extLst>
                  <a:ext uri="{FF2B5EF4-FFF2-40B4-BE49-F238E27FC236}">
                    <a16:creationId xmlns:a16="http://schemas.microsoft.com/office/drawing/2014/main" id="{B2FF3F95-AED8-4B67-BC53-E66646826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713"/>
                <a:ext cx="174" cy="209"/>
              </a:xfrm>
              <a:custGeom>
                <a:avLst/>
                <a:gdLst>
                  <a:gd name="T0" fmla="*/ 350 w 1222"/>
                  <a:gd name="T1" fmla="*/ 680 h 1460"/>
                  <a:gd name="T2" fmla="*/ 224 w 1222"/>
                  <a:gd name="T3" fmla="*/ 679 h 1460"/>
                  <a:gd name="T4" fmla="*/ 112 w 1222"/>
                  <a:gd name="T5" fmla="*/ 881 h 1460"/>
                  <a:gd name="T6" fmla="*/ 190 w 1222"/>
                  <a:gd name="T7" fmla="*/ 934 h 1460"/>
                  <a:gd name="T8" fmla="*/ 205 w 1222"/>
                  <a:gd name="T9" fmla="*/ 945 h 1460"/>
                  <a:gd name="T10" fmla="*/ 204 w 1222"/>
                  <a:gd name="T11" fmla="*/ 946 h 1460"/>
                  <a:gd name="T12" fmla="*/ 0 w 1222"/>
                  <a:gd name="T13" fmla="*/ 1114 h 1460"/>
                  <a:gd name="T14" fmla="*/ 344 w 1222"/>
                  <a:gd name="T15" fmla="*/ 1119 h 1460"/>
                  <a:gd name="T16" fmla="*/ 374 w 1222"/>
                  <a:gd name="T17" fmla="*/ 1214 h 1460"/>
                  <a:gd name="T18" fmla="*/ 561 w 1222"/>
                  <a:gd name="T19" fmla="*/ 1279 h 1460"/>
                  <a:gd name="T20" fmla="*/ 750 w 1222"/>
                  <a:gd name="T21" fmla="*/ 1219 h 1460"/>
                  <a:gd name="T22" fmla="*/ 938 w 1222"/>
                  <a:gd name="T23" fmla="*/ 1237 h 1460"/>
                  <a:gd name="T24" fmla="*/ 998 w 1222"/>
                  <a:gd name="T25" fmla="*/ 1410 h 1460"/>
                  <a:gd name="T26" fmla="*/ 1185 w 1222"/>
                  <a:gd name="T27" fmla="*/ 1460 h 1460"/>
                  <a:gd name="T28" fmla="*/ 1201 w 1222"/>
                  <a:gd name="T29" fmla="*/ 1322 h 1460"/>
                  <a:gd name="T30" fmla="*/ 1222 w 1222"/>
                  <a:gd name="T31" fmla="*/ 1148 h 1460"/>
                  <a:gd name="T32" fmla="*/ 1085 w 1222"/>
                  <a:gd name="T33" fmla="*/ 832 h 1460"/>
                  <a:gd name="T34" fmla="*/ 1073 w 1222"/>
                  <a:gd name="T35" fmla="*/ 628 h 1460"/>
                  <a:gd name="T36" fmla="*/ 1046 w 1222"/>
                  <a:gd name="T37" fmla="*/ 205 h 1460"/>
                  <a:gd name="T38" fmla="*/ 987 w 1222"/>
                  <a:gd name="T39" fmla="*/ 0 h 1460"/>
                  <a:gd name="T40" fmla="*/ 702 w 1222"/>
                  <a:gd name="T41" fmla="*/ 184 h 1460"/>
                  <a:gd name="T42" fmla="*/ 543 w 1222"/>
                  <a:gd name="T43" fmla="*/ 401 h 1460"/>
                  <a:gd name="T44" fmla="*/ 384 w 1222"/>
                  <a:gd name="T45" fmla="*/ 445 h 1460"/>
                  <a:gd name="T46" fmla="*/ 350 w 1222"/>
                  <a:gd name="T47" fmla="*/ 680 h 1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22" h="1460">
                    <a:moveTo>
                      <a:pt x="350" y="680"/>
                    </a:moveTo>
                    <a:lnTo>
                      <a:pt x="224" y="679"/>
                    </a:lnTo>
                    <a:lnTo>
                      <a:pt x="112" y="881"/>
                    </a:lnTo>
                    <a:lnTo>
                      <a:pt x="190" y="934"/>
                    </a:lnTo>
                    <a:lnTo>
                      <a:pt x="205" y="945"/>
                    </a:lnTo>
                    <a:lnTo>
                      <a:pt x="204" y="946"/>
                    </a:lnTo>
                    <a:lnTo>
                      <a:pt x="0" y="1114"/>
                    </a:lnTo>
                    <a:lnTo>
                      <a:pt x="344" y="1119"/>
                    </a:lnTo>
                    <a:lnTo>
                      <a:pt x="374" y="1214"/>
                    </a:lnTo>
                    <a:lnTo>
                      <a:pt x="561" y="1279"/>
                    </a:lnTo>
                    <a:lnTo>
                      <a:pt x="750" y="1219"/>
                    </a:lnTo>
                    <a:lnTo>
                      <a:pt x="938" y="1237"/>
                    </a:lnTo>
                    <a:lnTo>
                      <a:pt x="998" y="1410"/>
                    </a:lnTo>
                    <a:lnTo>
                      <a:pt x="1185" y="1460"/>
                    </a:lnTo>
                    <a:lnTo>
                      <a:pt x="1201" y="1322"/>
                    </a:lnTo>
                    <a:lnTo>
                      <a:pt x="1222" y="1148"/>
                    </a:lnTo>
                    <a:lnTo>
                      <a:pt x="1085" y="832"/>
                    </a:lnTo>
                    <a:lnTo>
                      <a:pt x="1073" y="628"/>
                    </a:lnTo>
                    <a:lnTo>
                      <a:pt x="1046" y="205"/>
                    </a:lnTo>
                    <a:lnTo>
                      <a:pt x="987" y="0"/>
                    </a:lnTo>
                    <a:lnTo>
                      <a:pt x="702" y="184"/>
                    </a:lnTo>
                    <a:lnTo>
                      <a:pt x="543" y="401"/>
                    </a:lnTo>
                    <a:lnTo>
                      <a:pt x="384" y="445"/>
                    </a:lnTo>
                    <a:lnTo>
                      <a:pt x="350" y="6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4" name="Freeform 357">
                <a:extLst>
                  <a:ext uri="{FF2B5EF4-FFF2-40B4-BE49-F238E27FC236}">
                    <a16:creationId xmlns:a16="http://schemas.microsoft.com/office/drawing/2014/main" id="{F8994FA9-3951-4834-8213-34BEE0E64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0" y="2643"/>
                <a:ext cx="229" cy="139"/>
              </a:xfrm>
              <a:custGeom>
                <a:avLst/>
                <a:gdLst>
                  <a:gd name="T0" fmla="*/ 0 w 1605"/>
                  <a:gd name="T1" fmla="*/ 491 h 975"/>
                  <a:gd name="T2" fmla="*/ 59 w 1605"/>
                  <a:gd name="T3" fmla="*/ 696 h 975"/>
                  <a:gd name="T4" fmla="*/ 279 w 1605"/>
                  <a:gd name="T5" fmla="*/ 683 h 975"/>
                  <a:gd name="T6" fmla="*/ 484 w 1605"/>
                  <a:gd name="T7" fmla="*/ 576 h 975"/>
                  <a:gd name="T8" fmla="*/ 593 w 1605"/>
                  <a:gd name="T9" fmla="*/ 656 h 975"/>
                  <a:gd name="T10" fmla="*/ 840 w 1605"/>
                  <a:gd name="T11" fmla="*/ 926 h 975"/>
                  <a:gd name="T12" fmla="*/ 996 w 1605"/>
                  <a:gd name="T13" fmla="*/ 975 h 975"/>
                  <a:gd name="T14" fmla="*/ 1140 w 1605"/>
                  <a:gd name="T15" fmla="*/ 773 h 975"/>
                  <a:gd name="T16" fmla="*/ 1265 w 1605"/>
                  <a:gd name="T17" fmla="*/ 775 h 975"/>
                  <a:gd name="T18" fmla="*/ 1344 w 1605"/>
                  <a:gd name="T19" fmla="*/ 745 h 975"/>
                  <a:gd name="T20" fmla="*/ 1298 w 1605"/>
                  <a:gd name="T21" fmla="*/ 665 h 975"/>
                  <a:gd name="T22" fmla="*/ 1316 w 1605"/>
                  <a:gd name="T23" fmla="*/ 541 h 975"/>
                  <a:gd name="T24" fmla="*/ 1410 w 1605"/>
                  <a:gd name="T25" fmla="*/ 479 h 975"/>
                  <a:gd name="T26" fmla="*/ 1441 w 1605"/>
                  <a:gd name="T27" fmla="*/ 511 h 975"/>
                  <a:gd name="T28" fmla="*/ 1521 w 1605"/>
                  <a:gd name="T29" fmla="*/ 434 h 975"/>
                  <a:gd name="T30" fmla="*/ 1522 w 1605"/>
                  <a:gd name="T31" fmla="*/ 355 h 975"/>
                  <a:gd name="T32" fmla="*/ 1602 w 1605"/>
                  <a:gd name="T33" fmla="*/ 310 h 975"/>
                  <a:gd name="T34" fmla="*/ 1602 w 1605"/>
                  <a:gd name="T35" fmla="*/ 279 h 975"/>
                  <a:gd name="T36" fmla="*/ 1523 w 1605"/>
                  <a:gd name="T37" fmla="*/ 278 h 975"/>
                  <a:gd name="T38" fmla="*/ 1540 w 1605"/>
                  <a:gd name="T39" fmla="*/ 215 h 975"/>
                  <a:gd name="T40" fmla="*/ 1604 w 1605"/>
                  <a:gd name="T41" fmla="*/ 138 h 975"/>
                  <a:gd name="T42" fmla="*/ 1605 w 1605"/>
                  <a:gd name="T43" fmla="*/ 70 h 975"/>
                  <a:gd name="T44" fmla="*/ 1495 w 1605"/>
                  <a:gd name="T45" fmla="*/ 57 h 975"/>
                  <a:gd name="T46" fmla="*/ 1338 w 1605"/>
                  <a:gd name="T47" fmla="*/ 117 h 975"/>
                  <a:gd name="T48" fmla="*/ 1289 w 1605"/>
                  <a:gd name="T49" fmla="*/ 164 h 975"/>
                  <a:gd name="T50" fmla="*/ 1206 w 1605"/>
                  <a:gd name="T51" fmla="*/ 106 h 975"/>
                  <a:gd name="T52" fmla="*/ 1133 w 1605"/>
                  <a:gd name="T53" fmla="*/ 178 h 975"/>
                  <a:gd name="T54" fmla="*/ 1055 w 1605"/>
                  <a:gd name="T55" fmla="*/ 161 h 975"/>
                  <a:gd name="T56" fmla="*/ 1009 w 1605"/>
                  <a:gd name="T57" fmla="*/ 19 h 975"/>
                  <a:gd name="T58" fmla="*/ 947 w 1605"/>
                  <a:gd name="T59" fmla="*/ 3 h 975"/>
                  <a:gd name="T60" fmla="*/ 916 w 1605"/>
                  <a:gd name="T61" fmla="*/ 49 h 975"/>
                  <a:gd name="T62" fmla="*/ 759 w 1605"/>
                  <a:gd name="T63" fmla="*/ 0 h 975"/>
                  <a:gd name="T64" fmla="*/ 742 w 1605"/>
                  <a:gd name="T65" fmla="*/ 109 h 975"/>
                  <a:gd name="T66" fmla="*/ 695 w 1605"/>
                  <a:gd name="T67" fmla="*/ 125 h 975"/>
                  <a:gd name="T68" fmla="*/ 633 w 1605"/>
                  <a:gd name="T69" fmla="*/ 61 h 975"/>
                  <a:gd name="T70" fmla="*/ 585 w 1605"/>
                  <a:gd name="T71" fmla="*/ 91 h 975"/>
                  <a:gd name="T72" fmla="*/ 551 w 1605"/>
                  <a:gd name="T73" fmla="*/ 295 h 975"/>
                  <a:gd name="T74" fmla="*/ 364 w 1605"/>
                  <a:gd name="T75" fmla="*/ 277 h 975"/>
                  <a:gd name="T76" fmla="*/ 331 w 1605"/>
                  <a:gd name="T77" fmla="*/ 308 h 975"/>
                  <a:gd name="T78" fmla="*/ 362 w 1605"/>
                  <a:gd name="T79" fmla="*/ 418 h 975"/>
                  <a:gd name="T80" fmla="*/ 0 w 1605"/>
                  <a:gd name="T81" fmla="*/ 475 h 975"/>
                  <a:gd name="T82" fmla="*/ 0 w 1605"/>
                  <a:gd name="T83" fmla="*/ 487 h 975"/>
                  <a:gd name="T84" fmla="*/ 0 w 1605"/>
                  <a:gd name="T85" fmla="*/ 491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05" h="975">
                    <a:moveTo>
                      <a:pt x="0" y="491"/>
                    </a:moveTo>
                    <a:lnTo>
                      <a:pt x="59" y="696"/>
                    </a:lnTo>
                    <a:lnTo>
                      <a:pt x="279" y="683"/>
                    </a:lnTo>
                    <a:lnTo>
                      <a:pt x="484" y="576"/>
                    </a:lnTo>
                    <a:lnTo>
                      <a:pt x="593" y="656"/>
                    </a:lnTo>
                    <a:lnTo>
                      <a:pt x="840" y="926"/>
                    </a:lnTo>
                    <a:lnTo>
                      <a:pt x="996" y="975"/>
                    </a:lnTo>
                    <a:lnTo>
                      <a:pt x="1140" y="773"/>
                    </a:lnTo>
                    <a:lnTo>
                      <a:pt x="1265" y="775"/>
                    </a:lnTo>
                    <a:lnTo>
                      <a:pt x="1344" y="745"/>
                    </a:lnTo>
                    <a:lnTo>
                      <a:pt x="1298" y="665"/>
                    </a:lnTo>
                    <a:lnTo>
                      <a:pt x="1316" y="541"/>
                    </a:lnTo>
                    <a:lnTo>
                      <a:pt x="1410" y="479"/>
                    </a:lnTo>
                    <a:lnTo>
                      <a:pt x="1441" y="511"/>
                    </a:lnTo>
                    <a:lnTo>
                      <a:pt x="1521" y="434"/>
                    </a:lnTo>
                    <a:lnTo>
                      <a:pt x="1522" y="355"/>
                    </a:lnTo>
                    <a:lnTo>
                      <a:pt x="1602" y="310"/>
                    </a:lnTo>
                    <a:lnTo>
                      <a:pt x="1602" y="279"/>
                    </a:lnTo>
                    <a:lnTo>
                      <a:pt x="1523" y="278"/>
                    </a:lnTo>
                    <a:lnTo>
                      <a:pt x="1540" y="215"/>
                    </a:lnTo>
                    <a:lnTo>
                      <a:pt x="1604" y="138"/>
                    </a:lnTo>
                    <a:lnTo>
                      <a:pt x="1605" y="70"/>
                    </a:lnTo>
                    <a:lnTo>
                      <a:pt x="1495" y="57"/>
                    </a:lnTo>
                    <a:lnTo>
                      <a:pt x="1338" y="117"/>
                    </a:lnTo>
                    <a:lnTo>
                      <a:pt x="1289" y="164"/>
                    </a:lnTo>
                    <a:lnTo>
                      <a:pt x="1206" y="106"/>
                    </a:lnTo>
                    <a:lnTo>
                      <a:pt x="1133" y="178"/>
                    </a:lnTo>
                    <a:lnTo>
                      <a:pt x="1055" y="161"/>
                    </a:lnTo>
                    <a:lnTo>
                      <a:pt x="1009" y="19"/>
                    </a:lnTo>
                    <a:lnTo>
                      <a:pt x="947" y="3"/>
                    </a:lnTo>
                    <a:lnTo>
                      <a:pt x="916" y="49"/>
                    </a:lnTo>
                    <a:lnTo>
                      <a:pt x="759" y="0"/>
                    </a:lnTo>
                    <a:lnTo>
                      <a:pt x="742" y="109"/>
                    </a:lnTo>
                    <a:lnTo>
                      <a:pt x="695" y="125"/>
                    </a:lnTo>
                    <a:lnTo>
                      <a:pt x="633" y="61"/>
                    </a:lnTo>
                    <a:lnTo>
                      <a:pt x="585" y="91"/>
                    </a:lnTo>
                    <a:lnTo>
                      <a:pt x="551" y="295"/>
                    </a:lnTo>
                    <a:lnTo>
                      <a:pt x="364" y="277"/>
                    </a:lnTo>
                    <a:lnTo>
                      <a:pt x="331" y="308"/>
                    </a:lnTo>
                    <a:lnTo>
                      <a:pt x="362" y="418"/>
                    </a:lnTo>
                    <a:lnTo>
                      <a:pt x="0" y="475"/>
                    </a:lnTo>
                    <a:lnTo>
                      <a:pt x="0" y="487"/>
                    </a:lnTo>
                    <a:lnTo>
                      <a:pt x="0" y="4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5" name="Freeform 358">
                <a:extLst>
                  <a:ext uri="{FF2B5EF4-FFF2-40B4-BE49-F238E27FC236}">
                    <a16:creationId xmlns:a16="http://schemas.microsoft.com/office/drawing/2014/main" id="{F6ADDE34-ADF0-4FE1-B64E-204369BAE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2725"/>
                <a:ext cx="133" cy="169"/>
              </a:xfrm>
              <a:custGeom>
                <a:avLst/>
                <a:gdLst>
                  <a:gd name="T0" fmla="*/ 220 w 931"/>
                  <a:gd name="T1" fmla="*/ 107 h 1181"/>
                  <a:gd name="T2" fmla="*/ 0 w 931"/>
                  <a:gd name="T3" fmla="*/ 120 h 1181"/>
                  <a:gd name="T4" fmla="*/ 27 w 931"/>
                  <a:gd name="T5" fmla="*/ 543 h 1181"/>
                  <a:gd name="T6" fmla="*/ 58 w 931"/>
                  <a:gd name="T7" fmla="*/ 544 h 1181"/>
                  <a:gd name="T8" fmla="*/ 151 w 931"/>
                  <a:gd name="T9" fmla="*/ 529 h 1181"/>
                  <a:gd name="T10" fmla="*/ 230 w 931"/>
                  <a:gd name="T11" fmla="*/ 546 h 1181"/>
                  <a:gd name="T12" fmla="*/ 367 w 931"/>
                  <a:gd name="T13" fmla="*/ 815 h 1181"/>
                  <a:gd name="T14" fmla="*/ 239 w 931"/>
                  <a:gd name="T15" fmla="*/ 985 h 1181"/>
                  <a:gd name="T16" fmla="*/ 285 w 931"/>
                  <a:gd name="T17" fmla="*/ 1064 h 1181"/>
                  <a:gd name="T18" fmla="*/ 407 w 931"/>
                  <a:gd name="T19" fmla="*/ 1107 h 1181"/>
                  <a:gd name="T20" fmla="*/ 425 w 931"/>
                  <a:gd name="T21" fmla="*/ 1113 h 1181"/>
                  <a:gd name="T22" fmla="*/ 816 w 931"/>
                  <a:gd name="T23" fmla="*/ 1181 h 1181"/>
                  <a:gd name="T24" fmla="*/ 931 w 931"/>
                  <a:gd name="T25" fmla="*/ 807 h 1181"/>
                  <a:gd name="T26" fmla="*/ 681 w 931"/>
                  <a:gd name="T27" fmla="*/ 725 h 1181"/>
                  <a:gd name="T28" fmla="*/ 809 w 931"/>
                  <a:gd name="T29" fmla="*/ 585 h 1181"/>
                  <a:gd name="T30" fmla="*/ 781 w 931"/>
                  <a:gd name="T31" fmla="*/ 350 h 1181"/>
                  <a:gd name="T32" fmla="*/ 534 w 931"/>
                  <a:gd name="T33" fmla="*/ 80 h 1181"/>
                  <a:gd name="T34" fmla="*/ 425 w 931"/>
                  <a:gd name="T35" fmla="*/ 0 h 1181"/>
                  <a:gd name="T36" fmla="*/ 220 w 931"/>
                  <a:gd name="T37" fmla="*/ 107 h 1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1" h="1181">
                    <a:moveTo>
                      <a:pt x="220" y="107"/>
                    </a:moveTo>
                    <a:lnTo>
                      <a:pt x="0" y="120"/>
                    </a:lnTo>
                    <a:lnTo>
                      <a:pt x="27" y="543"/>
                    </a:lnTo>
                    <a:lnTo>
                      <a:pt x="58" y="544"/>
                    </a:lnTo>
                    <a:lnTo>
                      <a:pt x="151" y="529"/>
                    </a:lnTo>
                    <a:lnTo>
                      <a:pt x="230" y="546"/>
                    </a:lnTo>
                    <a:lnTo>
                      <a:pt x="367" y="815"/>
                    </a:lnTo>
                    <a:lnTo>
                      <a:pt x="239" y="985"/>
                    </a:lnTo>
                    <a:lnTo>
                      <a:pt x="285" y="1064"/>
                    </a:lnTo>
                    <a:lnTo>
                      <a:pt x="407" y="1107"/>
                    </a:lnTo>
                    <a:lnTo>
                      <a:pt x="425" y="1113"/>
                    </a:lnTo>
                    <a:lnTo>
                      <a:pt x="816" y="1181"/>
                    </a:lnTo>
                    <a:lnTo>
                      <a:pt x="931" y="807"/>
                    </a:lnTo>
                    <a:lnTo>
                      <a:pt x="681" y="725"/>
                    </a:lnTo>
                    <a:lnTo>
                      <a:pt x="809" y="585"/>
                    </a:lnTo>
                    <a:lnTo>
                      <a:pt x="781" y="350"/>
                    </a:lnTo>
                    <a:lnTo>
                      <a:pt x="534" y="80"/>
                    </a:lnTo>
                    <a:lnTo>
                      <a:pt x="425" y="0"/>
                    </a:lnTo>
                    <a:lnTo>
                      <a:pt x="22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6" name="Freeform 359">
                <a:extLst>
                  <a:ext uri="{FF2B5EF4-FFF2-40B4-BE49-F238E27FC236}">
                    <a16:creationId xmlns:a16="http://schemas.microsoft.com/office/drawing/2014/main" id="{B33944F5-419F-4943-A50D-B8C62901A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2801"/>
                <a:ext cx="54" cy="108"/>
              </a:xfrm>
              <a:custGeom>
                <a:avLst/>
                <a:gdLst>
                  <a:gd name="T0" fmla="*/ 203 w 380"/>
                  <a:gd name="T1" fmla="*/ 17 h 755"/>
                  <a:gd name="T2" fmla="*/ 124 w 380"/>
                  <a:gd name="T3" fmla="*/ 0 h 755"/>
                  <a:gd name="T4" fmla="*/ 31 w 380"/>
                  <a:gd name="T5" fmla="*/ 15 h 755"/>
                  <a:gd name="T6" fmla="*/ 0 w 380"/>
                  <a:gd name="T7" fmla="*/ 14 h 755"/>
                  <a:gd name="T8" fmla="*/ 12 w 380"/>
                  <a:gd name="T9" fmla="*/ 218 h 755"/>
                  <a:gd name="T10" fmla="*/ 149 w 380"/>
                  <a:gd name="T11" fmla="*/ 534 h 755"/>
                  <a:gd name="T12" fmla="*/ 128 w 380"/>
                  <a:gd name="T13" fmla="*/ 708 h 755"/>
                  <a:gd name="T14" fmla="*/ 333 w 380"/>
                  <a:gd name="T15" fmla="*/ 755 h 755"/>
                  <a:gd name="T16" fmla="*/ 334 w 380"/>
                  <a:gd name="T17" fmla="*/ 754 h 755"/>
                  <a:gd name="T18" fmla="*/ 380 w 380"/>
                  <a:gd name="T19" fmla="*/ 578 h 755"/>
                  <a:gd name="T20" fmla="*/ 258 w 380"/>
                  <a:gd name="T21" fmla="*/ 535 h 755"/>
                  <a:gd name="T22" fmla="*/ 212 w 380"/>
                  <a:gd name="T23" fmla="*/ 456 h 755"/>
                  <a:gd name="T24" fmla="*/ 340 w 380"/>
                  <a:gd name="T25" fmla="*/ 286 h 755"/>
                  <a:gd name="T26" fmla="*/ 203 w 380"/>
                  <a:gd name="T27" fmla="*/ 17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0" h="755">
                    <a:moveTo>
                      <a:pt x="203" y="17"/>
                    </a:moveTo>
                    <a:lnTo>
                      <a:pt x="124" y="0"/>
                    </a:lnTo>
                    <a:lnTo>
                      <a:pt x="31" y="15"/>
                    </a:lnTo>
                    <a:lnTo>
                      <a:pt x="0" y="14"/>
                    </a:lnTo>
                    <a:lnTo>
                      <a:pt x="12" y="218"/>
                    </a:lnTo>
                    <a:lnTo>
                      <a:pt x="149" y="534"/>
                    </a:lnTo>
                    <a:lnTo>
                      <a:pt x="128" y="708"/>
                    </a:lnTo>
                    <a:lnTo>
                      <a:pt x="333" y="755"/>
                    </a:lnTo>
                    <a:lnTo>
                      <a:pt x="334" y="754"/>
                    </a:lnTo>
                    <a:lnTo>
                      <a:pt x="380" y="578"/>
                    </a:lnTo>
                    <a:lnTo>
                      <a:pt x="258" y="535"/>
                    </a:lnTo>
                    <a:lnTo>
                      <a:pt x="212" y="456"/>
                    </a:lnTo>
                    <a:lnTo>
                      <a:pt x="340" y="286"/>
                    </a:lnTo>
                    <a:lnTo>
                      <a:pt x="203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7" name="Freeform 360">
                <a:extLst>
                  <a:ext uri="{FF2B5EF4-FFF2-40B4-BE49-F238E27FC236}">
                    <a16:creationId xmlns:a16="http://schemas.microsoft.com/office/drawing/2014/main" id="{F584B157-6471-4A02-BF3D-5D8A98833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2556"/>
                <a:ext cx="193" cy="116"/>
              </a:xfrm>
              <a:custGeom>
                <a:avLst/>
                <a:gdLst>
                  <a:gd name="T0" fmla="*/ 1143 w 1357"/>
                  <a:gd name="T1" fmla="*/ 369 h 815"/>
                  <a:gd name="T2" fmla="*/ 1143 w 1357"/>
                  <a:gd name="T3" fmla="*/ 375 h 815"/>
                  <a:gd name="T4" fmla="*/ 970 w 1357"/>
                  <a:gd name="T5" fmla="*/ 372 h 815"/>
                  <a:gd name="T6" fmla="*/ 909 w 1357"/>
                  <a:gd name="T7" fmla="*/ 308 h 815"/>
                  <a:gd name="T8" fmla="*/ 845 w 1357"/>
                  <a:gd name="T9" fmla="*/ 370 h 815"/>
                  <a:gd name="T10" fmla="*/ 705 w 1357"/>
                  <a:gd name="T11" fmla="*/ 290 h 815"/>
                  <a:gd name="T12" fmla="*/ 703 w 1357"/>
                  <a:gd name="T13" fmla="*/ 446 h 815"/>
                  <a:gd name="T14" fmla="*/ 592 w 1357"/>
                  <a:gd name="T15" fmla="*/ 492 h 815"/>
                  <a:gd name="T16" fmla="*/ 515 w 1357"/>
                  <a:gd name="T17" fmla="*/ 476 h 815"/>
                  <a:gd name="T18" fmla="*/ 516 w 1357"/>
                  <a:gd name="T19" fmla="*/ 397 h 815"/>
                  <a:gd name="T20" fmla="*/ 328 w 1357"/>
                  <a:gd name="T21" fmla="*/ 348 h 815"/>
                  <a:gd name="T22" fmla="*/ 203 w 1357"/>
                  <a:gd name="T23" fmla="*/ 283 h 815"/>
                  <a:gd name="T24" fmla="*/ 205 w 1357"/>
                  <a:gd name="T25" fmla="*/ 126 h 815"/>
                  <a:gd name="T26" fmla="*/ 67 w 1357"/>
                  <a:gd name="T27" fmla="*/ 0 h 815"/>
                  <a:gd name="T28" fmla="*/ 34 w 1357"/>
                  <a:gd name="T29" fmla="*/ 77 h 815"/>
                  <a:gd name="T30" fmla="*/ 0 w 1357"/>
                  <a:gd name="T31" fmla="*/ 249 h 815"/>
                  <a:gd name="T32" fmla="*/ 16 w 1357"/>
                  <a:gd name="T33" fmla="*/ 249 h 815"/>
                  <a:gd name="T34" fmla="*/ 79 w 1357"/>
                  <a:gd name="T35" fmla="*/ 296 h 815"/>
                  <a:gd name="T36" fmla="*/ 76 w 1357"/>
                  <a:gd name="T37" fmla="*/ 470 h 815"/>
                  <a:gd name="T38" fmla="*/ 199 w 1357"/>
                  <a:gd name="T39" fmla="*/ 612 h 815"/>
                  <a:gd name="T40" fmla="*/ 356 w 1357"/>
                  <a:gd name="T41" fmla="*/ 661 h 815"/>
                  <a:gd name="T42" fmla="*/ 387 w 1357"/>
                  <a:gd name="T43" fmla="*/ 615 h 815"/>
                  <a:gd name="T44" fmla="*/ 449 w 1357"/>
                  <a:gd name="T45" fmla="*/ 631 h 815"/>
                  <a:gd name="T46" fmla="*/ 495 w 1357"/>
                  <a:gd name="T47" fmla="*/ 773 h 815"/>
                  <a:gd name="T48" fmla="*/ 573 w 1357"/>
                  <a:gd name="T49" fmla="*/ 790 h 815"/>
                  <a:gd name="T50" fmla="*/ 646 w 1357"/>
                  <a:gd name="T51" fmla="*/ 718 h 815"/>
                  <a:gd name="T52" fmla="*/ 729 w 1357"/>
                  <a:gd name="T53" fmla="*/ 776 h 815"/>
                  <a:gd name="T54" fmla="*/ 778 w 1357"/>
                  <a:gd name="T55" fmla="*/ 729 h 815"/>
                  <a:gd name="T56" fmla="*/ 935 w 1357"/>
                  <a:gd name="T57" fmla="*/ 669 h 815"/>
                  <a:gd name="T58" fmla="*/ 1045 w 1357"/>
                  <a:gd name="T59" fmla="*/ 682 h 815"/>
                  <a:gd name="T60" fmla="*/ 1045 w 1357"/>
                  <a:gd name="T61" fmla="*/ 671 h 815"/>
                  <a:gd name="T62" fmla="*/ 1091 w 1357"/>
                  <a:gd name="T63" fmla="*/ 687 h 815"/>
                  <a:gd name="T64" fmla="*/ 1246 w 1357"/>
                  <a:gd name="T65" fmla="*/ 815 h 815"/>
                  <a:gd name="T66" fmla="*/ 1293 w 1357"/>
                  <a:gd name="T67" fmla="*/ 784 h 815"/>
                  <a:gd name="T68" fmla="*/ 1357 w 1357"/>
                  <a:gd name="T69" fmla="*/ 754 h 815"/>
                  <a:gd name="T70" fmla="*/ 1311 w 1357"/>
                  <a:gd name="T71" fmla="*/ 706 h 815"/>
                  <a:gd name="T72" fmla="*/ 1173 w 1357"/>
                  <a:gd name="T73" fmla="*/ 485 h 815"/>
                  <a:gd name="T74" fmla="*/ 1174 w 1357"/>
                  <a:gd name="T75" fmla="*/ 406 h 815"/>
                  <a:gd name="T76" fmla="*/ 1143 w 1357"/>
                  <a:gd name="T77" fmla="*/ 369 h 8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57" h="815">
                    <a:moveTo>
                      <a:pt x="1143" y="369"/>
                    </a:moveTo>
                    <a:lnTo>
                      <a:pt x="1143" y="375"/>
                    </a:lnTo>
                    <a:lnTo>
                      <a:pt x="970" y="372"/>
                    </a:lnTo>
                    <a:lnTo>
                      <a:pt x="909" y="308"/>
                    </a:lnTo>
                    <a:lnTo>
                      <a:pt x="845" y="370"/>
                    </a:lnTo>
                    <a:lnTo>
                      <a:pt x="705" y="290"/>
                    </a:lnTo>
                    <a:lnTo>
                      <a:pt x="703" y="446"/>
                    </a:lnTo>
                    <a:lnTo>
                      <a:pt x="592" y="492"/>
                    </a:lnTo>
                    <a:lnTo>
                      <a:pt x="515" y="476"/>
                    </a:lnTo>
                    <a:lnTo>
                      <a:pt x="516" y="397"/>
                    </a:lnTo>
                    <a:lnTo>
                      <a:pt x="328" y="348"/>
                    </a:lnTo>
                    <a:lnTo>
                      <a:pt x="203" y="283"/>
                    </a:lnTo>
                    <a:lnTo>
                      <a:pt x="205" y="126"/>
                    </a:lnTo>
                    <a:lnTo>
                      <a:pt x="67" y="0"/>
                    </a:lnTo>
                    <a:lnTo>
                      <a:pt x="34" y="77"/>
                    </a:lnTo>
                    <a:lnTo>
                      <a:pt x="0" y="249"/>
                    </a:lnTo>
                    <a:lnTo>
                      <a:pt x="16" y="249"/>
                    </a:lnTo>
                    <a:lnTo>
                      <a:pt x="79" y="296"/>
                    </a:lnTo>
                    <a:lnTo>
                      <a:pt x="76" y="470"/>
                    </a:lnTo>
                    <a:lnTo>
                      <a:pt x="199" y="612"/>
                    </a:lnTo>
                    <a:lnTo>
                      <a:pt x="356" y="661"/>
                    </a:lnTo>
                    <a:lnTo>
                      <a:pt x="387" y="615"/>
                    </a:lnTo>
                    <a:lnTo>
                      <a:pt x="449" y="631"/>
                    </a:lnTo>
                    <a:lnTo>
                      <a:pt x="495" y="773"/>
                    </a:lnTo>
                    <a:lnTo>
                      <a:pt x="573" y="790"/>
                    </a:lnTo>
                    <a:lnTo>
                      <a:pt x="646" y="718"/>
                    </a:lnTo>
                    <a:lnTo>
                      <a:pt x="729" y="776"/>
                    </a:lnTo>
                    <a:lnTo>
                      <a:pt x="778" y="729"/>
                    </a:lnTo>
                    <a:lnTo>
                      <a:pt x="935" y="669"/>
                    </a:lnTo>
                    <a:lnTo>
                      <a:pt x="1045" y="682"/>
                    </a:lnTo>
                    <a:lnTo>
                      <a:pt x="1045" y="671"/>
                    </a:lnTo>
                    <a:lnTo>
                      <a:pt x="1091" y="687"/>
                    </a:lnTo>
                    <a:lnTo>
                      <a:pt x="1246" y="815"/>
                    </a:lnTo>
                    <a:lnTo>
                      <a:pt x="1293" y="784"/>
                    </a:lnTo>
                    <a:lnTo>
                      <a:pt x="1357" y="754"/>
                    </a:lnTo>
                    <a:lnTo>
                      <a:pt x="1311" y="706"/>
                    </a:lnTo>
                    <a:lnTo>
                      <a:pt x="1173" y="485"/>
                    </a:lnTo>
                    <a:lnTo>
                      <a:pt x="1174" y="406"/>
                    </a:lnTo>
                    <a:lnTo>
                      <a:pt x="1143" y="3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8" name="Freeform 361">
                <a:extLst>
                  <a:ext uri="{FF2B5EF4-FFF2-40B4-BE49-F238E27FC236}">
                    <a16:creationId xmlns:a16="http://schemas.microsoft.com/office/drawing/2014/main" id="{E9AA2834-607E-4840-99A1-A44AD7DA3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2687"/>
                <a:ext cx="165" cy="163"/>
              </a:xfrm>
              <a:custGeom>
                <a:avLst/>
                <a:gdLst>
                  <a:gd name="T0" fmla="*/ 782 w 1155"/>
                  <a:gd name="T1" fmla="*/ 45 h 1139"/>
                  <a:gd name="T2" fmla="*/ 781 w 1155"/>
                  <a:gd name="T3" fmla="*/ 124 h 1139"/>
                  <a:gd name="T4" fmla="*/ 701 w 1155"/>
                  <a:gd name="T5" fmla="*/ 201 h 1139"/>
                  <a:gd name="T6" fmla="*/ 670 w 1155"/>
                  <a:gd name="T7" fmla="*/ 169 h 1139"/>
                  <a:gd name="T8" fmla="*/ 576 w 1155"/>
                  <a:gd name="T9" fmla="*/ 231 h 1139"/>
                  <a:gd name="T10" fmla="*/ 558 w 1155"/>
                  <a:gd name="T11" fmla="*/ 355 h 1139"/>
                  <a:gd name="T12" fmla="*/ 604 w 1155"/>
                  <a:gd name="T13" fmla="*/ 435 h 1139"/>
                  <a:gd name="T14" fmla="*/ 525 w 1155"/>
                  <a:gd name="T15" fmla="*/ 465 h 1139"/>
                  <a:gd name="T16" fmla="*/ 400 w 1155"/>
                  <a:gd name="T17" fmla="*/ 463 h 1139"/>
                  <a:gd name="T18" fmla="*/ 256 w 1155"/>
                  <a:gd name="T19" fmla="*/ 665 h 1139"/>
                  <a:gd name="T20" fmla="*/ 100 w 1155"/>
                  <a:gd name="T21" fmla="*/ 616 h 1139"/>
                  <a:gd name="T22" fmla="*/ 128 w 1155"/>
                  <a:gd name="T23" fmla="*/ 851 h 1139"/>
                  <a:gd name="T24" fmla="*/ 0 w 1155"/>
                  <a:gd name="T25" fmla="*/ 991 h 1139"/>
                  <a:gd name="T26" fmla="*/ 250 w 1155"/>
                  <a:gd name="T27" fmla="*/ 1073 h 1139"/>
                  <a:gd name="T28" fmla="*/ 547 w 1155"/>
                  <a:gd name="T29" fmla="*/ 1139 h 1139"/>
                  <a:gd name="T30" fmla="*/ 626 w 1155"/>
                  <a:gd name="T31" fmla="*/ 1094 h 1139"/>
                  <a:gd name="T32" fmla="*/ 626 w 1155"/>
                  <a:gd name="T33" fmla="*/ 1096 h 1139"/>
                  <a:gd name="T34" fmla="*/ 626 w 1155"/>
                  <a:gd name="T35" fmla="*/ 1109 h 1139"/>
                  <a:gd name="T36" fmla="*/ 722 w 1155"/>
                  <a:gd name="T37" fmla="*/ 1001 h 1139"/>
                  <a:gd name="T38" fmla="*/ 753 w 1155"/>
                  <a:gd name="T39" fmla="*/ 1017 h 1139"/>
                  <a:gd name="T40" fmla="*/ 769 w 1155"/>
                  <a:gd name="T41" fmla="*/ 1001 h 1139"/>
                  <a:gd name="T42" fmla="*/ 723 w 1155"/>
                  <a:gd name="T43" fmla="*/ 923 h 1139"/>
                  <a:gd name="T44" fmla="*/ 837 w 1155"/>
                  <a:gd name="T45" fmla="*/ 579 h 1139"/>
                  <a:gd name="T46" fmla="*/ 885 w 1155"/>
                  <a:gd name="T47" fmla="*/ 549 h 1139"/>
                  <a:gd name="T48" fmla="*/ 886 w 1155"/>
                  <a:gd name="T49" fmla="*/ 470 h 1139"/>
                  <a:gd name="T50" fmla="*/ 934 w 1155"/>
                  <a:gd name="T51" fmla="*/ 408 h 1139"/>
                  <a:gd name="T52" fmla="*/ 980 w 1155"/>
                  <a:gd name="T53" fmla="*/ 425 h 1139"/>
                  <a:gd name="T54" fmla="*/ 979 w 1155"/>
                  <a:gd name="T55" fmla="*/ 471 h 1139"/>
                  <a:gd name="T56" fmla="*/ 1015 w 1155"/>
                  <a:gd name="T57" fmla="*/ 514 h 1139"/>
                  <a:gd name="T58" fmla="*/ 1139 w 1155"/>
                  <a:gd name="T59" fmla="*/ 348 h 1139"/>
                  <a:gd name="T60" fmla="*/ 1155 w 1155"/>
                  <a:gd name="T61" fmla="*/ 302 h 1139"/>
                  <a:gd name="T62" fmla="*/ 1061 w 1155"/>
                  <a:gd name="T63" fmla="*/ 254 h 1139"/>
                  <a:gd name="T64" fmla="*/ 1095 w 1155"/>
                  <a:gd name="T65" fmla="*/ 81 h 1139"/>
                  <a:gd name="T66" fmla="*/ 1064 w 1155"/>
                  <a:gd name="T67" fmla="*/ 34 h 1139"/>
                  <a:gd name="T68" fmla="*/ 969 w 1155"/>
                  <a:gd name="T69" fmla="*/ 79 h 1139"/>
                  <a:gd name="T70" fmla="*/ 862 w 1155"/>
                  <a:gd name="T71" fmla="*/ 0 h 1139"/>
                  <a:gd name="T72" fmla="*/ 782 w 1155"/>
                  <a:gd name="T73" fmla="*/ 45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55" h="1139">
                    <a:moveTo>
                      <a:pt x="782" y="45"/>
                    </a:moveTo>
                    <a:lnTo>
                      <a:pt x="781" y="124"/>
                    </a:lnTo>
                    <a:lnTo>
                      <a:pt x="701" y="201"/>
                    </a:lnTo>
                    <a:lnTo>
                      <a:pt x="670" y="169"/>
                    </a:lnTo>
                    <a:lnTo>
                      <a:pt x="576" y="231"/>
                    </a:lnTo>
                    <a:lnTo>
                      <a:pt x="558" y="355"/>
                    </a:lnTo>
                    <a:lnTo>
                      <a:pt x="604" y="435"/>
                    </a:lnTo>
                    <a:lnTo>
                      <a:pt x="525" y="465"/>
                    </a:lnTo>
                    <a:lnTo>
                      <a:pt x="400" y="463"/>
                    </a:lnTo>
                    <a:lnTo>
                      <a:pt x="256" y="665"/>
                    </a:lnTo>
                    <a:lnTo>
                      <a:pt x="100" y="616"/>
                    </a:lnTo>
                    <a:lnTo>
                      <a:pt x="128" y="851"/>
                    </a:lnTo>
                    <a:lnTo>
                      <a:pt x="0" y="991"/>
                    </a:lnTo>
                    <a:lnTo>
                      <a:pt x="250" y="1073"/>
                    </a:lnTo>
                    <a:lnTo>
                      <a:pt x="547" y="1139"/>
                    </a:lnTo>
                    <a:lnTo>
                      <a:pt x="626" y="1094"/>
                    </a:lnTo>
                    <a:lnTo>
                      <a:pt x="626" y="1096"/>
                    </a:lnTo>
                    <a:lnTo>
                      <a:pt x="626" y="1109"/>
                    </a:lnTo>
                    <a:lnTo>
                      <a:pt x="722" y="1001"/>
                    </a:lnTo>
                    <a:lnTo>
                      <a:pt x="753" y="1017"/>
                    </a:lnTo>
                    <a:lnTo>
                      <a:pt x="769" y="1001"/>
                    </a:lnTo>
                    <a:lnTo>
                      <a:pt x="723" y="923"/>
                    </a:lnTo>
                    <a:lnTo>
                      <a:pt x="837" y="579"/>
                    </a:lnTo>
                    <a:lnTo>
                      <a:pt x="885" y="549"/>
                    </a:lnTo>
                    <a:lnTo>
                      <a:pt x="886" y="470"/>
                    </a:lnTo>
                    <a:lnTo>
                      <a:pt x="934" y="408"/>
                    </a:lnTo>
                    <a:lnTo>
                      <a:pt x="980" y="425"/>
                    </a:lnTo>
                    <a:lnTo>
                      <a:pt x="979" y="471"/>
                    </a:lnTo>
                    <a:lnTo>
                      <a:pt x="1015" y="514"/>
                    </a:lnTo>
                    <a:lnTo>
                      <a:pt x="1139" y="348"/>
                    </a:lnTo>
                    <a:lnTo>
                      <a:pt x="1155" y="302"/>
                    </a:lnTo>
                    <a:lnTo>
                      <a:pt x="1061" y="254"/>
                    </a:lnTo>
                    <a:lnTo>
                      <a:pt x="1095" y="81"/>
                    </a:lnTo>
                    <a:lnTo>
                      <a:pt x="1064" y="34"/>
                    </a:lnTo>
                    <a:lnTo>
                      <a:pt x="969" y="79"/>
                    </a:lnTo>
                    <a:lnTo>
                      <a:pt x="862" y="0"/>
                    </a:lnTo>
                    <a:lnTo>
                      <a:pt x="782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9" name="Freeform 362">
                <a:extLst>
                  <a:ext uri="{FF2B5EF4-FFF2-40B4-BE49-F238E27FC236}">
                    <a16:creationId xmlns:a16="http://schemas.microsoft.com/office/drawing/2014/main" id="{5E27C197-0CDE-484F-820B-C01571426E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2278"/>
                <a:ext cx="246" cy="213"/>
              </a:xfrm>
              <a:custGeom>
                <a:avLst/>
                <a:gdLst>
                  <a:gd name="T0" fmla="*/ 1722 w 1722"/>
                  <a:gd name="T1" fmla="*/ 377 h 1495"/>
                  <a:gd name="T2" fmla="*/ 1711 w 1722"/>
                  <a:gd name="T3" fmla="*/ 48 h 1495"/>
                  <a:gd name="T4" fmla="*/ 1633 w 1722"/>
                  <a:gd name="T5" fmla="*/ 0 h 1495"/>
                  <a:gd name="T6" fmla="*/ 1553 w 1722"/>
                  <a:gd name="T7" fmla="*/ 93 h 1495"/>
                  <a:gd name="T8" fmla="*/ 1364 w 1722"/>
                  <a:gd name="T9" fmla="*/ 168 h 1495"/>
                  <a:gd name="T10" fmla="*/ 910 w 1722"/>
                  <a:gd name="T11" fmla="*/ 100 h 1495"/>
                  <a:gd name="T12" fmla="*/ 832 w 1722"/>
                  <a:gd name="T13" fmla="*/ 176 h 1495"/>
                  <a:gd name="T14" fmla="*/ 737 w 1722"/>
                  <a:gd name="T15" fmla="*/ 159 h 1495"/>
                  <a:gd name="T16" fmla="*/ 721 w 1722"/>
                  <a:gd name="T17" fmla="*/ 238 h 1495"/>
                  <a:gd name="T18" fmla="*/ 889 w 1722"/>
                  <a:gd name="T19" fmla="*/ 491 h 1495"/>
                  <a:gd name="T20" fmla="*/ 855 w 1722"/>
                  <a:gd name="T21" fmla="*/ 694 h 1495"/>
                  <a:gd name="T22" fmla="*/ 634 w 1722"/>
                  <a:gd name="T23" fmla="*/ 816 h 1495"/>
                  <a:gd name="T24" fmla="*/ 574 w 1722"/>
                  <a:gd name="T25" fmla="*/ 675 h 1495"/>
                  <a:gd name="T26" fmla="*/ 481 w 1722"/>
                  <a:gd name="T27" fmla="*/ 579 h 1495"/>
                  <a:gd name="T28" fmla="*/ 370 w 1722"/>
                  <a:gd name="T29" fmla="*/ 593 h 1495"/>
                  <a:gd name="T30" fmla="*/ 291 w 1722"/>
                  <a:gd name="T31" fmla="*/ 748 h 1495"/>
                  <a:gd name="T32" fmla="*/ 163 w 1722"/>
                  <a:gd name="T33" fmla="*/ 872 h 1495"/>
                  <a:gd name="T34" fmla="*/ 35 w 1722"/>
                  <a:gd name="T35" fmla="*/ 824 h 1495"/>
                  <a:gd name="T36" fmla="*/ 26 w 1722"/>
                  <a:gd name="T37" fmla="*/ 894 h 1495"/>
                  <a:gd name="T38" fmla="*/ 0 w 1722"/>
                  <a:gd name="T39" fmla="*/ 1105 h 1495"/>
                  <a:gd name="T40" fmla="*/ 599 w 1722"/>
                  <a:gd name="T41" fmla="*/ 1098 h 1495"/>
                  <a:gd name="T42" fmla="*/ 738 w 1722"/>
                  <a:gd name="T43" fmla="*/ 1210 h 1495"/>
                  <a:gd name="T44" fmla="*/ 754 w 1722"/>
                  <a:gd name="T45" fmla="*/ 1226 h 1495"/>
                  <a:gd name="T46" fmla="*/ 926 w 1722"/>
                  <a:gd name="T47" fmla="*/ 1244 h 1495"/>
                  <a:gd name="T48" fmla="*/ 1131 w 1722"/>
                  <a:gd name="T49" fmla="*/ 1495 h 1495"/>
                  <a:gd name="T50" fmla="*/ 1506 w 1722"/>
                  <a:gd name="T51" fmla="*/ 1283 h 1495"/>
                  <a:gd name="T52" fmla="*/ 1326 w 1722"/>
                  <a:gd name="T53" fmla="*/ 638 h 1495"/>
                  <a:gd name="T54" fmla="*/ 1563 w 1722"/>
                  <a:gd name="T55" fmla="*/ 516 h 1495"/>
                  <a:gd name="T56" fmla="*/ 1722 w 1722"/>
                  <a:gd name="T57" fmla="*/ 377 h 1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22" h="1495">
                    <a:moveTo>
                      <a:pt x="1722" y="377"/>
                    </a:moveTo>
                    <a:lnTo>
                      <a:pt x="1711" y="48"/>
                    </a:lnTo>
                    <a:lnTo>
                      <a:pt x="1633" y="0"/>
                    </a:lnTo>
                    <a:lnTo>
                      <a:pt x="1553" y="93"/>
                    </a:lnTo>
                    <a:lnTo>
                      <a:pt x="1364" y="168"/>
                    </a:lnTo>
                    <a:lnTo>
                      <a:pt x="910" y="100"/>
                    </a:lnTo>
                    <a:lnTo>
                      <a:pt x="832" y="176"/>
                    </a:lnTo>
                    <a:lnTo>
                      <a:pt x="737" y="159"/>
                    </a:lnTo>
                    <a:lnTo>
                      <a:pt x="721" y="238"/>
                    </a:lnTo>
                    <a:lnTo>
                      <a:pt x="889" y="491"/>
                    </a:lnTo>
                    <a:lnTo>
                      <a:pt x="855" y="694"/>
                    </a:lnTo>
                    <a:lnTo>
                      <a:pt x="634" y="816"/>
                    </a:lnTo>
                    <a:lnTo>
                      <a:pt x="574" y="675"/>
                    </a:lnTo>
                    <a:lnTo>
                      <a:pt x="481" y="579"/>
                    </a:lnTo>
                    <a:lnTo>
                      <a:pt x="370" y="593"/>
                    </a:lnTo>
                    <a:lnTo>
                      <a:pt x="291" y="748"/>
                    </a:lnTo>
                    <a:lnTo>
                      <a:pt x="163" y="872"/>
                    </a:lnTo>
                    <a:lnTo>
                      <a:pt x="35" y="824"/>
                    </a:lnTo>
                    <a:lnTo>
                      <a:pt x="26" y="894"/>
                    </a:lnTo>
                    <a:lnTo>
                      <a:pt x="0" y="1105"/>
                    </a:lnTo>
                    <a:lnTo>
                      <a:pt x="599" y="1098"/>
                    </a:lnTo>
                    <a:lnTo>
                      <a:pt x="738" y="1210"/>
                    </a:lnTo>
                    <a:lnTo>
                      <a:pt x="754" y="1226"/>
                    </a:lnTo>
                    <a:lnTo>
                      <a:pt x="926" y="1244"/>
                    </a:lnTo>
                    <a:lnTo>
                      <a:pt x="1131" y="1495"/>
                    </a:lnTo>
                    <a:lnTo>
                      <a:pt x="1506" y="1283"/>
                    </a:lnTo>
                    <a:lnTo>
                      <a:pt x="1326" y="638"/>
                    </a:lnTo>
                    <a:lnTo>
                      <a:pt x="1563" y="516"/>
                    </a:lnTo>
                    <a:lnTo>
                      <a:pt x="1722" y="3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0" name="Freeform 363">
                <a:extLst>
                  <a:ext uri="{FF2B5EF4-FFF2-40B4-BE49-F238E27FC236}">
                    <a16:creationId xmlns:a16="http://schemas.microsoft.com/office/drawing/2014/main" id="{4285FC0A-CA97-4BD0-8118-4132C90FB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" y="2450"/>
                <a:ext cx="231" cy="276"/>
              </a:xfrm>
              <a:custGeom>
                <a:avLst/>
                <a:gdLst>
                  <a:gd name="T0" fmla="*/ 888 w 1617"/>
                  <a:gd name="T1" fmla="*/ 34 h 1931"/>
                  <a:gd name="T2" fmla="*/ 700 w 1617"/>
                  <a:gd name="T3" fmla="*/ 0 h 1931"/>
                  <a:gd name="T4" fmla="*/ 668 w 1617"/>
                  <a:gd name="T5" fmla="*/ 62 h 1931"/>
                  <a:gd name="T6" fmla="*/ 526 w 1617"/>
                  <a:gd name="T7" fmla="*/ 154 h 1931"/>
                  <a:gd name="T8" fmla="*/ 351 w 1617"/>
                  <a:gd name="T9" fmla="*/ 308 h 1931"/>
                  <a:gd name="T10" fmla="*/ 242 w 1617"/>
                  <a:gd name="T11" fmla="*/ 260 h 1931"/>
                  <a:gd name="T12" fmla="*/ 33 w 1617"/>
                  <a:gd name="T13" fmla="*/ 366 h 1931"/>
                  <a:gd name="T14" fmla="*/ 16 w 1617"/>
                  <a:gd name="T15" fmla="*/ 491 h 1931"/>
                  <a:gd name="T16" fmla="*/ 112 w 1617"/>
                  <a:gd name="T17" fmla="*/ 618 h 1931"/>
                  <a:gd name="T18" fmla="*/ 12 w 1617"/>
                  <a:gd name="T19" fmla="*/ 758 h 1931"/>
                  <a:gd name="T20" fmla="*/ 140 w 1617"/>
                  <a:gd name="T21" fmla="*/ 807 h 1931"/>
                  <a:gd name="T22" fmla="*/ 219 w 1617"/>
                  <a:gd name="T23" fmla="*/ 714 h 1931"/>
                  <a:gd name="T24" fmla="*/ 237 w 1617"/>
                  <a:gd name="T25" fmla="*/ 652 h 1931"/>
                  <a:gd name="T26" fmla="*/ 330 w 1617"/>
                  <a:gd name="T27" fmla="*/ 700 h 1931"/>
                  <a:gd name="T28" fmla="*/ 471 w 1617"/>
                  <a:gd name="T29" fmla="*/ 671 h 1931"/>
                  <a:gd name="T30" fmla="*/ 517 w 1617"/>
                  <a:gd name="T31" fmla="*/ 780 h 1931"/>
                  <a:gd name="T32" fmla="*/ 423 w 1617"/>
                  <a:gd name="T33" fmla="*/ 795 h 1931"/>
                  <a:gd name="T34" fmla="*/ 390 w 1617"/>
                  <a:gd name="T35" fmla="*/ 873 h 1931"/>
                  <a:gd name="T36" fmla="*/ 265 w 1617"/>
                  <a:gd name="T37" fmla="*/ 871 h 1931"/>
                  <a:gd name="T38" fmla="*/ 294 w 1617"/>
                  <a:gd name="T39" fmla="*/ 1028 h 1931"/>
                  <a:gd name="T40" fmla="*/ 450 w 1617"/>
                  <a:gd name="T41" fmla="*/ 1030 h 1931"/>
                  <a:gd name="T42" fmla="*/ 571 w 1617"/>
                  <a:gd name="T43" fmla="*/ 1393 h 1931"/>
                  <a:gd name="T44" fmla="*/ 724 w 1617"/>
                  <a:gd name="T45" fmla="*/ 1615 h 1931"/>
                  <a:gd name="T46" fmla="*/ 613 w 1617"/>
                  <a:gd name="T47" fmla="*/ 1691 h 1931"/>
                  <a:gd name="T48" fmla="*/ 672 w 1617"/>
                  <a:gd name="T49" fmla="*/ 1751 h 1931"/>
                  <a:gd name="T50" fmla="*/ 660 w 1617"/>
                  <a:gd name="T51" fmla="*/ 1771 h 1931"/>
                  <a:gd name="T52" fmla="*/ 924 w 1617"/>
                  <a:gd name="T53" fmla="*/ 1931 h 1931"/>
                  <a:gd name="T54" fmla="*/ 1222 w 1617"/>
                  <a:gd name="T55" fmla="*/ 1904 h 1931"/>
                  <a:gd name="T56" fmla="*/ 1504 w 1617"/>
                  <a:gd name="T57" fmla="*/ 1923 h 1931"/>
                  <a:gd name="T58" fmla="*/ 1590 w 1617"/>
                  <a:gd name="T59" fmla="*/ 1345 h 1931"/>
                  <a:gd name="T60" fmla="*/ 1211 w 1617"/>
                  <a:gd name="T61" fmla="*/ 461 h 1931"/>
                  <a:gd name="T62" fmla="*/ 1093 w 1617"/>
                  <a:gd name="T63" fmla="*/ 285 h 1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17" h="1931">
                    <a:moveTo>
                      <a:pt x="1093" y="285"/>
                    </a:moveTo>
                    <a:lnTo>
                      <a:pt x="888" y="34"/>
                    </a:lnTo>
                    <a:lnTo>
                      <a:pt x="716" y="16"/>
                    </a:lnTo>
                    <a:lnTo>
                      <a:pt x="700" y="0"/>
                    </a:lnTo>
                    <a:lnTo>
                      <a:pt x="700" y="15"/>
                    </a:lnTo>
                    <a:lnTo>
                      <a:pt x="668" y="62"/>
                    </a:lnTo>
                    <a:lnTo>
                      <a:pt x="652" y="125"/>
                    </a:lnTo>
                    <a:lnTo>
                      <a:pt x="526" y="154"/>
                    </a:lnTo>
                    <a:lnTo>
                      <a:pt x="367" y="246"/>
                    </a:lnTo>
                    <a:lnTo>
                      <a:pt x="351" y="308"/>
                    </a:lnTo>
                    <a:lnTo>
                      <a:pt x="257" y="291"/>
                    </a:lnTo>
                    <a:lnTo>
                      <a:pt x="242" y="260"/>
                    </a:lnTo>
                    <a:lnTo>
                      <a:pt x="85" y="273"/>
                    </a:lnTo>
                    <a:lnTo>
                      <a:pt x="33" y="366"/>
                    </a:lnTo>
                    <a:lnTo>
                      <a:pt x="63" y="461"/>
                    </a:lnTo>
                    <a:lnTo>
                      <a:pt x="16" y="491"/>
                    </a:lnTo>
                    <a:lnTo>
                      <a:pt x="0" y="539"/>
                    </a:lnTo>
                    <a:lnTo>
                      <a:pt x="112" y="618"/>
                    </a:lnTo>
                    <a:lnTo>
                      <a:pt x="111" y="697"/>
                    </a:lnTo>
                    <a:lnTo>
                      <a:pt x="12" y="758"/>
                    </a:lnTo>
                    <a:lnTo>
                      <a:pt x="77" y="806"/>
                    </a:lnTo>
                    <a:lnTo>
                      <a:pt x="140" y="807"/>
                    </a:lnTo>
                    <a:lnTo>
                      <a:pt x="235" y="761"/>
                    </a:lnTo>
                    <a:lnTo>
                      <a:pt x="219" y="714"/>
                    </a:lnTo>
                    <a:lnTo>
                      <a:pt x="267" y="715"/>
                    </a:lnTo>
                    <a:lnTo>
                      <a:pt x="237" y="652"/>
                    </a:lnTo>
                    <a:lnTo>
                      <a:pt x="300" y="574"/>
                    </a:lnTo>
                    <a:lnTo>
                      <a:pt x="330" y="700"/>
                    </a:lnTo>
                    <a:lnTo>
                      <a:pt x="439" y="701"/>
                    </a:lnTo>
                    <a:lnTo>
                      <a:pt x="471" y="671"/>
                    </a:lnTo>
                    <a:lnTo>
                      <a:pt x="519" y="671"/>
                    </a:lnTo>
                    <a:lnTo>
                      <a:pt x="517" y="780"/>
                    </a:lnTo>
                    <a:lnTo>
                      <a:pt x="454" y="764"/>
                    </a:lnTo>
                    <a:lnTo>
                      <a:pt x="423" y="795"/>
                    </a:lnTo>
                    <a:lnTo>
                      <a:pt x="437" y="842"/>
                    </a:lnTo>
                    <a:lnTo>
                      <a:pt x="390" y="873"/>
                    </a:lnTo>
                    <a:lnTo>
                      <a:pt x="343" y="841"/>
                    </a:lnTo>
                    <a:lnTo>
                      <a:pt x="265" y="871"/>
                    </a:lnTo>
                    <a:lnTo>
                      <a:pt x="248" y="965"/>
                    </a:lnTo>
                    <a:lnTo>
                      <a:pt x="294" y="1028"/>
                    </a:lnTo>
                    <a:lnTo>
                      <a:pt x="356" y="1061"/>
                    </a:lnTo>
                    <a:lnTo>
                      <a:pt x="450" y="1030"/>
                    </a:lnTo>
                    <a:lnTo>
                      <a:pt x="496" y="1079"/>
                    </a:lnTo>
                    <a:lnTo>
                      <a:pt x="571" y="1393"/>
                    </a:lnTo>
                    <a:lnTo>
                      <a:pt x="665" y="1410"/>
                    </a:lnTo>
                    <a:lnTo>
                      <a:pt x="724" y="1615"/>
                    </a:lnTo>
                    <a:lnTo>
                      <a:pt x="614" y="1660"/>
                    </a:lnTo>
                    <a:lnTo>
                      <a:pt x="613" y="1691"/>
                    </a:lnTo>
                    <a:lnTo>
                      <a:pt x="708" y="1692"/>
                    </a:lnTo>
                    <a:lnTo>
                      <a:pt x="672" y="1751"/>
                    </a:lnTo>
                    <a:lnTo>
                      <a:pt x="660" y="1770"/>
                    </a:lnTo>
                    <a:lnTo>
                      <a:pt x="660" y="1771"/>
                    </a:lnTo>
                    <a:lnTo>
                      <a:pt x="722" y="1771"/>
                    </a:lnTo>
                    <a:lnTo>
                      <a:pt x="924" y="1931"/>
                    </a:lnTo>
                    <a:lnTo>
                      <a:pt x="1035" y="1791"/>
                    </a:lnTo>
                    <a:lnTo>
                      <a:pt x="1222" y="1904"/>
                    </a:lnTo>
                    <a:lnTo>
                      <a:pt x="1317" y="1795"/>
                    </a:lnTo>
                    <a:lnTo>
                      <a:pt x="1504" y="1923"/>
                    </a:lnTo>
                    <a:lnTo>
                      <a:pt x="1617" y="1721"/>
                    </a:lnTo>
                    <a:lnTo>
                      <a:pt x="1590" y="1345"/>
                    </a:lnTo>
                    <a:lnTo>
                      <a:pt x="1144" y="711"/>
                    </a:lnTo>
                    <a:lnTo>
                      <a:pt x="1211" y="461"/>
                    </a:lnTo>
                    <a:lnTo>
                      <a:pt x="1212" y="430"/>
                    </a:lnTo>
                    <a:lnTo>
                      <a:pt x="1093" y="2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1" name="Freeform 364">
                <a:extLst>
                  <a:ext uri="{FF2B5EF4-FFF2-40B4-BE49-F238E27FC236}">
                    <a16:creationId xmlns:a16="http://schemas.microsoft.com/office/drawing/2014/main" id="{83B74711-5961-4BEC-A199-22A3D3A07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2378"/>
                <a:ext cx="322" cy="286"/>
              </a:xfrm>
              <a:custGeom>
                <a:avLst/>
                <a:gdLst>
                  <a:gd name="T0" fmla="*/ 1921 w 2254"/>
                  <a:gd name="T1" fmla="*/ 751 h 1997"/>
                  <a:gd name="T2" fmla="*/ 2080 w 2254"/>
                  <a:gd name="T3" fmla="*/ 659 h 1997"/>
                  <a:gd name="T4" fmla="*/ 2206 w 2254"/>
                  <a:gd name="T5" fmla="*/ 630 h 1997"/>
                  <a:gd name="T6" fmla="*/ 2222 w 2254"/>
                  <a:gd name="T7" fmla="*/ 567 h 1997"/>
                  <a:gd name="T8" fmla="*/ 2254 w 2254"/>
                  <a:gd name="T9" fmla="*/ 520 h 1997"/>
                  <a:gd name="T10" fmla="*/ 2254 w 2254"/>
                  <a:gd name="T11" fmla="*/ 505 h 1997"/>
                  <a:gd name="T12" fmla="*/ 2115 w 2254"/>
                  <a:gd name="T13" fmla="*/ 393 h 1997"/>
                  <a:gd name="T14" fmla="*/ 1516 w 2254"/>
                  <a:gd name="T15" fmla="*/ 400 h 1997"/>
                  <a:gd name="T16" fmla="*/ 1391 w 2254"/>
                  <a:gd name="T17" fmla="*/ 414 h 1997"/>
                  <a:gd name="T18" fmla="*/ 1127 w 2254"/>
                  <a:gd name="T19" fmla="*/ 238 h 1997"/>
                  <a:gd name="T20" fmla="*/ 1082 w 2254"/>
                  <a:gd name="T21" fmla="*/ 2 h 1997"/>
                  <a:gd name="T22" fmla="*/ 941 w 2254"/>
                  <a:gd name="T23" fmla="*/ 0 h 1997"/>
                  <a:gd name="T24" fmla="*/ 940 w 2254"/>
                  <a:gd name="T25" fmla="*/ 1 h 1997"/>
                  <a:gd name="T26" fmla="*/ 926 w 2254"/>
                  <a:gd name="T27" fmla="*/ 0 h 1997"/>
                  <a:gd name="T28" fmla="*/ 890 w 2254"/>
                  <a:gd name="T29" fmla="*/ 61 h 1997"/>
                  <a:gd name="T30" fmla="*/ 862 w 2254"/>
                  <a:gd name="T31" fmla="*/ 93 h 1997"/>
                  <a:gd name="T32" fmla="*/ 706 w 2254"/>
                  <a:gd name="T33" fmla="*/ 76 h 1997"/>
                  <a:gd name="T34" fmla="*/ 545 w 2254"/>
                  <a:gd name="T35" fmla="*/ 323 h 1997"/>
                  <a:gd name="T36" fmla="*/ 343 w 2254"/>
                  <a:gd name="T37" fmla="*/ 179 h 1997"/>
                  <a:gd name="T38" fmla="*/ 326 w 2254"/>
                  <a:gd name="T39" fmla="*/ 337 h 1997"/>
                  <a:gd name="T40" fmla="*/ 383 w 2254"/>
                  <a:gd name="T41" fmla="*/ 713 h 1997"/>
                  <a:gd name="T42" fmla="*/ 0 w 2254"/>
                  <a:gd name="T43" fmla="*/ 1131 h 1997"/>
                  <a:gd name="T44" fmla="*/ 150 w 2254"/>
                  <a:gd name="T45" fmla="*/ 1403 h 1997"/>
                  <a:gd name="T46" fmla="*/ 260 w 2254"/>
                  <a:gd name="T47" fmla="*/ 1605 h 1997"/>
                  <a:gd name="T48" fmla="*/ 149 w 2254"/>
                  <a:gd name="T49" fmla="*/ 1745 h 1997"/>
                  <a:gd name="T50" fmla="*/ 145 w 2254"/>
                  <a:gd name="T51" fmla="*/ 1963 h 1997"/>
                  <a:gd name="T52" fmla="*/ 224 w 2254"/>
                  <a:gd name="T53" fmla="*/ 1997 h 1997"/>
                  <a:gd name="T54" fmla="*/ 239 w 2254"/>
                  <a:gd name="T55" fmla="*/ 1997 h 1997"/>
                  <a:gd name="T56" fmla="*/ 289 w 2254"/>
                  <a:gd name="T57" fmla="*/ 1841 h 1997"/>
                  <a:gd name="T58" fmla="*/ 574 w 2254"/>
                  <a:gd name="T59" fmla="*/ 1610 h 1997"/>
                  <a:gd name="T60" fmla="*/ 788 w 2254"/>
                  <a:gd name="T61" fmla="*/ 1169 h 1997"/>
                  <a:gd name="T62" fmla="*/ 1129 w 2254"/>
                  <a:gd name="T63" fmla="*/ 1147 h 1997"/>
                  <a:gd name="T64" fmla="*/ 1208 w 2254"/>
                  <a:gd name="T65" fmla="*/ 1054 h 1997"/>
                  <a:gd name="T66" fmla="*/ 1396 w 2254"/>
                  <a:gd name="T67" fmla="*/ 1150 h 1997"/>
                  <a:gd name="T68" fmla="*/ 1411 w 2254"/>
                  <a:gd name="T69" fmla="*/ 1153 h 1997"/>
                  <a:gd name="T70" fmla="*/ 1537 w 2254"/>
                  <a:gd name="T71" fmla="*/ 1169 h 1997"/>
                  <a:gd name="T72" fmla="*/ 1568 w 2254"/>
                  <a:gd name="T73" fmla="*/ 1185 h 1997"/>
                  <a:gd name="T74" fmla="*/ 1566 w 2254"/>
                  <a:gd name="T75" fmla="*/ 1263 h 1997"/>
                  <a:gd name="T76" fmla="*/ 1665 w 2254"/>
                  <a:gd name="T77" fmla="*/ 1202 h 1997"/>
                  <a:gd name="T78" fmla="*/ 1666 w 2254"/>
                  <a:gd name="T79" fmla="*/ 1123 h 1997"/>
                  <a:gd name="T80" fmla="*/ 1554 w 2254"/>
                  <a:gd name="T81" fmla="*/ 1044 h 1997"/>
                  <a:gd name="T82" fmla="*/ 1570 w 2254"/>
                  <a:gd name="T83" fmla="*/ 996 h 1997"/>
                  <a:gd name="T84" fmla="*/ 1617 w 2254"/>
                  <a:gd name="T85" fmla="*/ 966 h 1997"/>
                  <a:gd name="T86" fmla="*/ 1587 w 2254"/>
                  <a:gd name="T87" fmla="*/ 871 h 1997"/>
                  <a:gd name="T88" fmla="*/ 1639 w 2254"/>
                  <a:gd name="T89" fmla="*/ 778 h 1997"/>
                  <a:gd name="T90" fmla="*/ 1796 w 2254"/>
                  <a:gd name="T91" fmla="*/ 765 h 1997"/>
                  <a:gd name="T92" fmla="*/ 1811 w 2254"/>
                  <a:gd name="T93" fmla="*/ 796 h 1997"/>
                  <a:gd name="T94" fmla="*/ 1905 w 2254"/>
                  <a:gd name="T95" fmla="*/ 813 h 1997"/>
                  <a:gd name="T96" fmla="*/ 1921 w 2254"/>
                  <a:gd name="T97" fmla="*/ 751 h 1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254" h="1997">
                    <a:moveTo>
                      <a:pt x="1921" y="751"/>
                    </a:moveTo>
                    <a:lnTo>
                      <a:pt x="2080" y="659"/>
                    </a:lnTo>
                    <a:lnTo>
                      <a:pt x="2206" y="630"/>
                    </a:lnTo>
                    <a:lnTo>
                      <a:pt x="2222" y="567"/>
                    </a:lnTo>
                    <a:lnTo>
                      <a:pt x="2254" y="520"/>
                    </a:lnTo>
                    <a:lnTo>
                      <a:pt x="2254" y="505"/>
                    </a:lnTo>
                    <a:lnTo>
                      <a:pt x="2115" y="393"/>
                    </a:lnTo>
                    <a:lnTo>
                      <a:pt x="1516" y="400"/>
                    </a:lnTo>
                    <a:lnTo>
                      <a:pt x="1391" y="414"/>
                    </a:lnTo>
                    <a:lnTo>
                      <a:pt x="1127" y="238"/>
                    </a:lnTo>
                    <a:lnTo>
                      <a:pt x="1082" y="2"/>
                    </a:lnTo>
                    <a:lnTo>
                      <a:pt x="941" y="0"/>
                    </a:lnTo>
                    <a:lnTo>
                      <a:pt x="940" y="1"/>
                    </a:lnTo>
                    <a:lnTo>
                      <a:pt x="926" y="0"/>
                    </a:lnTo>
                    <a:lnTo>
                      <a:pt x="890" y="61"/>
                    </a:lnTo>
                    <a:lnTo>
                      <a:pt x="862" y="93"/>
                    </a:lnTo>
                    <a:lnTo>
                      <a:pt x="706" y="76"/>
                    </a:lnTo>
                    <a:lnTo>
                      <a:pt x="545" y="323"/>
                    </a:lnTo>
                    <a:lnTo>
                      <a:pt x="343" y="179"/>
                    </a:lnTo>
                    <a:lnTo>
                      <a:pt x="326" y="337"/>
                    </a:lnTo>
                    <a:lnTo>
                      <a:pt x="383" y="713"/>
                    </a:lnTo>
                    <a:lnTo>
                      <a:pt x="0" y="1131"/>
                    </a:lnTo>
                    <a:lnTo>
                      <a:pt x="150" y="1403"/>
                    </a:lnTo>
                    <a:lnTo>
                      <a:pt x="260" y="1605"/>
                    </a:lnTo>
                    <a:lnTo>
                      <a:pt x="149" y="1745"/>
                    </a:lnTo>
                    <a:lnTo>
                      <a:pt x="145" y="1963"/>
                    </a:lnTo>
                    <a:lnTo>
                      <a:pt x="224" y="1997"/>
                    </a:lnTo>
                    <a:lnTo>
                      <a:pt x="239" y="1997"/>
                    </a:lnTo>
                    <a:lnTo>
                      <a:pt x="289" y="1841"/>
                    </a:lnTo>
                    <a:lnTo>
                      <a:pt x="574" y="1610"/>
                    </a:lnTo>
                    <a:lnTo>
                      <a:pt x="788" y="1169"/>
                    </a:lnTo>
                    <a:lnTo>
                      <a:pt x="1129" y="1147"/>
                    </a:lnTo>
                    <a:lnTo>
                      <a:pt x="1208" y="1054"/>
                    </a:lnTo>
                    <a:lnTo>
                      <a:pt x="1396" y="1150"/>
                    </a:lnTo>
                    <a:lnTo>
                      <a:pt x="1411" y="1153"/>
                    </a:lnTo>
                    <a:lnTo>
                      <a:pt x="1537" y="1169"/>
                    </a:lnTo>
                    <a:lnTo>
                      <a:pt x="1568" y="1185"/>
                    </a:lnTo>
                    <a:lnTo>
                      <a:pt x="1566" y="1263"/>
                    </a:lnTo>
                    <a:lnTo>
                      <a:pt x="1665" y="1202"/>
                    </a:lnTo>
                    <a:lnTo>
                      <a:pt x="1666" y="1123"/>
                    </a:lnTo>
                    <a:lnTo>
                      <a:pt x="1554" y="1044"/>
                    </a:lnTo>
                    <a:lnTo>
                      <a:pt x="1570" y="996"/>
                    </a:lnTo>
                    <a:lnTo>
                      <a:pt x="1617" y="966"/>
                    </a:lnTo>
                    <a:lnTo>
                      <a:pt x="1587" y="871"/>
                    </a:lnTo>
                    <a:lnTo>
                      <a:pt x="1639" y="778"/>
                    </a:lnTo>
                    <a:lnTo>
                      <a:pt x="1796" y="765"/>
                    </a:lnTo>
                    <a:lnTo>
                      <a:pt x="1811" y="796"/>
                    </a:lnTo>
                    <a:lnTo>
                      <a:pt x="1905" y="813"/>
                    </a:lnTo>
                    <a:lnTo>
                      <a:pt x="1921" y="7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2" name="Freeform 365">
                <a:extLst>
                  <a:ext uri="{FF2B5EF4-FFF2-40B4-BE49-F238E27FC236}">
                    <a16:creationId xmlns:a16="http://schemas.microsoft.com/office/drawing/2014/main" id="{32450EAF-03B7-475C-9376-B8871CC5C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4" y="2532"/>
                <a:ext cx="159" cy="184"/>
              </a:xfrm>
              <a:custGeom>
                <a:avLst/>
                <a:gdLst>
                  <a:gd name="T0" fmla="*/ 857 w 1110"/>
                  <a:gd name="T1" fmla="*/ 97 h 1282"/>
                  <a:gd name="T2" fmla="*/ 716 w 1110"/>
                  <a:gd name="T3" fmla="*/ 126 h 1282"/>
                  <a:gd name="T4" fmla="*/ 623 w 1110"/>
                  <a:gd name="T5" fmla="*/ 78 h 1282"/>
                  <a:gd name="T6" fmla="*/ 605 w 1110"/>
                  <a:gd name="T7" fmla="*/ 140 h 1282"/>
                  <a:gd name="T8" fmla="*/ 526 w 1110"/>
                  <a:gd name="T9" fmla="*/ 233 h 1282"/>
                  <a:gd name="T10" fmla="*/ 477 w 1110"/>
                  <a:gd name="T11" fmla="*/ 341 h 1282"/>
                  <a:gd name="T12" fmla="*/ 367 w 1110"/>
                  <a:gd name="T13" fmla="*/ 231 h 1282"/>
                  <a:gd name="T14" fmla="*/ 272 w 1110"/>
                  <a:gd name="T15" fmla="*/ 245 h 1282"/>
                  <a:gd name="T16" fmla="*/ 240 w 1110"/>
                  <a:gd name="T17" fmla="*/ 322 h 1282"/>
                  <a:gd name="T18" fmla="*/ 160 w 1110"/>
                  <a:gd name="T19" fmla="*/ 385 h 1282"/>
                  <a:gd name="T20" fmla="*/ 286 w 1110"/>
                  <a:gd name="T21" fmla="*/ 386 h 1282"/>
                  <a:gd name="T22" fmla="*/ 313 w 1110"/>
                  <a:gd name="T23" fmla="*/ 621 h 1282"/>
                  <a:gd name="T24" fmla="*/ 220 w 1110"/>
                  <a:gd name="T25" fmla="*/ 604 h 1282"/>
                  <a:gd name="T26" fmla="*/ 141 w 1110"/>
                  <a:gd name="T27" fmla="*/ 666 h 1282"/>
                  <a:gd name="T28" fmla="*/ 63 w 1110"/>
                  <a:gd name="T29" fmla="*/ 618 h 1282"/>
                  <a:gd name="T30" fmla="*/ 14 w 1110"/>
                  <a:gd name="T31" fmla="*/ 758 h 1282"/>
                  <a:gd name="T32" fmla="*/ 121 w 1110"/>
                  <a:gd name="T33" fmla="*/ 948 h 1282"/>
                  <a:gd name="T34" fmla="*/ 216 w 1110"/>
                  <a:gd name="T35" fmla="*/ 918 h 1282"/>
                  <a:gd name="T36" fmla="*/ 262 w 1110"/>
                  <a:gd name="T37" fmla="*/ 950 h 1282"/>
                  <a:gd name="T38" fmla="*/ 386 w 1110"/>
                  <a:gd name="T39" fmla="*/ 1077 h 1282"/>
                  <a:gd name="T40" fmla="*/ 448 w 1110"/>
                  <a:gd name="T41" fmla="*/ 1282 h 1282"/>
                  <a:gd name="T42" fmla="*/ 888 w 1110"/>
                  <a:gd name="T43" fmla="*/ 1194 h 1282"/>
                  <a:gd name="T44" fmla="*/ 1046 w 1110"/>
                  <a:gd name="T45" fmla="*/ 1196 h 1282"/>
                  <a:gd name="T46" fmla="*/ 1094 w 1110"/>
                  <a:gd name="T47" fmla="*/ 1118 h 1282"/>
                  <a:gd name="T48" fmla="*/ 1000 w 1110"/>
                  <a:gd name="T49" fmla="*/ 1086 h 1282"/>
                  <a:gd name="T50" fmla="*/ 1051 w 1110"/>
                  <a:gd name="T51" fmla="*/ 836 h 1282"/>
                  <a:gd name="T52" fmla="*/ 882 w 1110"/>
                  <a:gd name="T53" fmla="*/ 505 h 1282"/>
                  <a:gd name="T54" fmla="*/ 742 w 1110"/>
                  <a:gd name="T55" fmla="*/ 487 h 1282"/>
                  <a:gd name="T56" fmla="*/ 634 w 1110"/>
                  <a:gd name="T57" fmla="*/ 391 h 1282"/>
                  <a:gd name="T58" fmla="*/ 729 w 1110"/>
                  <a:gd name="T59" fmla="*/ 267 h 1282"/>
                  <a:gd name="T60" fmla="*/ 823 w 1110"/>
                  <a:gd name="T61" fmla="*/ 268 h 1282"/>
                  <a:gd name="T62" fmla="*/ 840 w 1110"/>
                  <a:gd name="T63" fmla="*/ 190 h 1282"/>
                  <a:gd name="T64" fmla="*/ 905 w 1110"/>
                  <a:gd name="T65" fmla="*/ 97 h 1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10" h="1282">
                    <a:moveTo>
                      <a:pt x="905" y="97"/>
                    </a:moveTo>
                    <a:lnTo>
                      <a:pt x="857" y="97"/>
                    </a:lnTo>
                    <a:lnTo>
                      <a:pt x="825" y="127"/>
                    </a:lnTo>
                    <a:lnTo>
                      <a:pt x="716" y="126"/>
                    </a:lnTo>
                    <a:lnTo>
                      <a:pt x="686" y="0"/>
                    </a:lnTo>
                    <a:lnTo>
                      <a:pt x="623" y="78"/>
                    </a:lnTo>
                    <a:lnTo>
                      <a:pt x="653" y="141"/>
                    </a:lnTo>
                    <a:lnTo>
                      <a:pt x="605" y="140"/>
                    </a:lnTo>
                    <a:lnTo>
                      <a:pt x="621" y="187"/>
                    </a:lnTo>
                    <a:lnTo>
                      <a:pt x="526" y="233"/>
                    </a:lnTo>
                    <a:lnTo>
                      <a:pt x="526" y="280"/>
                    </a:lnTo>
                    <a:lnTo>
                      <a:pt x="477" y="341"/>
                    </a:lnTo>
                    <a:lnTo>
                      <a:pt x="412" y="325"/>
                    </a:lnTo>
                    <a:lnTo>
                      <a:pt x="367" y="231"/>
                    </a:lnTo>
                    <a:lnTo>
                      <a:pt x="319" y="215"/>
                    </a:lnTo>
                    <a:lnTo>
                      <a:pt x="272" y="245"/>
                    </a:lnTo>
                    <a:lnTo>
                      <a:pt x="287" y="276"/>
                    </a:lnTo>
                    <a:lnTo>
                      <a:pt x="240" y="322"/>
                    </a:lnTo>
                    <a:lnTo>
                      <a:pt x="161" y="353"/>
                    </a:lnTo>
                    <a:lnTo>
                      <a:pt x="160" y="385"/>
                    </a:lnTo>
                    <a:lnTo>
                      <a:pt x="191" y="401"/>
                    </a:lnTo>
                    <a:lnTo>
                      <a:pt x="286" y="386"/>
                    </a:lnTo>
                    <a:lnTo>
                      <a:pt x="345" y="559"/>
                    </a:lnTo>
                    <a:lnTo>
                      <a:pt x="313" y="621"/>
                    </a:lnTo>
                    <a:lnTo>
                      <a:pt x="252" y="589"/>
                    </a:lnTo>
                    <a:lnTo>
                      <a:pt x="220" y="604"/>
                    </a:lnTo>
                    <a:lnTo>
                      <a:pt x="203" y="636"/>
                    </a:lnTo>
                    <a:lnTo>
                      <a:pt x="141" y="666"/>
                    </a:lnTo>
                    <a:lnTo>
                      <a:pt x="126" y="603"/>
                    </a:lnTo>
                    <a:lnTo>
                      <a:pt x="63" y="618"/>
                    </a:lnTo>
                    <a:lnTo>
                      <a:pt x="0" y="664"/>
                    </a:lnTo>
                    <a:lnTo>
                      <a:pt x="14" y="758"/>
                    </a:lnTo>
                    <a:lnTo>
                      <a:pt x="154" y="808"/>
                    </a:lnTo>
                    <a:lnTo>
                      <a:pt x="121" y="948"/>
                    </a:lnTo>
                    <a:lnTo>
                      <a:pt x="199" y="965"/>
                    </a:lnTo>
                    <a:lnTo>
                      <a:pt x="216" y="918"/>
                    </a:lnTo>
                    <a:lnTo>
                      <a:pt x="247" y="934"/>
                    </a:lnTo>
                    <a:lnTo>
                      <a:pt x="262" y="950"/>
                    </a:lnTo>
                    <a:lnTo>
                      <a:pt x="371" y="1014"/>
                    </a:lnTo>
                    <a:lnTo>
                      <a:pt x="386" y="1077"/>
                    </a:lnTo>
                    <a:lnTo>
                      <a:pt x="466" y="1125"/>
                    </a:lnTo>
                    <a:lnTo>
                      <a:pt x="448" y="1282"/>
                    </a:lnTo>
                    <a:lnTo>
                      <a:pt x="622" y="1222"/>
                    </a:lnTo>
                    <a:lnTo>
                      <a:pt x="888" y="1194"/>
                    </a:lnTo>
                    <a:lnTo>
                      <a:pt x="1046" y="1197"/>
                    </a:lnTo>
                    <a:lnTo>
                      <a:pt x="1046" y="1196"/>
                    </a:lnTo>
                    <a:lnTo>
                      <a:pt x="1058" y="1177"/>
                    </a:lnTo>
                    <a:lnTo>
                      <a:pt x="1094" y="1118"/>
                    </a:lnTo>
                    <a:lnTo>
                      <a:pt x="999" y="1117"/>
                    </a:lnTo>
                    <a:lnTo>
                      <a:pt x="1000" y="1086"/>
                    </a:lnTo>
                    <a:lnTo>
                      <a:pt x="1110" y="1041"/>
                    </a:lnTo>
                    <a:lnTo>
                      <a:pt x="1051" y="836"/>
                    </a:lnTo>
                    <a:lnTo>
                      <a:pt x="957" y="819"/>
                    </a:lnTo>
                    <a:lnTo>
                      <a:pt x="882" y="505"/>
                    </a:lnTo>
                    <a:lnTo>
                      <a:pt x="836" y="456"/>
                    </a:lnTo>
                    <a:lnTo>
                      <a:pt x="742" y="487"/>
                    </a:lnTo>
                    <a:lnTo>
                      <a:pt x="680" y="454"/>
                    </a:lnTo>
                    <a:lnTo>
                      <a:pt x="634" y="391"/>
                    </a:lnTo>
                    <a:lnTo>
                      <a:pt x="651" y="297"/>
                    </a:lnTo>
                    <a:lnTo>
                      <a:pt x="729" y="267"/>
                    </a:lnTo>
                    <a:lnTo>
                      <a:pt x="776" y="299"/>
                    </a:lnTo>
                    <a:lnTo>
                      <a:pt x="823" y="268"/>
                    </a:lnTo>
                    <a:lnTo>
                      <a:pt x="809" y="221"/>
                    </a:lnTo>
                    <a:lnTo>
                      <a:pt x="840" y="190"/>
                    </a:lnTo>
                    <a:lnTo>
                      <a:pt x="903" y="206"/>
                    </a:lnTo>
                    <a:lnTo>
                      <a:pt x="905" y="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3" name="Freeform 366">
                <a:extLst>
                  <a:ext uri="{FF2B5EF4-FFF2-40B4-BE49-F238E27FC236}">
                    <a16:creationId xmlns:a16="http://schemas.microsoft.com/office/drawing/2014/main" id="{831BBDCB-E813-4B3F-AB55-71F0ABB29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6" y="2286"/>
                <a:ext cx="346" cy="332"/>
              </a:xfrm>
              <a:custGeom>
                <a:avLst/>
                <a:gdLst>
                  <a:gd name="T0" fmla="*/ 2420 w 2420"/>
                  <a:gd name="T1" fmla="*/ 1356 h 2320"/>
                  <a:gd name="T2" fmla="*/ 2363 w 2420"/>
                  <a:gd name="T3" fmla="*/ 980 h 2320"/>
                  <a:gd name="T4" fmla="*/ 2380 w 2420"/>
                  <a:gd name="T5" fmla="*/ 822 h 2320"/>
                  <a:gd name="T6" fmla="*/ 2058 w 2420"/>
                  <a:gd name="T7" fmla="*/ 364 h 2320"/>
                  <a:gd name="T8" fmla="*/ 1853 w 2420"/>
                  <a:gd name="T9" fmla="*/ 407 h 2320"/>
                  <a:gd name="T10" fmla="*/ 1782 w 2420"/>
                  <a:gd name="T11" fmla="*/ 120 h 2320"/>
                  <a:gd name="T12" fmla="*/ 1780 w 2420"/>
                  <a:gd name="T13" fmla="*/ 109 h 2320"/>
                  <a:gd name="T14" fmla="*/ 1563 w 2420"/>
                  <a:gd name="T15" fmla="*/ 86 h 2320"/>
                  <a:gd name="T16" fmla="*/ 777 w 2420"/>
                  <a:gd name="T17" fmla="*/ 0 h 2320"/>
                  <a:gd name="T18" fmla="*/ 728 w 2420"/>
                  <a:gd name="T19" fmla="*/ 157 h 2320"/>
                  <a:gd name="T20" fmla="*/ 368 w 2420"/>
                  <a:gd name="T21" fmla="*/ 105 h 2320"/>
                  <a:gd name="T22" fmla="*/ 210 w 2420"/>
                  <a:gd name="T23" fmla="*/ 243 h 2320"/>
                  <a:gd name="T24" fmla="*/ 0 w 2420"/>
                  <a:gd name="T25" fmla="*/ 695 h 2320"/>
                  <a:gd name="T26" fmla="*/ 155 w 2420"/>
                  <a:gd name="T27" fmla="*/ 822 h 2320"/>
                  <a:gd name="T28" fmla="*/ 321 w 2420"/>
                  <a:gd name="T29" fmla="*/ 1264 h 2320"/>
                  <a:gd name="T30" fmla="*/ 336 w 2420"/>
                  <a:gd name="T31" fmla="*/ 1327 h 2320"/>
                  <a:gd name="T32" fmla="*/ 318 w 2420"/>
                  <a:gd name="T33" fmla="*/ 1499 h 2320"/>
                  <a:gd name="T34" fmla="*/ 489 w 2420"/>
                  <a:gd name="T35" fmla="*/ 1564 h 2320"/>
                  <a:gd name="T36" fmla="*/ 518 w 2420"/>
                  <a:gd name="T37" fmla="*/ 1737 h 2320"/>
                  <a:gd name="T38" fmla="*/ 565 w 2420"/>
                  <a:gd name="T39" fmla="*/ 1737 h 2320"/>
                  <a:gd name="T40" fmla="*/ 691 w 2420"/>
                  <a:gd name="T41" fmla="*/ 1693 h 2320"/>
                  <a:gd name="T42" fmla="*/ 1017 w 2420"/>
                  <a:gd name="T43" fmla="*/ 1900 h 2320"/>
                  <a:gd name="T44" fmla="*/ 969 w 2420"/>
                  <a:gd name="T45" fmla="*/ 2041 h 2320"/>
                  <a:gd name="T46" fmla="*/ 1060 w 2420"/>
                  <a:gd name="T47" fmla="*/ 2152 h 2320"/>
                  <a:gd name="T48" fmla="*/ 1203 w 2420"/>
                  <a:gd name="T49" fmla="*/ 2029 h 2320"/>
                  <a:gd name="T50" fmla="*/ 1470 w 2420"/>
                  <a:gd name="T51" fmla="*/ 2032 h 2320"/>
                  <a:gd name="T52" fmla="*/ 1842 w 2420"/>
                  <a:gd name="T53" fmla="*/ 2320 h 2320"/>
                  <a:gd name="T54" fmla="*/ 2187 w 2420"/>
                  <a:gd name="T55" fmla="*/ 2046 h 2320"/>
                  <a:gd name="T56" fmla="*/ 2037 w 2420"/>
                  <a:gd name="T57" fmla="*/ 1774 h 2320"/>
                  <a:gd name="T58" fmla="*/ 2420 w 2420"/>
                  <a:gd name="T59" fmla="*/ 1356 h 2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20" h="2320">
                    <a:moveTo>
                      <a:pt x="2420" y="1356"/>
                    </a:moveTo>
                    <a:lnTo>
                      <a:pt x="2363" y="980"/>
                    </a:lnTo>
                    <a:lnTo>
                      <a:pt x="2380" y="822"/>
                    </a:lnTo>
                    <a:lnTo>
                      <a:pt x="2058" y="364"/>
                    </a:lnTo>
                    <a:lnTo>
                      <a:pt x="1853" y="407"/>
                    </a:lnTo>
                    <a:lnTo>
                      <a:pt x="1782" y="120"/>
                    </a:lnTo>
                    <a:lnTo>
                      <a:pt x="1780" y="109"/>
                    </a:lnTo>
                    <a:lnTo>
                      <a:pt x="1563" y="86"/>
                    </a:lnTo>
                    <a:lnTo>
                      <a:pt x="777" y="0"/>
                    </a:lnTo>
                    <a:lnTo>
                      <a:pt x="728" y="157"/>
                    </a:lnTo>
                    <a:lnTo>
                      <a:pt x="368" y="105"/>
                    </a:lnTo>
                    <a:lnTo>
                      <a:pt x="210" y="243"/>
                    </a:lnTo>
                    <a:lnTo>
                      <a:pt x="0" y="695"/>
                    </a:lnTo>
                    <a:lnTo>
                      <a:pt x="155" y="822"/>
                    </a:lnTo>
                    <a:lnTo>
                      <a:pt x="321" y="1264"/>
                    </a:lnTo>
                    <a:lnTo>
                      <a:pt x="336" y="1327"/>
                    </a:lnTo>
                    <a:lnTo>
                      <a:pt x="318" y="1499"/>
                    </a:lnTo>
                    <a:lnTo>
                      <a:pt x="489" y="1564"/>
                    </a:lnTo>
                    <a:lnTo>
                      <a:pt x="518" y="1737"/>
                    </a:lnTo>
                    <a:lnTo>
                      <a:pt x="565" y="1737"/>
                    </a:lnTo>
                    <a:lnTo>
                      <a:pt x="691" y="1693"/>
                    </a:lnTo>
                    <a:lnTo>
                      <a:pt x="1017" y="1900"/>
                    </a:lnTo>
                    <a:lnTo>
                      <a:pt x="969" y="2041"/>
                    </a:lnTo>
                    <a:lnTo>
                      <a:pt x="1060" y="2152"/>
                    </a:lnTo>
                    <a:lnTo>
                      <a:pt x="1203" y="2029"/>
                    </a:lnTo>
                    <a:lnTo>
                      <a:pt x="1470" y="2032"/>
                    </a:lnTo>
                    <a:lnTo>
                      <a:pt x="1842" y="2320"/>
                    </a:lnTo>
                    <a:lnTo>
                      <a:pt x="2187" y="2046"/>
                    </a:lnTo>
                    <a:lnTo>
                      <a:pt x="2037" y="1774"/>
                    </a:lnTo>
                    <a:lnTo>
                      <a:pt x="2420" y="1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4" name="Freeform 367">
                <a:extLst>
                  <a:ext uri="{FF2B5EF4-FFF2-40B4-BE49-F238E27FC236}">
                    <a16:creationId xmlns:a16="http://schemas.microsoft.com/office/drawing/2014/main" id="{EBA8AD70-666A-4D86-ACA9-67A786195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1" y="2529"/>
                <a:ext cx="200" cy="226"/>
              </a:xfrm>
              <a:custGeom>
                <a:avLst/>
                <a:gdLst>
                  <a:gd name="T0" fmla="*/ 1157 w 1395"/>
                  <a:gd name="T1" fmla="*/ 96 h 1584"/>
                  <a:gd name="T2" fmla="*/ 969 w 1395"/>
                  <a:gd name="T3" fmla="*/ 0 h 1584"/>
                  <a:gd name="T4" fmla="*/ 890 w 1395"/>
                  <a:gd name="T5" fmla="*/ 93 h 1584"/>
                  <a:gd name="T6" fmla="*/ 549 w 1395"/>
                  <a:gd name="T7" fmla="*/ 115 h 1584"/>
                  <a:gd name="T8" fmla="*/ 335 w 1395"/>
                  <a:gd name="T9" fmla="*/ 556 h 1584"/>
                  <a:gd name="T10" fmla="*/ 50 w 1395"/>
                  <a:gd name="T11" fmla="*/ 787 h 1584"/>
                  <a:gd name="T12" fmla="*/ 0 w 1395"/>
                  <a:gd name="T13" fmla="*/ 943 h 1584"/>
                  <a:gd name="T14" fmla="*/ 11 w 1395"/>
                  <a:gd name="T15" fmla="*/ 1101 h 1584"/>
                  <a:gd name="T16" fmla="*/ 527 w 1395"/>
                  <a:gd name="T17" fmla="*/ 1389 h 1584"/>
                  <a:gd name="T18" fmla="*/ 528 w 1395"/>
                  <a:gd name="T19" fmla="*/ 1388 h 1584"/>
                  <a:gd name="T20" fmla="*/ 637 w 1395"/>
                  <a:gd name="T21" fmla="*/ 1359 h 1584"/>
                  <a:gd name="T22" fmla="*/ 1026 w 1395"/>
                  <a:gd name="T23" fmla="*/ 1584 h 1584"/>
                  <a:gd name="T24" fmla="*/ 1153 w 1395"/>
                  <a:gd name="T25" fmla="*/ 1476 h 1584"/>
                  <a:gd name="T26" fmla="*/ 1280 w 1395"/>
                  <a:gd name="T27" fmla="*/ 1353 h 1584"/>
                  <a:gd name="T28" fmla="*/ 1377 w 1395"/>
                  <a:gd name="T29" fmla="*/ 1307 h 1584"/>
                  <a:gd name="T30" fmla="*/ 1395 w 1395"/>
                  <a:gd name="T31" fmla="*/ 1150 h 1584"/>
                  <a:gd name="T32" fmla="*/ 1315 w 1395"/>
                  <a:gd name="T33" fmla="*/ 1102 h 1584"/>
                  <a:gd name="T34" fmla="*/ 1300 w 1395"/>
                  <a:gd name="T35" fmla="*/ 1039 h 1584"/>
                  <a:gd name="T36" fmla="*/ 1191 w 1395"/>
                  <a:gd name="T37" fmla="*/ 975 h 1584"/>
                  <a:gd name="T38" fmla="*/ 1176 w 1395"/>
                  <a:gd name="T39" fmla="*/ 959 h 1584"/>
                  <a:gd name="T40" fmla="*/ 1145 w 1395"/>
                  <a:gd name="T41" fmla="*/ 943 h 1584"/>
                  <a:gd name="T42" fmla="*/ 1128 w 1395"/>
                  <a:gd name="T43" fmla="*/ 990 h 1584"/>
                  <a:gd name="T44" fmla="*/ 1050 w 1395"/>
                  <a:gd name="T45" fmla="*/ 973 h 1584"/>
                  <a:gd name="T46" fmla="*/ 1083 w 1395"/>
                  <a:gd name="T47" fmla="*/ 833 h 1584"/>
                  <a:gd name="T48" fmla="*/ 943 w 1395"/>
                  <a:gd name="T49" fmla="*/ 783 h 1584"/>
                  <a:gd name="T50" fmla="*/ 929 w 1395"/>
                  <a:gd name="T51" fmla="*/ 689 h 1584"/>
                  <a:gd name="T52" fmla="*/ 992 w 1395"/>
                  <a:gd name="T53" fmla="*/ 643 h 1584"/>
                  <a:gd name="T54" fmla="*/ 1055 w 1395"/>
                  <a:gd name="T55" fmla="*/ 628 h 1584"/>
                  <a:gd name="T56" fmla="*/ 1070 w 1395"/>
                  <a:gd name="T57" fmla="*/ 691 h 1584"/>
                  <a:gd name="T58" fmla="*/ 1132 w 1395"/>
                  <a:gd name="T59" fmla="*/ 661 h 1584"/>
                  <a:gd name="T60" fmla="*/ 1149 w 1395"/>
                  <a:gd name="T61" fmla="*/ 629 h 1584"/>
                  <a:gd name="T62" fmla="*/ 1181 w 1395"/>
                  <a:gd name="T63" fmla="*/ 614 h 1584"/>
                  <a:gd name="T64" fmla="*/ 1242 w 1395"/>
                  <a:gd name="T65" fmla="*/ 646 h 1584"/>
                  <a:gd name="T66" fmla="*/ 1274 w 1395"/>
                  <a:gd name="T67" fmla="*/ 584 h 1584"/>
                  <a:gd name="T68" fmla="*/ 1215 w 1395"/>
                  <a:gd name="T69" fmla="*/ 411 h 1584"/>
                  <a:gd name="T70" fmla="*/ 1120 w 1395"/>
                  <a:gd name="T71" fmla="*/ 426 h 1584"/>
                  <a:gd name="T72" fmla="*/ 1089 w 1395"/>
                  <a:gd name="T73" fmla="*/ 410 h 1584"/>
                  <a:gd name="T74" fmla="*/ 1090 w 1395"/>
                  <a:gd name="T75" fmla="*/ 378 h 1584"/>
                  <a:gd name="T76" fmla="*/ 1169 w 1395"/>
                  <a:gd name="T77" fmla="*/ 347 h 1584"/>
                  <a:gd name="T78" fmla="*/ 1216 w 1395"/>
                  <a:gd name="T79" fmla="*/ 301 h 1584"/>
                  <a:gd name="T80" fmla="*/ 1201 w 1395"/>
                  <a:gd name="T81" fmla="*/ 270 h 1584"/>
                  <a:gd name="T82" fmla="*/ 1123 w 1395"/>
                  <a:gd name="T83" fmla="*/ 238 h 1584"/>
                  <a:gd name="T84" fmla="*/ 1124 w 1395"/>
                  <a:gd name="T85" fmla="*/ 175 h 1584"/>
                  <a:gd name="T86" fmla="*/ 1172 w 1395"/>
                  <a:gd name="T87" fmla="*/ 113 h 1584"/>
                  <a:gd name="T88" fmla="*/ 1172 w 1395"/>
                  <a:gd name="T89" fmla="*/ 99 h 1584"/>
                  <a:gd name="T90" fmla="*/ 1157 w 1395"/>
                  <a:gd name="T91" fmla="*/ 96 h 1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95" h="1584">
                    <a:moveTo>
                      <a:pt x="1157" y="96"/>
                    </a:moveTo>
                    <a:lnTo>
                      <a:pt x="969" y="0"/>
                    </a:lnTo>
                    <a:lnTo>
                      <a:pt x="890" y="93"/>
                    </a:lnTo>
                    <a:lnTo>
                      <a:pt x="549" y="115"/>
                    </a:lnTo>
                    <a:lnTo>
                      <a:pt x="335" y="556"/>
                    </a:lnTo>
                    <a:lnTo>
                      <a:pt x="50" y="787"/>
                    </a:lnTo>
                    <a:lnTo>
                      <a:pt x="0" y="943"/>
                    </a:lnTo>
                    <a:lnTo>
                      <a:pt x="11" y="1101"/>
                    </a:lnTo>
                    <a:lnTo>
                      <a:pt x="527" y="1389"/>
                    </a:lnTo>
                    <a:lnTo>
                      <a:pt x="528" y="1388"/>
                    </a:lnTo>
                    <a:lnTo>
                      <a:pt x="637" y="1359"/>
                    </a:lnTo>
                    <a:lnTo>
                      <a:pt x="1026" y="1584"/>
                    </a:lnTo>
                    <a:lnTo>
                      <a:pt x="1153" y="1476"/>
                    </a:lnTo>
                    <a:lnTo>
                      <a:pt x="1280" y="1353"/>
                    </a:lnTo>
                    <a:lnTo>
                      <a:pt x="1377" y="1307"/>
                    </a:lnTo>
                    <a:lnTo>
                      <a:pt x="1395" y="1150"/>
                    </a:lnTo>
                    <a:lnTo>
                      <a:pt x="1315" y="1102"/>
                    </a:lnTo>
                    <a:lnTo>
                      <a:pt x="1300" y="1039"/>
                    </a:lnTo>
                    <a:lnTo>
                      <a:pt x="1191" y="975"/>
                    </a:lnTo>
                    <a:lnTo>
                      <a:pt x="1176" y="959"/>
                    </a:lnTo>
                    <a:lnTo>
                      <a:pt x="1145" y="943"/>
                    </a:lnTo>
                    <a:lnTo>
                      <a:pt x="1128" y="990"/>
                    </a:lnTo>
                    <a:lnTo>
                      <a:pt x="1050" y="973"/>
                    </a:lnTo>
                    <a:lnTo>
                      <a:pt x="1083" y="833"/>
                    </a:lnTo>
                    <a:lnTo>
                      <a:pt x="943" y="783"/>
                    </a:lnTo>
                    <a:lnTo>
                      <a:pt x="929" y="689"/>
                    </a:lnTo>
                    <a:lnTo>
                      <a:pt x="992" y="643"/>
                    </a:lnTo>
                    <a:lnTo>
                      <a:pt x="1055" y="628"/>
                    </a:lnTo>
                    <a:lnTo>
                      <a:pt x="1070" y="691"/>
                    </a:lnTo>
                    <a:lnTo>
                      <a:pt x="1132" y="661"/>
                    </a:lnTo>
                    <a:lnTo>
                      <a:pt x="1149" y="629"/>
                    </a:lnTo>
                    <a:lnTo>
                      <a:pt x="1181" y="614"/>
                    </a:lnTo>
                    <a:lnTo>
                      <a:pt x="1242" y="646"/>
                    </a:lnTo>
                    <a:lnTo>
                      <a:pt x="1274" y="584"/>
                    </a:lnTo>
                    <a:lnTo>
                      <a:pt x="1215" y="411"/>
                    </a:lnTo>
                    <a:lnTo>
                      <a:pt x="1120" y="426"/>
                    </a:lnTo>
                    <a:lnTo>
                      <a:pt x="1089" y="410"/>
                    </a:lnTo>
                    <a:lnTo>
                      <a:pt x="1090" y="378"/>
                    </a:lnTo>
                    <a:lnTo>
                      <a:pt x="1169" y="347"/>
                    </a:lnTo>
                    <a:lnTo>
                      <a:pt x="1216" y="301"/>
                    </a:lnTo>
                    <a:lnTo>
                      <a:pt x="1201" y="270"/>
                    </a:lnTo>
                    <a:lnTo>
                      <a:pt x="1123" y="238"/>
                    </a:lnTo>
                    <a:lnTo>
                      <a:pt x="1124" y="175"/>
                    </a:lnTo>
                    <a:lnTo>
                      <a:pt x="1172" y="113"/>
                    </a:lnTo>
                    <a:lnTo>
                      <a:pt x="1172" y="99"/>
                    </a:lnTo>
                    <a:lnTo>
                      <a:pt x="1157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5" name="Freeform 368">
                <a:extLst>
                  <a:ext uri="{FF2B5EF4-FFF2-40B4-BE49-F238E27FC236}">
                    <a16:creationId xmlns:a16="http://schemas.microsoft.com/office/drawing/2014/main" id="{A4D0DBD8-1E8D-4FDB-923C-4DA5E5DCD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2" y="2543"/>
                <a:ext cx="47" cy="38"/>
              </a:xfrm>
              <a:custGeom>
                <a:avLst/>
                <a:gdLst>
                  <a:gd name="T0" fmla="*/ 49 w 332"/>
                  <a:gd name="T1" fmla="*/ 14 h 267"/>
                  <a:gd name="T2" fmla="*/ 1 w 332"/>
                  <a:gd name="T3" fmla="*/ 76 h 267"/>
                  <a:gd name="T4" fmla="*/ 0 w 332"/>
                  <a:gd name="T5" fmla="*/ 139 h 267"/>
                  <a:gd name="T6" fmla="*/ 78 w 332"/>
                  <a:gd name="T7" fmla="*/ 171 h 267"/>
                  <a:gd name="T8" fmla="*/ 125 w 332"/>
                  <a:gd name="T9" fmla="*/ 141 h 267"/>
                  <a:gd name="T10" fmla="*/ 173 w 332"/>
                  <a:gd name="T11" fmla="*/ 157 h 267"/>
                  <a:gd name="T12" fmla="*/ 218 w 332"/>
                  <a:gd name="T13" fmla="*/ 251 h 267"/>
                  <a:gd name="T14" fmla="*/ 283 w 332"/>
                  <a:gd name="T15" fmla="*/ 267 h 267"/>
                  <a:gd name="T16" fmla="*/ 332 w 332"/>
                  <a:gd name="T17" fmla="*/ 206 h 267"/>
                  <a:gd name="T18" fmla="*/ 332 w 332"/>
                  <a:gd name="T19" fmla="*/ 159 h 267"/>
                  <a:gd name="T20" fmla="*/ 269 w 332"/>
                  <a:gd name="T21" fmla="*/ 158 h 267"/>
                  <a:gd name="T22" fmla="*/ 204 w 332"/>
                  <a:gd name="T23" fmla="*/ 110 h 267"/>
                  <a:gd name="T24" fmla="*/ 206 w 332"/>
                  <a:gd name="T25" fmla="*/ 32 h 267"/>
                  <a:gd name="T26" fmla="*/ 175 w 332"/>
                  <a:gd name="T27" fmla="*/ 16 h 267"/>
                  <a:gd name="T28" fmla="*/ 49 w 332"/>
                  <a:gd name="T29" fmla="*/ 0 h 267"/>
                  <a:gd name="T30" fmla="*/ 49 w 332"/>
                  <a:gd name="T31" fmla="*/ 14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" h="267">
                    <a:moveTo>
                      <a:pt x="49" y="14"/>
                    </a:moveTo>
                    <a:lnTo>
                      <a:pt x="1" y="76"/>
                    </a:lnTo>
                    <a:lnTo>
                      <a:pt x="0" y="139"/>
                    </a:lnTo>
                    <a:lnTo>
                      <a:pt x="78" y="171"/>
                    </a:lnTo>
                    <a:lnTo>
                      <a:pt x="125" y="141"/>
                    </a:lnTo>
                    <a:lnTo>
                      <a:pt x="173" y="157"/>
                    </a:lnTo>
                    <a:lnTo>
                      <a:pt x="218" y="251"/>
                    </a:lnTo>
                    <a:lnTo>
                      <a:pt x="283" y="267"/>
                    </a:lnTo>
                    <a:lnTo>
                      <a:pt x="332" y="206"/>
                    </a:lnTo>
                    <a:lnTo>
                      <a:pt x="332" y="159"/>
                    </a:lnTo>
                    <a:lnTo>
                      <a:pt x="269" y="158"/>
                    </a:lnTo>
                    <a:lnTo>
                      <a:pt x="204" y="110"/>
                    </a:lnTo>
                    <a:lnTo>
                      <a:pt x="206" y="32"/>
                    </a:lnTo>
                    <a:lnTo>
                      <a:pt x="175" y="16"/>
                    </a:lnTo>
                    <a:lnTo>
                      <a:pt x="49" y="0"/>
                    </a:lnTo>
                    <a:lnTo>
                      <a:pt x="49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6" name="Freeform 369">
                <a:extLst>
                  <a:ext uri="{FF2B5EF4-FFF2-40B4-BE49-F238E27FC236}">
                    <a16:creationId xmlns:a16="http://schemas.microsoft.com/office/drawing/2014/main" id="{95F30823-3A4A-417D-B909-92674C4E8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2686"/>
                <a:ext cx="360" cy="324"/>
              </a:xfrm>
              <a:custGeom>
                <a:avLst/>
                <a:gdLst>
                  <a:gd name="T0" fmla="*/ 1404 w 2520"/>
                  <a:gd name="T1" fmla="*/ 258 h 2269"/>
                  <a:gd name="T2" fmla="*/ 1295 w 2520"/>
                  <a:gd name="T3" fmla="*/ 287 h 2269"/>
                  <a:gd name="T4" fmla="*/ 1294 w 2520"/>
                  <a:gd name="T5" fmla="*/ 288 h 2269"/>
                  <a:gd name="T6" fmla="*/ 778 w 2520"/>
                  <a:gd name="T7" fmla="*/ 0 h 2269"/>
                  <a:gd name="T8" fmla="*/ 779 w 2520"/>
                  <a:gd name="T9" fmla="*/ 7 h 2269"/>
                  <a:gd name="T10" fmla="*/ 779 w 2520"/>
                  <a:gd name="T11" fmla="*/ 18 h 2269"/>
                  <a:gd name="T12" fmla="*/ 784 w 2520"/>
                  <a:gd name="T13" fmla="*/ 96 h 2269"/>
                  <a:gd name="T14" fmla="*/ 793 w 2520"/>
                  <a:gd name="T15" fmla="*/ 233 h 2269"/>
                  <a:gd name="T16" fmla="*/ 604 w 2520"/>
                  <a:gd name="T17" fmla="*/ 325 h 2269"/>
                  <a:gd name="T18" fmla="*/ 575 w 2520"/>
                  <a:gd name="T19" fmla="*/ 152 h 2269"/>
                  <a:gd name="T20" fmla="*/ 419 w 2520"/>
                  <a:gd name="T21" fmla="*/ 135 h 2269"/>
                  <a:gd name="T22" fmla="*/ 415 w 2520"/>
                  <a:gd name="T23" fmla="*/ 401 h 2269"/>
                  <a:gd name="T24" fmla="*/ 96 w 2520"/>
                  <a:gd name="T25" fmla="*/ 772 h 2269"/>
                  <a:gd name="T26" fmla="*/ 141 w 2520"/>
                  <a:gd name="T27" fmla="*/ 914 h 2269"/>
                  <a:gd name="T28" fmla="*/ 0 w 2520"/>
                  <a:gd name="T29" fmla="*/ 1101 h 2269"/>
                  <a:gd name="T30" fmla="*/ 262 w 2520"/>
                  <a:gd name="T31" fmla="*/ 1182 h 2269"/>
                  <a:gd name="T32" fmla="*/ 421 w 2520"/>
                  <a:gd name="T33" fmla="*/ 1060 h 2269"/>
                  <a:gd name="T34" fmla="*/ 734 w 2520"/>
                  <a:gd name="T35" fmla="*/ 1126 h 2269"/>
                  <a:gd name="T36" fmla="*/ 764 w 2520"/>
                  <a:gd name="T37" fmla="*/ 1205 h 2269"/>
                  <a:gd name="T38" fmla="*/ 904 w 2520"/>
                  <a:gd name="T39" fmla="*/ 1223 h 2269"/>
                  <a:gd name="T40" fmla="*/ 1095 w 2520"/>
                  <a:gd name="T41" fmla="*/ 1069 h 2269"/>
                  <a:gd name="T42" fmla="*/ 1220 w 2520"/>
                  <a:gd name="T43" fmla="*/ 1071 h 2269"/>
                  <a:gd name="T44" fmla="*/ 1312 w 2520"/>
                  <a:gd name="T45" fmla="*/ 1181 h 2269"/>
                  <a:gd name="T46" fmla="*/ 1216 w 2520"/>
                  <a:gd name="T47" fmla="*/ 1337 h 2269"/>
                  <a:gd name="T48" fmla="*/ 1197 w 2520"/>
                  <a:gd name="T49" fmla="*/ 1540 h 2269"/>
                  <a:gd name="T50" fmla="*/ 1335 w 2520"/>
                  <a:gd name="T51" fmla="*/ 1762 h 2269"/>
                  <a:gd name="T52" fmla="*/ 1476 w 2520"/>
                  <a:gd name="T53" fmla="*/ 1764 h 2269"/>
                  <a:gd name="T54" fmla="*/ 1751 w 2520"/>
                  <a:gd name="T55" fmla="*/ 2269 h 2269"/>
                  <a:gd name="T56" fmla="*/ 1980 w 2520"/>
                  <a:gd name="T57" fmla="*/ 1661 h 2269"/>
                  <a:gd name="T58" fmla="*/ 2060 w 2520"/>
                  <a:gd name="T59" fmla="*/ 1584 h 2269"/>
                  <a:gd name="T60" fmla="*/ 2155 w 2520"/>
                  <a:gd name="T61" fmla="*/ 1695 h 2269"/>
                  <a:gd name="T62" fmla="*/ 2520 w 2520"/>
                  <a:gd name="T63" fmla="*/ 1356 h 2269"/>
                  <a:gd name="T64" fmla="*/ 2383 w 2520"/>
                  <a:gd name="T65" fmla="*/ 1103 h 2269"/>
                  <a:gd name="T66" fmla="*/ 2371 w 2520"/>
                  <a:gd name="T67" fmla="*/ 852 h 2269"/>
                  <a:gd name="T68" fmla="*/ 2219 w 2520"/>
                  <a:gd name="T69" fmla="*/ 504 h 2269"/>
                  <a:gd name="T70" fmla="*/ 2012 w 2520"/>
                  <a:gd name="T71" fmla="*/ 486 h 2269"/>
                  <a:gd name="T72" fmla="*/ 1920 w 2520"/>
                  <a:gd name="T73" fmla="*/ 375 h 2269"/>
                  <a:gd name="T74" fmla="*/ 1793 w 2520"/>
                  <a:gd name="T75" fmla="*/ 483 h 2269"/>
                  <a:gd name="T76" fmla="*/ 1404 w 2520"/>
                  <a:gd name="T77" fmla="*/ 258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20" h="2269">
                    <a:moveTo>
                      <a:pt x="1404" y="258"/>
                    </a:moveTo>
                    <a:lnTo>
                      <a:pt x="1295" y="287"/>
                    </a:lnTo>
                    <a:lnTo>
                      <a:pt x="1294" y="288"/>
                    </a:lnTo>
                    <a:lnTo>
                      <a:pt x="778" y="0"/>
                    </a:lnTo>
                    <a:lnTo>
                      <a:pt x="779" y="7"/>
                    </a:lnTo>
                    <a:lnTo>
                      <a:pt x="779" y="18"/>
                    </a:lnTo>
                    <a:lnTo>
                      <a:pt x="784" y="96"/>
                    </a:lnTo>
                    <a:lnTo>
                      <a:pt x="793" y="233"/>
                    </a:lnTo>
                    <a:lnTo>
                      <a:pt x="604" y="325"/>
                    </a:lnTo>
                    <a:lnTo>
                      <a:pt x="575" y="152"/>
                    </a:lnTo>
                    <a:lnTo>
                      <a:pt x="419" y="135"/>
                    </a:lnTo>
                    <a:lnTo>
                      <a:pt x="415" y="401"/>
                    </a:lnTo>
                    <a:lnTo>
                      <a:pt x="96" y="772"/>
                    </a:lnTo>
                    <a:lnTo>
                      <a:pt x="141" y="914"/>
                    </a:lnTo>
                    <a:lnTo>
                      <a:pt x="0" y="1101"/>
                    </a:lnTo>
                    <a:lnTo>
                      <a:pt x="262" y="1182"/>
                    </a:lnTo>
                    <a:lnTo>
                      <a:pt x="421" y="1060"/>
                    </a:lnTo>
                    <a:lnTo>
                      <a:pt x="734" y="1126"/>
                    </a:lnTo>
                    <a:lnTo>
                      <a:pt x="764" y="1205"/>
                    </a:lnTo>
                    <a:lnTo>
                      <a:pt x="904" y="1223"/>
                    </a:lnTo>
                    <a:lnTo>
                      <a:pt x="1095" y="1069"/>
                    </a:lnTo>
                    <a:lnTo>
                      <a:pt x="1220" y="1071"/>
                    </a:lnTo>
                    <a:lnTo>
                      <a:pt x="1312" y="1181"/>
                    </a:lnTo>
                    <a:lnTo>
                      <a:pt x="1216" y="1337"/>
                    </a:lnTo>
                    <a:lnTo>
                      <a:pt x="1197" y="1540"/>
                    </a:lnTo>
                    <a:lnTo>
                      <a:pt x="1335" y="1762"/>
                    </a:lnTo>
                    <a:lnTo>
                      <a:pt x="1476" y="1764"/>
                    </a:lnTo>
                    <a:lnTo>
                      <a:pt x="1751" y="2269"/>
                    </a:lnTo>
                    <a:lnTo>
                      <a:pt x="1980" y="1661"/>
                    </a:lnTo>
                    <a:lnTo>
                      <a:pt x="2060" y="1584"/>
                    </a:lnTo>
                    <a:lnTo>
                      <a:pt x="2155" y="1695"/>
                    </a:lnTo>
                    <a:lnTo>
                      <a:pt x="2520" y="1356"/>
                    </a:lnTo>
                    <a:lnTo>
                      <a:pt x="2383" y="1103"/>
                    </a:lnTo>
                    <a:lnTo>
                      <a:pt x="2371" y="852"/>
                    </a:lnTo>
                    <a:lnTo>
                      <a:pt x="2219" y="504"/>
                    </a:lnTo>
                    <a:lnTo>
                      <a:pt x="2012" y="486"/>
                    </a:lnTo>
                    <a:lnTo>
                      <a:pt x="1920" y="375"/>
                    </a:lnTo>
                    <a:lnTo>
                      <a:pt x="1793" y="483"/>
                    </a:lnTo>
                    <a:lnTo>
                      <a:pt x="1404" y="2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7" name="Freeform 370">
                <a:extLst>
                  <a:ext uri="{FF2B5EF4-FFF2-40B4-BE49-F238E27FC236}">
                    <a16:creationId xmlns:a16="http://schemas.microsoft.com/office/drawing/2014/main" id="{A9567F21-78EB-45D4-83A3-F9605DD79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2838"/>
                <a:ext cx="211" cy="191"/>
              </a:xfrm>
              <a:custGeom>
                <a:avLst/>
                <a:gdLst>
                  <a:gd name="T0" fmla="*/ 1386 w 1478"/>
                  <a:gd name="T1" fmla="*/ 11 h 1341"/>
                  <a:gd name="T2" fmla="*/ 1261 w 1478"/>
                  <a:gd name="T3" fmla="*/ 9 h 1341"/>
                  <a:gd name="T4" fmla="*/ 1070 w 1478"/>
                  <a:gd name="T5" fmla="*/ 163 h 1341"/>
                  <a:gd name="T6" fmla="*/ 930 w 1478"/>
                  <a:gd name="T7" fmla="*/ 145 h 1341"/>
                  <a:gd name="T8" fmla="*/ 900 w 1478"/>
                  <a:gd name="T9" fmla="*/ 66 h 1341"/>
                  <a:gd name="T10" fmla="*/ 587 w 1478"/>
                  <a:gd name="T11" fmla="*/ 0 h 1341"/>
                  <a:gd name="T12" fmla="*/ 428 w 1478"/>
                  <a:gd name="T13" fmla="*/ 122 h 1341"/>
                  <a:gd name="T14" fmla="*/ 166 w 1478"/>
                  <a:gd name="T15" fmla="*/ 41 h 1341"/>
                  <a:gd name="T16" fmla="*/ 83 w 1478"/>
                  <a:gd name="T17" fmla="*/ 149 h 1341"/>
                  <a:gd name="T18" fmla="*/ 128 w 1478"/>
                  <a:gd name="T19" fmla="*/ 306 h 1341"/>
                  <a:gd name="T20" fmla="*/ 0 w 1478"/>
                  <a:gd name="T21" fmla="*/ 446 h 1341"/>
                  <a:gd name="T22" fmla="*/ 120 w 1478"/>
                  <a:gd name="T23" fmla="*/ 823 h 1341"/>
                  <a:gd name="T24" fmla="*/ 101 w 1478"/>
                  <a:gd name="T25" fmla="*/ 1073 h 1341"/>
                  <a:gd name="T26" fmla="*/ 192 w 1478"/>
                  <a:gd name="T27" fmla="*/ 1341 h 1341"/>
                  <a:gd name="T28" fmla="*/ 819 w 1478"/>
                  <a:gd name="T29" fmla="*/ 1288 h 1341"/>
                  <a:gd name="T30" fmla="*/ 1029 w 1478"/>
                  <a:gd name="T31" fmla="*/ 868 h 1341"/>
                  <a:gd name="T32" fmla="*/ 1363 w 1478"/>
                  <a:gd name="T33" fmla="*/ 480 h 1341"/>
                  <a:gd name="T34" fmla="*/ 1382 w 1478"/>
                  <a:gd name="T35" fmla="*/ 277 h 1341"/>
                  <a:gd name="T36" fmla="*/ 1478 w 1478"/>
                  <a:gd name="T37" fmla="*/ 121 h 1341"/>
                  <a:gd name="T38" fmla="*/ 1386 w 1478"/>
                  <a:gd name="T39" fmla="*/ 11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78" h="1341">
                    <a:moveTo>
                      <a:pt x="1386" y="11"/>
                    </a:moveTo>
                    <a:lnTo>
                      <a:pt x="1261" y="9"/>
                    </a:lnTo>
                    <a:lnTo>
                      <a:pt x="1070" y="163"/>
                    </a:lnTo>
                    <a:lnTo>
                      <a:pt x="930" y="145"/>
                    </a:lnTo>
                    <a:lnTo>
                      <a:pt x="900" y="66"/>
                    </a:lnTo>
                    <a:lnTo>
                      <a:pt x="587" y="0"/>
                    </a:lnTo>
                    <a:lnTo>
                      <a:pt x="428" y="122"/>
                    </a:lnTo>
                    <a:lnTo>
                      <a:pt x="166" y="41"/>
                    </a:lnTo>
                    <a:lnTo>
                      <a:pt x="83" y="149"/>
                    </a:lnTo>
                    <a:lnTo>
                      <a:pt x="128" y="306"/>
                    </a:lnTo>
                    <a:lnTo>
                      <a:pt x="0" y="446"/>
                    </a:lnTo>
                    <a:lnTo>
                      <a:pt x="120" y="823"/>
                    </a:lnTo>
                    <a:lnTo>
                      <a:pt x="101" y="1073"/>
                    </a:lnTo>
                    <a:lnTo>
                      <a:pt x="192" y="1341"/>
                    </a:lnTo>
                    <a:lnTo>
                      <a:pt x="819" y="1288"/>
                    </a:lnTo>
                    <a:lnTo>
                      <a:pt x="1029" y="868"/>
                    </a:lnTo>
                    <a:lnTo>
                      <a:pt x="1363" y="480"/>
                    </a:lnTo>
                    <a:lnTo>
                      <a:pt x="1382" y="277"/>
                    </a:lnTo>
                    <a:lnTo>
                      <a:pt x="1478" y="121"/>
                    </a:lnTo>
                    <a:lnTo>
                      <a:pt x="1386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8" name="Freeform 371">
                <a:extLst>
                  <a:ext uri="{FF2B5EF4-FFF2-40B4-BE49-F238E27FC236}">
                    <a16:creationId xmlns:a16="http://schemas.microsoft.com/office/drawing/2014/main" id="{5C396F32-E28E-44BB-97C0-07D3AA69F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6" y="2703"/>
                <a:ext cx="278" cy="271"/>
              </a:xfrm>
              <a:custGeom>
                <a:avLst/>
                <a:gdLst>
                  <a:gd name="T0" fmla="*/ 224 w 1947"/>
                  <a:gd name="T1" fmla="*/ 88 h 1894"/>
                  <a:gd name="T2" fmla="*/ 127 w 1947"/>
                  <a:gd name="T3" fmla="*/ 134 h 1894"/>
                  <a:gd name="T4" fmla="*/ 0 w 1947"/>
                  <a:gd name="T5" fmla="*/ 257 h 1894"/>
                  <a:gd name="T6" fmla="*/ 92 w 1947"/>
                  <a:gd name="T7" fmla="*/ 368 h 1894"/>
                  <a:gd name="T8" fmla="*/ 299 w 1947"/>
                  <a:gd name="T9" fmla="*/ 386 h 1894"/>
                  <a:gd name="T10" fmla="*/ 451 w 1947"/>
                  <a:gd name="T11" fmla="*/ 734 h 1894"/>
                  <a:gd name="T12" fmla="*/ 463 w 1947"/>
                  <a:gd name="T13" fmla="*/ 985 h 1894"/>
                  <a:gd name="T14" fmla="*/ 600 w 1947"/>
                  <a:gd name="T15" fmla="*/ 1238 h 1894"/>
                  <a:gd name="T16" fmla="*/ 740 w 1947"/>
                  <a:gd name="T17" fmla="*/ 1317 h 1894"/>
                  <a:gd name="T18" fmla="*/ 798 w 1947"/>
                  <a:gd name="T19" fmla="*/ 1664 h 1894"/>
                  <a:gd name="T20" fmla="*/ 845 w 1947"/>
                  <a:gd name="T21" fmla="*/ 1649 h 1894"/>
                  <a:gd name="T22" fmla="*/ 1017 w 1947"/>
                  <a:gd name="T23" fmla="*/ 1667 h 1894"/>
                  <a:gd name="T24" fmla="*/ 1050 w 1947"/>
                  <a:gd name="T25" fmla="*/ 1557 h 1894"/>
                  <a:gd name="T26" fmla="*/ 1239 w 1947"/>
                  <a:gd name="T27" fmla="*/ 1560 h 1894"/>
                  <a:gd name="T28" fmla="*/ 1641 w 1947"/>
                  <a:gd name="T29" fmla="*/ 1894 h 1894"/>
                  <a:gd name="T30" fmla="*/ 1912 w 1947"/>
                  <a:gd name="T31" fmla="*/ 1600 h 1894"/>
                  <a:gd name="T32" fmla="*/ 1772 w 1947"/>
                  <a:gd name="T33" fmla="*/ 1521 h 1894"/>
                  <a:gd name="T34" fmla="*/ 1744 w 1947"/>
                  <a:gd name="T35" fmla="*/ 1254 h 1894"/>
                  <a:gd name="T36" fmla="*/ 1637 w 1947"/>
                  <a:gd name="T37" fmla="*/ 1111 h 1894"/>
                  <a:gd name="T38" fmla="*/ 1748 w 1947"/>
                  <a:gd name="T39" fmla="*/ 972 h 1894"/>
                  <a:gd name="T40" fmla="*/ 1889 w 1947"/>
                  <a:gd name="T41" fmla="*/ 943 h 1894"/>
                  <a:gd name="T42" fmla="*/ 1891 w 1947"/>
                  <a:gd name="T43" fmla="*/ 848 h 1894"/>
                  <a:gd name="T44" fmla="*/ 1797 w 1947"/>
                  <a:gd name="T45" fmla="*/ 847 h 1894"/>
                  <a:gd name="T46" fmla="*/ 1736 w 1947"/>
                  <a:gd name="T47" fmla="*/ 721 h 1894"/>
                  <a:gd name="T48" fmla="*/ 1596 w 1947"/>
                  <a:gd name="T49" fmla="*/ 640 h 1894"/>
                  <a:gd name="T50" fmla="*/ 1663 w 1947"/>
                  <a:gd name="T51" fmla="*/ 328 h 1894"/>
                  <a:gd name="T52" fmla="*/ 1776 w 1947"/>
                  <a:gd name="T53" fmla="*/ 357 h 1894"/>
                  <a:gd name="T54" fmla="*/ 1947 w 1947"/>
                  <a:gd name="T55" fmla="*/ 206 h 1894"/>
                  <a:gd name="T56" fmla="*/ 1823 w 1947"/>
                  <a:gd name="T57" fmla="*/ 127 h 1894"/>
                  <a:gd name="T58" fmla="*/ 1666 w 1947"/>
                  <a:gd name="T59" fmla="*/ 155 h 1894"/>
                  <a:gd name="T60" fmla="*/ 1479 w 1947"/>
                  <a:gd name="T61" fmla="*/ 27 h 1894"/>
                  <a:gd name="T62" fmla="*/ 1384 w 1947"/>
                  <a:gd name="T63" fmla="*/ 136 h 1894"/>
                  <a:gd name="T64" fmla="*/ 1197 w 1947"/>
                  <a:gd name="T65" fmla="*/ 23 h 1894"/>
                  <a:gd name="T66" fmla="*/ 1086 w 1947"/>
                  <a:gd name="T67" fmla="*/ 163 h 1894"/>
                  <a:gd name="T68" fmla="*/ 884 w 1947"/>
                  <a:gd name="T69" fmla="*/ 3 h 1894"/>
                  <a:gd name="T70" fmla="*/ 822 w 1947"/>
                  <a:gd name="T71" fmla="*/ 3 h 1894"/>
                  <a:gd name="T72" fmla="*/ 664 w 1947"/>
                  <a:gd name="T73" fmla="*/ 0 h 1894"/>
                  <a:gd name="T74" fmla="*/ 398 w 1947"/>
                  <a:gd name="T75" fmla="*/ 28 h 1894"/>
                  <a:gd name="T76" fmla="*/ 224 w 1947"/>
                  <a:gd name="T77" fmla="*/ 88 h 1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47" h="1894">
                    <a:moveTo>
                      <a:pt x="224" y="88"/>
                    </a:moveTo>
                    <a:lnTo>
                      <a:pt x="127" y="134"/>
                    </a:lnTo>
                    <a:lnTo>
                      <a:pt x="0" y="257"/>
                    </a:lnTo>
                    <a:lnTo>
                      <a:pt x="92" y="368"/>
                    </a:lnTo>
                    <a:lnTo>
                      <a:pt x="299" y="386"/>
                    </a:lnTo>
                    <a:lnTo>
                      <a:pt x="451" y="734"/>
                    </a:lnTo>
                    <a:lnTo>
                      <a:pt x="463" y="985"/>
                    </a:lnTo>
                    <a:lnTo>
                      <a:pt x="600" y="1238"/>
                    </a:lnTo>
                    <a:lnTo>
                      <a:pt x="740" y="1317"/>
                    </a:lnTo>
                    <a:lnTo>
                      <a:pt x="798" y="1664"/>
                    </a:lnTo>
                    <a:lnTo>
                      <a:pt x="845" y="1649"/>
                    </a:lnTo>
                    <a:lnTo>
                      <a:pt x="1017" y="1667"/>
                    </a:lnTo>
                    <a:lnTo>
                      <a:pt x="1050" y="1557"/>
                    </a:lnTo>
                    <a:lnTo>
                      <a:pt x="1239" y="1560"/>
                    </a:lnTo>
                    <a:lnTo>
                      <a:pt x="1641" y="1894"/>
                    </a:lnTo>
                    <a:lnTo>
                      <a:pt x="1912" y="1600"/>
                    </a:lnTo>
                    <a:lnTo>
                      <a:pt x="1772" y="1521"/>
                    </a:lnTo>
                    <a:lnTo>
                      <a:pt x="1744" y="1254"/>
                    </a:lnTo>
                    <a:lnTo>
                      <a:pt x="1637" y="1111"/>
                    </a:lnTo>
                    <a:lnTo>
                      <a:pt x="1748" y="972"/>
                    </a:lnTo>
                    <a:lnTo>
                      <a:pt x="1889" y="943"/>
                    </a:lnTo>
                    <a:lnTo>
                      <a:pt x="1891" y="848"/>
                    </a:lnTo>
                    <a:lnTo>
                      <a:pt x="1797" y="847"/>
                    </a:lnTo>
                    <a:lnTo>
                      <a:pt x="1736" y="721"/>
                    </a:lnTo>
                    <a:lnTo>
                      <a:pt x="1596" y="640"/>
                    </a:lnTo>
                    <a:lnTo>
                      <a:pt x="1663" y="328"/>
                    </a:lnTo>
                    <a:lnTo>
                      <a:pt x="1776" y="357"/>
                    </a:lnTo>
                    <a:lnTo>
                      <a:pt x="1947" y="206"/>
                    </a:lnTo>
                    <a:lnTo>
                      <a:pt x="1823" y="127"/>
                    </a:lnTo>
                    <a:lnTo>
                      <a:pt x="1666" y="155"/>
                    </a:lnTo>
                    <a:lnTo>
                      <a:pt x="1479" y="27"/>
                    </a:lnTo>
                    <a:lnTo>
                      <a:pt x="1384" y="136"/>
                    </a:lnTo>
                    <a:lnTo>
                      <a:pt x="1197" y="23"/>
                    </a:lnTo>
                    <a:lnTo>
                      <a:pt x="1086" y="163"/>
                    </a:lnTo>
                    <a:lnTo>
                      <a:pt x="884" y="3"/>
                    </a:lnTo>
                    <a:lnTo>
                      <a:pt x="822" y="3"/>
                    </a:lnTo>
                    <a:lnTo>
                      <a:pt x="664" y="0"/>
                    </a:lnTo>
                    <a:lnTo>
                      <a:pt x="398" y="28"/>
                    </a:lnTo>
                    <a:lnTo>
                      <a:pt x="224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9" name="Freeform 372">
                <a:extLst>
                  <a:ext uri="{FF2B5EF4-FFF2-40B4-BE49-F238E27FC236}">
                    <a16:creationId xmlns:a16="http://schemas.microsoft.com/office/drawing/2014/main" id="{5BFE2E62-E8C5-41D3-926B-D05517DC4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" y="2926"/>
                <a:ext cx="210" cy="237"/>
              </a:xfrm>
              <a:custGeom>
                <a:avLst/>
                <a:gdLst>
                  <a:gd name="T0" fmla="*/ 303 w 1470"/>
                  <a:gd name="T1" fmla="*/ 6 h 1658"/>
                  <a:gd name="T2" fmla="*/ 271 w 1470"/>
                  <a:gd name="T3" fmla="*/ 36 h 1658"/>
                  <a:gd name="T4" fmla="*/ 0 w 1470"/>
                  <a:gd name="T5" fmla="*/ 330 h 1658"/>
                  <a:gd name="T6" fmla="*/ 13 w 1470"/>
                  <a:gd name="T7" fmla="*/ 581 h 1658"/>
                  <a:gd name="T8" fmla="*/ 239 w 1470"/>
                  <a:gd name="T9" fmla="*/ 1149 h 1658"/>
                  <a:gd name="T10" fmla="*/ 394 w 1470"/>
                  <a:gd name="T11" fmla="*/ 1261 h 1658"/>
                  <a:gd name="T12" fmla="*/ 390 w 1470"/>
                  <a:gd name="T13" fmla="*/ 1512 h 1658"/>
                  <a:gd name="T14" fmla="*/ 548 w 1470"/>
                  <a:gd name="T15" fmla="*/ 1514 h 1658"/>
                  <a:gd name="T16" fmla="*/ 749 w 1470"/>
                  <a:gd name="T17" fmla="*/ 1658 h 1658"/>
                  <a:gd name="T18" fmla="*/ 987 w 1470"/>
                  <a:gd name="T19" fmla="*/ 1458 h 1658"/>
                  <a:gd name="T20" fmla="*/ 1110 w 1470"/>
                  <a:gd name="T21" fmla="*/ 1632 h 1658"/>
                  <a:gd name="T22" fmla="*/ 1141 w 1470"/>
                  <a:gd name="T23" fmla="*/ 1648 h 1658"/>
                  <a:gd name="T24" fmla="*/ 1204 w 1470"/>
                  <a:gd name="T25" fmla="*/ 1633 h 1658"/>
                  <a:gd name="T26" fmla="*/ 1206 w 1470"/>
                  <a:gd name="T27" fmla="*/ 1487 h 1658"/>
                  <a:gd name="T28" fmla="*/ 1206 w 1470"/>
                  <a:gd name="T29" fmla="*/ 1469 h 1658"/>
                  <a:gd name="T30" fmla="*/ 1206 w 1470"/>
                  <a:gd name="T31" fmla="*/ 1461 h 1658"/>
                  <a:gd name="T32" fmla="*/ 1288 w 1470"/>
                  <a:gd name="T33" fmla="*/ 1258 h 1658"/>
                  <a:gd name="T34" fmla="*/ 1210 w 1470"/>
                  <a:gd name="T35" fmla="*/ 1162 h 1658"/>
                  <a:gd name="T36" fmla="*/ 1465 w 1470"/>
                  <a:gd name="T37" fmla="*/ 884 h 1658"/>
                  <a:gd name="T38" fmla="*/ 1470 w 1470"/>
                  <a:gd name="T39" fmla="*/ 555 h 1658"/>
                  <a:gd name="T40" fmla="*/ 1298 w 1470"/>
                  <a:gd name="T41" fmla="*/ 553 h 1658"/>
                  <a:gd name="T42" fmla="*/ 1268 w 1470"/>
                  <a:gd name="T43" fmla="*/ 427 h 1658"/>
                  <a:gd name="T44" fmla="*/ 1112 w 1470"/>
                  <a:gd name="T45" fmla="*/ 425 h 1658"/>
                  <a:gd name="T46" fmla="*/ 1129 w 1470"/>
                  <a:gd name="T47" fmla="*/ 299 h 1658"/>
                  <a:gd name="T48" fmla="*/ 944 w 1470"/>
                  <a:gd name="T49" fmla="*/ 140 h 1658"/>
                  <a:gd name="T50" fmla="*/ 771 w 1470"/>
                  <a:gd name="T51" fmla="*/ 138 h 1658"/>
                  <a:gd name="T52" fmla="*/ 652 w 1470"/>
                  <a:gd name="T53" fmla="*/ 0 h 1658"/>
                  <a:gd name="T54" fmla="*/ 647 w 1470"/>
                  <a:gd name="T55" fmla="*/ 11 h 1658"/>
                  <a:gd name="T56" fmla="*/ 303 w 1470"/>
                  <a:gd name="T57" fmla="*/ 6 h 1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70" h="1658">
                    <a:moveTo>
                      <a:pt x="303" y="6"/>
                    </a:moveTo>
                    <a:lnTo>
                      <a:pt x="271" y="36"/>
                    </a:lnTo>
                    <a:lnTo>
                      <a:pt x="0" y="330"/>
                    </a:lnTo>
                    <a:lnTo>
                      <a:pt x="13" y="581"/>
                    </a:lnTo>
                    <a:lnTo>
                      <a:pt x="239" y="1149"/>
                    </a:lnTo>
                    <a:lnTo>
                      <a:pt x="394" y="1261"/>
                    </a:lnTo>
                    <a:lnTo>
                      <a:pt x="390" y="1512"/>
                    </a:lnTo>
                    <a:lnTo>
                      <a:pt x="548" y="1514"/>
                    </a:lnTo>
                    <a:lnTo>
                      <a:pt x="749" y="1658"/>
                    </a:lnTo>
                    <a:lnTo>
                      <a:pt x="987" y="1458"/>
                    </a:lnTo>
                    <a:lnTo>
                      <a:pt x="1110" y="1632"/>
                    </a:lnTo>
                    <a:lnTo>
                      <a:pt x="1141" y="1648"/>
                    </a:lnTo>
                    <a:lnTo>
                      <a:pt x="1204" y="1633"/>
                    </a:lnTo>
                    <a:lnTo>
                      <a:pt x="1206" y="1487"/>
                    </a:lnTo>
                    <a:lnTo>
                      <a:pt x="1206" y="1469"/>
                    </a:lnTo>
                    <a:lnTo>
                      <a:pt x="1206" y="1461"/>
                    </a:lnTo>
                    <a:lnTo>
                      <a:pt x="1288" y="1258"/>
                    </a:lnTo>
                    <a:lnTo>
                      <a:pt x="1210" y="1162"/>
                    </a:lnTo>
                    <a:lnTo>
                      <a:pt x="1465" y="884"/>
                    </a:lnTo>
                    <a:lnTo>
                      <a:pt x="1470" y="555"/>
                    </a:lnTo>
                    <a:lnTo>
                      <a:pt x="1298" y="553"/>
                    </a:lnTo>
                    <a:lnTo>
                      <a:pt x="1268" y="427"/>
                    </a:lnTo>
                    <a:lnTo>
                      <a:pt x="1112" y="425"/>
                    </a:lnTo>
                    <a:lnTo>
                      <a:pt x="1129" y="299"/>
                    </a:lnTo>
                    <a:lnTo>
                      <a:pt x="944" y="140"/>
                    </a:lnTo>
                    <a:lnTo>
                      <a:pt x="771" y="138"/>
                    </a:lnTo>
                    <a:lnTo>
                      <a:pt x="652" y="0"/>
                    </a:lnTo>
                    <a:lnTo>
                      <a:pt x="647" y="11"/>
                    </a:lnTo>
                    <a:lnTo>
                      <a:pt x="303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0" name="Freeform 373">
                <a:extLst>
                  <a:ext uri="{FF2B5EF4-FFF2-40B4-BE49-F238E27FC236}">
                    <a16:creationId xmlns:a16="http://schemas.microsoft.com/office/drawing/2014/main" id="{F82E41E8-7A2F-4026-866E-449160017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2" y="2880"/>
                <a:ext cx="293" cy="347"/>
              </a:xfrm>
              <a:custGeom>
                <a:avLst/>
                <a:gdLst>
                  <a:gd name="T0" fmla="*/ 909 w 2049"/>
                  <a:gd name="T1" fmla="*/ 79 h 2427"/>
                  <a:gd name="T2" fmla="*/ 769 w 2049"/>
                  <a:gd name="T3" fmla="*/ 0 h 2427"/>
                  <a:gd name="T4" fmla="*/ 404 w 2049"/>
                  <a:gd name="T5" fmla="*/ 339 h 2427"/>
                  <a:gd name="T6" fmla="*/ 309 w 2049"/>
                  <a:gd name="T7" fmla="*/ 228 h 2427"/>
                  <a:gd name="T8" fmla="*/ 229 w 2049"/>
                  <a:gd name="T9" fmla="*/ 305 h 2427"/>
                  <a:gd name="T10" fmla="*/ 0 w 2049"/>
                  <a:gd name="T11" fmla="*/ 913 h 2427"/>
                  <a:gd name="T12" fmla="*/ 12 w 2049"/>
                  <a:gd name="T13" fmla="*/ 1164 h 2427"/>
                  <a:gd name="T14" fmla="*/ 260 w 2049"/>
                  <a:gd name="T15" fmla="*/ 1418 h 2427"/>
                  <a:gd name="T16" fmla="*/ 322 w 2049"/>
                  <a:gd name="T17" fmla="*/ 1465 h 2427"/>
                  <a:gd name="T18" fmla="*/ 322 w 2049"/>
                  <a:gd name="T19" fmla="*/ 1466 h 2427"/>
                  <a:gd name="T20" fmla="*/ 283 w 2049"/>
                  <a:gd name="T21" fmla="*/ 1998 h 2427"/>
                  <a:gd name="T22" fmla="*/ 533 w 2049"/>
                  <a:gd name="T23" fmla="*/ 2253 h 2427"/>
                  <a:gd name="T24" fmla="*/ 785 w 2049"/>
                  <a:gd name="T25" fmla="*/ 2210 h 2427"/>
                  <a:gd name="T26" fmla="*/ 861 w 2049"/>
                  <a:gd name="T27" fmla="*/ 2294 h 2427"/>
                  <a:gd name="T28" fmla="*/ 871 w 2049"/>
                  <a:gd name="T29" fmla="*/ 2306 h 2427"/>
                  <a:gd name="T30" fmla="*/ 954 w 2049"/>
                  <a:gd name="T31" fmla="*/ 2400 h 2427"/>
                  <a:gd name="T32" fmla="*/ 1346 w 2049"/>
                  <a:gd name="T33" fmla="*/ 2405 h 2427"/>
                  <a:gd name="T34" fmla="*/ 1473 w 2049"/>
                  <a:gd name="T35" fmla="*/ 2282 h 2427"/>
                  <a:gd name="T36" fmla="*/ 1785 w 2049"/>
                  <a:gd name="T37" fmla="*/ 2427 h 2427"/>
                  <a:gd name="T38" fmla="*/ 2007 w 2049"/>
                  <a:gd name="T39" fmla="*/ 2258 h 2427"/>
                  <a:gd name="T40" fmla="*/ 1995 w 2049"/>
                  <a:gd name="T41" fmla="*/ 1991 h 2427"/>
                  <a:gd name="T42" fmla="*/ 1858 w 2049"/>
                  <a:gd name="T43" fmla="*/ 1676 h 2427"/>
                  <a:gd name="T44" fmla="*/ 2033 w 2049"/>
                  <a:gd name="T45" fmla="*/ 1507 h 2427"/>
                  <a:gd name="T46" fmla="*/ 2049 w 2049"/>
                  <a:gd name="T47" fmla="*/ 1475 h 2427"/>
                  <a:gd name="T48" fmla="*/ 1823 w 2049"/>
                  <a:gd name="T49" fmla="*/ 907 h 2427"/>
                  <a:gd name="T50" fmla="*/ 1810 w 2049"/>
                  <a:gd name="T51" fmla="*/ 656 h 2427"/>
                  <a:gd name="T52" fmla="*/ 1408 w 2049"/>
                  <a:gd name="T53" fmla="*/ 322 h 2427"/>
                  <a:gd name="T54" fmla="*/ 1219 w 2049"/>
                  <a:gd name="T55" fmla="*/ 319 h 2427"/>
                  <a:gd name="T56" fmla="*/ 1186 w 2049"/>
                  <a:gd name="T57" fmla="*/ 429 h 2427"/>
                  <a:gd name="T58" fmla="*/ 1014 w 2049"/>
                  <a:gd name="T59" fmla="*/ 411 h 2427"/>
                  <a:gd name="T60" fmla="*/ 967 w 2049"/>
                  <a:gd name="T61" fmla="*/ 426 h 2427"/>
                  <a:gd name="T62" fmla="*/ 909 w 2049"/>
                  <a:gd name="T63" fmla="*/ 79 h 2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9" h="2427">
                    <a:moveTo>
                      <a:pt x="909" y="79"/>
                    </a:moveTo>
                    <a:lnTo>
                      <a:pt x="769" y="0"/>
                    </a:lnTo>
                    <a:lnTo>
                      <a:pt x="404" y="339"/>
                    </a:lnTo>
                    <a:lnTo>
                      <a:pt x="309" y="228"/>
                    </a:lnTo>
                    <a:lnTo>
                      <a:pt x="229" y="305"/>
                    </a:lnTo>
                    <a:lnTo>
                      <a:pt x="0" y="913"/>
                    </a:lnTo>
                    <a:lnTo>
                      <a:pt x="12" y="1164"/>
                    </a:lnTo>
                    <a:lnTo>
                      <a:pt x="260" y="1418"/>
                    </a:lnTo>
                    <a:lnTo>
                      <a:pt x="322" y="1465"/>
                    </a:lnTo>
                    <a:lnTo>
                      <a:pt x="322" y="1466"/>
                    </a:lnTo>
                    <a:lnTo>
                      <a:pt x="283" y="1998"/>
                    </a:lnTo>
                    <a:lnTo>
                      <a:pt x="533" y="2253"/>
                    </a:lnTo>
                    <a:lnTo>
                      <a:pt x="785" y="2210"/>
                    </a:lnTo>
                    <a:lnTo>
                      <a:pt x="861" y="2294"/>
                    </a:lnTo>
                    <a:lnTo>
                      <a:pt x="871" y="2306"/>
                    </a:lnTo>
                    <a:lnTo>
                      <a:pt x="954" y="2400"/>
                    </a:lnTo>
                    <a:lnTo>
                      <a:pt x="1346" y="2405"/>
                    </a:lnTo>
                    <a:lnTo>
                      <a:pt x="1473" y="2282"/>
                    </a:lnTo>
                    <a:lnTo>
                      <a:pt x="1785" y="2427"/>
                    </a:lnTo>
                    <a:lnTo>
                      <a:pt x="2007" y="2258"/>
                    </a:lnTo>
                    <a:lnTo>
                      <a:pt x="1995" y="1991"/>
                    </a:lnTo>
                    <a:lnTo>
                      <a:pt x="1858" y="1676"/>
                    </a:lnTo>
                    <a:lnTo>
                      <a:pt x="2033" y="1507"/>
                    </a:lnTo>
                    <a:lnTo>
                      <a:pt x="2049" y="1475"/>
                    </a:lnTo>
                    <a:lnTo>
                      <a:pt x="1823" y="907"/>
                    </a:lnTo>
                    <a:lnTo>
                      <a:pt x="1810" y="656"/>
                    </a:lnTo>
                    <a:lnTo>
                      <a:pt x="1408" y="322"/>
                    </a:lnTo>
                    <a:lnTo>
                      <a:pt x="1219" y="319"/>
                    </a:lnTo>
                    <a:lnTo>
                      <a:pt x="1186" y="429"/>
                    </a:lnTo>
                    <a:lnTo>
                      <a:pt x="1014" y="411"/>
                    </a:lnTo>
                    <a:lnTo>
                      <a:pt x="967" y="426"/>
                    </a:lnTo>
                    <a:lnTo>
                      <a:pt x="909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1" name="Freeform 374">
                <a:extLst>
                  <a:ext uri="{FF2B5EF4-FFF2-40B4-BE49-F238E27FC236}">
                    <a16:creationId xmlns:a16="http://schemas.microsoft.com/office/drawing/2014/main" id="{C767B7BB-A3F3-48A8-82ED-48DCECDBD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" y="3091"/>
                <a:ext cx="282" cy="264"/>
              </a:xfrm>
              <a:custGeom>
                <a:avLst/>
                <a:gdLst>
                  <a:gd name="T0" fmla="*/ 1612 w 1979"/>
                  <a:gd name="T1" fmla="*/ 112 h 1854"/>
                  <a:gd name="T2" fmla="*/ 1457 w 1979"/>
                  <a:gd name="T3" fmla="*/ 0 h 1854"/>
                  <a:gd name="T4" fmla="*/ 1441 w 1979"/>
                  <a:gd name="T5" fmla="*/ 32 h 1854"/>
                  <a:gd name="T6" fmla="*/ 1266 w 1979"/>
                  <a:gd name="T7" fmla="*/ 201 h 1854"/>
                  <a:gd name="T8" fmla="*/ 1403 w 1979"/>
                  <a:gd name="T9" fmla="*/ 516 h 1854"/>
                  <a:gd name="T10" fmla="*/ 1415 w 1979"/>
                  <a:gd name="T11" fmla="*/ 783 h 1854"/>
                  <a:gd name="T12" fmla="*/ 1193 w 1979"/>
                  <a:gd name="T13" fmla="*/ 952 h 1854"/>
                  <a:gd name="T14" fmla="*/ 881 w 1979"/>
                  <a:gd name="T15" fmla="*/ 807 h 1854"/>
                  <a:gd name="T16" fmla="*/ 754 w 1979"/>
                  <a:gd name="T17" fmla="*/ 930 h 1854"/>
                  <a:gd name="T18" fmla="*/ 362 w 1979"/>
                  <a:gd name="T19" fmla="*/ 925 h 1854"/>
                  <a:gd name="T20" fmla="*/ 279 w 1979"/>
                  <a:gd name="T21" fmla="*/ 831 h 1854"/>
                  <a:gd name="T22" fmla="*/ 264 w 1979"/>
                  <a:gd name="T23" fmla="*/ 831 h 1854"/>
                  <a:gd name="T24" fmla="*/ 144 w 1979"/>
                  <a:gd name="T25" fmla="*/ 860 h 1854"/>
                  <a:gd name="T26" fmla="*/ 0 w 1979"/>
                  <a:gd name="T27" fmla="*/ 1076 h 1854"/>
                  <a:gd name="T28" fmla="*/ 296 w 1979"/>
                  <a:gd name="T29" fmla="*/ 1237 h 1854"/>
                  <a:gd name="T30" fmla="*/ 293 w 1979"/>
                  <a:gd name="T31" fmla="*/ 1457 h 1854"/>
                  <a:gd name="T32" fmla="*/ 181 w 1979"/>
                  <a:gd name="T33" fmla="*/ 1596 h 1854"/>
                  <a:gd name="T34" fmla="*/ 633 w 1979"/>
                  <a:gd name="T35" fmla="*/ 1756 h 1854"/>
                  <a:gd name="T36" fmla="*/ 904 w 1979"/>
                  <a:gd name="T37" fmla="*/ 1450 h 1854"/>
                  <a:gd name="T38" fmla="*/ 1138 w 1979"/>
                  <a:gd name="T39" fmla="*/ 1500 h 1854"/>
                  <a:gd name="T40" fmla="*/ 1074 w 1979"/>
                  <a:gd name="T41" fmla="*/ 1656 h 1854"/>
                  <a:gd name="T42" fmla="*/ 1245 w 1979"/>
                  <a:gd name="T43" fmla="*/ 1734 h 1854"/>
                  <a:gd name="T44" fmla="*/ 1324 w 1979"/>
                  <a:gd name="T45" fmla="*/ 1659 h 1854"/>
                  <a:gd name="T46" fmla="*/ 1459 w 1979"/>
                  <a:gd name="T47" fmla="*/ 1796 h 1854"/>
                  <a:gd name="T48" fmla="*/ 1479 w 1979"/>
                  <a:gd name="T49" fmla="*/ 1816 h 1854"/>
                  <a:gd name="T50" fmla="*/ 1652 w 1979"/>
                  <a:gd name="T51" fmla="*/ 1739 h 1854"/>
                  <a:gd name="T52" fmla="*/ 1792 w 1979"/>
                  <a:gd name="T53" fmla="*/ 1836 h 1854"/>
                  <a:gd name="T54" fmla="*/ 1979 w 1979"/>
                  <a:gd name="T55" fmla="*/ 1854 h 1854"/>
                  <a:gd name="T56" fmla="*/ 1970 w 1979"/>
                  <a:gd name="T57" fmla="*/ 1621 h 1854"/>
                  <a:gd name="T58" fmla="*/ 1968 w 1979"/>
                  <a:gd name="T59" fmla="*/ 1575 h 1854"/>
                  <a:gd name="T60" fmla="*/ 1828 w 1979"/>
                  <a:gd name="T61" fmla="*/ 1510 h 1854"/>
                  <a:gd name="T62" fmla="*/ 1892 w 1979"/>
                  <a:gd name="T63" fmla="*/ 1417 h 1854"/>
                  <a:gd name="T64" fmla="*/ 1815 w 1979"/>
                  <a:gd name="T65" fmla="*/ 1275 h 1854"/>
                  <a:gd name="T66" fmla="*/ 1736 w 1979"/>
                  <a:gd name="T67" fmla="*/ 1305 h 1854"/>
                  <a:gd name="T68" fmla="*/ 1571 w 1979"/>
                  <a:gd name="T69" fmla="*/ 816 h 1854"/>
                  <a:gd name="T70" fmla="*/ 1635 w 1979"/>
                  <a:gd name="T71" fmla="*/ 739 h 1854"/>
                  <a:gd name="T72" fmla="*/ 1544 w 1979"/>
                  <a:gd name="T73" fmla="*/ 503 h 1854"/>
                  <a:gd name="T74" fmla="*/ 1561 w 1979"/>
                  <a:gd name="T75" fmla="*/ 424 h 1854"/>
                  <a:gd name="T76" fmla="*/ 1608 w 1979"/>
                  <a:gd name="T77" fmla="*/ 363 h 1854"/>
                  <a:gd name="T78" fmla="*/ 1612 w 1979"/>
                  <a:gd name="T79" fmla="*/ 112 h 1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79" h="1854">
                    <a:moveTo>
                      <a:pt x="1612" y="112"/>
                    </a:moveTo>
                    <a:lnTo>
                      <a:pt x="1457" y="0"/>
                    </a:lnTo>
                    <a:lnTo>
                      <a:pt x="1441" y="32"/>
                    </a:lnTo>
                    <a:lnTo>
                      <a:pt x="1266" y="201"/>
                    </a:lnTo>
                    <a:lnTo>
                      <a:pt x="1403" y="516"/>
                    </a:lnTo>
                    <a:lnTo>
                      <a:pt x="1415" y="783"/>
                    </a:lnTo>
                    <a:lnTo>
                      <a:pt x="1193" y="952"/>
                    </a:lnTo>
                    <a:lnTo>
                      <a:pt x="881" y="807"/>
                    </a:lnTo>
                    <a:lnTo>
                      <a:pt x="754" y="930"/>
                    </a:lnTo>
                    <a:lnTo>
                      <a:pt x="362" y="925"/>
                    </a:lnTo>
                    <a:lnTo>
                      <a:pt x="279" y="831"/>
                    </a:lnTo>
                    <a:lnTo>
                      <a:pt x="264" y="831"/>
                    </a:lnTo>
                    <a:lnTo>
                      <a:pt x="144" y="860"/>
                    </a:lnTo>
                    <a:lnTo>
                      <a:pt x="0" y="1076"/>
                    </a:lnTo>
                    <a:lnTo>
                      <a:pt x="296" y="1237"/>
                    </a:lnTo>
                    <a:lnTo>
                      <a:pt x="293" y="1457"/>
                    </a:lnTo>
                    <a:lnTo>
                      <a:pt x="181" y="1596"/>
                    </a:lnTo>
                    <a:lnTo>
                      <a:pt x="633" y="1756"/>
                    </a:lnTo>
                    <a:lnTo>
                      <a:pt x="904" y="1450"/>
                    </a:lnTo>
                    <a:lnTo>
                      <a:pt x="1138" y="1500"/>
                    </a:lnTo>
                    <a:lnTo>
                      <a:pt x="1074" y="1656"/>
                    </a:lnTo>
                    <a:lnTo>
                      <a:pt x="1245" y="1734"/>
                    </a:lnTo>
                    <a:lnTo>
                      <a:pt x="1324" y="1659"/>
                    </a:lnTo>
                    <a:lnTo>
                      <a:pt x="1459" y="1796"/>
                    </a:lnTo>
                    <a:lnTo>
                      <a:pt x="1479" y="1816"/>
                    </a:lnTo>
                    <a:lnTo>
                      <a:pt x="1652" y="1739"/>
                    </a:lnTo>
                    <a:lnTo>
                      <a:pt x="1792" y="1836"/>
                    </a:lnTo>
                    <a:lnTo>
                      <a:pt x="1979" y="1854"/>
                    </a:lnTo>
                    <a:lnTo>
                      <a:pt x="1970" y="1621"/>
                    </a:lnTo>
                    <a:lnTo>
                      <a:pt x="1968" y="1575"/>
                    </a:lnTo>
                    <a:lnTo>
                      <a:pt x="1828" y="1510"/>
                    </a:lnTo>
                    <a:lnTo>
                      <a:pt x="1892" y="1417"/>
                    </a:lnTo>
                    <a:lnTo>
                      <a:pt x="1815" y="1275"/>
                    </a:lnTo>
                    <a:lnTo>
                      <a:pt x="1736" y="1305"/>
                    </a:lnTo>
                    <a:lnTo>
                      <a:pt x="1571" y="816"/>
                    </a:lnTo>
                    <a:lnTo>
                      <a:pt x="1635" y="739"/>
                    </a:lnTo>
                    <a:lnTo>
                      <a:pt x="1544" y="503"/>
                    </a:lnTo>
                    <a:lnTo>
                      <a:pt x="1561" y="424"/>
                    </a:lnTo>
                    <a:lnTo>
                      <a:pt x="1608" y="363"/>
                    </a:lnTo>
                    <a:lnTo>
                      <a:pt x="1612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2" name="Freeform 375">
                <a:extLst>
                  <a:ext uri="{FF2B5EF4-FFF2-40B4-BE49-F238E27FC236}">
                    <a16:creationId xmlns:a16="http://schemas.microsoft.com/office/drawing/2014/main" id="{51AC028C-C677-42A5-8C69-C0850A0BD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9" y="2906"/>
                <a:ext cx="220" cy="264"/>
              </a:xfrm>
              <a:custGeom>
                <a:avLst/>
                <a:gdLst>
                  <a:gd name="T0" fmla="*/ 1006 w 1541"/>
                  <a:gd name="T1" fmla="*/ 224 h 1844"/>
                  <a:gd name="T2" fmla="*/ 865 w 1541"/>
                  <a:gd name="T3" fmla="*/ 222 h 1844"/>
                  <a:gd name="T4" fmla="*/ 727 w 1541"/>
                  <a:gd name="T5" fmla="*/ 0 h 1844"/>
                  <a:gd name="T6" fmla="*/ 393 w 1541"/>
                  <a:gd name="T7" fmla="*/ 388 h 1844"/>
                  <a:gd name="T8" fmla="*/ 183 w 1541"/>
                  <a:gd name="T9" fmla="*/ 808 h 1844"/>
                  <a:gd name="T10" fmla="*/ 181 w 1541"/>
                  <a:gd name="T11" fmla="*/ 933 h 1844"/>
                  <a:gd name="T12" fmla="*/ 369 w 1541"/>
                  <a:gd name="T13" fmla="*/ 998 h 1844"/>
                  <a:gd name="T14" fmla="*/ 336 w 1541"/>
                  <a:gd name="T15" fmla="*/ 1092 h 1844"/>
                  <a:gd name="T16" fmla="*/ 100 w 1541"/>
                  <a:gd name="T17" fmla="*/ 1166 h 1844"/>
                  <a:gd name="T18" fmla="*/ 97 w 1541"/>
                  <a:gd name="T19" fmla="*/ 1386 h 1844"/>
                  <a:gd name="T20" fmla="*/ 2 w 1541"/>
                  <a:gd name="T21" fmla="*/ 1464 h 1844"/>
                  <a:gd name="T22" fmla="*/ 0 w 1541"/>
                  <a:gd name="T23" fmla="*/ 1589 h 1844"/>
                  <a:gd name="T24" fmla="*/ 157 w 1541"/>
                  <a:gd name="T25" fmla="*/ 1591 h 1844"/>
                  <a:gd name="T26" fmla="*/ 263 w 1541"/>
                  <a:gd name="T27" fmla="*/ 1812 h 1844"/>
                  <a:gd name="T28" fmla="*/ 373 w 1541"/>
                  <a:gd name="T29" fmla="*/ 1844 h 1844"/>
                  <a:gd name="T30" fmla="*/ 577 w 1541"/>
                  <a:gd name="T31" fmla="*/ 1754 h 1844"/>
                  <a:gd name="T32" fmla="*/ 611 w 1541"/>
                  <a:gd name="T33" fmla="*/ 1598 h 1844"/>
                  <a:gd name="T34" fmla="*/ 690 w 1541"/>
                  <a:gd name="T35" fmla="*/ 1583 h 1844"/>
                  <a:gd name="T36" fmla="*/ 704 w 1541"/>
                  <a:gd name="T37" fmla="*/ 1661 h 1844"/>
                  <a:gd name="T38" fmla="*/ 940 w 1541"/>
                  <a:gd name="T39" fmla="*/ 1665 h 1844"/>
                  <a:gd name="T40" fmla="*/ 1064 w 1541"/>
                  <a:gd name="T41" fmla="*/ 1730 h 1844"/>
                  <a:gd name="T42" fmla="*/ 1222 w 1541"/>
                  <a:gd name="T43" fmla="*/ 1606 h 1844"/>
                  <a:gd name="T44" fmla="*/ 1208 w 1541"/>
                  <a:gd name="T45" fmla="*/ 1496 h 1844"/>
                  <a:gd name="T46" fmla="*/ 1368 w 1541"/>
                  <a:gd name="T47" fmla="*/ 1311 h 1844"/>
                  <a:gd name="T48" fmla="*/ 1541 w 1541"/>
                  <a:gd name="T49" fmla="*/ 1234 h 1844"/>
                  <a:gd name="T50" fmla="*/ 1293 w 1541"/>
                  <a:gd name="T51" fmla="*/ 980 h 1844"/>
                  <a:gd name="T52" fmla="*/ 1281 w 1541"/>
                  <a:gd name="T53" fmla="*/ 729 h 1844"/>
                  <a:gd name="T54" fmla="*/ 1006 w 1541"/>
                  <a:gd name="T55" fmla="*/ 224 h 1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1" h="1844">
                    <a:moveTo>
                      <a:pt x="1006" y="224"/>
                    </a:moveTo>
                    <a:lnTo>
                      <a:pt x="865" y="222"/>
                    </a:lnTo>
                    <a:lnTo>
                      <a:pt x="727" y="0"/>
                    </a:lnTo>
                    <a:lnTo>
                      <a:pt x="393" y="388"/>
                    </a:lnTo>
                    <a:lnTo>
                      <a:pt x="183" y="808"/>
                    </a:lnTo>
                    <a:lnTo>
                      <a:pt x="181" y="933"/>
                    </a:lnTo>
                    <a:lnTo>
                      <a:pt x="369" y="998"/>
                    </a:lnTo>
                    <a:lnTo>
                      <a:pt x="336" y="1092"/>
                    </a:lnTo>
                    <a:lnTo>
                      <a:pt x="100" y="1166"/>
                    </a:lnTo>
                    <a:lnTo>
                      <a:pt x="97" y="1386"/>
                    </a:lnTo>
                    <a:lnTo>
                      <a:pt x="2" y="1464"/>
                    </a:lnTo>
                    <a:lnTo>
                      <a:pt x="0" y="1589"/>
                    </a:lnTo>
                    <a:lnTo>
                      <a:pt x="157" y="1591"/>
                    </a:lnTo>
                    <a:lnTo>
                      <a:pt x="263" y="1812"/>
                    </a:lnTo>
                    <a:lnTo>
                      <a:pt x="373" y="1844"/>
                    </a:lnTo>
                    <a:lnTo>
                      <a:pt x="577" y="1754"/>
                    </a:lnTo>
                    <a:lnTo>
                      <a:pt x="611" y="1598"/>
                    </a:lnTo>
                    <a:lnTo>
                      <a:pt x="690" y="1583"/>
                    </a:lnTo>
                    <a:lnTo>
                      <a:pt x="704" y="1661"/>
                    </a:lnTo>
                    <a:lnTo>
                      <a:pt x="940" y="1665"/>
                    </a:lnTo>
                    <a:lnTo>
                      <a:pt x="1064" y="1730"/>
                    </a:lnTo>
                    <a:lnTo>
                      <a:pt x="1222" y="1606"/>
                    </a:lnTo>
                    <a:lnTo>
                      <a:pt x="1208" y="1496"/>
                    </a:lnTo>
                    <a:lnTo>
                      <a:pt x="1368" y="1311"/>
                    </a:lnTo>
                    <a:lnTo>
                      <a:pt x="1541" y="1234"/>
                    </a:lnTo>
                    <a:lnTo>
                      <a:pt x="1293" y="980"/>
                    </a:lnTo>
                    <a:lnTo>
                      <a:pt x="1281" y="729"/>
                    </a:lnTo>
                    <a:lnTo>
                      <a:pt x="1006" y="2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3" name="Freeform 376">
                <a:extLst>
                  <a:ext uri="{FF2B5EF4-FFF2-40B4-BE49-F238E27FC236}">
                    <a16:creationId xmlns:a16="http://schemas.microsoft.com/office/drawing/2014/main" id="{C60DEAE9-EBF7-4E3F-A7BE-72C59AA6C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3022"/>
                <a:ext cx="212" cy="234"/>
              </a:xfrm>
              <a:custGeom>
                <a:avLst/>
                <a:gdLst>
                  <a:gd name="T0" fmla="*/ 1450 w 1483"/>
                  <a:gd name="T1" fmla="*/ 284 h 1643"/>
                  <a:gd name="T2" fmla="*/ 1483 w 1483"/>
                  <a:gd name="T3" fmla="*/ 190 h 1643"/>
                  <a:gd name="T4" fmla="*/ 1295 w 1483"/>
                  <a:gd name="T5" fmla="*/ 125 h 1643"/>
                  <a:gd name="T6" fmla="*/ 1297 w 1483"/>
                  <a:gd name="T7" fmla="*/ 0 h 1643"/>
                  <a:gd name="T8" fmla="*/ 670 w 1483"/>
                  <a:gd name="T9" fmla="*/ 53 h 1643"/>
                  <a:gd name="T10" fmla="*/ 21 w 1483"/>
                  <a:gd name="T11" fmla="*/ 515 h 1643"/>
                  <a:gd name="T12" fmla="*/ 110 w 1483"/>
                  <a:gd name="T13" fmla="*/ 829 h 1643"/>
                  <a:gd name="T14" fmla="*/ 0 w 1483"/>
                  <a:gd name="T15" fmla="*/ 890 h 1643"/>
                  <a:gd name="T16" fmla="*/ 13 w 1483"/>
                  <a:gd name="T17" fmla="*/ 1047 h 1643"/>
                  <a:gd name="T18" fmla="*/ 233 w 1483"/>
                  <a:gd name="T19" fmla="*/ 1034 h 1643"/>
                  <a:gd name="T20" fmla="*/ 135 w 1483"/>
                  <a:gd name="T21" fmla="*/ 1315 h 1643"/>
                  <a:gd name="T22" fmla="*/ 290 w 1483"/>
                  <a:gd name="T23" fmla="*/ 1427 h 1643"/>
                  <a:gd name="T24" fmla="*/ 542 w 1483"/>
                  <a:gd name="T25" fmla="*/ 1337 h 1643"/>
                  <a:gd name="T26" fmla="*/ 1071 w 1483"/>
                  <a:gd name="T27" fmla="*/ 1595 h 1643"/>
                  <a:gd name="T28" fmla="*/ 1061 w 1483"/>
                  <a:gd name="T29" fmla="*/ 1606 h 1643"/>
                  <a:gd name="T30" fmla="*/ 1133 w 1483"/>
                  <a:gd name="T31" fmla="*/ 1643 h 1643"/>
                  <a:gd name="T32" fmla="*/ 1263 w 1483"/>
                  <a:gd name="T33" fmla="*/ 1315 h 1643"/>
                  <a:gd name="T34" fmla="*/ 1251 w 1483"/>
                  <a:gd name="T35" fmla="*/ 1096 h 1643"/>
                  <a:gd name="T36" fmla="*/ 1377 w 1483"/>
                  <a:gd name="T37" fmla="*/ 1004 h 1643"/>
                  <a:gd name="T38" fmla="*/ 1271 w 1483"/>
                  <a:gd name="T39" fmla="*/ 783 h 1643"/>
                  <a:gd name="T40" fmla="*/ 1114 w 1483"/>
                  <a:gd name="T41" fmla="*/ 781 h 1643"/>
                  <a:gd name="T42" fmla="*/ 1116 w 1483"/>
                  <a:gd name="T43" fmla="*/ 656 h 1643"/>
                  <a:gd name="T44" fmla="*/ 1211 w 1483"/>
                  <a:gd name="T45" fmla="*/ 578 h 1643"/>
                  <a:gd name="T46" fmla="*/ 1214 w 1483"/>
                  <a:gd name="T47" fmla="*/ 358 h 1643"/>
                  <a:gd name="T48" fmla="*/ 1450 w 1483"/>
                  <a:gd name="T49" fmla="*/ 284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83" h="1643">
                    <a:moveTo>
                      <a:pt x="1450" y="284"/>
                    </a:moveTo>
                    <a:lnTo>
                      <a:pt x="1483" y="190"/>
                    </a:lnTo>
                    <a:lnTo>
                      <a:pt x="1295" y="125"/>
                    </a:lnTo>
                    <a:lnTo>
                      <a:pt x="1297" y="0"/>
                    </a:lnTo>
                    <a:lnTo>
                      <a:pt x="670" y="53"/>
                    </a:lnTo>
                    <a:lnTo>
                      <a:pt x="21" y="515"/>
                    </a:lnTo>
                    <a:lnTo>
                      <a:pt x="110" y="829"/>
                    </a:lnTo>
                    <a:lnTo>
                      <a:pt x="0" y="890"/>
                    </a:lnTo>
                    <a:lnTo>
                      <a:pt x="13" y="1047"/>
                    </a:lnTo>
                    <a:lnTo>
                      <a:pt x="233" y="1034"/>
                    </a:lnTo>
                    <a:lnTo>
                      <a:pt x="135" y="1315"/>
                    </a:lnTo>
                    <a:lnTo>
                      <a:pt x="290" y="1427"/>
                    </a:lnTo>
                    <a:lnTo>
                      <a:pt x="542" y="1337"/>
                    </a:lnTo>
                    <a:lnTo>
                      <a:pt x="1071" y="1595"/>
                    </a:lnTo>
                    <a:lnTo>
                      <a:pt x="1061" y="1606"/>
                    </a:lnTo>
                    <a:lnTo>
                      <a:pt x="1133" y="1643"/>
                    </a:lnTo>
                    <a:lnTo>
                      <a:pt x="1263" y="1315"/>
                    </a:lnTo>
                    <a:lnTo>
                      <a:pt x="1251" y="1096"/>
                    </a:lnTo>
                    <a:lnTo>
                      <a:pt x="1377" y="1004"/>
                    </a:lnTo>
                    <a:lnTo>
                      <a:pt x="1271" y="783"/>
                    </a:lnTo>
                    <a:lnTo>
                      <a:pt x="1114" y="781"/>
                    </a:lnTo>
                    <a:lnTo>
                      <a:pt x="1116" y="656"/>
                    </a:lnTo>
                    <a:lnTo>
                      <a:pt x="1211" y="578"/>
                    </a:lnTo>
                    <a:lnTo>
                      <a:pt x="1214" y="358"/>
                    </a:lnTo>
                    <a:lnTo>
                      <a:pt x="1450" y="2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4" name="Freeform 377">
                <a:extLst>
                  <a:ext uri="{FF2B5EF4-FFF2-40B4-BE49-F238E27FC236}">
                    <a16:creationId xmlns:a16="http://schemas.microsoft.com/office/drawing/2014/main" id="{9087B104-FD31-4248-BA1E-6DA22D8C3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3082"/>
                <a:ext cx="307" cy="342"/>
              </a:xfrm>
              <a:custGeom>
                <a:avLst/>
                <a:gdLst>
                  <a:gd name="T0" fmla="*/ 671 w 2150"/>
                  <a:gd name="T1" fmla="*/ 349 h 2389"/>
                  <a:gd name="T2" fmla="*/ 592 w 2150"/>
                  <a:gd name="T3" fmla="*/ 364 h 2389"/>
                  <a:gd name="T4" fmla="*/ 558 w 2150"/>
                  <a:gd name="T5" fmla="*/ 520 h 2389"/>
                  <a:gd name="T6" fmla="*/ 354 w 2150"/>
                  <a:gd name="T7" fmla="*/ 610 h 2389"/>
                  <a:gd name="T8" fmla="*/ 244 w 2150"/>
                  <a:gd name="T9" fmla="*/ 578 h 2389"/>
                  <a:gd name="T10" fmla="*/ 118 w 2150"/>
                  <a:gd name="T11" fmla="*/ 670 h 2389"/>
                  <a:gd name="T12" fmla="*/ 130 w 2150"/>
                  <a:gd name="T13" fmla="*/ 889 h 2389"/>
                  <a:gd name="T14" fmla="*/ 0 w 2150"/>
                  <a:gd name="T15" fmla="*/ 1217 h 2389"/>
                  <a:gd name="T16" fmla="*/ 369 w 2150"/>
                  <a:gd name="T17" fmla="*/ 1737 h 2389"/>
                  <a:gd name="T18" fmla="*/ 335 w 2150"/>
                  <a:gd name="T19" fmla="*/ 1955 h 2389"/>
                  <a:gd name="T20" fmla="*/ 722 w 2150"/>
                  <a:gd name="T21" fmla="*/ 2227 h 2389"/>
                  <a:gd name="T22" fmla="*/ 897 w 2150"/>
                  <a:gd name="T23" fmla="*/ 2120 h 2389"/>
                  <a:gd name="T24" fmla="*/ 1083 w 2150"/>
                  <a:gd name="T25" fmla="*/ 2248 h 2389"/>
                  <a:gd name="T26" fmla="*/ 1112 w 2150"/>
                  <a:gd name="T27" fmla="*/ 2389 h 2389"/>
                  <a:gd name="T28" fmla="*/ 1380 w 2150"/>
                  <a:gd name="T29" fmla="*/ 2284 h 2389"/>
                  <a:gd name="T30" fmla="*/ 1369 w 2150"/>
                  <a:gd name="T31" fmla="*/ 1954 h 2389"/>
                  <a:gd name="T32" fmla="*/ 1370 w 2150"/>
                  <a:gd name="T33" fmla="*/ 1954 h 2389"/>
                  <a:gd name="T34" fmla="*/ 1369 w 2150"/>
                  <a:gd name="T35" fmla="*/ 1939 h 2389"/>
                  <a:gd name="T36" fmla="*/ 1527 w 2150"/>
                  <a:gd name="T37" fmla="*/ 1863 h 2389"/>
                  <a:gd name="T38" fmla="*/ 1592 w 2150"/>
                  <a:gd name="T39" fmla="*/ 1973 h 2389"/>
                  <a:gd name="T40" fmla="*/ 1765 w 2150"/>
                  <a:gd name="T41" fmla="*/ 1913 h 2389"/>
                  <a:gd name="T42" fmla="*/ 1813 w 2150"/>
                  <a:gd name="T43" fmla="*/ 1757 h 2389"/>
                  <a:gd name="T44" fmla="*/ 2035 w 2150"/>
                  <a:gd name="T45" fmla="*/ 1653 h 2389"/>
                  <a:gd name="T46" fmla="*/ 2147 w 2150"/>
                  <a:gd name="T47" fmla="*/ 1514 h 2389"/>
                  <a:gd name="T48" fmla="*/ 2150 w 2150"/>
                  <a:gd name="T49" fmla="*/ 1294 h 2389"/>
                  <a:gd name="T50" fmla="*/ 1854 w 2150"/>
                  <a:gd name="T51" fmla="*/ 1133 h 2389"/>
                  <a:gd name="T52" fmla="*/ 1998 w 2150"/>
                  <a:gd name="T53" fmla="*/ 917 h 2389"/>
                  <a:gd name="T54" fmla="*/ 2118 w 2150"/>
                  <a:gd name="T55" fmla="*/ 888 h 2389"/>
                  <a:gd name="T56" fmla="*/ 2133 w 2150"/>
                  <a:gd name="T57" fmla="*/ 888 h 2389"/>
                  <a:gd name="T58" fmla="*/ 2123 w 2150"/>
                  <a:gd name="T59" fmla="*/ 876 h 2389"/>
                  <a:gd name="T60" fmla="*/ 2047 w 2150"/>
                  <a:gd name="T61" fmla="*/ 792 h 2389"/>
                  <a:gd name="T62" fmla="*/ 1795 w 2150"/>
                  <a:gd name="T63" fmla="*/ 835 h 2389"/>
                  <a:gd name="T64" fmla="*/ 1545 w 2150"/>
                  <a:gd name="T65" fmla="*/ 580 h 2389"/>
                  <a:gd name="T66" fmla="*/ 1584 w 2150"/>
                  <a:gd name="T67" fmla="*/ 48 h 2389"/>
                  <a:gd name="T68" fmla="*/ 1584 w 2150"/>
                  <a:gd name="T69" fmla="*/ 47 h 2389"/>
                  <a:gd name="T70" fmla="*/ 1522 w 2150"/>
                  <a:gd name="T71" fmla="*/ 0 h 2389"/>
                  <a:gd name="T72" fmla="*/ 1349 w 2150"/>
                  <a:gd name="T73" fmla="*/ 77 h 2389"/>
                  <a:gd name="T74" fmla="*/ 1189 w 2150"/>
                  <a:gd name="T75" fmla="*/ 262 h 2389"/>
                  <a:gd name="T76" fmla="*/ 1203 w 2150"/>
                  <a:gd name="T77" fmla="*/ 372 h 2389"/>
                  <a:gd name="T78" fmla="*/ 1045 w 2150"/>
                  <a:gd name="T79" fmla="*/ 496 h 2389"/>
                  <a:gd name="T80" fmla="*/ 921 w 2150"/>
                  <a:gd name="T81" fmla="*/ 431 h 2389"/>
                  <a:gd name="T82" fmla="*/ 685 w 2150"/>
                  <a:gd name="T83" fmla="*/ 427 h 2389"/>
                  <a:gd name="T84" fmla="*/ 671 w 2150"/>
                  <a:gd name="T85" fmla="*/ 349 h 2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50" h="2389">
                    <a:moveTo>
                      <a:pt x="671" y="349"/>
                    </a:moveTo>
                    <a:lnTo>
                      <a:pt x="592" y="364"/>
                    </a:lnTo>
                    <a:lnTo>
                      <a:pt x="558" y="520"/>
                    </a:lnTo>
                    <a:lnTo>
                      <a:pt x="354" y="610"/>
                    </a:lnTo>
                    <a:lnTo>
                      <a:pt x="244" y="578"/>
                    </a:lnTo>
                    <a:lnTo>
                      <a:pt x="118" y="670"/>
                    </a:lnTo>
                    <a:lnTo>
                      <a:pt x="130" y="889"/>
                    </a:lnTo>
                    <a:lnTo>
                      <a:pt x="0" y="1217"/>
                    </a:lnTo>
                    <a:lnTo>
                      <a:pt x="369" y="1737"/>
                    </a:lnTo>
                    <a:lnTo>
                      <a:pt x="335" y="1955"/>
                    </a:lnTo>
                    <a:lnTo>
                      <a:pt x="722" y="2227"/>
                    </a:lnTo>
                    <a:lnTo>
                      <a:pt x="897" y="2120"/>
                    </a:lnTo>
                    <a:lnTo>
                      <a:pt x="1083" y="2248"/>
                    </a:lnTo>
                    <a:lnTo>
                      <a:pt x="1112" y="2389"/>
                    </a:lnTo>
                    <a:lnTo>
                      <a:pt x="1380" y="2284"/>
                    </a:lnTo>
                    <a:lnTo>
                      <a:pt x="1369" y="1954"/>
                    </a:lnTo>
                    <a:lnTo>
                      <a:pt x="1370" y="1954"/>
                    </a:lnTo>
                    <a:lnTo>
                      <a:pt x="1369" y="1939"/>
                    </a:lnTo>
                    <a:lnTo>
                      <a:pt x="1527" y="1863"/>
                    </a:lnTo>
                    <a:lnTo>
                      <a:pt x="1592" y="1973"/>
                    </a:lnTo>
                    <a:lnTo>
                      <a:pt x="1765" y="1913"/>
                    </a:lnTo>
                    <a:lnTo>
                      <a:pt x="1813" y="1757"/>
                    </a:lnTo>
                    <a:lnTo>
                      <a:pt x="2035" y="1653"/>
                    </a:lnTo>
                    <a:lnTo>
                      <a:pt x="2147" y="1514"/>
                    </a:lnTo>
                    <a:lnTo>
                      <a:pt x="2150" y="1294"/>
                    </a:lnTo>
                    <a:lnTo>
                      <a:pt x="1854" y="1133"/>
                    </a:lnTo>
                    <a:lnTo>
                      <a:pt x="1998" y="917"/>
                    </a:lnTo>
                    <a:lnTo>
                      <a:pt x="2118" y="888"/>
                    </a:lnTo>
                    <a:lnTo>
                      <a:pt x="2133" y="888"/>
                    </a:lnTo>
                    <a:lnTo>
                      <a:pt x="2123" y="876"/>
                    </a:lnTo>
                    <a:lnTo>
                      <a:pt x="2047" y="792"/>
                    </a:lnTo>
                    <a:lnTo>
                      <a:pt x="1795" y="835"/>
                    </a:lnTo>
                    <a:lnTo>
                      <a:pt x="1545" y="580"/>
                    </a:lnTo>
                    <a:lnTo>
                      <a:pt x="1584" y="48"/>
                    </a:lnTo>
                    <a:lnTo>
                      <a:pt x="1584" y="47"/>
                    </a:lnTo>
                    <a:lnTo>
                      <a:pt x="1522" y="0"/>
                    </a:lnTo>
                    <a:lnTo>
                      <a:pt x="1349" y="77"/>
                    </a:lnTo>
                    <a:lnTo>
                      <a:pt x="1189" y="262"/>
                    </a:lnTo>
                    <a:lnTo>
                      <a:pt x="1203" y="372"/>
                    </a:lnTo>
                    <a:lnTo>
                      <a:pt x="1045" y="496"/>
                    </a:lnTo>
                    <a:lnTo>
                      <a:pt x="921" y="431"/>
                    </a:lnTo>
                    <a:lnTo>
                      <a:pt x="685" y="427"/>
                    </a:lnTo>
                    <a:lnTo>
                      <a:pt x="671" y="3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5" name="Freeform 378">
                <a:extLst>
                  <a:ext uri="{FF2B5EF4-FFF2-40B4-BE49-F238E27FC236}">
                    <a16:creationId xmlns:a16="http://schemas.microsoft.com/office/drawing/2014/main" id="{321B7B71-9FCE-4BC1-8F3C-D87127A25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2" y="3251"/>
                <a:ext cx="259" cy="254"/>
              </a:xfrm>
              <a:custGeom>
                <a:avLst/>
                <a:gdLst>
                  <a:gd name="T0" fmla="*/ 1595 w 1810"/>
                  <a:gd name="T1" fmla="*/ 940 h 1781"/>
                  <a:gd name="T2" fmla="*/ 1420 w 1810"/>
                  <a:gd name="T3" fmla="*/ 1047 h 1781"/>
                  <a:gd name="T4" fmla="*/ 1033 w 1810"/>
                  <a:gd name="T5" fmla="*/ 775 h 1781"/>
                  <a:gd name="T6" fmla="*/ 1067 w 1810"/>
                  <a:gd name="T7" fmla="*/ 557 h 1781"/>
                  <a:gd name="T8" fmla="*/ 698 w 1810"/>
                  <a:gd name="T9" fmla="*/ 37 h 1781"/>
                  <a:gd name="T10" fmla="*/ 626 w 1810"/>
                  <a:gd name="T11" fmla="*/ 0 h 1781"/>
                  <a:gd name="T12" fmla="*/ 621 w 1810"/>
                  <a:gd name="T13" fmla="*/ 5 h 1781"/>
                  <a:gd name="T14" fmla="*/ 572 w 1810"/>
                  <a:gd name="T15" fmla="*/ 98 h 1781"/>
                  <a:gd name="T16" fmla="*/ 586 w 1810"/>
                  <a:gd name="T17" fmla="*/ 192 h 1781"/>
                  <a:gd name="T18" fmla="*/ 553 w 1810"/>
                  <a:gd name="T19" fmla="*/ 302 h 1781"/>
                  <a:gd name="T20" fmla="*/ 631 w 1810"/>
                  <a:gd name="T21" fmla="*/ 365 h 1781"/>
                  <a:gd name="T22" fmla="*/ 582 w 1810"/>
                  <a:gd name="T23" fmla="*/ 443 h 1781"/>
                  <a:gd name="T24" fmla="*/ 472 w 1810"/>
                  <a:gd name="T25" fmla="*/ 457 h 1781"/>
                  <a:gd name="T26" fmla="*/ 316 w 1810"/>
                  <a:gd name="T27" fmla="*/ 408 h 1781"/>
                  <a:gd name="T28" fmla="*/ 254 w 1810"/>
                  <a:gd name="T29" fmla="*/ 423 h 1781"/>
                  <a:gd name="T30" fmla="*/ 191 w 1810"/>
                  <a:gd name="T31" fmla="*/ 390 h 1781"/>
                  <a:gd name="T32" fmla="*/ 113 w 1810"/>
                  <a:gd name="T33" fmla="*/ 421 h 1781"/>
                  <a:gd name="T34" fmla="*/ 96 w 1810"/>
                  <a:gd name="T35" fmla="*/ 483 h 1781"/>
                  <a:gd name="T36" fmla="*/ 1 w 1810"/>
                  <a:gd name="T37" fmla="*/ 541 h 1781"/>
                  <a:gd name="T38" fmla="*/ 0 w 1810"/>
                  <a:gd name="T39" fmla="*/ 620 h 1781"/>
                  <a:gd name="T40" fmla="*/ 31 w 1810"/>
                  <a:gd name="T41" fmla="*/ 667 h 1781"/>
                  <a:gd name="T42" fmla="*/ 14 w 1810"/>
                  <a:gd name="T43" fmla="*/ 730 h 1781"/>
                  <a:gd name="T44" fmla="*/ 59 w 1810"/>
                  <a:gd name="T45" fmla="*/ 856 h 1781"/>
                  <a:gd name="T46" fmla="*/ 91 w 1810"/>
                  <a:gd name="T47" fmla="*/ 887 h 1781"/>
                  <a:gd name="T48" fmla="*/ 324 w 1810"/>
                  <a:gd name="T49" fmla="*/ 953 h 1781"/>
                  <a:gd name="T50" fmla="*/ 339 w 1810"/>
                  <a:gd name="T51" fmla="*/ 1079 h 1781"/>
                  <a:gd name="T52" fmla="*/ 306 w 1810"/>
                  <a:gd name="T53" fmla="*/ 1126 h 1781"/>
                  <a:gd name="T54" fmla="*/ 336 w 1810"/>
                  <a:gd name="T55" fmla="*/ 1204 h 1781"/>
                  <a:gd name="T56" fmla="*/ 445 w 1810"/>
                  <a:gd name="T57" fmla="*/ 1284 h 1781"/>
                  <a:gd name="T58" fmla="*/ 381 w 1810"/>
                  <a:gd name="T59" fmla="*/ 1393 h 1781"/>
                  <a:gd name="T60" fmla="*/ 349 w 1810"/>
                  <a:gd name="T61" fmla="*/ 1471 h 1781"/>
                  <a:gd name="T62" fmla="*/ 380 w 1810"/>
                  <a:gd name="T63" fmla="*/ 1519 h 1781"/>
                  <a:gd name="T64" fmla="*/ 473 w 1810"/>
                  <a:gd name="T65" fmla="*/ 1520 h 1781"/>
                  <a:gd name="T66" fmla="*/ 458 w 1810"/>
                  <a:gd name="T67" fmla="*/ 1457 h 1781"/>
                  <a:gd name="T68" fmla="*/ 537 w 1810"/>
                  <a:gd name="T69" fmla="*/ 1458 h 1781"/>
                  <a:gd name="T70" fmla="*/ 569 w 1810"/>
                  <a:gd name="T71" fmla="*/ 1396 h 1781"/>
                  <a:gd name="T72" fmla="*/ 711 w 1810"/>
                  <a:gd name="T73" fmla="*/ 1335 h 1781"/>
                  <a:gd name="T74" fmla="*/ 741 w 1810"/>
                  <a:gd name="T75" fmla="*/ 1430 h 1781"/>
                  <a:gd name="T76" fmla="*/ 740 w 1810"/>
                  <a:gd name="T77" fmla="*/ 1492 h 1781"/>
                  <a:gd name="T78" fmla="*/ 865 w 1810"/>
                  <a:gd name="T79" fmla="*/ 1510 h 1781"/>
                  <a:gd name="T80" fmla="*/ 896 w 1810"/>
                  <a:gd name="T81" fmla="*/ 1588 h 1781"/>
                  <a:gd name="T82" fmla="*/ 989 w 1810"/>
                  <a:gd name="T83" fmla="*/ 1590 h 1781"/>
                  <a:gd name="T84" fmla="*/ 1004 w 1810"/>
                  <a:gd name="T85" fmla="*/ 1637 h 1781"/>
                  <a:gd name="T86" fmla="*/ 1098 w 1810"/>
                  <a:gd name="T87" fmla="*/ 1670 h 1781"/>
                  <a:gd name="T88" fmla="*/ 1097 w 1810"/>
                  <a:gd name="T89" fmla="*/ 1780 h 1781"/>
                  <a:gd name="T90" fmla="*/ 1160 w 1810"/>
                  <a:gd name="T91" fmla="*/ 1781 h 1781"/>
                  <a:gd name="T92" fmla="*/ 1177 w 1810"/>
                  <a:gd name="T93" fmla="*/ 1687 h 1781"/>
                  <a:gd name="T94" fmla="*/ 1224 w 1810"/>
                  <a:gd name="T95" fmla="*/ 1672 h 1781"/>
                  <a:gd name="T96" fmla="*/ 1225 w 1810"/>
                  <a:gd name="T97" fmla="*/ 1609 h 1781"/>
                  <a:gd name="T98" fmla="*/ 1179 w 1810"/>
                  <a:gd name="T99" fmla="*/ 1498 h 1781"/>
                  <a:gd name="T100" fmla="*/ 1214 w 1810"/>
                  <a:gd name="T101" fmla="*/ 1216 h 1781"/>
                  <a:gd name="T102" fmla="*/ 1432 w 1810"/>
                  <a:gd name="T103" fmla="*/ 1377 h 1781"/>
                  <a:gd name="T104" fmla="*/ 1810 w 1810"/>
                  <a:gd name="T105" fmla="*/ 1209 h 1781"/>
                  <a:gd name="T106" fmla="*/ 1781 w 1810"/>
                  <a:gd name="T107" fmla="*/ 1068 h 1781"/>
                  <a:gd name="T108" fmla="*/ 1595 w 1810"/>
                  <a:gd name="T109" fmla="*/ 94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10" h="1781">
                    <a:moveTo>
                      <a:pt x="1595" y="940"/>
                    </a:moveTo>
                    <a:lnTo>
                      <a:pt x="1420" y="1047"/>
                    </a:lnTo>
                    <a:lnTo>
                      <a:pt x="1033" y="775"/>
                    </a:lnTo>
                    <a:lnTo>
                      <a:pt x="1067" y="557"/>
                    </a:lnTo>
                    <a:lnTo>
                      <a:pt x="698" y="37"/>
                    </a:lnTo>
                    <a:lnTo>
                      <a:pt x="626" y="0"/>
                    </a:lnTo>
                    <a:lnTo>
                      <a:pt x="621" y="5"/>
                    </a:lnTo>
                    <a:lnTo>
                      <a:pt x="572" y="98"/>
                    </a:lnTo>
                    <a:lnTo>
                      <a:pt x="586" y="192"/>
                    </a:lnTo>
                    <a:lnTo>
                      <a:pt x="553" y="302"/>
                    </a:lnTo>
                    <a:lnTo>
                      <a:pt x="631" y="365"/>
                    </a:lnTo>
                    <a:lnTo>
                      <a:pt x="582" y="443"/>
                    </a:lnTo>
                    <a:lnTo>
                      <a:pt x="472" y="457"/>
                    </a:lnTo>
                    <a:lnTo>
                      <a:pt x="316" y="408"/>
                    </a:lnTo>
                    <a:lnTo>
                      <a:pt x="254" y="423"/>
                    </a:lnTo>
                    <a:lnTo>
                      <a:pt x="191" y="390"/>
                    </a:lnTo>
                    <a:lnTo>
                      <a:pt x="113" y="421"/>
                    </a:lnTo>
                    <a:lnTo>
                      <a:pt x="96" y="483"/>
                    </a:lnTo>
                    <a:lnTo>
                      <a:pt x="1" y="541"/>
                    </a:lnTo>
                    <a:lnTo>
                      <a:pt x="0" y="620"/>
                    </a:lnTo>
                    <a:lnTo>
                      <a:pt x="31" y="667"/>
                    </a:lnTo>
                    <a:lnTo>
                      <a:pt x="14" y="730"/>
                    </a:lnTo>
                    <a:lnTo>
                      <a:pt x="59" y="856"/>
                    </a:lnTo>
                    <a:lnTo>
                      <a:pt x="91" y="887"/>
                    </a:lnTo>
                    <a:lnTo>
                      <a:pt x="324" y="953"/>
                    </a:lnTo>
                    <a:lnTo>
                      <a:pt x="339" y="1079"/>
                    </a:lnTo>
                    <a:lnTo>
                      <a:pt x="306" y="1126"/>
                    </a:lnTo>
                    <a:lnTo>
                      <a:pt x="336" y="1204"/>
                    </a:lnTo>
                    <a:lnTo>
                      <a:pt x="445" y="1284"/>
                    </a:lnTo>
                    <a:lnTo>
                      <a:pt x="381" y="1393"/>
                    </a:lnTo>
                    <a:lnTo>
                      <a:pt x="349" y="1471"/>
                    </a:lnTo>
                    <a:lnTo>
                      <a:pt x="380" y="1519"/>
                    </a:lnTo>
                    <a:lnTo>
                      <a:pt x="473" y="1520"/>
                    </a:lnTo>
                    <a:lnTo>
                      <a:pt x="458" y="1457"/>
                    </a:lnTo>
                    <a:lnTo>
                      <a:pt x="537" y="1458"/>
                    </a:lnTo>
                    <a:lnTo>
                      <a:pt x="569" y="1396"/>
                    </a:lnTo>
                    <a:lnTo>
                      <a:pt x="711" y="1335"/>
                    </a:lnTo>
                    <a:lnTo>
                      <a:pt x="741" y="1430"/>
                    </a:lnTo>
                    <a:lnTo>
                      <a:pt x="740" y="1492"/>
                    </a:lnTo>
                    <a:lnTo>
                      <a:pt x="865" y="1510"/>
                    </a:lnTo>
                    <a:lnTo>
                      <a:pt x="896" y="1588"/>
                    </a:lnTo>
                    <a:lnTo>
                      <a:pt x="989" y="1590"/>
                    </a:lnTo>
                    <a:lnTo>
                      <a:pt x="1004" y="1637"/>
                    </a:lnTo>
                    <a:lnTo>
                      <a:pt x="1098" y="1670"/>
                    </a:lnTo>
                    <a:lnTo>
                      <a:pt x="1097" y="1780"/>
                    </a:lnTo>
                    <a:lnTo>
                      <a:pt x="1160" y="1781"/>
                    </a:lnTo>
                    <a:lnTo>
                      <a:pt x="1177" y="1687"/>
                    </a:lnTo>
                    <a:lnTo>
                      <a:pt x="1224" y="1672"/>
                    </a:lnTo>
                    <a:lnTo>
                      <a:pt x="1225" y="1609"/>
                    </a:lnTo>
                    <a:lnTo>
                      <a:pt x="1179" y="1498"/>
                    </a:lnTo>
                    <a:lnTo>
                      <a:pt x="1214" y="1216"/>
                    </a:lnTo>
                    <a:lnTo>
                      <a:pt x="1432" y="1377"/>
                    </a:lnTo>
                    <a:lnTo>
                      <a:pt x="1810" y="1209"/>
                    </a:lnTo>
                    <a:lnTo>
                      <a:pt x="1781" y="1068"/>
                    </a:lnTo>
                    <a:lnTo>
                      <a:pt x="1595" y="9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6" name="Freeform 379">
                <a:extLst>
                  <a:ext uri="{FF2B5EF4-FFF2-40B4-BE49-F238E27FC236}">
                    <a16:creationId xmlns:a16="http://schemas.microsoft.com/office/drawing/2014/main" id="{E026A274-E45B-4230-9E2A-9ECFC5495E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" y="3349"/>
                <a:ext cx="315" cy="251"/>
              </a:xfrm>
              <a:custGeom>
                <a:avLst/>
                <a:gdLst>
                  <a:gd name="T0" fmla="*/ 1102 w 2204"/>
                  <a:gd name="T1" fmla="*/ 91 h 1759"/>
                  <a:gd name="T2" fmla="*/ 1113 w 2204"/>
                  <a:gd name="T3" fmla="*/ 421 h 1759"/>
                  <a:gd name="T4" fmla="*/ 845 w 2204"/>
                  <a:gd name="T5" fmla="*/ 526 h 1759"/>
                  <a:gd name="T6" fmla="*/ 467 w 2204"/>
                  <a:gd name="T7" fmla="*/ 694 h 1759"/>
                  <a:gd name="T8" fmla="*/ 249 w 2204"/>
                  <a:gd name="T9" fmla="*/ 533 h 1759"/>
                  <a:gd name="T10" fmla="*/ 214 w 2204"/>
                  <a:gd name="T11" fmla="*/ 815 h 1759"/>
                  <a:gd name="T12" fmla="*/ 260 w 2204"/>
                  <a:gd name="T13" fmla="*/ 926 h 1759"/>
                  <a:gd name="T14" fmla="*/ 259 w 2204"/>
                  <a:gd name="T15" fmla="*/ 989 h 1759"/>
                  <a:gd name="T16" fmla="*/ 257 w 2204"/>
                  <a:gd name="T17" fmla="*/ 1099 h 1759"/>
                  <a:gd name="T18" fmla="*/ 51 w 2204"/>
                  <a:gd name="T19" fmla="*/ 1252 h 1759"/>
                  <a:gd name="T20" fmla="*/ 0 w 2204"/>
                  <a:gd name="T21" fmla="*/ 1502 h 1759"/>
                  <a:gd name="T22" fmla="*/ 108 w 2204"/>
                  <a:gd name="T23" fmla="*/ 1676 h 1759"/>
                  <a:gd name="T24" fmla="*/ 251 w 2204"/>
                  <a:gd name="T25" fmla="*/ 1553 h 1759"/>
                  <a:gd name="T26" fmla="*/ 436 w 2204"/>
                  <a:gd name="T27" fmla="*/ 1759 h 1759"/>
                  <a:gd name="T28" fmla="*/ 533 w 2204"/>
                  <a:gd name="T29" fmla="*/ 1541 h 1759"/>
                  <a:gd name="T30" fmla="*/ 644 w 2204"/>
                  <a:gd name="T31" fmla="*/ 1479 h 1759"/>
                  <a:gd name="T32" fmla="*/ 847 w 2204"/>
                  <a:gd name="T33" fmla="*/ 1482 h 1759"/>
                  <a:gd name="T34" fmla="*/ 1081 w 2204"/>
                  <a:gd name="T35" fmla="*/ 1617 h 1759"/>
                  <a:gd name="T36" fmla="*/ 1236 w 2204"/>
                  <a:gd name="T37" fmla="*/ 1708 h 1759"/>
                  <a:gd name="T38" fmla="*/ 1303 w 2204"/>
                  <a:gd name="T39" fmla="*/ 1677 h 1759"/>
                  <a:gd name="T40" fmla="*/ 1321 w 2204"/>
                  <a:gd name="T41" fmla="*/ 1505 h 1759"/>
                  <a:gd name="T42" fmla="*/ 1085 w 2204"/>
                  <a:gd name="T43" fmla="*/ 1267 h 1759"/>
                  <a:gd name="T44" fmla="*/ 1243 w 2204"/>
                  <a:gd name="T45" fmla="*/ 1175 h 1759"/>
                  <a:gd name="T46" fmla="*/ 1386 w 2204"/>
                  <a:gd name="T47" fmla="*/ 1271 h 1759"/>
                  <a:gd name="T48" fmla="*/ 1481 w 2204"/>
                  <a:gd name="T49" fmla="*/ 1209 h 1759"/>
                  <a:gd name="T50" fmla="*/ 1451 w 2204"/>
                  <a:gd name="T51" fmla="*/ 1147 h 1759"/>
                  <a:gd name="T52" fmla="*/ 1530 w 2204"/>
                  <a:gd name="T53" fmla="*/ 1069 h 1759"/>
                  <a:gd name="T54" fmla="*/ 1593 w 2204"/>
                  <a:gd name="T55" fmla="*/ 1117 h 1759"/>
                  <a:gd name="T56" fmla="*/ 1719 w 2204"/>
                  <a:gd name="T57" fmla="*/ 1056 h 1759"/>
                  <a:gd name="T58" fmla="*/ 1721 w 2204"/>
                  <a:gd name="T59" fmla="*/ 930 h 1759"/>
                  <a:gd name="T60" fmla="*/ 1783 w 2204"/>
                  <a:gd name="T61" fmla="*/ 916 h 1759"/>
                  <a:gd name="T62" fmla="*/ 2000 w 2204"/>
                  <a:gd name="T63" fmla="*/ 1154 h 1759"/>
                  <a:gd name="T64" fmla="*/ 2062 w 2204"/>
                  <a:gd name="T65" fmla="*/ 1155 h 1759"/>
                  <a:gd name="T66" fmla="*/ 2124 w 2204"/>
                  <a:gd name="T67" fmla="*/ 1218 h 1759"/>
                  <a:gd name="T68" fmla="*/ 2124 w 2204"/>
                  <a:gd name="T69" fmla="*/ 1203 h 1759"/>
                  <a:gd name="T70" fmla="*/ 2204 w 2204"/>
                  <a:gd name="T71" fmla="*/ 1063 h 1759"/>
                  <a:gd name="T72" fmla="*/ 2018 w 2204"/>
                  <a:gd name="T73" fmla="*/ 935 h 1759"/>
                  <a:gd name="T74" fmla="*/ 1989 w 2204"/>
                  <a:gd name="T75" fmla="*/ 809 h 1759"/>
                  <a:gd name="T76" fmla="*/ 2051 w 2204"/>
                  <a:gd name="T77" fmla="*/ 794 h 1759"/>
                  <a:gd name="T78" fmla="*/ 2024 w 2204"/>
                  <a:gd name="T79" fmla="*/ 527 h 1759"/>
                  <a:gd name="T80" fmla="*/ 1616 w 2204"/>
                  <a:gd name="T81" fmla="*/ 521 h 1759"/>
                  <a:gd name="T82" fmla="*/ 1495 w 2204"/>
                  <a:gd name="T83" fmla="*/ 238 h 1759"/>
                  <a:gd name="T84" fmla="*/ 1498 w 2204"/>
                  <a:gd name="T85" fmla="*/ 50 h 1759"/>
                  <a:gd name="T86" fmla="*/ 1325 w 2204"/>
                  <a:gd name="T87" fmla="*/ 110 h 1759"/>
                  <a:gd name="T88" fmla="*/ 1260 w 2204"/>
                  <a:gd name="T89" fmla="*/ 0 h 1759"/>
                  <a:gd name="T90" fmla="*/ 1102 w 2204"/>
                  <a:gd name="T91" fmla="*/ 76 h 1759"/>
                  <a:gd name="T92" fmla="*/ 1103 w 2204"/>
                  <a:gd name="T93" fmla="*/ 91 h 1759"/>
                  <a:gd name="T94" fmla="*/ 1102 w 2204"/>
                  <a:gd name="T95" fmla="*/ 91 h 1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04" h="1759">
                    <a:moveTo>
                      <a:pt x="1102" y="91"/>
                    </a:moveTo>
                    <a:lnTo>
                      <a:pt x="1113" y="421"/>
                    </a:lnTo>
                    <a:lnTo>
                      <a:pt x="845" y="526"/>
                    </a:lnTo>
                    <a:lnTo>
                      <a:pt x="467" y="694"/>
                    </a:lnTo>
                    <a:lnTo>
                      <a:pt x="249" y="533"/>
                    </a:lnTo>
                    <a:lnTo>
                      <a:pt x="214" y="815"/>
                    </a:lnTo>
                    <a:lnTo>
                      <a:pt x="260" y="926"/>
                    </a:lnTo>
                    <a:lnTo>
                      <a:pt x="259" y="989"/>
                    </a:lnTo>
                    <a:lnTo>
                      <a:pt x="257" y="1099"/>
                    </a:lnTo>
                    <a:lnTo>
                      <a:pt x="51" y="1252"/>
                    </a:lnTo>
                    <a:lnTo>
                      <a:pt x="0" y="1502"/>
                    </a:lnTo>
                    <a:lnTo>
                      <a:pt x="108" y="1676"/>
                    </a:lnTo>
                    <a:lnTo>
                      <a:pt x="251" y="1553"/>
                    </a:lnTo>
                    <a:lnTo>
                      <a:pt x="436" y="1759"/>
                    </a:lnTo>
                    <a:lnTo>
                      <a:pt x="533" y="1541"/>
                    </a:lnTo>
                    <a:lnTo>
                      <a:pt x="644" y="1479"/>
                    </a:lnTo>
                    <a:lnTo>
                      <a:pt x="847" y="1482"/>
                    </a:lnTo>
                    <a:lnTo>
                      <a:pt x="1081" y="1617"/>
                    </a:lnTo>
                    <a:lnTo>
                      <a:pt x="1236" y="1708"/>
                    </a:lnTo>
                    <a:lnTo>
                      <a:pt x="1303" y="1677"/>
                    </a:lnTo>
                    <a:lnTo>
                      <a:pt x="1321" y="1505"/>
                    </a:lnTo>
                    <a:lnTo>
                      <a:pt x="1085" y="1267"/>
                    </a:lnTo>
                    <a:lnTo>
                      <a:pt x="1243" y="1175"/>
                    </a:lnTo>
                    <a:lnTo>
                      <a:pt x="1386" y="1271"/>
                    </a:lnTo>
                    <a:lnTo>
                      <a:pt x="1481" y="1209"/>
                    </a:lnTo>
                    <a:lnTo>
                      <a:pt x="1451" y="1147"/>
                    </a:lnTo>
                    <a:lnTo>
                      <a:pt x="1530" y="1069"/>
                    </a:lnTo>
                    <a:lnTo>
                      <a:pt x="1593" y="1117"/>
                    </a:lnTo>
                    <a:lnTo>
                      <a:pt x="1719" y="1056"/>
                    </a:lnTo>
                    <a:lnTo>
                      <a:pt x="1721" y="930"/>
                    </a:lnTo>
                    <a:lnTo>
                      <a:pt x="1783" y="916"/>
                    </a:lnTo>
                    <a:lnTo>
                      <a:pt x="2000" y="1154"/>
                    </a:lnTo>
                    <a:lnTo>
                      <a:pt x="2062" y="1155"/>
                    </a:lnTo>
                    <a:lnTo>
                      <a:pt x="2124" y="1218"/>
                    </a:lnTo>
                    <a:lnTo>
                      <a:pt x="2124" y="1203"/>
                    </a:lnTo>
                    <a:lnTo>
                      <a:pt x="2204" y="1063"/>
                    </a:lnTo>
                    <a:lnTo>
                      <a:pt x="2018" y="935"/>
                    </a:lnTo>
                    <a:lnTo>
                      <a:pt x="1989" y="809"/>
                    </a:lnTo>
                    <a:lnTo>
                      <a:pt x="2051" y="794"/>
                    </a:lnTo>
                    <a:lnTo>
                      <a:pt x="2024" y="527"/>
                    </a:lnTo>
                    <a:lnTo>
                      <a:pt x="1616" y="521"/>
                    </a:lnTo>
                    <a:lnTo>
                      <a:pt x="1495" y="238"/>
                    </a:lnTo>
                    <a:lnTo>
                      <a:pt x="1498" y="50"/>
                    </a:lnTo>
                    <a:lnTo>
                      <a:pt x="1325" y="110"/>
                    </a:lnTo>
                    <a:lnTo>
                      <a:pt x="1260" y="0"/>
                    </a:lnTo>
                    <a:lnTo>
                      <a:pt x="1102" y="76"/>
                    </a:lnTo>
                    <a:lnTo>
                      <a:pt x="1103" y="91"/>
                    </a:lnTo>
                    <a:lnTo>
                      <a:pt x="1102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7" name="Freeform 380">
                <a:extLst>
                  <a:ext uri="{FF2B5EF4-FFF2-40B4-BE49-F238E27FC236}">
                    <a16:creationId xmlns:a16="http://schemas.microsoft.com/office/drawing/2014/main" id="{998F325C-A80E-48C6-964B-09025138F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3" y="3298"/>
                <a:ext cx="229" cy="243"/>
              </a:xfrm>
              <a:custGeom>
                <a:avLst/>
                <a:gdLst>
                  <a:gd name="T0" fmla="*/ 3 w 1602"/>
                  <a:gd name="T1" fmla="*/ 406 h 1701"/>
                  <a:gd name="T2" fmla="*/ 0 w 1602"/>
                  <a:gd name="T3" fmla="*/ 594 h 1701"/>
                  <a:gd name="T4" fmla="*/ 121 w 1602"/>
                  <a:gd name="T5" fmla="*/ 877 h 1701"/>
                  <a:gd name="T6" fmla="*/ 529 w 1602"/>
                  <a:gd name="T7" fmla="*/ 883 h 1701"/>
                  <a:gd name="T8" fmla="*/ 556 w 1602"/>
                  <a:gd name="T9" fmla="*/ 1150 h 1701"/>
                  <a:gd name="T10" fmla="*/ 494 w 1602"/>
                  <a:gd name="T11" fmla="*/ 1165 h 1701"/>
                  <a:gd name="T12" fmla="*/ 523 w 1602"/>
                  <a:gd name="T13" fmla="*/ 1291 h 1701"/>
                  <a:gd name="T14" fmla="*/ 709 w 1602"/>
                  <a:gd name="T15" fmla="*/ 1419 h 1701"/>
                  <a:gd name="T16" fmla="*/ 629 w 1602"/>
                  <a:gd name="T17" fmla="*/ 1559 h 1701"/>
                  <a:gd name="T18" fmla="*/ 629 w 1602"/>
                  <a:gd name="T19" fmla="*/ 1574 h 1701"/>
                  <a:gd name="T20" fmla="*/ 753 w 1602"/>
                  <a:gd name="T21" fmla="*/ 1701 h 1701"/>
                  <a:gd name="T22" fmla="*/ 942 w 1602"/>
                  <a:gd name="T23" fmla="*/ 1579 h 1701"/>
                  <a:gd name="T24" fmla="*/ 944 w 1602"/>
                  <a:gd name="T25" fmla="*/ 1485 h 1701"/>
                  <a:gd name="T26" fmla="*/ 1007 w 1602"/>
                  <a:gd name="T27" fmla="*/ 1423 h 1701"/>
                  <a:gd name="T28" fmla="*/ 1069 w 1602"/>
                  <a:gd name="T29" fmla="*/ 1456 h 1701"/>
                  <a:gd name="T30" fmla="*/ 1117 w 1602"/>
                  <a:gd name="T31" fmla="*/ 1393 h 1701"/>
                  <a:gd name="T32" fmla="*/ 1025 w 1602"/>
                  <a:gd name="T33" fmla="*/ 1298 h 1701"/>
                  <a:gd name="T34" fmla="*/ 918 w 1602"/>
                  <a:gd name="T35" fmla="*/ 1124 h 1701"/>
                  <a:gd name="T36" fmla="*/ 981 w 1602"/>
                  <a:gd name="T37" fmla="*/ 1031 h 1701"/>
                  <a:gd name="T38" fmla="*/ 1012 w 1602"/>
                  <a:gd name="T39" fmla="*/ 1079 h 1701"/>
                  <a:gd name="T40" fmla="*/ 1107 w 1602"/>
                  <a:gd name="T41" fmla="*/ 986 h 1701"/>
                  <a:gd name="T42" fmla="*/ 1093 w 1602"/>
                  <a:gd name="T43" fmla="*/ 908 h 1701"/>
                  <a:gd name="T44" fmla="*/ 1172 w 1602"/>
                  <a:gd name="T45" fmla="*/ 877 h 1701"/>
                  <a:gd name="T46" fmla="*/ 1265 w 1602"/>
                  <a:gd name="T47" fmla="*/ 878 h 1701"/>
                  <a:gd name="T48" fmla="*/ 1297 w 1602"/>
                  <a:gd name="T49" fmla="*/ 926 h 1701"/>
                  <a:gd name="T50" fmla="*/ 1321 w 1602"/>
                  <a:gd name="T51" fmla="*/ 901 h 1701"/>
                  <a:gd name="T52" fmla="*/ 1298 w 1602"/>
                  <a:gd name="T53" fmla="*/ 847 h 1701"/>
                  <a:gd name="T54" fmla="*/ 1377 w 1602"/>
                  <a:gd name="T55" fmla="*/ 771 h 1701"/>
                  <a:gd name="T56" fmla="*/ 1378 w 1602"/>
                  <a:gd name="T57" fmla="*/ 645 h 1701"/>
                  <a:gd name="T58" fmla="*/ 1567 w 1602"/>
                  <a:gd name="T59" fmla="*/ 616 h 1701"/>
                  <a:gd name="T60" fmla="*/ 1602 w 1602"/>
                  <a:gd name="T61" fmla="*/ 397 h 1701"/>
                  <a:gd name="T62" fmla="*/ 1551 w 1602"/>
                  <a:gd name="T63" fmla="*/ 346 h 1701"/>
                  <a:gd name="T64" fmla="*/ 1416 w 1602"/>
                  <a:gd name="T65" fmla="*/ 209 h 1701"/>
                  <a:gd name="T66" fmla="*/ 1337 w 1602"/>
                  <a:gd name="T67" fmla="*/ 284 h 1701"/>
                  <a:gd name="T68" fmla="*/ 1166 w 1602"/>
                  <a:gd name="T69" fmla="*/ 206 h 1701"/>
                  <a:gd name="T70" fmla="*/ 1230 w 1602"/>
                  <a:gd name="T71" fmla="*/ 50 h 1701"/>
                  <a:gd name="T72" fmla="*/ 996 w 1602"/>
                  <a:gd name="T73" fmla="*/ 0 h 1701"/>
                  <a:gd name="T74" fmla="*/ 725 w 1602"/>
                  <a:gd name="T75" fmla="*/ 306 h 1701"/>
                  <a:gd name="T76" fmla="*/ 273 w 1602"/>
                  <a:gd name="T77" fmla="*/ 146 h 1701"/>
                  <a:gd name="T78" fmla="*/ 51 w 1602"/>
                  <a:gd name="T79" fmla="*/ 250 h 1701"/>
                  <a:gd name="T80" fmla="*/ 3 w 1602"/>
                  <a:gd name="T81" fmla="*/ 406 h 1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02" h="1701">
                    <a:moveTo>
                      <a:pt x="3" y="406"/>
                    </a:moveTo>
                    <a:lnTo>
                      <a:pt x="0" y="594"/>
                    </a:lnTo>
                    <a:lnTo>
                      <a:pt x="121" y="877"/>
                    </a:lnTo>
                    <a:lnTo>
                      <a:pt x="529" y="883"/>
                    </a:lnTo>
                    <a:lnTo>
                      <a:pt x="556" y="1150"/>
                    </a:lnTo>
                    <a:lnTo>
                      <a:pt x="494" y="1165"/>
                    </a:lnTo>
                    <a:lnTo>
                      <a:pt x="523" y="1291"/>
                    </a:lnTo>
                    <a:lnTo>
                      <a:pt x="709" y="1419"/>
                    </a:lnTo>
                    <a:lnTo>
                      <a:pt x="629" y="1559"/>
                    </a:lnTo>
                    <a:lnTo>
                      <a:pt x="629" y="1574"/>
                    </a:lnTo>
                    <a:lnTo>
                      <a:pt x="753" y="1701"/>
                    </a:lnTo>
                    <a:lnTo>
                      <a:pt x="942" y="1579"/>
                    </a:lnTo>
                    <a:lnTo>
                      <a:pt x="944" y="1485"/>
                    </a:lnTo>
                    <a:lnTo>
                      <a:pt x="1007" y="1423"/>
                    </a:lnTo>
                    <a:lnTo>
                      <a:pt x="1069" y="1456"/>
                    </a:lnTo>
                    <a:lnTo>
                      <a:pt x="1117" y="1393"/>
                    </a:lnTo>
                    <a:lnTo>
                      <a:pt x="1025" y="1298"/>
                    </a:lnTo>
                    <a:lnTo>
                      <a:pt x="918" y="1124"/>
                    </a:lnTo>
                    <a:lnTo>
                      <a:pt x="981" y="1031"/>
                    </a:lnTo>
                    <a:lnTo>
                      <a:pt x="1012" y="1079"/>
                    </a:lnTo>
                    <a:lnTo>
                      <a:pt x="1107" y="986"/>
                    </a:lnTo>
                    <a:lnTo>
                      <a:pt x="1093" y="908"/>
                    </a:lnTo>
                    <a:lnTo>
                      <a:pt x="1172" y="877"/>
                    </a:lnTo>
                    <a:lnTo>
                      <a:pt x="1265" y="878"/>
                    </a:lnTo>
                    <a:lnTo>
                      <a:pt x="1297" y="926"/>
                    </a:lnTo>
                    <a:lnTo>
                      <a:pt x="1321" y="901"/>
                    </a:lnTo>
                    <a:lnTo>
                      <a:pt x="1298" y="847"/>
                    </a:lnTo>
                    <a:lnTo>
                      <a:pt x="1377" y="771"/>
                    </a:lnTo>
                    <a:lnTo>
                      <a:pt x="1378" y="645"/>
                    </a:lnTo>
                    <a:lnTo>
                      <a:pt x="1567" y="616"/>
                    </a:lnTo>
                    <a:lnTo>
                      <a:pt x="1602" y="397"/>
                    </a:lnTo>
                    <a:lnTo>
                      <a:pt x="1551" y="346"/>
                    </a:lnTo>
                    <a:lnTo>
                      <a:pt x="1416" y="209"/>
                    </a:lnTo>
                    <a:lnTo>
                      <a:pt x="1337" y="284"/>
                    </a:lnTo>
                    <a:lnTo>
                      <a:pt x="1166" y="206"/>
                    </a:lnTo>
                    <a:lnTo>
                      <a:pt x="1230" y="50"/>
                    </a:lnTo>
                    <a:lnTo>
                      <a:pt x="996" y="0"/>
                    </a:lnTo>
                    <a:lnTo>
                      <a:pt x="725" y="306"/>
                    </a:lnTo>
                    <a:lnTo>
                      <a:pt x="273" y="146"/>
                    </a:lnTo>
                    <a:lnTo>
                      <a:pt x="51" y="250"/>
                    </a:lnTo>
                    <a:lnTo>
                      <a:pt x="3" y="4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8" name="Freeform 381">
                <a:extLst>
                  <a:ext uri="{FF2B5EF4-FFF2-40B4-BE49-F238E27FC236}">
                    <a16:creationId xmlns:a16="http://schemas.microsoft.com/office/drawing/2014/main" id="{F0EF2313-D342-413E-A945-4B536CAF7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7" y="3135"/>
                <a:ext cx="195" cy="187"/>
              </a:xfrm>
              <a:custGeom>
                <a:avLst/>
                <a:gdLst>
                  <a:gd name="T0" fmla="*/ 0 w 1361"/>
                  <a:gd name="T1" fmla="*/ 194 h 1312"/>
                  <a:gd name="T2" fmla="*/ 91 w 1361"/>
                  <a:gd name="T3" fmla="*/ 430 h 1312"/>
                  <a:gd name="T4" fmla="*/ 27 w 1361"/>
                  <a:gd name="T5" fmla="*/ 507 h 1312"/>
                  <a:gd name="T6" fmla="*/ 192 w 1361"/>
                  <a:gd name="T7" fmla="*/ 996 h 1312"/>
                  <a:gd name="T8" fmla="*/ 271 w 1361"/>
                  <a:gd name="T9" fmla="*/ 966 h 1312"/>
                  <a:gd name="T10" fmla="*/ 348 w 1361"/>
                  <a:gd name="T11" fmla="*/ 1108 h 1312"/>
                  <a:gd name="T12" fmla="*/ 284 w 1361"/>
                  <a:gd name="T13" fmla="*/ 1201 h 1312"/>
                  <a:gd name="T14" fmla="*/ 424 w 1361"/>
                  <a:gd name="T15" fmla="*/ 1266 h 1312"/>
                  <a:gd name="T16" fmla="*/ 426 w 1361"/>
                  <a:gd name="T17" fmla="*/ 1312 h 1312"/>
                  <a:gd name="T18" fmla="*/ 643 w 1361"/>
                  <a:gd name="T19" fmla="*/ 1303 h 1312"/>
                  <a:gd name="T20" fmla="*/ 690 w 1361"/>
                  <a:gd name="T21" fmla="*/ 1301 h 1312"/>
                  <a:gd name="T22" fmla="*/ 754 w 1361"/>
                  <a:gd name="T23" fmla="*/ 1224 h 1312"/>
                  <a:gd name="T24" fmla="*/ 645 w 1361"/>
                  <a:gd name="T25" fmla="*/ 1143 h 1312"/>
                  <a:gd name="T26" fmla="*/ 632 w 1361"/>
                  <a:gd name="T27" fmla="*/ 1002 h 1312"/>
                  <a:gd name="T28" fmla="*/ 477 w 1361"/>
                  <a:gd name="T29" fmla="*/ 812 h 1312"/>
                  <a:gd name="T30" fmla="*/ 478 w 1361"/>
                  <a:gd name="T31" fmla="*/ 734 h 1312"/>
                  <a:gd name="T32" fmla="*/ 681 w 1361"/>
                  <a:gd name="T33" fmla="*/ 815 h 1312"/>
                  <a:gd name="T34" fmla="*/ 963 w 1361"/>
                  <a:gd name="T35" fmla="*/ 819 h 1312"/>
                  <a:gd name="T36" fmla="*/ 968 w 1361"/>
                  <a:gd name="T37" fmla="*/ 807 h 1312"/>
                  <a:gd name="T38" fmla="*/ 995 w 1361"/>
                  <a:gd name="T39" fmla="*/ 741 h 1312"/>
                  <a:gd name="T40" fmla="*/ 902 w 1361"/>
                  <a:gd name="T41" fmla="*/ 708 h 1312"/>
                  <a:gd name="T42" fmla="*/ 998 w 1361"/>
                  <a:gd name="T43" fmla="*/ 538 h 1312"/>
                  <a:gd name="T44" fmla="*/ 936 w 1361"/>
                  <a:gd name="T45" fmla="*/ 520 h 1312"/>
                  <a:gd name="T46" fmla="*/ 937 w 1361"/>
                  <a:gd name="T47" fmla="*/ 442 h 1312"/>
                  <a:gd name="T48" fmla="*/ 1032 w 1361"/>
                  <a:gd name="T49" fmla="*/ 397 h 1312"/>
                  <a:gd name="T50" fmla="*/ 1188 w 1361"/>
                  <a:gd name="T51" fmla="*/ 430 h 1312"/>
                  <a:gd name="T52" fmla="*/ 1361 w 1361"/>
                  <a:gd name="T53" fmla="*/ 370 h 1312"/>
                  <a:gd name="T54" fmla="*/ 1315 w 1361"/>
                  <a:gd name="T55" fmla="*/ 338 h 1312"/>
                  <a:gd name="T56" fmla="*/ 1317 w 1361"/>
                  <a:gd name="T57" fmla="*/ 181 h 1312"/>
                  <a:gd name="T58" fmla="*/ 880 w 1361"/>
                  <a:gd name="T59" fmla="*/ 18 h 1312"/>
                  <a:gd name="T60" fmla="*/ 880 w 1361"/>
                  <a:gd name="T61" fmla="*/ 29 h 1312"/>
                  <a:gd name="T62" fmla="*/ 878 w 1361"/>
                  <a:gd name="T63" fmla="*/ 175 h 1312"/>
                  <a:gd name="T64" fmla="*/ 815 w 1361"/>
                  <a:gd name="T65" fmla="*/ 190 h 1312"/>
                  <a:gd name="T66" fmla="*/ 784 w 1361"/>
                  <a:gd name="T67" fmla="*/ 174 h 1312"/>
                  <a:gd name="T68" fmla="*/ 661 w 1361"/>
                  <a:gd name="T69" fmla="*/ 0 h 1312"/>
                  <a:gd name="T70" fmla="*/ 423 w 1361"/>
                  <a:gd name="T71" fmla="*/ 200 h 1312"/>
                  <a:gd name="T72" fmla="*/ 222 w 1361"/>
                  <a:gd name="T73" fmla="*/ 56 h 1312"/>
                  <a:gd name="T74" fmla="*/ 64 w 1361"/>
                  <a:gd name="T75" fmla="*/ 54 h 1312"/>
                  <a:gd name="T76" fmla="*/ 17 w 1361"/>
                  <a:gd name="T77" fmla="*/ 115 h 1312"/>
                  <a:gd name="T78" fmla="*/ 0 w 1361"/>
                  <a:gd name="T79" fmla="*/ 194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61" h="1312">
                    <a:moveTo>
                      <a:pt x="0" y="194"/>
                    </a:moveTo>
                    <a:lnTo>
                      <a:pt x="91" y="430"/>
                    </a:lnTo>
                    <a:lnTo>
                      <a:pt x="27" y="507"/>
                    </a:lnTo>
                    <a:lnTo>
                      <a:pt x="192" y="996"/>
                    </a:lnTo>
                    <a:lnTo>
                      <a:pt x="271" y="966"/>
                    </a:lnTo>
                    <a:lnTo>
                      <a:pt x="348" y="1108"/>
                    </a:lnTo>
                    <a:lnTo>
                      <a:pt x="284" y="1201"/>
                    </a:lnTo>
                    <a:lnTo>
                      <a:pt x="424" y="1266"/>
                    </a:lnTo>
                    <a:lnTo>
                      <a:pt x="426" y="1312"/>
                    </a:lnTo>
                    <a:lnTo>
                      <a:pt x="643" y="1303"/>
                    </a:lnTo>
                    <a:lnTo>
                      <a:pt x="690" y="1301"/>
                    </a:lnTo>
                    <a:lnTo>
                      <a:pt x="754" y="1224"/>
                    </a:lnTo>
                    <a:lnTo>
                      <a:pt x="645" y="1143"/>
                    </a:lnTo>
                    <a:lnTo>
                      <a:pt x="632" y="1002"/>
                    </a:lnTo>
                    <a:lnTo>
                      <a:pt x="477" y="812"/>
                    </a:lnTo>
                    <a:lnTo>
                      <a:pt x="478" y="734"/>
                    </a:lnTo>
                    <a:lnTo>
                      <a:pt x="681" y="815"/>
                    </a:lnTo>
                    <a:lnTo>
                      <a:pt x="963" y="819"/>
                    </a:lnTo>
                    <a:lnTo>
                      <a:pt x="968" y="807"/>
                    </a:lnTo>
                    <a:lnTo>
                      <a:pt x="995" y="741"/>
                    </a:lnTo>
                    <a:lnTo>
                      <a:pt x="902" y="708"/>
                    </a:lnTo>
                    <a:lnTo>
                      <a:pt x="998" y="538"/>
                    </a:lnTo>
                    <a:lnTo>
                      <a:pt x="936" y="520"/>
                    </a:lnTo>
                    <a:lnTo>
                      <a:pt x="937" y="442"/>
                    </a:lnTo>
                    <a:lnTo>
                      <a:pt x="1032" y="397"/>
                    </a:lnTo>
                    <a:lnTo>
                      <a:pt x="1188" y="430"/>
                    </a:lnTo>
                    <a:lnTo>
                      <a:pt x="1361" y="370"/>
                    </a:lnTo>
                    <a:lnTo>
                      <a:pt x="1315" y="338"/>
                    </a:lnTo>
                    <a:lnTo>
                      <a:pt x="1317" y="181"/>
                    </a:lnTo>
                    <a:lnTo>
                      <a:pt x="880" y="18"/>
                    </a:lnTo>
                    <a:lnTo>
                      <a:pt x="880" y="29"/>
                    </a:lnTo>
                    <a:lnTo>
                      <a:pt x="878" y="175"/>
                    </a:lnTo>
                    <a:lnTo>
                      <a:pt x="815" y="190"/>
                    </a:lnTo>
                    <a:lnTo>
                      <a:pt x="784" y="174"/>
                    </a:lnTo>
                    <a:lnTo>
                      <a:pt x="661" y="0"/>
                    </a:lnTo>
                    <a:lnTo>
                      <a:pt x="423" y="200"/>
                    </a:lnTo>
                    <a:lnTo>
                      <a:pt x="222" y="56"/>
                    </a:lnTo>
                    <a:lnTo>
                      <a:pt x="64" y="54"/>
                    </a:lnTo>
                    <a:lnTo>
                      <a:pt x="17" y="115"/>
                    </a:lnTo>
                    <a:lnTo>
                      <a:pt x="0" y="1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9" name="Freeform 382">
                <a:extLst>
                  <a:ext uri="{FF2B5EF4-FFF2-40B4-BE49-F238E27FC236}">
                    <a16:creationId xmlns:a16="http://schemas.microsoft.com/office/drawing/2014/main" id="{FD88B9E4-6C09-4715-8BA7-A4B273F70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9" y="3354"/>
                <a:ext cx="90" cy="85"/>
              </a:xfrm>
              <a:custGeom>
                <a:avLst/>
                <a:gdLst>
                  <a:gd name="T0" fmla="*/ 79 w 628"/>
                  <a:gd name="T1" fmla="*/ 374 h 592"/>
                  <a:gd name="T2" fmla="*/ 0 w 628"/>
                  <a:gd name="T3" fmla="*/ 450 h 592"/>
                  <a:gd name="T4" fmla="*/ 23 w 628"/>
                  <a:gd name="T5" fmla="*/ 504 h 592"/>
                  <a:gd name="T6" fmla="*/ 30 w 628"/>
                  <a:gd name="T7" fmla="*/ 497 h 592"/>
                  <a:gd name="T8" fmla="*/ 60 w 628"/>
                  <a:gd name="T9" fmla="*/ 592 h 592"/>
                  <a:gd name="T10" fmla="*/ 91 w 628"/>
                  <a:gd name="T11" fmla="*/ 577 h 592"/>
                  <a:gd name="T12" fmla="*/ 92 w 628"/>
                  <a:gd name="T13" fmla="*/ 530 h 592"/>
                  <a:gd name="T14" fmla="*/ 156 w 628"/>
                  <a:gd name="T15" fmla="*/ 516 h 592"/>
                  <a:gd name="T16" fmla="*/ 172 w 628"/>
                  <a:gd name="T17" fmla="*/ 453 h 592"/>
                  <a:gd name="T18" fmla="*/ 234 w 628"/>
                  <a:gd name="T19" fmla="*/ 454 h 592"/>
                  <a:gd name="T20" fmla="*/ 249 w 628"/>
                  <a:gd name="T21" fmla="*/ 533 h 592"/>
                  <a:gd name="T22" fmla="*/ 406 w 628"/>
                  <a:gd name="T23" fmla="*/ 503 h 592"/>
                  <a:gd name="T24" fmla="*/ 391 w 628"/>
                  <a:gd name="T25" fmla="*/ 425 h 592"/>
                  <a:gd name="T26" fmla="*/ 628 w 628"/>
                  <a:gd name="T27" fmla="*/ 318 h 592"/>
                  <a:gd name="T28" fmla="*/ 331 w 628"/>
                  <a:gd name="T29" fmla="*/ 26 h 592"/>
                  <a:gd name="T30" fmla="*/ 304 w 628"/>
                  <a:gd name="T31" fmla="*/ 0 h 592"/>
                  <a:gd name="T32" fmla="*/ 269 w 628"/>
                  <a:gd name="T33" fmla="*/ 219 h 592"/>
                  <a:gd name="T34" fmla="*/ 80 w 628"/>
                  <a:gd name="T35" fmla="*/ 248 h 592"/>
                  <a:gd name="T36" fmla="*/ 79 w 628"/>
                  <a:gd name="T37" fmla="*/ 374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8" h="592">
                    <a:moveTo>
                      <a:pt x="79" y="374"/>
                    </a:moveTo>
                    <a:lnTo>
                      <a:pt x="0" y="450"/>
                    </a:lnTo>
                    <a:lnTo>
                      <a:pt x="23" y="504"/>
                    </a:lnTo>
                    <a:lnTo>
                      <a:pt x="30" y="497"/>
                    </a:lnTo>
                    <a:lnTo>
                      <a:pt x="60" y="592"/>
                    </a:lnTo>
                    <a:lnTo>
                      <a:pt x="91" y="577"/>
                    </a:lnTo>
                    <a:lnTo>
                      <a:pt x="92" y="530"/>
                    </a:lnTo>
                    <a:lnTo>
                      <a:pt x="156" y="516"/>
                    </a:lnTo>
                    <a:lnTo>
                      <a:pt x="172" y="453"/>
                    </a:lnTo>
                    <a:lnTo>
                      <a:pt x="234" y="454"/>
                    </a:lnTo>
                    <a:lnTo>
                      <a:pt x="249" y="533"/>
                    </a:lnTo>
                    <a:lnTo>
                      <a:pt x="406" y="503"/>
                    </a:lnTo>
                    <a:lnTo>
                      <a:pt x="391" y="425"/>
                    </a:lnTo>
                    <a:lnTo>
                      <a:pt x="628" y="318"/>
                    </a:lnTo>
                    <a:lnTo>
                      <a:pt x="331" y="26"/>
                    </a:lnTo>
                    <a:lnTo>
                      <a:pt x="304" y="0"/>
                    </a:lnTo>
                    <a:lnTo>
                      <a:pt x="269" y="219"/>
                    </a:lnTo>
                    <a:lnTo>
                      <a:pt x="80" y="248"/>
                    </a:lnTo>
                    <a:lnTo>
                      <a:pt x="79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0" name="Freeform 383">
                <a:extLst>
                  <a:ext uri="{FF2B5EF4-FFF2-40B4-BE49-F238E27FC236}">
                    <a16:creationId xmlns:a16="http://schemas.microsoft.com/office/drawing/2014/main" id="{7F6B4264-7138-4C3E-85C0-65A4CA9AD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8" y="3339"/>
                <a:ext cx="149" cy="167"/>
              </a:xfrm>
              <a:custGeom>
                <a:avLst/>
                <a:gdLst>
                  <a:gd name="T0" fmla="*/ 0 w 1044"/>
                  <a:gd name="T1" fmla="*/ 77 h 1166"/>
                  <a:gd name="T2" fmla="*/ 58 w 1044"/>
                  <a:gd name="T3" fmla="*/ 134 h 1166"/>
                  <a:gd name="T4" fmla="*/ 355 w 1044"/>
                  <a:gd name="T5" fmla="*/ 426 h 1166"/>
                  <a:gd name="T6" fmla="*/ 417 w 1044"/>
                  <a:gd name="T7" fmla="*/ 490 h 1166"/>
                  <a:gd name="T8" fmla="*/ 415 w 1044"/>
                  <a:gd name="T9" fmla="*/ 693 h 1166"/>
                  <a:gd name="T10" fmla="*/ 241 w 1044"/>
                  <a:gd name="T11" fmla="*/ 722 h 1166"/>
                  <a:gd name="T12" fmla="*/ 223 w 1044"/>
                  <a:gd name="T13" fmla="*/ 863 h 1166"/>
                  <a:gd name="T14" fmla="*/ 378 w 1044"/>
                  <a:gd name="T15" fmla="*/ 975 h 1166"/>
                  <a:gd name="T16" fmla="*/ 377 w 1044"/>
                  <a:gd name="T17" fmla="*/ 1054 h 1166"/>
                  <a:gd name="T18" fmla="*/ 455 w 1044"/>
                  <a:gd name="T19" fmla="*/ 1148 h 1166"/>
                  <a:gd name="T20" fmla="*/ 565 w 1044"/>
                  <a:gd name="T21" fmla="*/ 1166 h 1166"/>
                  <a:gd name="T22" fmla="*/ 551 w 1044"/>
                  <a:gd name="T23" fmla="*/ 1009 h 1166"/>
                  <a:gd name="T24" fmla="*/ 771 w 1044"/>
                  <a:gd name="T25" fmla="*/ 918 h 1166"/>
                  <a:gd name="T26" fmla="*/ 789 w 1044"/>
                  <a:gd name="T27" fmla="*/ 777 h 1166"/>
                  <a:gd name="T28" fmla="*/ 1044 w 1044"/>
                  <a:gd name="T29" fmla="*/ 483 h 1166"/>
                  <a:gd name="T30" fmla="*/ 860 w 1044"/>
                  <a:gd name="T31" fmla="*/ 214 h 1166"/>
                  <a:gd name="T32" fmla="*/ 812 w 1044"/>
                  <a:gd name="T33" fmla="*/ 245 h 1166"/>
                  <a:gd name="T34" fmla="*/ 811 w 1044"/>
                  <a:gd name="T35" fmla="*/ 323 h 1166"/>
                  <a:gd name="T36" fmla="*/ 687 w 1044"/>
                  <a:gd name="T37" fmla="*/ 290 h 1166"/>
                  <a:gd name="T38" fmla="*/ 563 w 1044"/>
                  <a:gd name="T39" fmla="*/ 131 h 1166"/>
                  <a:gd name="T40" fmla="*/ 500 w 1044"/>
                  <a:gd name="T41" fmla="*/ 115 h 1166"/>
                  <a:gd name="T42" fmla="*/ 313 w 1044"/>
                  <a:gd name="T43" fmla="*/ 97 h 1166"/>
                  <a:gd name="T44" fmla="*/ 173 w 1044"/>
                  <a:gd name="T45" fmla="*/ 0 h 1166"/>
                  <a:gd name="T46" fmla="*/ 0 w 1044"/>
                  <a:gd name="T47" fmla="*/ 77 h 1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44" h="1166">
                    <a:moveTo>
                      <a:pt x="0" y="77"/>
                    </a:moveTo>
                    <a:lnTo>
                      <a:pt x="58" y="134"/>
                    </a:lnTo>
                    <a:lnTo>
                      <a:pt x="355" y="426"/>
                    </a:lnTo>
                    <a:lnTo>
                      <a:pt x="417" y="490"/>
                    </a:lnTo>
                    <a:lnTo>
                      <a:pt x="415" y="693"/>
                    </a:lnTo>
                    <a:lnTo>
                      <a:pt x="241" y="722"/>
                    </a:lnTo>
                    <a:lnTo>
                      <a:pt x="223" y="863"/>
                    </a:lnTo>
                    <a:lnTo>
                      <a:pt x="378" y="975"/>
                    </a:lnTo>
                    <a:lnTo>
                      <a:pt x="377" y="1054"/>
                    </a:lnTo>
                    <a:lnTo>
                      <a:pt x="455" y="1148"/>
                    </a:lnTo>
                    <a:lnTo>
                      <a:pt x="565" y="1166"/>
                    </a:lnTo>
                    <a:lnTo>
                      <a:pt x="551" y="1009"/>
                    </a:lnTo>
                    <a:lnTo>
                      <a:pt x="771" y="918"/>
                    </a:lnTo>
                    <a:lnTo>
                      <a:pt x="789" y="777"/>
                    </a:lnTo>
                    <a:lnTo>
                      <a:pt x="1044" y="483"/>
                    </a:lnTo>
                    <a:lnTo>
                      <a:pt x="860" y="214"/>
                    </a:lnTo>
                    <a:lnTo>
                      <a:pt x="812" y="245"/>
                    </a:lnTo>
                    <a:lnTo>
                      <a:pt x="811" y="323"/>
                    </a:lnTo>
                    <a:lnTo>
                      <a:pt x="687" y="290"/>
                    </a:lnTo>
                    <a:lnTo>
                      <a:pt x="563" y="131"/>
                    </a:lnTo>
                    <a:lnTo>
                      <a:pt x="500" y="115"/>
                    </a:lnTo>
                    <a:lnTo>
                      <a:pt x="313" y="97"/>
                    </a:lnTo>
                    <a:lnTo>
                      <a:pt x="173" y="0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1" name="Freeform 384">
                <a:extLst>
                  <a:ext uri="{FF2B5EF4-FFF2-40B4-BE49-F238E27FC236}">
                    <a16:creationId xmlns:a16="http://schemas.microsoft.com/office/drawing/2014/main" id="{F98C8616-7271-479D-AFF8-713AB20C4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3419"/>
                <a:ext cx="42" cy="29"/>
              </a:xfrm>
              <a:custGeom>
                <a:avLst/>
                <a:gdLst>
                  <a:gd name="T0" fmla="*/ 284 w 299"/>
                  <a:gd name="T1" fmla="*/ 1 h 202"/>
                  <a:gd name="T2" fmla="*/ 222 w 299"/>
                  <a:gd name="T3" fmla="*/ 0 h 202"/>
                  <a:gd name="T4" fmla="*/ 206 w 299"/>
                  <a:gd name="T5" fmla="*/ 63 h 202"/>
                  <a:gd name="T6" fmla="*/ 142 w 299"/>
                  <a:gd name="T7" fmla="*/ 77 h 202"/>
                  <a:gd name="T8" fmla="*/ 141 w 299"/>
                  <a:gd name="T9" fmla="*/ 124 h 202"/>
                  <a:gd name="T10" fmla="*/ 110 w 299"/>
                  <a:gd name="T11" fmla="*/ 139 h 202"/>
                  <a:gd name="T12" fmla="*/ 80 w 299"/>
                  <a:gd name="T13" fmla="*/ 44 h 202"/>
                  <a:gd name="T14" fmla="*/ 73 w 299"/>
                  <a:gd name="T15" fmla="*/ 51 h 202"/>
                  <a:gd name="T16" fmla="*/ 49 w 299"/>
                  <a:gd name="T17" fmla="*/ 76 h 202"/>
                  <a:gd name="T18" fmla="*/ 0 w 299"/>
                  <a:gd name="T19" fmla="*/ 122 h 202"/>
                  <a:gd name="T20" fmla="*/ 0 w 299"/>
                  <a:gd name="T21" fmla="*/ 169 h 202"/>
                  <a:gd name="T22" fmla="*/ 15 w 299"/>
                  <a:gd name="T23" fmla="*/ 169 h 202"/>
                  <a:gd name="T24" fmla="*/ 78 w 299"/>
                  <a:gd name="T25" fmla="*/ 202 h 202"/>
                  <a:gd name="T26" fmla="*/ 141 w 299"/>
                  <a:gd name="T27" fmla="*/ 171 h 202"/>
                  <a:gd name="T28" fmla="*/ 172 w 299"/>
                  <a:gd name="T29" fmla="*/ 171 h 202"/>
                  <a:gd name="T30" fmla="*/ 250 w 299"/>
                  <a:gd name="T31" fmla="*/ 188 h 202"/>
                  <a:gd name="T32" fmla="*/ 299 w 299"/>
                  <a:gd name="T33" fmla="*/ 80 h 202"/>
                  <a:gd name="T34" fmla="*/ 284 w 299"/>
                  <a:gd name="T35" fmla="*/ 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9" h="202">
                    <a:moveTo>
                      <a:pt x="284" y="1"/>
                    </a:moveTo>
                    <a:lnTo>
                      <a:pt x="222" y="0"/>
                    </a:lnTo>
                    <a:lnTo>
                      <a:pt x="206" y="63"/>
                    </a:lnTo>
                    <a:lnTo>
                      <a:pt x="142" y="77"/>
                    </a:lnTo>
                    <a:lnTo>
                      <a:pt x="141" y="124"/>
                    </a:lnTo>
                    <a:lnTo>
                      <a:pt x="110" y="139"/>
                    </a:lnTo>
                    <a:lnTo>
                      <a:pt x="80" y="44"/>
                    </a:lnTo>
                    <a:lnTo>
                      <a:pt x="73" y="51"/>
                    </a:lnTo>
                    <a:lnTo>
                      <a:pt x="49" y="76"/>
                    </a:lnTo>
                    <a:lnTo>
                      <a:pt x="0" y="122"/>
                    </a:lnTo>
                    <a:lnTo>
                      <a:pt x="0" y="169"/>
                    </a:lnTo>
                    <a:lnTo>
                      <a:pt x="15" y="169"/>
                    </a:lnTo>
                    <a:lnTo>
                      <a:pt x="78" y="202"/>
                    </a:lnTo>
                    <a:lnTo>
                      <a:pt x="141" y="171"/>
                    </a:lnTo>
                    <a:lnTo>
                      <a:pt x="172" y="171"/>
                    </a:lnTo>
                    <a:lnTo>
                      <a:pt x="250" y="188"/>
                    </a:lnTo>
                    <a:lnTo>
                      <a:pt x="299" y="80"/>
                    </a:lnTo>
                    <a:lnTo>
                      <a:pt x="28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2" name="Freeform 385">
                <a:extLst>
                  <a:ext uri="{FF2B5EF4-FFF2-40B4-BE49-F238E27FC236}">
                    <a16:creationId xmlns:a16="http://schemas.microsoft.com/office/drawing/2014/main" id="{353E5A36-A5AC-4750-8D06-8EC17FE60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" y="2902"/>
                <a:ext cx="95" cy="247"/>
              </a:xfrm>
              <a:custGeom>
                <a:avLst/>
                <a:gdLst>
                  <a:gd name="T0" fmla="*/ 588 w 671"/>
                  <a:gd name="T1" fmla="*/ 46 h 1731"/>
                  <a:gd name="T2" fmla="*/ 587 w 671"/>
                  <a:gd name="T3" fmla="*/ 47 h 1731"/>
                  <a:gd name="T4" fmla="*/ 382 w 671"/>
                  <a:gd name="T5" fmla="*/ 0 h 1731"/>
                  <a:gd name="T6" fmla="*/ 366 w 671"/>
                  <a:gd name="T7" fmla="*/ 138 h 1731"/>
                  <a:gd name="T8" fmla="*/ 334 w 671"/>
                  <a:gd name="T9" fmla="*/ 248 h 1731"/>
                  <a:gd name="T10" fmla="*/ 191 w 671"/>
                  <a:gd name="T11" fmla="*/ 370 h 1731"/>
                  <a:gd name="T12" fmla="*/ 151 w 671"/>
                  <a:gd name="T13" fmla="*/ 997 h 1731"/>
                  <a:gd name="T14" fmla="*/ 87 w 671"/>
                  <a:gd name="T15" fmla="*/ 1043 h 1731"/>
                  <a:gd name="T16" fmla="*/ 66 w 671"/>
                  <a:gd name="T17" fmla="*/ 1404 h 1731"/>
                  <a:gd name="T18" fmla="*/ 2 w 671"/>
                  <a:gd name="T19" fmla="*/ 1559 h 1731"/>
                  <a:gd name="T20" fmla="*/ 0 w 671"/>
                  <a:gd name="T21" fmla="*/ 1710 h 1731"/>
                  <a:gd name="T22" fmla="*/ 0 w 671"/>
                  <a:gd name="T23" fmla="*/ 1731 h 1731"/>
                  <a:gd name="T24" fmla="*/ 172 w 671"/>
                  <a:gd name="T25" fmla="*/ 1687 h 1731"/>
                  <a:gd name="T26" fmla="*/ 158 w 671"/>
                  <a:gd name="T27" fmla="*/ 1593 h 1731"/>
                  <a:gd name="T28" fmla="*/ 237 w 671"/>
                  <a:gd name="T29" fmla="*/ 1516 h 1731"/>
                  <a:gd name="T30" fmla="*/ 239 w 671"/>
                  <a:gd name="T31" fmla="*/ 1359 h 1731"/>
                  <a:gd name="T32" fmla="*/ 414 w 671"/>
                  <a:gd name="T33" fmla="*/ 1236 h 1731"/>
                  <a:gd name="T34" fmla="*/ 571 w 671"/>
                  <a:gd name="T35" fmla="*/ 1239 h 1731"/>
                  <a:gd name="T36" fmla="*/ 603 w 671"/>
                  <a:gd name="T37" fmla="*/ 1113 h 1731"/>
                  <a:gd name="T38" fmla="*/ 495 w 671"/>
                  <a:gd name="T39" fmla="*/ 1018 h 1731"/>
                  <a:gd name="T40" fmla="*/ 653 w 671"/>
                  <a:gd name="T41" fmla="*/ 942 h 1731"/>
                  <a:gd name="T42" fmla="*/ 671 w 671"/>
                  <a:gd name="T43" fmla="*/ 817 h 1731"/>
                  <a:gd name="T44" fmla="*/ 453 w 671"/>
                  <a:gd name="T45" fmla="*/ 657 h 1731"/>
                  <a:gd name="T46" fmla="*/ 409 w 671"/>
                  <a:gd name="T47" fmla="*/ 499 h 1731"/>
                  <a:gd name="T48" fmla="*/ 458 w 671"/>
                  <a:gd name="T49" fmla="*/ 327 h 1731"/>
                  <a:gd name="T50" fmla="*/ 584 w 671"/>
                  <a:gd name="T51" fmla="*/ 251 h 1731"/>
                  <a:gd name="T52" fmla="*/ 588 w 671"/>
                  <a:gd name="T53" fmla="*/ 46 h 1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71" h="1731">
                    <a:moveTo>
                      <a:pt x="588" y="46"/>
                    </a:moveTo>
                    <a:lnTo>
                      <a:pt x="587" y="47"/>
                    </a:lnTo>
                    <a:lnTo>
                      <a:pt x="382" y="0"/>
                    </a:lnTo>
                    <a:lnTo>
                      <a:pt x="366" y="138"/>
                    </a:lnTo>
                    <a:lnTo>
                      <a:pt x="334" y="248"/>
                    </a:lnTo>
                    <a:lnTo>
                      <a:pt x="191" y="370"/>
                    </a:lnTo>
                    <a:lnTo>
                      <a:pt x="151" y="997"/>
                    </a:lnTo>
                    <a:lnTo>
                      <a:pt x="87" y="1043"/>
                    </a:lnTo>
                    <a:lnTo>
                      <a:pt x="66" y="1404"/>
                    </a:lnTo>
                    <a:lnTo>
                      <a:pt x="2" y="1559"/>
                    </a:lnTo>
                    <a:lnTo>
                      <a:pt x="0" y="1710"/>
                    </a:lnTo>
                    <a:lnTo>
                      <a:pt x="0" y="1731"/>
                    </a:lnTo>
                    <a:lnTo>
                      <a:pt x="172" y="1687"/>
                    </a:lnTo>
                    <a:lnTo>
                      <a:pt x="158" y="1593"/>
                    </a:lnTo>
                    <a:lnTo>
                      <a:pt x="237" y="1516"/>
                    </a:lnTo>
                    <a:lnTo>
                      <a:pt x="239" y="1359"/>
                    </a:lnTo>
                    <a:lnTo>
                      <a:pt x="414" y="1236"/>
                    </a:lnTo>
                    <a:lnTo>
                      <a:pt x="571" y="1239"/>
                    </a:lnTo>
                    <a:lnTo>
                      <a:pt x="603" y="1113"/>
                    </a:lnTo>
                    <a:lnTo>
                      <a:pt x="495" y="1018"/>
                    </a:lnTo>
                    <a:lnTo>
                      <a:pt x="653" y="942"/>
                    </a:lnTo>
                    <a:lnTo>
                      <a:pt x="671" y="817"/>
                    </a:lnTo>
                    <a:lnTo>
                      <a:pt x="453" y="657"/>
                    </a:lnTo>
                    <a:lnTo>
                      <a:pt x="409" y="499"/>
                    </a:lnTo>
                    <a:lnTo>
                      <a:pt x="458" y="327"/>
                    </a:lnTo>
                    <a:lnTo>
                      <a:pt x="584" y="251"/>
                    </a:lnTo>
                    <a:lnTo>
                      <a:pt x="588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3" name="Freeform 386">
                <a:extLst>
                  <a:ext uri="{FF2B5EF4-FFF2-40B4-BE49-F238E27FC236}">
                    <a16:creationId xmlns:a16="http://schemas.microsoft.com/office/drawing/2014/main" id="{0DBF988D-92A3-408C-9CA4-4093AB790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3" y="2872"/>
                <a:ext cx="195" cy="289"/>
              </a:xfrm>
              <a:custGeom>
                <a:avLst/>
                <a:gdLst>
                  <a:gd name="T0" fmla="*/ 1364 w 1364"/>
                  <a:gd name="T1" fmla="*/ 346 h 2018"/>
                  <a:gd name="T2" fmla="*/ 1177 w 1364"/>
                  <a:gd name="T3" fmla="*/ 296 h 2018"/>
                  <a:gd name="T4" fmla="*/ 1117 w 1364"/>
                  <a:gd name="T5" fmla="*/ 123 h 2018"/>
                  <a:gd name="T6" fmla="*/ 929 w 1364"/>
                  <a:gd name="T7" fmla="*/ 105 h 2018"/>
                  <a:gd name="T8" fmla="*/ 740 w 1364"/>
                  <a:gd name="T9" fmla="*/ 165 h 2018"/>
                  <a:gd name="T10" fmla="*/ 553 w 1364"/>
                  <a:gd name="T11" fmla="*/ 100 h 2018"/>
                  <a:gd name="T12" fmla="*/ 523 w 1364"/>
                  <a:gd name="T13" fmla="*/ 5 h 2018"/>
                  <a:gd name="T14" fmla="*/ 179 w 1364"/>
                  <a:gd name="T15" fmla="*/ 0 h 2018"/>
                  <a:gd name="T16" fmla="*/ 0 w 1364"/>
                  <a:gd name="T17" fmla="*/ 374 h 2018"/>
                  <a:gd name="T18" fmla="*/ 5 w 1364"/>
                  <a:gd name="T19" fmla="*/ 379 h 2018"/>
                  <a:gd name="T20" fmla="*/ 124 w 1364"/>
                  <a:gd name="T21" fmla="*/ 517 h 2018"/>
                  <a:gd name="T22" fmla="*/ 297 w 1364"/>
                  <a:gd name="T23" fmla="*/ 519 h 2018"/>
                  <a:gd name="T24" fmla="*/ 482 w 1364"/>
                  <a:gd name="T25" fmla="*/ 678 h 2018"/>
                  <a:gd name="T26" fmla="*/ 465 w 1364"/>
                  <a:gd name="T27" fmla="*/ 804 h 2018"/>
                  <a:gd name="T28" fmla="*/ 621 w 1364"/>
                  <a:gd name="T29" fmla="*/ 806 h 2018"/>
                  <a:gd name="T30" fmla="*/ 651 w 1364"/>
                  <a:gd name="T31" fmla="*/ 932 h 2018"/>
                  <a:gd name="T32" fmla="*/ 823 w 1364"/>
                  <a:gd name="T33" fmla="*/ 934 h 2018"/>
                  <a:gd name="T34" fmla="*/ 818 w 1364"/>
                  <a:gd name="T35" fmla="*/ 1263 h 2018"/>
                  <a:gd name="T36" fmla="*/ 563 w 1364"/>
                  <a:gd name="T37" fmla="*/ 1541 h 2018"/>
                  <a:gd name="T38" fmla="*/ 641 w 1364"/>
                  <a:gd name="T39" fmla="*/ 1637 h 2018"/>
                  <a:gd name="T40" fmla="*/ 559 w 1364"/>
                  <a:gd name="T41" fmla="*/ 1840 h 2018"/>
                  <a:gd name="T42" fmla="*/ 559 w 1364"/>
                  <a:gd name="T43" fmla="*/ 1848 h 2018"/>
                  <a:gd name="T44" fmla="*/ 559 w 1364"/>
                  <a:gd name="T45" fmla="*/ 1855 h 2018"/>
                  <a:gd name="T46" fmla="*/ 996 w 1364"/>
                  <a:gd name="T47" fmla="*/ 2018 h 2018"/>
                  <a:gd name="T48" fmla="*/ 997 w 1364"/>
                  <a:gd name="T49" fmla="*/ 1945 h 2018"/>
                  <a:gd name="T50" fmla="*/ 998 w 1364"/>
                  <a:gd name="T51" fmla="*/ 1918 h 2018"/>
                  <a:gd name="T52" fmla="*/ 1000 w 1364"/>
                  <a:gd name="T53" fmla="*/ 1767 h 2018"/>
                  <a:gd name="T54" fmla="*/ 1064 w 1364"/>
                  <a:gd name="T55" fmla="*/ 1612 h 2018"/>
                  <a:gd name="T56" fmla="*/ 1085 w 1364"/>
                  <a:gd name="T57" fmla="*/ 1251 h 2018"/>
                  <a:gd name="T58" fmla="*/ 1149 w 1364"/>
                  <a:gd name="T59" fmla="*/ 1205 h 2018"/>
                  <a:gd name="T60" fmla="*/ 1189 w 1364"/>
                  <a:gd name="T61" fmla="*/ 578 h 2018"/>
                  <a:gd name="T62" fmla="*/ 1332 w 1364"/>
                  <a:gd name="T63" fmla="*/ 456 h 2018"/>
                  <a:gd name="T64" fmla="*/ 1364 w 1364"/>
                  <a:gd name="T65" fmla="*/ 346 h 2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64" h="2018">
                    <a:moveTo>
                      <a:pt x="1364" y="346"/>
                    </a:moveTo>
                    <a:lnTo>
                      <a:pt x="1177" y="296"/>
                    </a:lnTo>
                    <a:lnTo>
                      <a:pt x="1117" y="123"/>
                    </a:lnTo>
                    <a:lnTo>
                      <a:pt x="929" y="105"/>
                    </a:lnTo>
                    <a:lnTo>
                      <a:pt x="740" y="165"/>
                    </a:lnTo>
                    <a:lnTo>
                      <a:pt x="553" y="100"/>
                    </a:lnTo>
                    <a:lnTo>
                      <a:pt x="523" y="5"/>
                    </a:lnTo>
                    <a:lnTo>
                      <a:pt x="179" y="0"/>
                    </a:lnTo>
                    <a:lnTo>
                      <a:pt x="0" y="374"/>
                    </a:lnTo>
                    <a:lnTo>
                      <a:pt x="5" y="379"/>
                    </a:lnTo>
                    <a:lnTo>
                      <a:pt x="124" y="517"/>
                    </a:lnTo>
                    <a:lnTo>
                      <a:pt x="297" y="519"/>
                    </a:lnTo>
                    <a:lnTo>
                      <a:pt x="482" y="678"/>
                    </a:lnTo>
                    <a:lnTo>
                      <a:pt x="465" y="804"/>
                    </a:lnTo>
                    <a:lnTo>
                      <a:pt x="621" y="806"/>
                    </a:lnTo>
                    <a:lnTo>
                      <a:pt x="651" y="932"/>
                    </a:lnTo>
                    <a:lnTo>
                      <a:pt x="823" y="934"/>
                    </a:lnTo>
                    <a:lnTo>
                      <a:pt x="818" y="1263"/>
                    </a:lnTo>
                    <a:lnTo>
                      <a:pt x="563" y="1541"/>
                    </a:lnTo>
                    <a:lnTo>
                      <a:pt x="641" y="1637"/>
                    </a:lnTo>
                    <a:lnTo>
                      <a:pt x="559" y="1840"/>
                    </a:lnTo>
                    <a:lnTo>
                      <a:pt x="559" y="1848"/>
                    </a:lnTo>
                    <a:lnTo>
                      <a:pt x="559" y="1855"/>
                    </a:lnTo>
                    <a:lnTo>
                      <a:pt x="996" y="2018"/>
                    </a:lnTo>
                    <a:lnTo>
                      <a:pt x="997" y="1945"/>
                    </a:lnTo>
                    <a:lnTo>
                      <a:pt x="998" y="1918"/>
                    </a:lnTo>
                    <a:lnTo>
                      <a:pt x="1000" y="1767"/>
                    </a:lnTo>
                    <a:lnTo>
                      <a:pt x="1064" y="1612"/>
                    </a:lnTo>
                    <a:lnTo>
                      <a:pt x="1085" y="1251"/>
                    </a:lnTo>
                    <a:lnTo>
                      <a:pt x="1149" y="1205"/>
                    </a:lnTo>
                    <a:lnTo>
                      <a:pt x="1189" y="578"/>
                    </a:lnTo>
                    <a:lnTo>
                      <a:pt x="1332" y="456"/>
                    </a:lnTo>
                    <a:lnTo>
                      <a:pt x="1364" y="3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4" name="Freeform 387">
                <a:extLst>
                  <a:ext uri="{FF2B5EF4-FFF2-40B4-BE49-F238E27FC236}">
                    <a16:creationId xmlns:a16="http://schemas.microsoft.com/office/drawing/2014/main" id="{C6B72FF6-982E-4230-A2BC-E33AE3848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3188"/>
                <a:ext cx="121" cy="155"/>
              </a:xfrm>
              <a:custGeom>
                <a:avLst/>
                <a:gdLst>
                  <a:gd name="T0" fmla="*/ 356 w 850"/>
                  <a:gd name="T1" fmla="*/ 60 h 1091"/>
                  <a:gd name="T2" fmla="*/ 200 w 850"/>
                  <a:gd name="T3" fmla="*/ 27 h 1091"/>
                  <a:gd name="T4" fmla="*/ 105 w 850"/>
                  <a:gd name="T5" fmla="*/ 72 h 1091"/>
                  <a:gd name="T6" fmla="*/ 104 w 850"/>
                  <a:gd name="T7" fmla="*/ 150 h 1091"/>
                  <a:gd name="T8" fmla="*/ 166 w 850"/>
                  <a:gd name="T9" fmla="*/ 168 h 1091"/>
                  <a:gd name="T10" fmla="*/ 70 w 850"/>
                  <a:gd name="T11" fmla="*/ 338 h 1091"/>
                  <a:gd name="T12" fmla="*/ 163 w 850"/>
                  <a:gd name="T13" fmla="*/ 371 h 1091"/>
                  <a:gd name="T14" fmla="*/ 136 w 850"/>
                  <a:gd name="T15" fmla="*/ 437 h 1091"/>
                  <a:gd name="T16" fmla="*/ 225 w 850"/>
                  <a:gd name="T17" fmla="*/ 497 h 1091"/>
                  <a:gd name="T18" fmla="*/ 224 w 850"/>
                  <a:gd name="T19" fmla="*/ 528 h 1091"/>
                  <a:gd name="T20" fmla="*/ 175 w 850"/>
                  <a:gd name="T21" fmla="*/ 637 h 1091"/>
                  <a:gd name="T22" fmla="*/ 82 w 850"/>
                  <a:gd name="T23" fmla="*/ 636 h 1091"/>
                  <a:gd name="T24" fmla="*/ 0 w 850"/>
                  <a:gd name="T25" fmla="*/ 838 h 1091"/>
                  <a:gd name="T26" fmla="*/ 79 w 850"/>
                  <a:gd name="T27" fmla="*/ 872 h 1091"/>
                  <a:gd name="T28" fmla="*/ 95 w 850"/>
                  <a:gd name="T29" fmla="*/ 809 h 1091"/>
                  <a:gd name="T30" fmla="*/ 141 w 850"/>
                  <a:gd name="T31" fmla="*/ 825 h 1091"/>
                  <a:gd name="T32" fmla="*/ 203 w 850"/>
                  <a:gd name="T33" fmla="*/ 935 h 1091"/>
                  <a:gd name="T34" fmla="*/ 169 w 850"/>
                  <a:gd name="T35" fmla="*/ 1057 h 1091"/>
                  <a:gd name="T36" fmla="*/ 325 w 850"/>
                  <a:gd name="T37" fmla="*/ 1091 h 1091"/>
                  <a:gd name="T38" fmla="*/ 359 w 850"/>
                  <a:gd name="T39" fmla="*/ 969 h 1091"/>
                  <a:gd name="T40" fmla="*/ 452 w 850"/>
                  <a:gd name="T41" fmla="*/ 987 h 1091"/>
                  <a:gd name="T42" fmla="*/ 531 w 850"/>
                  <a:gd name="T43" fmla="*/ 949 h 1091"/>
                  <a:gd name="T44" fmla="*/ 532 w 850"/>
                  <a:gd name="T45" fmla="*/ 946 h 1091"/>
                  <a:gd name="T46" fmla="*/ 532 w 850"/>
                  <a:gd name="T47" fmla="*/ 948 h 1091"/>
                  <a:gd name="T48" fmla="*/ 579 w 850"/>
                  <a:gd name="T49" fmla="*/ 925 h 1091"/>
                  <a:gd name="T50" fmla="*/ 674 w 850"/>
                  <a:gd name="T51" fmla="*/ 864 h 1091"/>
                  <a:gd name="T52" fmla="*/ 848 w 850"/>
                  <a:gd name="T53" fmla="*/ 709 h 1091"/>
                  <a:gd name="T54" fmla="*/ 849 w 850"/>
                  <a:gd name="T55" fmla="*/ 631 h 1091"/>
                  <a:gd name="T56" fmla="*/ 850 w 850"/>
                  <a:gd name="T57" fmla="*/ 600 h 1091"/>
                  <a:gd name="T58" fmla="*/ 772 w 850"/>
                  <a:gd name="T59" fmla="*/ 599 h 1091"/>
                  <a:gd name="T60" fmla="*/ 719 w 850"/>
                  <a:gd name="T61" fmla="*/ 541 h 1091"/>
                  <a:gd name="T62" fmla="*/ 571 w 850"/>
                  <a:gd name="T63" fmla="*/ 377 h 1091"/>
                  <a:gd name="T64" fmla="*/ 545 w 850"/>
                  <a:gd name="T65" fmla="*/ 0 h 1091"/>
                  <a:gd name="T66" fmla="*/ 529 w 850"/>
                  <a:gd name="T67" fmla="*/ 0 h 1091"/>
                  <a:gd name="T68" fmla="*/ 356 w 850"/>
                  <a:gd name="T69" fmla="*/ 60 h 10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50" h="1091">
                    <a:moveTo>
                      <a:pt x="356" y="60"/>
                    </a:moveTo>
                    <a:lnTo>
                      <a:pt x="200" y="27"/>
                    </a:lnTo>
                    <a:lnTo>
                      <a:pt x="105" y="72"/>
                    </a:lnTo>
                    <a:lnTo>
                      <a:pt x="104" y="150"/>
                    </a:lnTo>
                    <a:lnTo>
                      <a:pt x="166" y="168"/>
                    </a:lnTo>
                    <a:lnTo>
                      <a:pt x="70" y="338"/>
                    </a:lnTo>
                    <a:lnTo>
                      <a:pt x="163" y="371"/>
                    </a:lnTo>
                    <a:lnTo>
                      <a:pt x="136" y="437"/>
                    </a:lnTo>
                    <a:lnTo>
                      <a:pt x="225" y="497"/>
                    </a:lnTo>
                    <a:lnTo>
                      <a:pt x="224" y="528"/>
                    </a:lnTo>
                    <a:lnTo>
                      <a:pt x="175" y="637"/>
                    </a:lnTo>
                    <a:lnTo>
                      <a:pt x="82" y="636"/>
                    </a:lnTo>
                    <a:lnTo>
                      <a:pt x="0" y="838"/>
                    </a:lnTo>
                    <a:lnTo>
                      <a:pt x="79" y="872"/>
                    </a:lnTo>
                    <a:lnTo>
                      <a:pt x="95" y="809"/>
                    </a:lnTo>
                    <a:lnTo>
                      <a:pt x="141" y="825"/>
                    </a:lnTo>
                    <a:lnTo>
                      <a:pt x="203" y="935"/>
                    </a:lnTo>
                    <a:lnTo>
                      <a:pt x="169" y="1057"/>
                    </a:lnTo>
                    <a:lnTo>
                      <a:pt x="325" y="1091"/>
                    </a:lnTo>
                    <a:lnTo>
                      <a:pt x="359" y="969"/>
                    </a:lnTo>
                    <a:lnTo>
                      <a:pt x="452" y="987"/>
                    </a:lnTo>
                    <a:lnTo>
                      <a:pt x="531" y="949"/>
                    </a:lnTo>
                    <a:lnTo>
                      <a:pt x="532" y="946"/>
                    </a:lnTo>
                    <a:lnTo>
                      <a:pt x="532" y="948"/>
                    </a:lnTo>
                    <a:lnTo>
                      <a:pt x="579" y="925"/>
                    </a:lnTo>
                    <a:lnTo>
                      <a:pt x="674" y="864"/>
                    </a:lnTo>
                    <a:lnTo>
                      <a:pt x="848" y="709"/>
                    </a:lnTo>
                    <a:lnTo>
                      <a:pt x="849" y="631"/>
                    </a:lnTo>
                    <a:lnTo>
                      <a:pt x="850" y="600"/>
                    </a:lnTo>
                    <a:lnTo>
                      <a:pt x="772" y="599"/>
                    </a:lnTo>
                    <a:lnTo>
                      <a:pt x="719" y="541"/>
                    </a:lnTo>
                    <a:lnTo>
                      <a:pt x="571" y="377"/>
                    </a:lnTo>
                    <a:lnTo>
                      <a:pt x="545" y="0"/>
                    </a:lnTo>
                    <a:lnTo>
                      <a:pt x="529" y="0"/>
                    </a:lnTo>
                    <a:lnTo>
                      <a:pt x="356" y="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5" name="Freeform 388">
                <a:extLst>
                  <a:ext uri="{FF2B5EF4-FFF2-40B4-BE49-F238E27FC236}">
                    <a16:creationId xmlns:a16="http://schemas.microsoft.com/office/drawing/2014/main" id="{7AF9A708-BBF2-4BD6-A5C0-FC71BC04E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5" y="3240"/>
                <a:ext cx="83" cy="114"/>
              </a:xfrm>
              <a:custGeom>
                <a:avLst/>
                <a:gdLst>
                  <a:gd name="T0" fmla="*/ 579 w 580"/>
                  <a:gd name="T1" fmla="*/ 164 h 802"/>
                  <a:gd name="T2" fmla="*/ 580 w 580"/>
                  <a:gd name="T3" fmla="*/ 133 h 802"/>
                  <a:gd name="T4" fmla="*/ 491 w 580"/>
                  <a:gd name="T5" fmla="*/ 73 h 802"/>
                  <a:gd name="T6" fmla="*/ 486 w 580"/>
                  <a:gd name="T7" fmla="*/ 85 h 802"/>
                  <a:gd name="T8" fmla="*/ 204 w 580"/>
                  <a:gd name="T9" fmla="*/ 81 h 802"/>
                  <a:gd name="T10" fmla="*/ 1 w 580"/>
                  <a:gd name="T11" fmla="*/ 0 h 802"/>
                  <a:gd name="T12" fmla="*/ 0 w 580"/>
                  <a:gd name="T13" fmla="*/ 78 h 802"/>
                  <a:gd name="T14" fmla="*/ 155 w 580"/>
                  <a:gd name="T15" fmla="*/ 268 h 802"/>
                  <a:gd name="T16" fmla="*/ 168 w 580"/>
                  <a:gd name="T17" fmla="*/ 409 h 802"/>
                  <a:gd name="T18" fmla="*/ 277 w 580"/>
                  <a:gd name="T19" fmla="*/ 490 h 802"/>
                  <a:gd name="T20" fmla="*/ 213 w 580"/>
                  <a:gd name="T21" fmla="*/ 567 h 802"/>
                  <a:gd name="T22" fmla="*/ 166 w 580"/>
                  <a:gd name="T23" fmla="*/ 569 h 802"/>
                  <a:gd name="T24" fmla="*/ 166 w 580"/>
                  <a:gd name="T25" fmla="*/ 582 h 802"/>
                  <a:gd name="T26" fmla="*/ 226 w 580"/>
                  <a:gd name="T27" fmla="*/ 768 h 802"/>
                  <a:gd name="T28" fmla="*/ 461 w 580"/>
                  <a:gd name="T29" fmla="*/ 802 h 802"/>
                  <a:gd name="T30" fmla="*/ 524 w 580"/>
                  <a:gd name="T31" fmla="*/ 693 h 802"/>
                  <a:gd name="T32" fmla="*/ 558 w 580"/>
                  <a:gd name="T33" fmla="*/ 571 h 802"/>
                  <a:gd name="T34" fmla="*/ 496 w 580"/>
                  <a:gd name="T35" fmla="*/ 461 h 802"/>
                  <a:gd name="T36" fmla="*/ 450 w 580"/>
                  <a:gd name="T37" fmla="*/ 445 h 802"/>
                  <a:gd name="T38" fmla="*/ 434 w 580"/>
                  <a:gd name="T39" fmla="*/ 508 h 802"/>
                  <a:gd name="T40" fmla="*/ 355 w 580"/>
                  <a:gd name="T41" fmla="*/ 474 h 802"/>
                  <a:gd name="T42" fmla="*/ 437 w 580"/>
                  <a:gd name="T43" fmla="*/ 272 h 802"/>
                  <a:gd name="T44" fmla="*/ 530 w 580"/>
                  <a:gd name="T45" fmla="*/ 273 h 802"/>
                  <a:gd name="T46" fmla="*/ 579 w 580"/>
                  <a:gd name="T47" fmla="*/ 164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0" h="802">
                    <a:moveTo>
                      <a:pt x="579" y="164"/>
                    </a:moveTo>
                    <a:lnTo>
                      <a:pt x="580" y="133"/>
                    </a:lnTo>
                    <a:lnTo>
                      <a:pt x="491" y="73"/>
                    </a:lnTo>
                    <a:lnTo>
                      <a:pt x="486" y="85"/>
                    </a:lnTo>
                    <a:lnTo>
                      <a:pt x="204" y="81"/>
                    </a:lnTo>
                    <a:lnTo>
                      <a:pt x="1" y="0"/>
                    </a:lnTo>
                    <a:lnTo>
                      <a:pt x="0" y="78"/>
                    </a:lnTo>
                    <a:lnTo>
                      <a:pt x="155" y="268"/>
                    </a:lnTo>
                    <a:lnTo>
                      <a:pt x="168" y="409"/>
                    </a:lnTo>
                    <a:lnTo>
                      <a:pt x="277" y="490"/>
                    </a:lnTo>
                    <a:lnTo>
                      <a:pt x="213" y="567"/>
                    </a:lnTo>
                    <a:lnTo>
                      <a:pt x="166" y="569"/>
                    </a:lnTo>
                    <a:lnTo>
                      <a:pt x="166" y="582"/>
                    </a:lnTo>
                    <a:lnTo>
                      <a:pt x="226" y="768"/>
                    </a:lnTo>
                    <a:lnTo>
                      <a:pt x="461" y="802"/>
                    </a:lnTo>
                    <a:lnTo>
                      <a:pt x="524" y="693"/>
                    </a:lnTo>
                    <a:lnTo>
                      <a:pt x="558" y="571"/>
                    </a:lnTo>
                    <a:lnTo>
                      <a:pt x="496" y="461"/>
                    </a:lnTo>
                    <a:lnTo>
                      <a:pt x="450" y="445"/>
                    </a:lnTo>
                    <a:lnTo>
                      <a:pt x="434" y="508"/>
                    </a:lnTo>
                    <a:lnTo>
                      <a:pt x="355" y="474"/>
                    </a:lnTo>
                    <a:lnTo>
                      <a:pt x="437" y="272"/>
                    </a:lnTo>
                    <a:lnTo>
                      <a:pt x="530" y="273"/>
                    </a:lnTo>
                    <a:lnTo>
                      <a:pt x="579" y="1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6" name="Freeform 389">
                <a:extLst>
                  <a:ext uri="{FF2B5EF4-FFF2-40B4-BE49-F238E27FC236}">
                    <a16:creationId xmlns:a16="http://schemas.microsoft.com/office/drawing/2014/main" id="{CF6CE835-8318-4CD2-AE68-6E228CD62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" y="3226"/>
                <a:ext cx="137" cy="68"/>
              </a:xfrm>
              <a:custGeom>
                <a:avLst/>
                <a:gdLst>
                  <a:gd name="T0" fmla="*/ 167 w 961"/>
                  <a:gd name="T1" fmla="*/ 47 h 475"/>
                  <a:gd name="T2" fmla="*/ 166 w 961"/>
                  <a:gd name="T3" fmla="*/ 93 h 475"/>
                  <a:gd name="T4" fmla="*/ 212 w 961"/>
                  <a:gd name="T5" fmla="*/ 156 h 475"/>
                  <a:gd name="T6" fmla="*/ 211 w 961"/>
                  <a:gd name="T7" fmla="*/ 235 h 475"/>
                  <a:gd name="T8" fmla="*/ 164 w 961"/>
                  <a:gd name="T9" fmla="*/ 234 h 475"/>
                  <a:gd name="T10" fmla="*/ 86 w 961"/>
                  <a:gd name="T11" fmla="*/ 187 h 475"/>
                  <a:gd name="T12" fmla="*/ 0 w 961"/>
                  <a:gd name="T13" fmla="*/ 269 h 475"/>
                  <a:gd name="T14" fmla="*/ 53 w 961"/>
                  <a:gd name="T15" fmla="*/ 327 h 475"/>
                  <a:gd name="T16" fmla="*/ 131 w 961"/>
                  <a:gd name="T17" fmla="*/ 328 h 475"/>
                  <a:gd name="T18" fmla="*/ 130 w 961"/>
                  <a:gd name="T19" fmla="*/ 359 h 475"/>
                  <a:gd name="T20" fmla="*/ 240 w 961"/>
                  <a:gd name="T21" fmla="*/ 376 h 475"/>
                  <a:gd name="T22" fmla="*/ 254 w 961"/>
                  <a:gd name="T23" fmla="*/ 471 h 475"/>
                  <a:gd name="T24" fmla="*/ 270 w 961"/>
                  <a:gd name="T25" fmla="*/ 471 h 475"/>
                  <a:gd name="T26" fmla="*/ 444 w 961"/>
                  <a:gd name="T27" fmla="*/ 426 h 475"/>
                  <a:gd name="T28" fmla="*/ 521 w 961"/>
                  <a:gd name="T29" fmla="*/ 475 h 475"/>
                  <a:gd name="T30" fmla="*/ 693 w 961"/>
                  <a:gd name="T31" fmla="*/ 430 h 475"/>
                  <a:gd name="T32" fmla="*/ 837 w 961"/>
                  <a:gd name="T33" fmla="*/ 475 h 475"/>
                  <a:gd name="T34" fmla="*/ 897 w 961"/>
                  <a:gd name="T35" fmla="*/ 465 h 475"/>
                  <a:gd name="T36" fmla="*/ 961 w 961"/>
                  <a:gd name="T37" fmla="*/ 371 h 475"/>
                  <a:gd name="T38" fmla="*/ 821 w 961"/>
                  <a:gd name="T39" fmla="*/ 259 h 475"/>
                  <a:gd name="T40" fmla="*/ 759 w 961"/>
                  <a:gd name="T41" fmla="*/ 258 h 475"/>
                  <a:gd name="T42" fmla="*/ 603 w 961"/>
                  <a:gd name="T43" fmla="*/ 241 h 475"/>
                  <a:gd name="T44" fmla="*/ 571 w 961"/>
                  <a:gd name="T45" fmla="*/ 256 h 475"/>
                  <a:gd name="T46" fmla="*/ 510 w 961"/>
                  <a:gd name="T47" fmla="*/ 129 h 475"/>
                  <a:gd name="T48" fmla="*/ 384 w 961"/>
                  <a:gd name="T49" fmla="*/ 175 h 475"/>
                  <a:gd name="T50" fmla="*/ 324 w 961"/>
                  <a:gd name="T51" fmla="*/ 33 h 475"/>
                  <a:gd name="T52" fmla="*/ 230 w 961"/>
                  <a:gd name="T53" fmla="*/ 0 h 475"/>
                  <a:gd name="T54" fmla="*/ 167 w 961"/>
                  <a:gd name="T55" fmla="*/ 47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61" h="475">
                    <a:moveTo>
                      <a:pt x="167" y="47"/>
                    </a:moveTo>
                    <a:lnTo>
                      <a:pt x="166" y="93"/>
                    </a:lnTo>
                    <a:lnTo>
                      <a:pt x="212" y="156"/>
                    </a:lnTo>
                    <a:lnTo>
                      <a:pt x="211" y="235"/>
                    </a:lnTo>
                    <a:lnTo>
                      <a:pt x="164" y="234"/>
                    </a:lnTo>
                    <a:lnTo>
                      <a:pt x="86" y="187"/>
                    </a:lnTo>
                    <a:lnTo>
                      <a:pt x="0" y="269"/>
                    </a:lnTo>
                    <a:lnTo>
                      <a:pt x="53" y="327"/>
                    </a:lnTo>
                    <a:lnTo>
                      <a:pt x="131" y="328"/>
                    </a:lnTo>
                    <a:lnTo>
                      <a:pt x="130" y="359"/>
                    </a:lnTo>
                    <a:lnTo>
                      <a:pt x="240" y="376"/>
                    </a:lnTo>
                    <a:lnTo>
                      <a:pt x="254" y="471"/>
                    </a:lnTo>
                    <a:lnTo>
                      <a:pt x="270" y="471"/>
                    </a:lnTo>
                    <a:lnTo>
                      <a:pt x="444" y="426"/>
                    </a:lnTo>
                    <a:lnTo>
                      <a:pt x="521" y="475"/>
                    </a:lnTo>
                    <a:lnTo>
                      <a:pt x="693" y="430"/>
                    </a:lnTo>
                    <a:lnTo>
                      <a:pt x="837" y="475"/>
                    </a:lnTo>
                    <a:lnTo>
                      <a:pt x="897" y="465"/>
                    </a:lnTo>
                    <a:lnTo>
                      <a:pt x="961" y="371"/>
                    </a:lnTo>
                    <a:lnTo>
                      <a:pt x="821" y="259"/>
                    </a:lnTo>
                    <a:lnTo>
                      <a:pt x="759" y="258"/>
                    </a:lnTo>
                    <a:lnTo>
                      <a:pt x="603" y="241"/>
                    </a:lnTo>
                    <a:lnTo>
                      <a:pt x="571" y="256"/>
                    </a:lnTo>
                    <a:lnTo>
                      <a:pt x="510" y="129"/>
                    </a:lnTo>
                    <a:lnTo>
                      <a:pt x="384" y="175"/>
                    </a:lnTo>
                    <a:lnTo>
                      <a:pt x="324" y="33"/>
                    </a:lnTo>
                    <a:lnTo>
                      <a:pt x="230" y="0"/>
                    </a:lnTo>
                    <a:lnTo>
                      <a:pt x="167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7" name="Freeform 390">
                <a:extLst>
                  <a:ext uri="{FF2B5EF4-FFF2-40B4-BE49-F238E27FC236}">
                    <a16:creationId xmlns:a16="http://schemas.microsoft.com/office/drawing/2014/main" id="{D1D94B6F-AE18-448E-A7E7-CBD70D1BC2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8" y="3321"/>
                <a:ext cx="134" cy="87"/>
              </a:xfrm>
              <a:custGeom>
                <a:avLst/>
                <a:gdLst>
                  <a:gd name="T0" fmla="*/ 277 w 937"/>
                  <a:gd name="T1" fmla="*/ 199 h 613"/>
                  <a:gd name="T2" fmla="*/ 217 w 937"/>
                  <a:gd name="T3" fmla="*/ 13 h 613"/>
                  <a:gd name="T4" fmla="*/ 217 w 937"/>
                  <a:gd name="T5" fmla="*/ 0 h 613"/>
                  <a:gd name="T6" fmla="*/ 0 w 937"/>
                  <a:gd name="T7" fmla="*/ 9 h 613"/>
                  <a:gd name="T8" fmla="*/ 9 w 937"/>
                  <a:gd name="T9" fmla="*/ 242 h 613"/>
                  <a:gd name="T10" fmla="*/ 72 w 937"/>
                  <a:gd name="T11" fmla="*/ 258 h 613"/>
                  <a:gd name="T12" fmla="*/ 196 w 937"/>
                  <a:gd name="T13" fmla="*/ 417 h 613"/>
                  <a:gd name="T14" fmla="*/ 320 w 937"/>
                  <a:gd name="T15" fmla="*/ 450 h 613"/>
                  <a:gd name="T16" fmla="*/ 321 w 937"/>
                  <a:gd name="T17" fmla="*/ 372 h 613"/>
                  <a:gd name="T18" fmla="*/ 369 w 937"/>
                  <a:gd name="T19" fmla="*/ 341 h 613"/>
                  <a:gd name="T20" fmla="*/ 553 w 937"/>
                  <a:gd name="T21" fmla="*/ 610 h 613"/>
                  <a:gd name="T22" fmla="*/ 601 w 937"/>
                  <a:gd name="T23" fmla="*/ 563 h 613"/>
                  <a:gd name="T24" fmla="*/ 709 w 937"/>
                  <a:gd name="T25" fmla="*/ 613 h 613"/>
                  <a:gd name="T26" fmla="*/ 901 w 937"/>
                  <a:gd name="T27" fmla="*/ 380 h 613"/>
                  <a:gd name="T28" fmla="*/ 937 w 937"/>
                  <a:gd name="T29" fmla="*/ 16 h 613"/>
                  <a:gd name="T30" fmla="*/ 858 w 937"/>
                  <a:gd name="T31" fmla="*/ 54 h 613"/>
                  <a:gd name="T32" fmla="*/ 765 w 937"/>
                  <a:gd name="T33" fmla="*/ 36 h 613"/>
                  <a:gd name="T34" fmla="*/ 731 w 937"/>
                  <a:gd name="T35" fmla="*/ 158 h 613"/>
                  <a:gd name="T36" fmla="*/ 575 w 937"/>
                  <a:gd name="T37" fmla="*/ 124 h 613"/>
                  <a:gd name="T38" fmla="*/ 512 w 937"/>
                  <a:gd name="T39" fmla="*/ 233 h 613"/>
                  <a:gd name="T40" fmla="*/ 277 w 937"/>
                  <a:gd name="T41" fmla="*/ 199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7" h="613">
                    <a:moveTo>
                      <a:pt x="277" y="199"/>
                    </a:moveTo>
                    <a:lnTo>
                      <a:pt x="217" y="13"/>
                    </a:lnTo>
                    <a:lnTo>
                      <a:pt x="217" y="0"/>
                    </a:lnTo>
                    <a:lnTo>
                      <a:pt x="0" y="9"/>
                    </a:lnTo>
                    <a:lnTo>
                      <a:pt x="9" y="242"/>
                    </a:lnTo>
                    <a:lnTo>
                      <a:pt x="72" y="258"/>
                    </a:lnTo>
                    <a:lnTo>
                      <a:pt x="196" y="417"/>
                    </a:lnTo>
                    <a:lnTo>
                      <a:pt x="320" y="450"/>
                    </a:lnTo>
                    <a:lnTo>
                      <a:pt x="321" y="372"/>
                    </a:lnTo>
                    <a:lnTo>
                      <a:pt x="369" y="341"/>
                    </a:lnTo>
                    <a:lnTo>
                      <a:pt x="553" y="610"/>
                    </a:lnTo>
                    <a:lnTo>
                      <a:pt x="601" y="563"/>
                    </a:lnTo>
                    <a:lnTo>
                      <a:pt x="709" y="613"/>
                    </a:lnTo>
                    <a:lnTo>
                      <a:pt x="901" y="380"/>
                    </a:lnTo>
                    <a:lnTo>
                      <a:pt x="937" y="16"/>
                    </a:lnTo>
                    <a:lnTo>
                      <a:pt x="858" y="54"/>
                    </a:lnTo>
                    <a:lnTo>
                      <a:pt x="765" y="36"/>
                    </a:lnTo>
                    <a:lnTo>
                      <a:pt x="731" y="158"/>
                    </a:lnTo>
                    <a:lnTo>
                      <a:pt x="575" y="124"/>
                    </a:lnTo>
                    <a:lnTo>
                      <a:pt x="512" y="233"/>
                    </a:lnTo>
                    <a:lnTo>
                      <a:pt x="277" y="1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8" name="Freeform 391">
                <a:extLst>
                  <a:ext uri="{FF2B5EF4-FFF2-40B4-BE49-F238E27FC236}">
                    <a16:creationId xmlns:a16="http://schemas.microsoft.com/office/drawing/2014/main" id="{77FA5061-32F3-4FCD-A1AD-007D3A551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" y="3400"/>
                <a:ext cx="70" cy="71"/>
              </a:xfrm>
              <a:custGeom>
                <a:avLst/>
                <a:gdLst>
                  <a:gd name="T0" fmla="*/ 490 w 490"/>
                  <a:gd name="T1" fmla="*/ 64 h 497"/>
                  <a:gd name="T2" fmla="*/ 428 w 490"/>
                  <a:gd name="T3" fmla="*/ 0 h 497"/>
                  <a:gd name="T4" fmla="*/ 191 w 490"/>
                  <a:gd name="T5" fmla="*/ 107 h 497"/>
                  <a:gd name="T6" fmla="*/ 206 w 490"/>
                  <a:gd name="T7" fmla="*/ 185 h 497"/>
                  <a:gd name="T8" fmla="*/ 49 w 490"/>
                  <a:gd name="T9" fmla="*/ 215 h 497"/>
                  <a:gd name="T10" fmla="*/ 0 w 490"/>
                  <a:gd name="T11" fmla="*/ 323 h 497"/>
                  <a:gd name="T12" fmla="*/ 0 w 490"/>
                  <a:gd name="T13" fmla="*/ 386 h 497"/>
                  <a:gd name="T14" fmla="*/ 108 w 490"/>
                  <a:gd name="T15" fmla="*/ 497 h 497"/>
                  <a:gd name="T16" fmla="*/ 296 w 490"/>
                  <a:gd name="T17" fmla="*/ 437 h 497"/>
                  <a:gd name="T18" fmla="*/ 314 w 490"/>
                  <a:gd name="T19" fmla="*/ 296 h 497"/>
                  <a:gd name="T20" fmla="*/ 488 w 490"/>
                  <a:gd name="T21" fmla="*/ 267 h 497"/>
                  <a:gd name="T22" fmla="*/ 490 w 490"/>
                  <a:gd name="T23" fmla="*/ 6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0" h="497">
                    <a:moveTo>
                      <a:pt x="490" y="64"/>
                    </a:moveTo>
                    <a:lnTo>
                      <a:pt x="428" y="0"/>
                    </a:lnTo>
                    <a:lnTo>
                      <a:pt x="191" y="107"/>
                    </a:lnTo>
                    <a:lnTo>
                      <a:pt x="206" y="185"/>
                    </a:lnTo>
                    <a:lnTo>
                      <a:pt x="49" y="215"/>
                    </a:lnTo>
                    <a:lnTo>
                      <a:pt x="0" y="323"/>
                    </a:lnTo>
                    <a:lnTo>
                      <a:pt x="0" y="386"/>
                    </a:lnTo>
                    <a:lnTo>
                      <a:pt x="108" y="497"/>
                    </a:lnTo>
                    <a:lnTo>
                      <a:pt x="296" y="437"/>
                    </a:lnTo>
                    <a:lnTo>
                      <a:pt x="314" y="296"/>
                    </a:lnTo>
                    <a:lnTo>
                      <a:pt x="488" y="267"/>
                    </a:lnTo>
                    <a:lnTo>
                      <a:pt x="490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9" name="Freeform 392">
                <a:extLst>
                  <a:ext uri="{FF2B5EF4-FFF2-40B4-BE49-F238E27FC236}">
                    <a16:creationId xmlns:a16="http://schemas.microsoft.com/office/drawing/2014/main" id="{D895A3BB-61A4-455B-83D6-FDE8E32F2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2" y="3278"/>
                <a:ext cx="54" cy="47"/>
              </a:xfrm>
              <a:custGeom>
                <a:avLst/>
                <a:gdLst>
                  <a:gd name="T0" fmla="*/ 0 w 376"/>
                  <a:gd name="T1" fmla="*/ 233 h 331"/>
                  <a:gd name="T2" fmla="*/ 219 w 376"/>
                  <a:gd name="T3" fmla="*/ 252 h 331"/>
                  <a:gd name="T4" fmla="*/ 327 w 376"/>
                  <a:gd name="T5" fmla="*/ 331 h 331"/>
                  <a:gd name="T6" fmla="*/ 328 w 376"/>
                  <a:gd name="T7" fmla="*/ 330 h 331"/>
                  <a:gd name="T8" fmla="*/ 376 w 376"/>
                  <a:gd name="T9" fmla="*/ 223 h 331"/>
                  <a:gd name="T10" fmla="*/ 314 w 376"/>
                  <a:gd name="T11" fmla="*/ 174 h 331"/>
                  <a:gd name="T12" fmla="*/ 299 w 376"/>
                  <a:gd name="T13" fmla="*/ 112 h 331"/>
                  <a:gd name="T14" fmla="*/ 285 w 376"/>
                  <a:gd name="T15" fmla="*/ 17 h 331"/>
                  <a:gd name="T16" fmla="*/ 175 w 376"/>
                  <a:gd name="T17" fmla="*/ 0 h 331"/>
                  <a:gd name="T18" fmla="*/ 174 w 376"/>
                  <a:gd name="T19" fmla="*/ 78 h 331"/>
                  <a:gd name="T20" fmla="*/ 0 w 376"/>
                  <a:gd name="T21" fmla="*/ 233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6" h="331">
                    <a:moveTo>
                      <a:pt x="0" y="233"/>
                    </a:moveTo>
                    <a:lnTo>
                      <a:pt x="219" y="252"/>
                    </a:lnTo>
                    <a:lnTo>
                      <a:pt x="327" y="331"/>
                    </a:lnTo>
                    <a:lnTo>
                      <a:pt x="328" y="330"/>
                    </a:lnTo>
                    <a:lnTo>
                      <a:pt x="376" y="223"/>
                    </a:lnTo>
                    <a:lnTo>
                      <a:pt x="314" y="174"/>
                    </a:lnTo>
                    <a:lnTo>
                      <a:pt x="299" y="112"/>
                    </a:lnTo>
                    <a:lnTo>
                      <a:pt x="285" y="17"/>
                    </a:lnTo>
                    <a:lnTo>
                      <a:pt x="175" y="0"/>
                    </a:lnTo>
                    <a:lnTo>
                      <a:pt x="174" y="78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0" name="Freeform 393">
                <a:extLst>
                  <a:ext uri="{FF2B5EF4-FFF2-40B4-BE49-F238E27FC236}">
                    <a16:creationId xmlns:a16="http://schemas.microsoft.com/office/drawing/2014/main" id="{4529ABAF-035A-4A18-BB55-B9662D83F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" y="3311"/>
                <a:ext cx="218" cy="136"/>
              </a:xfrm>
              <a:custGeom>
                <a:avLst/>
                <a:gdLst>
                  <a:gd name="T0" fmla="*/ 314 w 1529"/>
                  <a:gd name="T1" fmla="*/ 19 h 953"/>
                  <a:gd name="T2" fmla="*/ 95 w 1529"/>
                  <a:gd name="T3" fmla="*/ 0 h 953"/>
                  <a:gd name="T4" fmla="*/ 0 w 1529"/>
                  <a:gd name="T5" fmla="*/ 61 h 953"/>
                  <a:gd name="T6" fmla="*/ 107 w 1529"/>
                  <a:gd name="T7" fmla="*/ 247 h 953"/>
                  <a:gd name="T8" fmla="*/ 90 w 1529"/>
                  <a:gd name="T9" fmla="*/ 326 h 953"/>
                  <a:gd name="T10" fmla="*/ 168 w 1529"/>
                  <a:gd name="T11" fmla="*/ 389 h 953"/>
                  <a:gd name="T12" fmla="*/ 167 w 1529"/>
                  <a:gd name="T13" fmla="*/ 484 h 953"/>
                  <a:gd name="T14" fmla="*/ 149 w 1529"/>
                  <a:gd name="T15" fmla="*/ 562 h 953"/>
                  <a:gd name="T16" fmla="*/ 117 w 1529"/>
                  <a:gd name="T17" fmla="*/ 608 h 953"/>
                  <a:gd name="T18" fmla="*/ 132 w 1529"/>
                  <a:gd name="T19" fmla="*/ 672 h 953"/>
                  <a:gd name="T20" fmla="*/ 226 w 1529"/>
                  <a:gd name="T21" fmla="*/ 720 h 953"/>
                  <a:gd name="T22" fmla="*/ 288 w 1529"/>
                  <a:gd name="T23" fmla="*/ 705 h 953"/>
                  <a:gd name="T24" fmla="*/ 508 w 1529"/>
                  <a:gd name="T25" fmla="*/ 739 h 953"/>
                  <a:gd name="T26" fmla="*/ 554 w 1529"/>
                  <a:gd name="T27" fmla="*/ 756 h 953"/>
                  <a:gd name="T28" fmla="*/ 573 w 1529"/>
                  <a:gd name="T29" fmla="*/ 584 h 953"/>
                  <a:gd name="T30" fmla="*/ 604 w 1529"/>
                  <a:gd name="T31" fmla="*/ 600 h 953"/>
                  <a:gd name="T32" fmla="*/ 618 w 1529"/>
                  <a:gd name="T33" fmla="*/ 710 h 953"/>
                  <a:gd name="T34" fmla="*/ 596 w 1529"/>
                  <a:gd name="T35" fmla="*/ 746 h 953"/>
                  <a:gd name="T36" fmla="*/ 648 w 1529"/>
                  <a:gd name="T37" fmla="*/ 804 h 953"/>
                  <a:gd name="T38" fmla="*/ 806 w 1529"/>
                  <a:gd name="T39" fmla="*/ 697 h 953"/>
                  <a:gd name="T40" fmla="*/ 963 w 1529"/>
                  <a:gd name="T41" fmla="*/ 683 h 953"/>
                  <a:gd name="T42" fmla="*/ 1041 w 1529"/>
                  <a:gd name="T43" fmla="*/ 747 h 953"/>
                  <a:gd name="T44" fmla="*/ 1039 w 1529"/>
                  <a:gd name="T45" fmla="*/ 826 h 953"/>
                  <a:gd name="T46" fmla="*/ 1102 w 1529"/>
                  <a:gd name="T47" fmla="*/ 794 h 953"/>
                  <a:gd name="T48" fmla="*/ 1164 w 1529"/>
                  <a:gd name="T49" fmla="*/ 905 h 953"/>
                  <a:gd name="T50" fmla="*/ 1179 w 1529"/>
                  <a:gd name="T51" fmla="*/ 905 h 953"/>
                  <a:gd name="T52" fmla="*/ 1179 w 1529"/>
                  <a:gd name="T53" fmla="*/ 953 h 953"/>
                  <a:gd name="T54" fmla="*/ 1253 w 1529"/>
                  <a:gd name="T55" fmla="*/ 948 h 953"/>
                  <a:gd name="T56" fmla="*/ 1351 w 1529"/>
                  <a:gd name="T57" fmla="*/ 939 h 953"/>
                  <a:gd name="T58" fmla="*/ 1416 w 1529"/>
                  <a:gd name="T59" fmla="*/ 846 h 953"/>
                  <a:gd name="T60" fmla="*/ 1509 w 1529"/>
                  <a:gd name="T61" fmla="*/ 848 h 953"/>
                  <a:gd name="T62" fmla="*/ 1464 w 1529"/>
                  <a:gd name="T63" fmla="*/ 722 h 953"/>
                  <a:gd name="T64" fmla="*/ 1529 w 1529"/>
                  <a:gd name="T65" fmla="*/ 628 h 953"/>
                  <a:gd name="T66" fmla="*/ 1201 w 1529"/>
                  <a:gd name="T67" fmla="*/ 451 h 953"/>
                  <a:gd name="T68" fmla="*/ 1043 w 1529"/>
                  <a:gd name="T69" fmla="*/ 544 h 953"/>
                  <a:gd name="T70" fmla="*/ 422 w 1529"/>
                  <a:gd name="T71" fmla="*/ 98 h 953"/>
                  <a:gd name="T72" fmla="*/ 314 w 1529"/>
                  <a:gd name="T73" fmla="*/ 19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29" h="953">
                    <a:moveTo>
                      <a:pt x="314" y="19"/>
                    </a:moveTo>
                    <a:lnTo>
                      <a:pt x="95" y="0"/>
                    </a:lnTo>
                    <a:lnTo>
                      <a:pt x="0" y="61"/>
                    </a:lnTo>
                    <a:lnTo>
                      <a:pt x="107" y="247"/>
                    </a:lnTo>
                    <a:lnTo>
                      <a:pt x="90" y="326"/>
                    </a:lnTo>
                    <a:lnTo>
                      <a:pt x="168" y="389"/>
                    </a:lnTo>
                    <a:lnTo>
                      <a:pt x="167" y="484"/>
                    </a:lnTo>
                    <a:lnTo>
                      <a:pt x="149" y="562"/>
                    </a:lnTo>
                    <a:lnTo>
                      <a:pt x="117" y="608"/>
                    </a:lnTo>
                    <a:lnTo>
                      <a:pt x="132" y="672"/>
                    </a:lnTo>
                    <a:lnTo>
                      <a:pt x="226" y="720"/>
                    </a:lnTo>
                    <a:lnTo>
                      <a:pt x="288" y="705"/>
                    </a:lnTo>
                    <a:lnTo>
                      <a:pt x="508" y="739"/>
                    </a:lnTo>
                    <a:lnTo>
                      <a:pt x="554" y="756"/>
                    </a:lnTo>
                    <a:lnTo>
                      <a:pt x="573" y="584"/>
                    </a:lnTo>
                    <a:lnTo>
                      <a:pt x="604" y="600"/>
                    </a:lnTo>
                    <a:lnTo>
                      <a:pt x="618" y="710"/>
                    </a:lnTo>
                    <a:lnTo>
                      <a:pt x="596" y="746"/>
                    </a:lnTo>
                    <a:lnTo>
                      <a:pt x="648" y="804"/>
                    </a:lnTo>
                    <a:lnTo>
                      <a:pt x="806" y="697"/>
                    </a:lnTo>
                    <a:lnTo>
                      <a:pt x="963" y="683"/>
                    </a:lnTo>
                    <a:lnTo>
                      <a:pt x="1041" y="747"/>
                    </a:lnTo>
                    <a:lnTo>
                      <a:pt x="1039" y="826"/>
                    </a:lnTo>
                    <a:lnTo>
                      <a:pt x="1102" y="794"/>
                    </a:lnTo>
                    <a:lnTo>
                      <a:pt x="1164" y="905"/>
                    </a:lnTo>
                    <a:lnTo>
                      <a:pt x="1179" y="905"/>
                    </a:lnTo>
                    <a:lnTo>
                      <a:pt x="1179" y="953"/>
                    </a:lnTo>
                    <a:lnTo>
                      <a:pt x="1253" y="948"/>
                    </a:lnTo>
                    <a:lnTo>
                      <a:pt x="1351" y="939"/>
                    </a:lnTo>
                    <a:lnTo>
                      <a:pt x="1416" y="846"/>
                    </a:lnTo>
                    <a:lnTo>
                      <a:pt x="1509" y="848"/>
                    </a:lnTo>
                    <a:lnTo>
                      <a:pt x="1464" y="722"/>
                    </a:lnTo>
                    <a:lnTo>
                      <a:pt x="1529" y="628"/>
                    </a:lnTo>
                    <a:lnTo>
                      <a:pt x="1201" y="451"/>
                    </a:lnTo>
                    <a:lnTo>
                      <a:pt x="1043" y="544"/>
                    </a:lnTo>
                    <a:lnTo>
                      <a:pt x="422" y="98"/>
                    </a:lnTo>
                    <a:lnTo>
                      <a:pt x="314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1" name="Freeform 394">
                <a:extLst>
                  <a:ext uri="{FF2B5EF4-FFF2-40B4-BE49-F238E27FC236}">
                    <a16:creationId xmlns:a16="http://schemas.microsoft.com/office/drawing/2014/main" id="{FC36652F-5EC7-4447-AB24-D140C72A7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" y="3320"/>
                <a:ext cx="244" cy="236"/>
              </a:xfrm>
              <a:custGeom>
                <a:avLst/>
                <a:gdLst>
                  <a:gd name="T0" fmla="*/ 1032 w 1710"/>
                  <a:gd name="T1" fmla="*/ 186 h 1657"/>
                  <a:gd name="T2" fmla="*/ 925 w 1710"/>
                  <a:gd name="T3" fmla="*/ 0 h 1657"/>
                  <a:gd name="T4" fmla="*/ 878 w 1710"/>
                  <a:gd name="T5" fmla="*/ 23 h 1657"/>
                  <a:gd name="T6" fmla="*/ 877 w 1710"/>
                  <a:gd name="T7" fmla="*/ 24 h 1657"/>
                  <a:gd name="T8" fmla="*/ 841 w 1710"/>
                  <a:gd name="T9" fmla="*/ 388 h 1657"/>
                  <a:gd name="T10" fmla="*/ 649 w 1710"/>
                  <a:gd name="T11" fmla="*/ 621 h 1657"/>
                  <a:gd name="T12" fmla="*/ 541 w 1710"/>
                  <a:gd name="T13" fmla="*/ 571 h 1657"/>
                  <a:gd name="T14" fmla="*/ 493 w 1710"/>
                  <a:gd name="T15" fmla="*/ 618 h 1657"/>
                  <a:gd name="T16" fmla="*/ 238 w 1710"/>
                  <a:gd name="T17" fmla="*/ 912 h 1657"/>
                  <a:gd name="T18" fmla="*/ 220 w 1710"/>
                  <a:gd name="T19" fmla="*/ 1053 h 1657"/>
                  <a:gd name="T20" fmla="*/ 0 w 1710"/>
                  <a:gd name="T21" fmla="*/ 1144 h 1657"/>
                  <a:gd name="T22" fmla="*/ 14 w 1710"/>
                  <a:gd name="T23" fmla="*/ 1301 h 1657"/>
                  <a:gd name="T24" fmla="*/ 389 w 1710"/>
                  <a:gd name="T25" fmla="*/ 1322 h 1657"/>
                  <a:gd name="T26" fmla="*/ 594 w 1710"/>
                  <a:gd name="T27" fmla="*/ 1262 h 1657"/>
                  <a:gd name="T28" fmla="*/ 734 w 1710"/>
                  <a:gd name="T29" fmla="*/ 1327 h 1657"/>
                  <a:gd name="T30" fmla="*/ 779 w 1710"/>
                  <a:gd name="T31" fmla="*/ 1421 h 1657"/>
                  <a:gd name="T32" fmla="*/ 731 w 1710"/>
                  <a:gd name="T33" fmla="*/ 1546 h 1657"/>
                  <a:gd name="T34" fmla="*/ 855 w 1710"/>
                  <a:gd name="T35" fmla="*/ 1657 h 1657"/>
                  <a:gd name="T36" fmla="*/ 1294 w 1710"/>
                  <a:gd name="T37" fmla="*/ 1586 h 1657"/>
                  <a:gd name="T38" fmla="*/ 1295 w 1710"/>
                  <a:gd name="T39" fmla="*/ 1569 h 1657"/>
                  <a:gd name="T40" fmla="*/ 1201 w 1710"/>
                  <a:gd name="T41" fmla="*/ 1537 h 1657"/>
                  <a:gd name="T42" fmla="*/ 1031 w 1710"/>
                  <a:gd name="T43" fmla="*/ 1393 h 1657"/>
                  <a:gd name="T44" fmla="*/ 1112 w 1710"/>
                  <a:gd name="T45" fmla="*/ 1222 h 1657"/>
                  <a:gd name="T46" fmla="*/ 1174 w 1710"/>
                  <a:gd name="T47" fmla="*/ 1239 h 1657"/>
                  <a:gd name="T48" fmla="*/ 1252 w 1710"/>
                  <a:gd name="T49" fmla="*/ 1271 h 1657"/>
                  <a:gd name="T50" fmla="*/ 1283 w 1710"/>
                  <a:gd name="T51" fmla="*/ 1256 h 1657"/>
                  <a:gd name="T52" fmla="*/ 1331 w 1710"/>
                  <a:gd name="T53" fmla="*/ 1179 h 1657"/>
                  <a:gd name="T54" fmla="*/ 1426 w 1710"/>
                  <a:gd name="T55" fmla="*/ 1132 h 1657"/>
                  <a:gd name="T56" fmla="*/ 1504 w 1710"/>
                  <a:gd name="T57" fmla="*/ 1228 h 1657"/>
                  <a:gd name="T58" fmla="*/ 1582 w 1710"/>
                  <a:gd name="T59" fmla="*/ 1213 h 1657"/>
                  <a:gd name="T60" fmla="*/ 1583 w 1710"/>
                  <a:gd name="T61" fmla="*/ 1150 h 1657"/>
                  <a:gd name="T62" fmla="*/ 1616 w 1710"/>
                  <a:gd name="T63" fmla="*/ 994 h 1657"/>
                  <a:gd name="T64" fmla="*/ 1710 w 1710"/>
                  <a:gd name="T65" fmla="*/ 980 h 1657"/>
                  <a:gd name="T66" fmla="*/ 1680 w 1710"/>
                  <a:gd name="T67" fmla="*/ 902 h 1657"/>
                  <a:gd name="T68" fmla="*/ 1478 w 1710"/>
                  <a:gd name="T69" fmla="*/ 758 h 1657"/>
                  <a:gd name="T70" fmla="*/ 1521 w 1710"/>
                  <a:gd name="T71" fmla="*/ 685 h 1657"/>
                  <a:gd name="T72" fmla="*/ 1543 w 1710"/>
                  <a:gd name="T73" fmla="*/ 649 h 1657"/>
                  <a:gd name="T74" fmla="*/ 1529 w 1710"/>
                  <a:gd name="T75" fmla="*/ 539 h 1657"/>
                  <a:gd name="T76" fmla="*/ 1498 w 1710"/>
                  <a:gd name="T77" fmla="*/ 523 h 1657"/>
                  <a:gd name="T78" fmla="*/ 1479 w 1710"/>
                  <a:gd name="T79" fmla="*/ 695 h 1657"/>
                  <a:gd name="T80" fmla="*/ 1433 w 1710"/>
                  <a:gd name="T81" fmla="*/ 678 h 1657"/>
                  <a:gd name="T82" fmla="*/ 1213 w 1710"/>
                  <a:gd name="T83" fmla="*/ 644 h 1657"/>
                  <a:gd name="T84" fmla="*/ 1151 w 1710"/>
                  <a:gd name="T85" fmla="*/ 659 h 1657"/>
                  <a:gd name="T86" fmla="*/ 1057 w 1710"/>
                  <a:gd name="T87" fmla="*/ 611 h 1657"/>
                  <a:gd name="T88" fmla="*/ 1042 w 1710"/>
                  <a:gd name="T89" fmla="*/ 547 h 1657"/>
                  <a:gd name="T90" fmla="*/ 1074 w 1710"/>
                  <a:gd name="T91" fmla="*/ 501 h 1657"/>
                  <a:gd name="T92" fmla="*/ 1092 w 1710"/>
                  <a:gd name="T93" fmla="*/ 423 h 1657"/>
                  <a:gd name="T94" fmla="*/ 1093 w 1710"/>
                  <a:gd name="T95" fmla="*/ 328 h 1657"/>
                  <a:gd name="T96" fmla="*/ 1015 w 1710"/>
                  <a:gd name="T97" fmla="*/ 265 h 1657"/>
                  <a:gd name="T98" fmla="*/ 1032 w 1710"/>
                  <a:gd name="T99" fmla="*/ 186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10" h="1657">
                    <a:moveTo>
                      <a:pt x="1032" y="186"/>
                    </a:moveTo>
                    <a:lnTo>
                      <a:pt x="925" y="0"/>
                    </a:lnTo>
                    <a:lnTo>
                      <a:pt x="878" y="23"/>
                    </a:lnTo>
                    <a:lnTo>
                      <a:pt x="877" y="24"/>
                    </a:lnTo>
                    <a:lnTo>
                      <a:pt x="841" y="388"/>
                    </a:lnTo>
                    <a:lnTo>
                      <a:pt x="649" y="621"/>
                    </a:lnTo>
                    <a:lnTo>
                      <a:pt x="541" y="571"/>
                    </a:lnTo>
                    <a:lnTo>
                      <a:pt x="493" y="618"/>
                    </a:lnTo>
                    <a:lnTo>
                      <a:pt x="238" y="912"/>
                    </a:lnTo>
                    <a:lnTo>
                      <a:pt x="220" y="1053"/>
                    </a:lnTo>
                    <a:lnTo>
                      <a:pt x="0" y="1144"/>
                    </a:lnTo>
                    <a:lnTo>
                      <a:pt x="14" y="1301"/>
                    </a:lnTo>
                    <a:lnTo>
                      <a:pt x="389" y="1322"/>
                    </a:lnTo>
                    <a:lnTo>
                      <a:pt x="594" y="1262"/>
                    </a:lnTo>
                    <a:lnTo>
                      <a:pt x="734" y="1327"/>
                    </a:lnTo>
                    <a:lnTo>
                      <a:pt x="779" y="1421"/>
                    </a:lnTo>
                    <a:lnTo>
                      <a:pt x="731" y="1546"/>
                    </a:lnTo>
                    <a:lnTo>
                      <a:pt x="855" y="1657"/>
                    </a:lnTo>
                    <a:lnTo>
                      <a:pt x="1294" y="1586"/>
                    </a:lnTo>
                    <a:lnTo>
                      <a:pt x="1295" y="1569"/>
                    </a:lnTo>
                    <a:lnTo>
                      <a:pt x="1201" y="1537"/>
                    </a:lnTo>
                    <a:lnTo>
                      <a:pt x="1031" y="1393"/>
                    </a:lnTo>
                    <a:lnTo>
                      <a:pt x="1112" y="1222"/>
                    </a:lnTo>
                    <a:lnTo>
                      <a:pt x="1174" y="1239"/>
                    </a:lnTo>
                    <a:lnTo>
                      <a:pt x="1252" y="1271"/>
                    </a:lnTo>
                    <a:lnTo>
                      <a:pt x="1283" y="1256"/>
                    </a:lnTo>
                    <a:lnTo>
                      <a:pt x="1331" y="1179"/>
                    </a:lnTo>
                    <a:lnTo>
                      <a:pt x="1426" y="1132"/>
                    </a:lnTo>
                    <a:lnTo>
                      <a:pt x="1504" y="1228"/>
                    </a:lnTo>
                    <a:lnTo>
                      <a:pt x="1582" y="1213"/>
                    </a:lnTo>
                    <a:lnTo>
                      <a:pt x="1583" y="1150"/>
                    </a:lnTo>
                    <a:lnTo>
                      <a:pt x="1616" y="994"/>
                    </a:lnTo>
                    <a:lnTo>
                      <a:pt x="1710" y="980"/>
                    </a:lnTo>
                    <a:lnTo>
                      <a:pt x="1680" y="902"/>
                    </a:lnTo>
                    <a:lnTo>
                      <a:pt x="1478" y="758"/>
                    </a:lnTo>
                    <a:lnTo>
                      <a:pt x="1521" y="685"/>
                    </a:lnTo>
                    <a:lnTo>
                      <a:pt x="1543" y="649"/>
                    </a:lnTo>
                    <a:lnTo>
                      <a:pt x="1529" y="539"/>
                    </a:lnTo>
                    <a:lnTo>
                      <a:pt x="1498" y="523"/>
                    </a:lnTo>
                    <a:lnTo>
                      <a:pt x="1479" y="695"/>
                    </a:lnTo>
                    <a:lnTo>
                      <a:pt x="1433" y="678"/>
                    </a:lnTo>
                    <a:lnTo>
                      <a:pt x="1213" y="644"/>
                    </a:lnTo>
                    <a:lnTo>
                      <a:pt x="1151" y="659"/>
                    </a:lnTo>
                    <a:lnTo>
                      <a:pt x="1057" y="611"/>
                    </a:lnTo>
                    <a:lnTo>
                      <a:pt x="1042" y="547"/>
                    </a:lnTo>
                    <a:lnTo>
                      <a:pt x="1074" y="501"/>
                    </a:lnTo>
                    <a:lnTo>
                      <a:pt x="1092" y="423"/>
                    </a:lnTo>
                    <a:lnTo>
                      <a:pt x="1093" y="328"/>
                    </a:lnTo>
                    <a:lnTo>
                      <a:pt x="1015" y="265"/>
                    </a:lnTo>
                    <a:lnTo>
                      <a:pt x="1032" y="1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2" name="Freeform 395">
                <a:extLst>
                  <a:ext uri="{FF2B5EF4-FFF2-40B4-BE49-F238E27FC236}">
                    <a16:creationId xmlns:a16="http://schemas.microsoft.com/office/drawing/2014/main" id="{CAFED825-AC79-4B0A-B648-62F41F270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" y="3287"/>
                <a:ext cx="178" cy="118"/>
              </a:xfrm>
              <a:custGeom>
                <a:avLst/>
                <a:gdLst>
                  <a:gd name="T0" fmla="*/ 583 w 1245"/>
                  <a:gd name="T1" fmla="*/ 49 h 826"/>
                  <a:gd name="T2" fmla="*/ 439 w 1245"/>
                  <a:gd name="T3" fmla="*/ 4 h 826"/>
                  <a:gd name="T4" fmla="*/ 267 w 1245"/>
                  <a:gd name="T5" fmla="*/ 49 h 826"/>
                  <a:gd name="T6" fmla="*/ 190 w 1245"/>
                  <a:gd name="T7" fmla="*/ 0 h 826"/>
                  <a:gd name="T8" fmla="*/ 16 w 1245"/>
                  <a:gd name="T9" fmla="*/ 45 h 826"/>
                  <a:gd name="T10" fmla="*/ 0 w 1245"/>
                  <a:gd name="T11" fmla="*/ 45 h 826"/>
                  <a:gd name="T12" fmla="*/ 15 w 1245"/>
                  <a:gd name="T13" fmla="*/ 107 h 826"/>
                  <a:gd name="T14" fmla="*/ 77 w 1245"/>
                  <a:gd name="T15" fmla="*/ 156 h 826"/>
                  <a:gd name="T16" fmla="*/ 29 w 1245"/>
                  <a:gd name="T17" fmla="*/ 263 h 826"/>
                  <a:gd name="T18" fmla="*/ 28 w 1245"/>
                  <a:gd name="T19" fmla="*/ 264 h 826"/>
                  <a:gd name="T20" fmla="*/ 649 w 1245"/>
                  <a:gd name="T21" fmla="*/ 710 h 826"/>
                  <a:gd name="T22" fmla="*/ 807 w 1245"/>
                  <a:gd name="T23" fmla="*/ 617 h 826"/>
                  <a:gd name="T24" fmla="*/ 1135 w 1245"/>
                  <a:gd name="T25" fmla="*/ 794 h 826"/>
                  <a:gd name="T26" fmla="*/ 1165 w 1245"/>
                  <a:gd name="T27" fmla="*/ 810 h 826"/>
                  <a:gd name="T28" fmla="*/ 1212 w 1245"/>
                  <a:gd name="T29" fmla="*/ 826 h 826"/>
                  <a:gd name="T30" fmla="*/ 1212 w 1245"/>
                  <a:gd name="T31" fmla="*/ 814 h 826"/>
                  <a:gd name="T32" fmla="*/ 1212 w 1245"/>
                  <a:gd name="T33" fmla="*/ 795 h 826"/>
                  <a:gd name="T34" fmla="*/ 1245 w 1245"/>
                  <a:gd name="T35" fmla="*/ 718 h 826"/>
                  <a:gd name="T36" fmla="*/ 1168 w 1245"/>
                  <a:gd name="T37" fmla="*/ 638 h 826"/>
                  <a:gd name="T38" fmla="*/ 1215 w 1245"/>
                  <a:gd name="T39" fmla="*/ 592 h 826"/>
                  <a:gd name="T40" fmla="*/ 1224 w 1245"/>
                  <a:gd name="T41" fmla="*/ 506 h 826"/>
                  <a:gd name="T42" fmla="*/ 1232 w 1245"/>
                  <a:gd name="T43" fmla="*/ 419 h 826"/>
                  <a:gd name="T44" fmla="*/ 1233 w 1245"/>
                  <a:gd name="T45" fmla="*/ 404 h 826"/>
                  <a:gd name="T46" fmla="*/ 891 w 1245"/>
                  <a:gd name="T47" fmla="*/ 261 h 826"/>
                  <a:gd name="T48" fmla="*/ 780 w 1245"/>
                  <a:gd name="T49" fmla="*/ 351 h 826"/>
                  <a:gd name="T50" fmla="*/ 609 w 1245"/>
                  <a:gd name="T51" fmla="*/ 289 h 826"/>
                  <a:gd name="T52" fmla="*/ 596 w 1245"/>
                  <a:gd name="T53" fmla="*/ 53 h 826"/>
                  <a:gd name="T54" fmla="*/ 583 w 1245"/>
                  <a:gd name="T55" fmla="*/ 49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45" h="826">
                    <a:moveTo>
                      <a:pt x="583" y="49"/>
                    </a:moveTo>
                    <a:lnTo>
                      <a:pt x="439" y="4"/>
                    </a:lnTo>
                    <a:lnTo>
                      <a:pt x="267" y="49"/>
                    </a:lnTo>
                    <a:lnTo>
                      <a:pt x="190" y="0"/>
                    </a:lnTo>
                    <a:lnTo>
                      <a:pt x="16" y="45"/>
                    </a:lnTo>
                    <a:lnTo>
                      <a:pt x="0" y="45"/>
                    </a:lnTo>
                    <a:lnTo>
                      <a:pt x="15" y="107"/>
                    </a:lnTo>
                    <a:lnTo>
                      <a:pt x="77" y="156"/>
                    </a:lnTo>
                    <a:lnTo>
                      <a:pt x="29" y="263"/>
                    </a:lnTo>
                    <a:lnTo>
                      <a:pt x="28" y="264"/>
                    </a:lnTo>
                    <a:lnTo>
                      <a:pt x="649" y="710"/>
                    </a:lnTo>
                    <a:lnTo>
                      <a:pt x="807" y="617"/>
                    </a:lnTo>
                    <a:lnTo>
                      <a:pt x="1135" y="794"/>
                    </a:lnTo>
                    <a:lnTo>
                      <a:pt x="1165" y="810"/>
                    </a:lnTo>
                    <a:lnTo>
                      <a:pt x="1212" y="826"/>
                    </a:lnTo>
                    <a:lnTo>
                      <a:pt x="1212" y="814"/>
                    </a:lnTo>
                    <a:lnTo>
                      <a:pt x="1212" y="795"/>
                    </a:lnTo>
                    <a:lnTo>
                      <a:pt x="1245" y="718"/>
                    </a:lnTo>
                    <a:lnTo>
                      <a:pt x="1168" y="638"/>
                    </a:lnTo>
                    <a:lnTo>
                      <a:pt x="1215" y="592"/>
                    </a:lnTo>
                    <a:lnTo>
                      <a:pt x="1224" y="506"/>
                    </a:lnTo>
                    <a:lnTo>
                      <a:pt x="1232" y="419"/>
                    </a:lnTo>
                    <a:lnTo>
                      <a:pt x="1233" y="404"/>
                    </a:lnTo>
                    <a:lnTo>
                      <a:pt x="891" y="261"/>
                    </a:lnTo>
                    <a:lnTo>
                      <a:pt x="780" y="351"/>
                    </a:lnTo>
                    <a:lnTo>
                      <a:pt x="609" y="289"/>
                    </a:lnTo>
                    <a:lnTo>
                      <a:pt x="596" y="53"/>
                    </a:lnTo>
                    <a:lnTo>
                      <a:pt x="583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3" name="Freeform 396">
                <a:extLst>
                  <a:ext uri="{FF2B5EF4-FFF2-40B4-BE49-F238E27FC236}">
                    <a16:creationId xmlns:a16="http://schemas.microsoft.com/office/drawing/2014/main" id="{A978F51C-4395-4FEE-BD0A-32D45E1BD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3409"/>
                <a:ext cx="118" cy="94"/>
              </a:xfrm>
              <a:custGeom>
                <a:avLst/>
                <a:gdLst>
                  <a:gd name="T0" fmla="*/ 488 w 827"/>
                  <a:gd name="T1" fmla="*/ 64 h 658"/>
                  <a:gd name="T2" fmla="*/ 410 w 827"/>
                  <a:gd name="T3" fmla="*/ 0 h 658"/>
                  <a:gd name="T4" fmla="*/ 253 w 827"/>
                  <a:gd name="T5" fmla="*/ 14 h 658"/>
                  <a:gd name="T6" fmla="*/ 95 w 827"/>
                  <a:gd name="T7" fmla="*/ 121 h 658"/>
                  <a:gd name="T8" fmla="*/ 43 w 827"/>
                  <a:gd name="T9" fmla="*/ 63 h 658"/>
                  <a:gd name="T10" fmla="*/ 0 w 827"/>
                  <a:gd name="T11" fmla="*/ 136 h 658"/>
                  <a:gd name="T12" fmla="*/ 202 w 827"/>
                  <a:gd name="T13" fmla="*/ 280 h 658"/>
                  <a:gd name="T14" fmla="*/ 232 w 827"/>
                  <a:gd name="T15" fmla="*/ 358 h 658"/>
                  <a:gd name="T16" fmla="*/ 138 w 827"/>
                  <a:gd name="T17" fmla="*/ 372 h 658"/>
                  <a:gd name="T18" fmla="*/ 200 w 827"/>
                  <a:gd name="T19" fmla="*/ 452 h 658"/>
                  <a:gd name="T20" fmla="*/ 341 w 827"/>
                  <a:gd name="T21" fmla="*/ 469 h 658"/>
                  <a:gd name="T22" fmla="*/ 370 w 827"/>
                  <a:gd name="T23" fmla="*/ 595 h 658"/>
                  <a:gd name="T24" fmla="*/ 433 w 827"/>
                  <a:gd name="T25" fmla="*/ 658 h 658"/>
                  <a:gd name="T26" fmla="*/ 512 w 827"/>
                  <a:gd name="T27" fmla="*/ 550 h 658"/>
                  <a:gd name="T28" fmla="*/ 590 w 827"/>
                  <a:gd name="T29" fmla="*/ 614 h 658"/>
                  <a:gd name="T30" fmla="*/ 606 w 827"/>
                  <a:gd name="T31" fmla="*/ 598 h 658"/>
                  <a:gd name="T32" fmla="*/ 684 w 827"/>
                  <a:gd name="T33" fmla="*/ 584 h 658"/>
                  <a:gd name="T34" fmla="*/ 668 w 827"/>
                  <a:gd name="T35" fmla="*/ 584 h 658"/>
                  <a:gd name="T36" fmla="*/ 669 w 827"/>
                  <a:gd name="T37" fmla="*/ 536 h 658"/>
                  <a:gd name="T38" fmla="*/ 717 w 827"/>
                  <a:gd name="T39" fmla="*/ 475 h 658"/>
                  <a:gd name="T40" fmla="*/ 795 w 827"/>
                  <a:gd name="T41" fmla="*/ 476 h 658"/>
                  <a:gd name="T42" fmla="*/ 827 w 827"/>
                  <a:gd name="T43" fmla="*/ 414 h 658"/>
                  <a:gd name="T44" fmla="*/ 827 w 827"/>
                  <a:gd name="T45" fmla="*/ 382 h 658"/>
                  <a:gd name="T46" fmla="*/ 656 w 827"/>
                  <a:gd name="T47" fmla="*/ 317 h 658"/>
                  <a:gd name="T48" fmla="*/ 626 w 827"/>
                  <a:gd name="T49" fmla="*/ 270 h 658"/>
                  <a:gd name="T50" fmla="*/ 626 w 827"/>
                  <a:gd name="T51" fmla="*/ 222 h 658"/>
                  <a:gd name="T52" fmla="*/ 611 w 827"/>
                  <a:gd name="T53" fmla="*/ 222 h 658"/>
                  <a:gd name="T54" fmla="*/ 549 w 827"/>
                  <a:gd name="T55" fmla="*/ 111 h 658"/>
                  <a:gd name="T56" fmla="*/ 486 w 827"/>
                  <a:gd name="T57" fmla="*/ 143 h 658"/>
                  <a:gd name="T58" fmla="*/ 488 w 827"/>
                  <a:gd name="T59" fmla="*/ 64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27" h="658">
                    <a:moveTo>
                      <a:pt x="488" y="64"/>
                    </a:moveTo>
                    <a:lnTo>
                      <a:pt x="410" y="0"/>
                    </a:lnTo>
                    <a:lnTo>
                      <a:pt x="253" y="14"/>
                    </a:lnTo>
                    <a:lnTo>
                      <a:pt x="95" y="121"/>
                    </a:lnTo>
                    <a:lnTo>
                      <a:pt x="43" y="63"/>
                    </a:lnTo>
                    <a:lnTo>
                      <a:pt x="0" y="136"/>
                    </a:lnTo>
                    <a:lnTo>
                      <a:pt x="202" y="280"/>
                    </a:lnTo>
                    <a:lnTo>
                      <a:pt x="232" y="358"/>
                    </a:lnTo>
                    <a:lnTo>
                      <a:pt x="138" y="372"/>
                    </a:lnTo>
                    <a:lnTo>
                      <a:pt x="200" y="452"/>
                    </a:lnTo>
                    <a:lnTo>
                      <a:pt x="341" y="469"/>
                    </a:lnTo>
                    <a:lnTo>
                      <a:pt x="370" y="595"/>
                    </a:lnTo>
                    <a:lnTo>
                      <a:pt x="433" y="658"/>
                    </a:lnTo>
                    <a:lnTo>
                      <a:pt x="512" y="550"/>
                    </a:lnTo>
                    <a:lnTo>
                      <a:pt x="590" y="614"/>
                    </a:lnTo>
                    <a:lnTo>
                      <a:pt x="606" y="598"/>
                    </a:lnTo>
                    <a:lnTo>
                      <a:pt x="684" y="584"/>
                    </a:lnTo>
                    <a:lnTo>
                      <a:pt x="668" y="584"/>
                    </a:lnTo>
                    <a:lnTo>
                      <a:pt x="669" y="536"/>
                    </a:lnTo>
                    <a:lnTo>
                      <a:pt x="717" y="475"/>
                    </a:lnTo>
                    <a:lnTo>
                      <a:pt x="795" y="476"/>
                    </a:lnTo>
                    <a:lnTo>
                      <a:pt x="827" y="414"/>
                    </a:lnTo>
                    <a:lnTo>
                      <a:pt x="827" y="382"/>
                    </a:lnTo>
                    <a:lnTo>
                      <a:pt x="656" y="317"/>
                    </a:lnTo>
                    <a:lnTo>
                      <a:pt x="626" y="270"/>
                    </a:lnTo>
                    <a:lnTo>
                      <a:pt x="626" y="222"/>
                    </a:lnTo>
                    <a:lnTo>
                      <a:pt x="611" y="222"/>
                    </a:lnTo>
                    <a:lnTo>
                      <a:pt x="549" y="111"/>
                    </a:lnTo>
                    <a:lnTo>
                      <a:pt x="486" y="143"/>
                    </a:lnTo>
                    <a:lnTo>
                      <a:pt x="488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4" name="Freeform 397">
                <a:extLst>
                  <a:ext uri="{FF2B5EF4-FFF2-40B4-BE49-F238E27FC236}">
                    <a16:creationId xmlns:a16="http://schemas.microsoft.com/office/drawing/2014/main" id="{B70A9137-1B33-4218-9356-9EEECD916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" y="2457"/>
                <a:ext cx="196" cy="189"/>
              </a:xfrm>
              <a:custGeom>
                <a:avLst/>
                <a:gdLst>
                  <a:gd name="T0" fmla="*/ 1326 w 1369"/>
                  <a:gd name="T1" fmla="*/ 703 h 1322"/>
                  <a:gd name="T2" fmla="*/ 1000 w 1369"/>
                  <a:gd name="T3" fmla="*/ 496 h 1322"/>
                  <a:gd name="T4" fmla="*/ 874 w 1369"/>
                  <a:gd name="T5" fmla="*/ 540 h 1322"/>
                  <a:gd name="T6" fmla="*/ 827 w 1369"/>
                  <a:gd name="T7" fmla="*/ 540 h 1322"/>
                  <a:gd name="T8" fmla="*/ 798 w 1369"/>
                  <a:gd name="T9" fmla="*/ 367 h 1322"/>
                  <a:gd name="T10" fmla="*/ 627 w 1369"/>
                  <a:gd name="T11" fmla="*/ 302 h 1322"/>
                  <a:gd name="T12" fmla="*/ 645 w 1369"/>
                  <a:gd name="T13" fmla="*/ 130 h 1322"/>
                  <a:gd name="T14" fmla="*/ 630 w 1369"/>
                  <a:gd name="T15" fmla="*/ 67 h 1322"/>
                  <a:gd name="T16" fmla="*/ 614 w 1369"/>
                  <a:gd name="T17" fmla="*/ 67 h 1322"/>
                  <a:gd name="T18" fmla="*/ 503 w 1369"/>
                  <a:gd name="T19" fmla="*/ 159 h 1322"/>
                  <a:gd name="T20" fmla="*/ 379 w 1369"/>
                  <a:gd name="T21" fmla="*/ 95 h 1322"/>
                  <a:gd name="T22" fmla="*/ 318 w 1369"/>
                  <a:gd name="T23" fmla="*/ 0 h 1322"/>
                  <a:gd name="T24" fmla="*/ 191 w 1369"/>
                  <a:gd name="T25" fmla="*/ 61 h 1322"/>
                  <a:gd name="T26" fmla="*/ 206 w 1369"/>
                  <a:gd name="T27" fmla="*/ 139 h 1322"/>
                  <a:gd name="T28" fmla="*/ 174 w 1369"/>
                  <a:gd name="T29" fmla="*/ 185 h 1322"/>
                  <a:gd name="T30" fmla="*/ 32 w 1369"/>
                  <a:gd name="T31" fmla="*/ 183 h 1322"/>
                  <a:gd name="T32" fmla="*/ 0 w 1369"/>
                  <a:gd name="T33" fmla="*/ 246 h 1322"/>
                  <a:gd name="T34" fmla="*/ 63 w 1369"/>
                  <a:gd name="T35" fmla="*/ 247 h 1322"/>
                  <a:gd name="T36" fmla="*/ 60 w 1369"/>
                  <a:gd name="T37" fmla="*/ 467 h 1322"/>
                  <a:gd name="T38" fmla="*/ 106 w 1369"/>
                  <a:gd name="T39" fmla="*/ 499 h 1322"/>
                  <a:gd name="T40" fmla="*/ 74 w 1369"/>
                  <a:gd name="T41" fmla="*/ 560 h 1322"/>
                  <a:gd name="T42" fmla="*/ 89 w 1369"/>
                  <a:gd name="T43" fmla="*/ 608 h 1322"/>
                  <a:gd name="T44" fmla="*/ 57 w 1369"/>
                  <a:gd name="T45" fmla="*/ 670 h 1322"/>
                  <a:gd name="T46" fmla="*/ 134 w 1369"/>
                  <a:gd name="T47" fmla="*/ 718 h 1322"/>
                  <a:gd name="T48" fmla="*/ 229 w 1369"/>
                  <a:gd name="T49" fmla="*/ 672 h 1322"/>
                  <a:gd name="T50" fmla="*/ 246 w 1369"/>
                  <a:gd name="T51" fmla="*/ 626 h 1322"/>
                  <a:gd name="T52" fmla="*/ 355 w 1369"/>
                  <a:gd name="T53" fmla="*/ 659 h 1322"/>
                  <a:gd name="T54" fmla="*/ 354 w 1369"/>
                  <a:gd name="T55" fmla="*/ 705 h 1322"/>
                  <a:gd name="T56" fmla="*/ 556 w 1369"/>
                  <a:gd name="T57" fmla="*/ 818 h 1322"/>
                  <a:gd name="T58" fmla="*/ 491 w 1369"/>
                  <a:gd name="T59" fmla="*/ 1037 h 1322"/>
                  <a:gd name="T60" fmla="*/ 521 w 1369"/>
                  <a:gd name="T61" fmla="*/ 1115 h 1322"/>
                  <a:gd name="T62" fmla="*/ 600 w 1369"/>
                  <a:gd name="T63" fmla="*/ 1101 h 1322"/>
                  <a:gd name="T64" fmla="*/ 675 w 1369"/>
                  <a:gd name="T65" fmla="*/ 1322 h 1322"/>
                  <a:gd name="T66" fmla="*/ 1149 w 1369"/>
                  <a:gd name="T67" fmla="*/ 1046 h 1322"/>
                  <a:gd name="T68" fmla="*/ 1337 w 1369"/>
                  <a:gd name="T69" fmla="*/ 1049 h 1322"/>
                  <a:gd name="T70" fmla="*/ 1369 w 1369"/>
                  <a:gd name="T71" fmla="*/ 955 h 1322"/>
                  <a:gd name="T72" fmla="*/ 1278 w 1369"/>
                  <a:gd name="T73" fmla="*/ 844 h 1322"/>
                  <a:gd name="T74" fmla="*/ 1326 w 1369"/>
                  <a:gd name="T75" fmla="*/ 703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9" h="1322">
                    <a:moveTo>
                      <a:pt x="1326" y="703"/>
                    </a:moveTo>
                    <a:lnTo>
                      <a:pt x="1000" y="496"/>
                    </a:lnTo>
                    <a:lnTo>
                      <a:pt x="874" y="540"/>
                    </a:lnTo>
                    <a:lnTo>
                      <a:pt x="827" y="540"/>
                    </a:lnTo>
                    <a:lnTo>
                      <a:pt x="798" y="367"/>
                    </a:lnTo>
                    <a:lnTo>
                      <a:pt x="627" y="302"/>
                    </a:lnTo>
                    <a:lnTo>
                      <a:pt x="645" y="130"/>
                    </a:lnTo>
                    <a:lnTo>
                      <a:pt x="630" y="67"/>
                    </a:lnTo>
                    <a:lnTo>
                      <a:pt x="614" y="67"/>
                    </a:lnTo>
                    <a:lnTo>
                      <a:pt x="503" y="159"/>
                    </a:lnTo>
                    <a:lnTo>
                      <a:pt x="379" y="95"/>
                    </a:lnTo>
                    <a:lnTo>
                      <a:pt x="318" y="0"/>
                    </a:lnTo>
                    <a:lnTo>
                      <a:pt x="191" y="61"/>
                    </a:lnTo>
                    <a:lnTo>
                      <a:pt x="206" y="139"/>
                    </a:lnTo>
                    <a:lnTo>
                      <a:pt x="174" y="185"/>
                    </a:lnTo>
                    <a:lnTo>
                      <a:pt x="32" y="183"/>
                    </a:lnTo>
                    <a:lnTo>
                      <a:pt x="0" y="246"/>
                    </a:lnTo>
                    <a:lnTo>
                      <a:pt x="63" y="247"/>
                    </a:lnTo>
                    <a:lnTo>
                      <a:pt x="60" y="467"/>
                    </a:lnTo>
                    <a:lnTo>
                      <a:pt x="106" y="499"/>
                    </a:lnTo>
                    <a:lnTo>
                      <a:pt x="74" y="560"/>
                    </a:lnTo>
                    <a:lnTo>
                      <a:pt x="89" y="608"/>
                    </a:lnTo>
                    <a:lnTo>
                      <a:pt x="57" y="670"/>
                    </a:lnTo>
                    <a:lnTo>
                      <a:pt x="134" y="718"/>
                    </a:lnTo>
                    <a:lnTo>
                      <a:pt x="229" y="672"/>
                    </a:lnTo>
                    <a:lnTo>
                      <a:pt x="246" y="626"/>
                    </a:lnTo>
                    <a:lnTo>
                      <a:pt x="355" y="659"/>
                    </a:lnTo>
                    <a:lnTo>
                      <a:pt x="354" y="705"/>
                    </a:lnTo>
                    <a:lnTo>
                      <a:pt x="556" y="818"/>
                    </a:lnTo>
                    <a:lnTo>
                      <a:pt x="491" y="1037"/>
                    </a:lnTo>
                    <a:lnTo>
                      <a:pt x="521" y="1115"/>
                    </a:lnTo>
                    <a:lnTo>
                      <a:pt x="600" y="1101"/>
                    </a:lnTo>
                    <a:lnTo>
                      <a:pt x="675" y="1322"/>
                    </a:lnTo>
                    <a:lnTo>
                      <a:pt x="1149" y="1046"/>
                    </a:lnTo>
                    <a:lnTo>
                      <a:pt x="1337" y="1049"/>
                    </a:lnTo>
                    <a:lnTo>
                      <a:pt x="1369" y="955"/>
                    </a:lnTo>
                    <a:lnTo>
                      <a:pt x="1278" y="844"/>
                    </a:lnTo>
                    <a:lnTo>
                      <a:pt x="1326" y="7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5" name="Freeform 398">
                <a:extLst>
                  <a:ext uri="{FF2B5EF4-FFF2-40B4-BE49-F238E27FC236}">
                    <a16:creationId xmlns:a16="http://schemas.microsoft.com/office/drawing/2014/main" id="{A1DA53F1-740E-495F-9932-6D7FA1AAD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2313"/>
                <a:ext cx="207" cy="247"/>
              </a:xfrm>
              <a:custGeom>
                <a:avLst/>
                <a:gdLst>
                  <a:gd name="T0" fmla="*/ 1284 w 1450"/>
                  <a:gd name="T1" fmla="*/ 634 h 1724"/>
                  <a:gd name="T2" fmla="*/ 1129 w 1450"/>
                  <a:gd name="T3" fmla="*/ 507 h 1724"/>
                  <a:gd name="T4" fmla="*/ 1339 w 1450"/>
                  <a:gd name="T5" fmla="*/ 55 h 1724"/>
                  <a:gd name="T6" fmla="*/ 744 w 1450"/>
                  <a:gd name="T7" fmla="*/ 0 h 1724"/>
                  <a:gd name="T8" fmla="*/ 555 w 1450"/>
                  <a:gd name="T9" fmla="*/ 44 h 1724"/>
                  <a:gd name="T10" fmla="*/ 474 w 1450"/>
                  <a:gd name="T11" fmla="*/ 263 h 1724"/>
                  <a:gd name="T12" fmla="*/ 238 w 1450"/>
                  <a:gd name="T13" fmla="*/ 291 h 1724"/>
                  <a:gd name="T14" fmla="*/ 0 w 1450"/>
                  <a:gd name="T15" fmla="*/ 491 h 1724"/>
                  <a:gd name="T16" fmla="*/ 93 w 1450"/>
                  <a:gd name="T17" fmla="*/ 618 h 1724"/>
                  <a:gd name="T18" fmla="*/ 44 w 1450"/>
                  <a:gd name="T19" fmla="*/ 758 h 1724"/>
                  <a:gd name="T20" fmla="*/ 9 w 1450"/>
                  <a:gd name="T21" fmla="*/ 931 h 1724"/>
                  <a:gd name="T22" fmla="*/ 228 w 1450"/>
                  <a:gd name="T23" fmla="*/ 1059 h 1724"/>
                  <a:gd name="T24" fmla="*/ 242 w 1450"/>
                  <a:gd name="T25" fmla="*/ 1122 h 1724"/>
                  <a:gd name="T26" fmla="*/ 258 w 1450"/>
                  <a:gd name="T27" fmla="*/ 1106 h 1724"/>
                  <a:gd name="T28" fmla="*/ 398 w 1450"/>
                  <a:gd name="T29" fmla="*/ 1186 h 1724"/>
                  <a:gd name="T30" fmla="*/ 446 w 1450"/>
                  <a:gd name="T31" fmla="*/ 1187 h 1724"/>
                  <a:gd name="T32" fmla="*/ 475 w 1450"/>
                  <a:gd name="T33" fmla="*/ 1313 h 1724"/>
                  <a:gd name="T34" fmla="*/ 427 w 1450"/>
                  <a:gd name="T35" fmla="*/ 1312 h 1724"/>
                  <a:gd name="T36" fmla="*/ 426 w 1450"/>
                  <a:gd name="T37" fmla="*/ 1391 h 1724"/>
                  <a:gd name="T38" fmla="*/ 551 w 1450"/>
                  <a:gd name="T39" fmla="*/ 1455 h 1724"/>
                  <a:gd name="T40" fmla="*/ 645 w 1450"/>
                  <a:gd name="T41" fmla="*/ 1440 h 1724"/>
                  <a:gd name="T42" fmla="*/ 690 w 1450"/>
                  <a:gd name="T43" fmla="*/ 1566 h 1724"/>
                  <a:gd name="T44" fmla="*/ 658 w 1450"/>
                  <a:gd name="T45" fmla="*/ 1614 h 1724"/>
                  <a:gd name="T46" fmla="*/ 673 w 1450"/>
                  <a:gd name="T47" fmla="*/ 1676 h 1724"/>
                  <a:gd name="T48" fmla="*/ 736 w 1450"/>
                  <a:gd name="T49" fmla="*/ 1724 h 1724"/>
                  <a:gd name="T50" fmla="*/ 814 w 1450"/>
                  <a:gd name="T51" fmla="*/ 1663 h 1724"/>
                  <a:gd name="T52" fmla="*/ 877 w 1450"/>
                  <a:gd name="T53" fmla="*/ 1679 h 1724"/>
                  <a:gd name="T54" fmla="*/ 909 w 1450"/>
                  <a:gd name="T55" fmla="*/ 1617 h 1724"/>
                  <a:gd name="T56" fmla="*/ 894 w 1450"/>
                  <a:gd name="T57" fmla="*/ 1569 h 1724"/>
                  <a:gd name="T58" fmla="*/ 926 w 1450"/>
                  <a:gd name="T59" fmla="*/ 1508 h 1724"/>
                  <a:gd name="T60" fmla="*/ 880 w 1450"/>
                  <a:gd name="T61" fmla="*/ 1476 h 1724"/>
                  <a:gd name="T62" fmla="*/ 883 w 1450"/>
                  <a:gd name="T63" fmla="*/ 1256 h 1724"/>
                  <a:gd name="T64" fmla="*/ 820 w 1450"/>
                  <a:gd name="T65" fmla="*/ 1255 h 1724"/>
                  <a:gd name="T66" fmla="*/ 852 w 1450"/>
                  <a:gd name="T67" fmla="*/ 1192 h 1724"/>
                  <a:gd name="T68" fmla="*/ 994 w 1450"/>
                  <a:gd name="T69" fmla="*/ 1194 h 1724"/>
                  <a:gd name="T70" fmla="*/ 1026 w 1450"/>
                  <a:gd name="T71" fmla="*/ 1148 h 1724"/>
                  <a:gd name="T72" fmla="*/ 1011 w 1450"/>
                  <a:gd name="T73" fmla="*/ 1070 h 1724"/>
                  <a:gd name="T74" fmla="*/ 1138 w 1450"/>
                  <a:gd name="T75" fmla="*/ 1009 h 1724"/>
                  <a:gd name="T76" fmla="*/ 1199 w 1450"/>
                  <a:gd name="T77" fmla="*/ 1104 h 1724"/>
                  <a:gd name="T78" fmla="*/ 1323 w 1450"/>
                  <a:gd name="T79" fmla="*/ 1168 h 1724"/>
                  <a:gd name="T80" fmla="*/ 1434 w 1450"/>
                  <a:gd name="T81" fmla="*/ 1076 h 1724"/>
                  <a:gd name="T82" fmla="*/ 1450 w 1450"/>
                  <a:gd name="T83" fmla="*/ 1076 h 1724"/>
                  <a:gd name="T84" fmla="*/ 1284 w 1450"/>
                  <a:gd name="T85" fmla="*/ 634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50" h="1724">
                    <a:moveTo>
                      <a:pt x="1284" y="634"/>
                    </a:moveTo>
                    <a:lnTo>
                      <a:pt x="1129" y="507"/>
                    </a:lnTo>
                    <a:lnTo>
                      <a:pt x="1339" y="55"/>
                    </a:lnTo>
                    <a:lnTo>
                      <a:pt x="744" y="0"/>
                    </a:lnTo>
                    <a:lnTo>
                      <a:pt x="555" y="44"/>
                    </a:lnTo>
                    <a:lnTo>
                      <a:pt x="474" y="263"/>
                    </a:lnTo>
                    <a:lnTo>
                      <a:pt x="238" y="291"/>
                    </a:lnTo>
                    <a:lnTo>
                      <a:pt x="0" y="491"/>
                    </a:lnTo>
                    <a:lnTo>
                      <a:pt x="93" y="618"/>
                    </a:lnTo>
                    <a:lnTo>
                      <a:pt x="44" y="758"/>
                    </a:lnTo>
                    <a:lnTo>
                      <a:pt x="9" y="931"/>
                    </a:lnTo>
                    <a:lnTo>
                      <a:pt x="228" y="1059"/>
                    </a:lnTo>
                    <a:lnTo>
                      <a:pt x="242" y="1122"/>
                    </a:lnTo>
                    <a:lnTo>
                      <a:pt x="258" y="1106"/>
                    </a:lnTo>
                    <a:lnTo>
                      <a:pt x="398" y="1186"/>
                    </a:lnTo>
                    <a:lnTo>
                      <a:pt x="446" y="1187"/>
                    </a:lnTo>
                    <a:lnTo>
                      <a:pt x="475" y="1313"/>
                    </a:lnTo>
                    <a:lnTo>
                      <a:pt x="427" y="1312"/>
                    </a:lnTo>
                    <a:lnTo>
                      <a:pt x="426" y="1391"/>
                    </a:lnTo>
                    <a:lnTo>
                      <a:pt x="551" y="1455"/>
                    </a:lnTo>
                    <a:lnTo>
                      <a:pt x="645" y="1440"/>
                    </a:lnTo>
                    <a:lnTo>
                      <a:pt x="690" y="1566"/>
                    </a:lnTo>
                    <a:lnTo>
                      <a:pt x="658" y="1614"/>
                    </a:lnTo>
                    <a:lnTo>
                      <a:pt x="673" y="1676"/>
                    </a:lnTo>
                    <a:lnTo>
                      <a:pt x="736" y="1724"/>
                    </a:lnTo>
                    <a:lnTo>
                      <a:pt x="814" y="1663"/>
                    </a:lnTo>
                    <a:lnTo>
                      <a:pt x="877" y="1679"/>
                    </a:lnTo>
                    <a:lnTo>
                      <a:pt x="909" y="1617"/>
                    </a:lnTo>
                    <a:lnTo>
                      <a:pt x="894" y="1569"/>
                    </a:lnTo>
                    <a:lnTo>
                      <a:pt x="926" y="1508"/>
                    </a:lnTo>
                    <a:lnTo>
                      <a:pt x="880" y="1476"/>
                    </a:lnTo>
                    <a:lnTo>
                      <a:pt x="883" y="1256"/>
                    </a:lnTo>
                    <a:lnTo>
                      <a:pt x="820" y="1255"/>
                    </a:lnTo>
                    <a:lnTo>
                      <a:pt x="852" y="1192"/>
                    </a:lnTo>
                    <a:lnTo>
                      <a:pt x="994" y="1194"/>
                    </a:lnTo>
                    <a:lnTo>
                      <a:pt x="1026" y="1148"/>
                    </a:lnTo>
                    <a:lnTo>
                      <a:pt x="1011" y="1070"/>
                    </a:lnTo>
                    <a:lnTo>
                      <a:pt x="1138" y="1009"/>
                    </a:lnTo>
                    <a:lnTo>
                      <a:pt x="1199" y="1104"/>
                    </a:lnTo>
                    <a:lnTo>
                      <a:pt x="1323" y="1168"/>
                    </a:lnTo>
                    <a:lnTo>
                      <a:pt x="1434" y="1076"/>
                    </a:lnTo>
                    <a:lnTo>
                      <a:pt x="1450" y="1076"/>
                    </a:lnTo>
                    <a:lnTo>
                      <a:pt x="1284" y="6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6" name="Freeform 399">
                <a:extLst>
                  <a:ext uri="{FF2B5EF4-FFF2-40B4-BE49-F238E27FC236}">
                    <a16:creationId xmlns:a16="http://schemas.microsoft.com/office/drawing/2014/main" id="{E34F7680-8D19-4114-AEC0-DC6174114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8" y="2471"/>
                <a:ext cx="271" cy="232"/>
              </a:xfrm>
              <a:custGeom>
                <a:avLst/>
                <a:gdLst>
                  <a:gd name="T0" fmla="*/ 795 w 1892"/>
                  <a:gd name="T1" fmla="*/ 80 h 1623"/>
                  <a:gd name="T2" fmla="*/ 655 w 1892"/>
                  <a:gd name="T3" fmla="*/ 0 h 1623"/>
                  <a:gd name="T4" fmla="*/ 639 w 1892"/>
                  <a:gd name="T5" fmla="*/ 16 h 1623"/>
                  <a:gd name="T6" fmla="*/ 654 w 1892"/>
                  <a:gd name="T7" fmla="*/ 78 h 1623"/>
                  <a:gd name="T8" fmla="*/ 558 w 1892"/>
                  <a:gd name="T9" fmla="*/ 202 h 1623"/>
                  <a:gd name="T10" fmla="*/ 401 w 1892"/>
                  <a:gd name="T11" fmla="*/ 200 h 1623"/>
                  <a:gd name="T12" fmla="*/ 398 w 1892"/>
                  <a:gd name="T13" fmla="*/ 420 h 1623"/>
                  <a:gd name="T14" fmla="*/ 334 w 1892"/>
                  <a:gd name="T15" fmla="*/ 560 h 1623"/>
                  <a:gd name="T16" fmla="*/ 286 w 1892"/>
                  <a:gd name="T17" fmla="*/ 606 h 1623"/>
                  <a:gd name="T18" fmla="*/ 208 w 1892"/>
                  <a:gd name="T19" fmla="*/ 589 h 1623"/>
                  <a:gd name="T20" fmla="*/ 81 w 1892"/>
                  <a:gd name="T21" fmla="*/ 713 h 1623"/>
                  <a:gd name="T22" fmla="*/ 0 w 1892"/>
                  <a:gd name="T23" fmla="*/ 853 h 1623"/>
                  <a:gd name="T24" fmla="*/ 2 w 1892"/>
                  <a:gd name="T25" fmla="*/ 853 h 1623"/>
                  <a:gd name="T26" fmla="*/ 250 w 1892"/>
                  <a:gd name="T27" fmla="*/ 920 h 1623"/>
                  <a:gd name="T28" fmla="*/ 248 w 1892"/>
                  <a:gd name="T29" fmla="*/ 1076 h 1623"/>
                  <a:gd name="T30" fmla="*/ 387 w 1892"/>
                  <a:gd name="T31" fmla="*/ 1219 h 1623"/>
                  <a:gd name="T32" fmla="*/ 499 w 1892"/>
                  <a:gd name="T33" fmla="*/ 1080 h 1623"/>
                  <a:gd name="T34" fmla="*/ 826 w 1892"/>
                  <a:gd name="T35" fmla="*/ 1162 h 1623"/>
                  <a:gd name="T36" fmla="*/ 809 w 1892"/>
                  <a:gd name="T37" fmla="*/ 1287 h 1623"/>
                  <a:gd name="T38" fmla="*/ 997 w 1892"/>
                  <a:gd name="T39" fmla="*/ 1321 h 1623"/>
                  <a:gd name="T40" fmla="*/ 994 w 1892"/>
                  <a:gd name="T41" fmla="*/ 1541 h 1623"/>
                  <a:gd name="T42" fmla="*/ 1212 w 1892"/>
                  <a:gd name="T43" fmla="*/ 1623 h 1623"/>
                  <a:gd name="T44" fmla="*/ 1340 w 1892"/>
                  <a:gd name="T45" fmla="*/ 1468 h 1623"/>
                  <a:gd name="T46" fmla="*/ 1480 w 1892"/>
                  <a:gd name="T47" fmla="*/ 1485 h 1623"/>
                  <a:gd name="T48" fmla="*/ 1761 w 1892"/>
                  <a:gd name="T49" fmla="*/ 1307 h 1623"/>
                  <a:gd name="T50" fmla="*/ 1892 w 1892"/>
                  <a:gd name="T51" fmla="*/ 1225 h 1623"/>
                  <a:gd name="T52" fmla="*/ 1817 w 1892"/>
                  <a:gd name="T53" fmla="*/ 1004 h 1623"/>
                  <a:gd name="T54" fmla="*/ 1738 w 1892"/>
                  <a:gd name="T55" fmla="*/ 1018 h 1623"/>
                  <a:gd name="T56" fmla="*/ 1708 w 1892"/>
                  <a:gd name="T57" fmla="*/ 940 h 1623"/>
                  <a:gd name="T58" fmla="*/ 1773 w 1892"/>
                  <a:gd name="T59" fmla="*/ 721 h 1623"/>
                  <a:gd name="T60" fmla="*/ 1571 w 1892"/>
                  <a:gd name="T61" fmla="*/ 608 h 1623"/>
                  <a:gd name="T62" fmla="*/ 1572 w 1892"/>
                  <a:gd name="T63" fmla="*/ 562 h 1623"/>
                  <a:gd name="T64" fmla="*/ 1463 w 1892"/>
                  <a:gd name="T65" fmla="*/ 529 h 1623"/>
                  <a:gd name="T66" fmla="*/ 1446 w 1892"/>
                  <a:gd name="T67" fmla="*/ 575 h 1623"/>
                  <a:gd name="T68" fmla="*/ 1351 w 1892"/>
                  <a:gd name="T69" fmla="*/ 621 h 1623"/>
                  <a:gd name="T70" fmla="*/ 1274 w 1892"/>
                  <a:gd name="T71" fmla="*/ 573 h 1623"/>
                  <a:gd name="T72" fmla="*/ 1211 w 1892"/>
                  <a:gd name="T73" fmla="*/ 557 h 1623"/>
                  <a:gd name="T74" fmla="*/ 1133 w 1892"/>
                  <a:gd name="T75" fmla="*/ 618 h 1623"/>
                  <a:gd name="T76" fmla="*/ 1070 w 1892"/>
                  <a:gd name="T77" fmla="*/ 570 h 1623"/>
                  <a:gd name="T78" fmla="*/ 1055 w 1892"/>
                  <a:gd name="T79" fmla="*/ 508 h 1623"/>
                  <a:gd name="T80" fmla="*/ 1087 w 1892"/>
                  <a:gd name="T81" fmla="*/ 460 h 1623"/>
                  <a:gd name="T82" fmla="*/ 1042 w 1892"/>
                  <a:gd name="T83" fmla="*/ 334 h 1623"/>
                  <a:gd name="T84" fmla="*/ 948 w 1892"/>
                  <a:gd name="T85" fmla="*/ 349 h 1623"/>
                  <a:gd name="T86" fmla="*/ 823 w 1892"/>
                  <a:gd name="T87" fmla="*/ 285 h 1623"/>
                  <a:gd name="T88" fmla="*/ 824 w 1892"/>
                  <a:gd name="T89" fmla="*/ 206 h 1623"/>
                  <a:gd name="T90" fmla="*/ 872 w 1892"/>
                  <a:gd name="T91" fmla="*/ 207 h 1623"/>
                  <a:gd name="T92" fmla="*/ 843 w 1892"/>
                  <a:gd name="T93" fmla="*/ 81 h 1623"/>
                  <a:gd name="T94" fmla="*/ 795 w 1892"/>
                  <a:gd name="T95" fmla="*/ 80 h 1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92" h="1623">
                    <a:moveTo>
                      <a:pt x="795" y="80"/>
                    </a:moveTo>
                    <a:lnTo>
                      <a:pt x="655" y="0"/>
                    </a:lnTo>
                    <a:lnTo>
                      <a:pt x="639" y="16"/>
                    </a:lnTo>
                    <a:lnTo>
                      <a:pt x="654" y="78"/>
                    </a:lnTo>
                    <a:lnTo>
                      <a:pt x="558" y="202"/>
                    </a:lnTo>
                    <a:lnTo>
                      <a:pt x="401" y="200"/>
                    </a:lnTo>
                    <a:lnTo>
                      <a:pt x="398" y="420"/>
                    </a:lnTo>
                    <a:lnTo>
                      <a:pt x="334" y="560"/>
                    </a:lnTo>
                    <a:lnTo>
                      <a:pt x="286" y="606"/>
                    </a:lnTo>
                    <a:lnTo>
                      <a:pt x="208" y="589"/>
                    </a:lnTo>
                    <a:lnTo>
                      <a:pt x="81" y="713"/>
                    </a:lnTo>
                    <a:lnTo>
                      <a:pt x="0" y="853"/>
                    </a:lnTo>
                    <a:lnTo>
                      <a:pt x="2" y="853"/>
                    </a:lnTo>
                    <a:lnTo>
                      <a:pt x="250" y="920"/>
                    </a:lnTo>
                    <a:lnTo>
                      <a:pt x="248" y="1076"/>
                    </a:lnTo>
                    <a:lnTo>
                      <a:pt x="387" y="1219"/>
                    </a:lnTo>
                    <a:lnTo>
                      <a:pt x="499" y="1080"/>
                    </a:lnTo>
                    <a:lnTo>
                      <a:pt x="826" y="1162"/>
                    </a:lnTo>
                    <a:lnTo>
                      <a:pt x="809" y="1287"/>
                    </a:lnTo>
                    <a:lnTo>
                      <a:pt x="997" y="1321"/>
                    </a:lnTo>
                    <a:lnTo>
                      <a:pt x="994" y="1541"/>
                    </a:lnTo>
                    <a:lnTo>
                      <a:pt x="1212" y="1623"/>
                    </a:lnTo>
                    <a:lnTo>
                      <a:pt x="1340" y="1468"/>
                    </a:lnTo>
                    <a:lnTo>
                      <a:pt x="1480" y="1485"/>
                    </a:lnTo>
                    <a:lnTo>
                      <a:pt x="1761" y="1307"/>
                    </a:lnTo>
                    <a:lnTo>
                      <a:pt x="1892" y="1225"/>
                    </a:lnTo>
                    <a:lnTo>
                      <a:pt x="1817" y="1004"/>
                    </a:lnTo>
                    <a:lnTo>
                      <a:pt x="1738" y="1018"/>
                    </a:lnTo>
                    <a:lnTo>
                      <a:pt x="1708" y="940"/>
                    </a:lnTo>
                    <a:lnTo>
                      <a:pt x="1773" y="721"/>
                    </a:lnTo>
                    <a:lnTo>
                      <a:pt x="1571" y="608"/>
                    </a:lnTo>
                    <a:lnTo>
                      <a:pt x="1572" y="562"/>
                    </a:lnTo>
                    <a:lnTo>
                      <a:pt x="1463" y="529"/>
                    </a:lnTo>
                    <a:lnTo>
                      <a:pt x="1446" y="575"/>
                    </a:lnTo>
                    <a:lnTo>
                      <a:pt x="1351" y="621"/>
                    </a:lnTo>
                    <a:lnTo>
                      <a:pt x="1274" y="573"/>
                    </a:lnTo>
                    <a:lnTo>
                      <a:pt x="1211" y="557"/>
                    </a:lnTo>
                    <a:lnTo>
                      <a:pt x="1133" y="618"/>
                    </a:lnTo>
                    <a:lnTo>
                      <a:pt x="1070" y="570"/>
                    </a:lnTo>
                    <a:lnTo>
                      <a:pt x="1055" y="508"/>
                    </a:lnTo>
                    <a:lnTo>
                      <a:pt x="1087" y="460"/>
                    </a:lnTo>
                    <a:lnTo>
                      <a:pt x="1042" y="334"/>
                    </a:lnTo>
                    <a:lnTo>
                      <a:pt x="948" y="349"/>
                    </a:lnTo>
                    <a:lnTo>
                      <a:pt x="823" y="285"/>
                    </a:lnTo>
                    <a:lnTo>
                      <a:pt x="824" y="206"/>
                    </a:lnTo>
                    <a:lnTo>
                      <a:pt x="872" y="207"/>
                    </a:lnTo>
                    <a:lnTo>
                      <a:pt x="843" y="81"/>
                    </a:lnTo>
                    <a:lnTo>
                      <a:pt x="795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7" name="Freeform 400">
                <a:extLst>
                  <a:ext uri="{FF2B5EF4-FFF2-40B4-BE49-F238E27FC236}">
                    <a16:creationId xmlns:a16="http://schemas.microsoft.com/office/drawing/2014/main" id="{D75B0C9C-1617-4174-8651-FF1CE35D1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8" y="2416"/>
                <a:ext cx="334" cy="246"/>
              </a:xfrm>
              <a:custGeom>
                <a:avLst/>
                <a:gdLst>
                  <a:gd name="T0" fmla="*/ 2338 w 2338"/>
                  <a:gd name="T1" fmla="*/ 467 h 1723"/>
                  <a:gd name="T2" fmla="*/ 2323 w 2338"/>
                  <a:gd name="T3" fmla="*/ 405 h 1723"/>
                  <a:gd name="T4" fmla="*/ 2309 w 2338"/>
                  <a:gd name="T5" fmla="*/ 342 h 1723"/>
                  <a:gd name="T6" fmla="*/ 2090 w 2338"/>
                  <a:gd name="T7" fmla="*/ 214 h 1723"/>
                  <a:gd name="T8" fmla="*/ 2125 w 2338"/>
                  <a:gd name="T9" fmla="*/ 41 h 1723"/>
                  <a:gd name="T10" fmla="*/ 1952 w 2338"/>
                  <a:gd name="T11" fmla="*/ 23 h 1723"/>
                  <a:gd name="T12" fmla="*/ 1716 w 2338"/>
                  <a:gd name="T13" fmla="*/ 176 h 1723"/>
                  <a:gd name="T14" fmla="*/ 1452 w 2338"/>
                  <a:gd name="T15" fmla="*/ 0 h 1723"/>
                  <a:gd name="T16" fmla="*/ 1356 w 2338"/>
                  <a:gd name="T17" fmla="*/ 61 h 1723"/>
                  <a:gd name="T18" fmla="*/ 1355 w 2338"/>
                  <a:gd name="T19" fmla="*/ 187 h 1723"/>
                  <a:gd name="T20" fmla="*/ 808 w 2338"/>
                  <a:gd name="T21" fmla="*/ 53 h 1723"/>
                  <a:gd name="T22" fmla="*/ 683 w 2338"/>
                  <a:gd name="T23" fmla="*/ 21 h 1723"/>
                  <a:gd name="T24" fmla="*/ 380 w 2338"/>
                  <a:gd name="T25" fmla="*/ 173 h 1723"/>
                  <a:gd name="T26" fmla="*/ 235 w 2338"/>
                  <a:gd name="T27" fmla="*/ 422 h 1723"/>
                  <a:gd name="T28" fmla="*/ 219 w 2338"/>
                  <a:gd name="T29" fmla="*/ 500 h 1723"/>
                  <a:gd name="T30" fmla="*/ 140 w 2338"/>
                  <a:gd name="T31" fmla="*/ 530 h 1723"/>
                  <a:gd name="T32" fmla="*/ 134 w 2338"/>
                  <a:gd name="T33" fmla="*/ 891 h 1723"/>
                  <a:gd name="T34" fmla="*/ 0 w 2338"/>
                  <a:gd name="T35" fmla="*/ 926 h 1723"/>
                  <a:gd name="T36" fmla="*/ 54 w 2338"/>
                  <a:gd name="T37" fmla="*/ 1031 h 1723"/>
                  <a:gd name="T38" fmla="*/ 164 w 2338"/>
                  <a:gd name="T39" fmla="*/ 1033 h 1723"/>
                  <a:gd name="T40" fmla="*/ 257 w 2338"/>
                  <a:gd name="T41" fmla="*/ 1127 h 1723"/>
                  <a:gd name="T42" fmla="*/ 366 w 2338"/>
                  <a:gd name="T43" fmla="*/ 1177 h 1723"/>
                  <a:gd name="T44" fmla="*/ 365 w 2338"/>
                  <a:gd name="T45" fmla="*/ 1223 h 1723"/>
                  <a:gd name="T46" fmla="*/ 270 w 2338"/>
                  <a:gd name="T47" fmla="*/ 1284 h 1723"/>
                  <a:gd name="T48" fmla="*/ 331 w 2338"/>
                  <a:gd name="T49" fmla="*/ 1364 h 1723"/>
                  <a:gd name="T50" fmla="*/ 395 w 2338"/>
                  <a:gd name="T51" fmla="*/ 1334 h 1723"/>
                  <a:gd name="T52" fmla="*/ 424 w 2338"/>
                  <a:gd name="T53" fmla="*/ 1459 h 1723"/>
                  <a:gd name="T54" fmla="*/ 506 w 2338"/>
                  <a:gd name="T55" fmla="*/ 1476 h 1723"/>
                  <a:gd name="T56" fmla="*/ 538 w 2338"/>
                  <a:gd name="T57" fmla="*/ 1398 h 1723"/>
                  <a:gd name="T58" fmla="*/ 633 w 2338"/>
                  <a:gd name="T59" fmla="*/ 1352 h 1723"/>
                  <a:gd name="T60" fmla="*/ 634 w 2338"/>
                  <a:gd name="T61" fmla="*/ 1306 h 1723"/>
                  <a:gd name="T62" fmla="*/ 571 w 2338"/>
                  <a:gd name="T63" fmla="*/ 1273 h 1723"/>
                  <a:gd name="T64" fmla="*/ 603 w 2338"/>
                  <a:gd name="T65" fmla="*/ 1211 h 1723"/>
                  <a:gd name="T66" fmla="*/ 730 w 2338"/>
                  <a:gd name="T67" fmla="*/ 1118 h 1723"/>
                  <a:gd name="T68" fmla="*/ 763 w 2338"/>
                  <a:gd name="T69" fmla="*/ 1041 h 1723"/>
                  <a:gd name="T70" fmla="*/ 856 w 2338"/>
                  <a:gd name="T71" fmla="*/ 1058 h 1723"/>
                  <a:gd name="T72" fmla="*/ 964 w 2338"/>
                  <a:gd name="T73" fmla="*/ 1201 h 1723"/>
                  <a:gd name="T74" fmla="*/ 1043 w 2338"/>
                  <a:gd name="T75" fmla="*/ 1171 h 1723"/>
                  <a:gd name="T76" fmla="*/ 1090 w 2338"/>
                  <a:gd name="T77" fmla="*/ 1187 h 1723"/>
                  <a:gd name="T78" fmla="*/ 1071 w 2338"/>
                  <a:gd name="T79" fmla="*/ 1390 h 1723"/>
                  <a:gd name="T80" fmla="*/ 1227 w 2338"/>
                  <a:gd name="T81" fmla="*/ 1455 h 1723"/>
                  <a:gd name="T82" fmla="*/ 1159 w 2338"/>
                  <a:gd name="T83" fmla="*/ 1586 h 1723"/>
                  <a:gd name="T84" fmla="*/ 1149 w 2338"/>
                  <a:gd name="T85" fmla="*/ 1605 h 1723"/>
                  <a:gd name="T86" fmla="*/ 1146 w 2338"/>
                  <a:gd name="T87" fmla="*/ 1611 h 1723"/>
                  <a:gd name="T88" fmla="*/ 1349 w 2338"/>
                  <a:gd name="T89" fmla="*/ 1723 h 1723"/>
                  <a:gd name="T90" fmla="*/ 1460 w 2338"/>
                  <a:gd name="T91" fmla="*/ 1646 h 1723"/>
                  <a:gd name="T92" fmla="*/ 1686 w 2338"/>
                  <a:gd name="T93" fmla="*/ 1242 h 1723"/>
                  <a:gd name="T94" fmla="*/ 1684 w 2338"/>
                  <a:gd name="T95" fmla="*/ 1242 h 1723"/>
                  <a:gd name="T96" fmla="*/ 1765 w 2338"/>
                  <a:gd name="T97" fmla="*/ 1102 h 1723"/>
                  <a:gd name="T98" fmla="*/ 1892 w 2338"/>
                  <a:gd name="T99" fmla="*/ 978 h 1723"/>
                  <a:gd name="T100" fmla="*/ 1970 w 2338"/>
                  <a:gd name="T101" fmla="*/ 995 h 1723"/>
                  <a:gd name="T102" fmla="*/ 2018 w 2338"/>
                  <a:gd name="T103" fmla="*/ 949 h 1723"/>
                  <a:gd name="T104" fmla="*/ 2082 w 2338"/>
                  <a:gd name="T105" fmla="*/ 809 h 1723"/>
                  <a:gd name="T106" fmla="*/ 2085 w 2338"/>
                  <a:gd name="T107" fmla="*/ 589 h 1723"/>
                  <a:gd name="T108" fmla="*/ 2242 w 2338"/>
                  <a:gd name="T109" fmla="*/ 591 h 1723"/>
                  <a:gd name="T110" fmla="*/ 2338 w 2338"/>
                  <a:gd name="T111" fmla="*/ 467 h 1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38" h="1723">
                    <a:moveTo>
                      <a:pt x="2338" y="467"/>
                    </a:moveTo>
                    <a:lnTo>
                      <a:pt x="2323" y="405"/>
                    </a:lnTo>
                    <a:lnTo>
                      <a:pt x="2309" y="342"/>
                    </a:lnTo>
                    <a:lnTo>
                      <a:pt x="2090" y="214"/>
                    </a:lnTo>
                    <a:lnTo>
                      <a:pt x="2125" y="41"/>
                    </a:lnTo>
                    <a:lnTo>
                      <a:pt x="1952" y="23"/>
                    </a:lnTo>
                    <a:lnTo>
                      <a:pt x="1716" y="176"/>
                    </a:lnTo>
                    <a:lnTo>
                      <a:pt x="1452" y="0"/>
                    </a:lnTo>
                    <a:lnTo>
                      <a:pt x="1356" y="61"/>
                    </a:lnTo>
                    <a:lnTo>
                      <a:pt x="1355" y="187"/>
                    </a:lnTo>
                    <a:lnTo>
                      <a:pt x="808" y="53"/>
                    </a:lnTo>
                    <a:lnTo>
                      <a:pt x="683" y="21"/>
                    </a:lnTo>
                    <a:lnTo>
                      <a:pt x="380" y="173"/>
                    </a:lnTo>
                    <a:lnTo>
                      <a:pt x="235" y="422"/>
                    </a:lnTo>
                    <a:lnTo>
                      <a:pt x="219" y="500"/>
                    </a:lnTo>
                    <a:lnTo>
                      <a:pt x="140" y="530"/>
                    </a:lnTo>
                    <a:lnTo>
                      <a:pt x="134" y="891"/>
                    </a:lnTo>
                    <a:lnTo>
                      <a:pt x="0" y="926"/>
                    </a:lnTo>
                    <a:lnTo>
                      <a:pt x="54" y="1031"/>
                    </a:lnTo>
                    <a:lnTo>
                      <a:pt x="164" y="1033"/>
                    </a:lnTo>
                    <a:lnTo>
                      <a:pt x="257" y="1127"/>
                    </a:lnTo>
                    <a:lnTo>
                      <a:pt x="366" y="1177"/>
                    </a:lnTo>
                    <a:lnTo>
                      <a:pt x="365" y="1223"/>
                    </a:lnTo>
                    <a:lnTo>
                      <a:pt x="270" y="1284"/>
                    </a:lnTo>
                    <a:lnTo>
                      <a:pt x="331" y="1364"/>
                    </a:lnTo>
                    <a:lnTo>
                      <a:pt x="395" y="1334"/>
                    </a:lnTo>
                    <a:lnTo>
                      <a:pt x="424" y="1459"/>
                    </a:lnTo>
                    <a:lnTo>
                      <a:pt x="506" y="1476"/>
                    </a:lnTo>
                    <a:lnTo>
                      <a:pt x="538" y="1398"/>
                    </a:lnTo>
                    <a:lnTo>
                      <a:pt x="633" y="1352"/>
                    </a:lnTo>
                    <a:lnTo>
                      <a:pt x="634" y="1306"/>
                    </a:lnTo>
                    <a:lnTo>
                      <a:pt x="571" y="1273"/>
                    </a:lnTo>
                    <a:lnTo>
                      <a:pt x="603" y="1211"/>
                    </a:lnTo>
                    <a:lnTo>
                      <a:pt x="730" y="1118"/>
                    </a:lnTo>
                    <a:lnTo>
                      <a:pt x="763" y="1041"/>
                    </a:lnTo>
                    <a:lnTo>
                      <a:pt x="856" y="1058"/>
                    </a:lnTo>
                    <a:lnTo>
                      <a:pt x="964" y="1201"/>
                    </a:lnTo>
                    <a:lnTo>
                      <a:pt x="1043" y="1171"/>
                    </a:lnTo>
                    <a:lnTo>
                      <a:pt x="1090" y="1187"/>
                    </a:lnTo>
                    <a:lnTo>
                      <a:pt x="1071" y="1390"/>
                    </a:lnTo>
                    <a:lnTo>
                      <a:pt x="1227" y="1455"/>
                    </a:lnTo>
                    <a:lnTo>
                      <a:pt x="1159" y="1586"/>
                    </a:lnTo>
                    <a:lnTo>
                      <a:pt x="1149" y="1605"/>
                    </a:lnTo>
                    <a:lnTo>
                      <a:pt x="1146" y="1611"/>
                    </a:lnTo>
                    <a:lnTo>
                      <a:pt x="1349" y="1723"/>
                    </a:lnTo>
                    <a:lnTo>
                      <a:pt x="1460" y="1646"/>
                    </a:lnTo>
                    <a:lnTo>
                      <a:pt x="1686" y="1242"/>
                    </a:lnTo>
                    <a:lnTo>
                      <a:pt x="1684" y="1242"/>
                    </a:lnTo>
                    <a:lnTo>
                      <a:pt x="1765" y="1102"/>
                    </a:lnTo>
                    <a:lnTo>
                      <a:pt x="1892" y="978"/>
                    </a:lnTo>
                    <a:lnTo>
                      <a:pt x="1970" y="995"/>
                    </a:lnTo>
                    <a:lnTo>
                      <a:pt x="2018" y="949"/>
                    </a:lnTo>
                    <a:lnTo>
                      <a:pt x="2082" y="809"/>
                    </a:lnTo>
                    <a:lnTo>
                      <a:pt x="2085" y="589"/>
                    </a:lnTo>
                    <a:lnTo>
                      <a:pt x="2242" y="591"/>
                    </a:lnTo>
                    <a:lnTo>
                      <a:pt x="2338" y="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8" name="Freeform 401">
                <a:extLst>
                  <a:ext uri="{FF2B5EF4-FFF2-40B4-BE49-F238E27FC236}">
                    <a16:creationId xmlns:a16="http://schemas.microsoft.com/office/drawing/2014/main" id="{CA0DD64B-3853-478E-BAB3-DB10F2AEC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2657"/>
                <a:ext cx="284" cy="256"/>
              </a:xfrm>
              <a:custGeom>
                <a:avLst/>
                <a:gdLst>
                  <a:gd name="T0" fmla="*/ 573 w 1988"/>
                  <a:gd name="T1" fmla="*/ 9 h 1796"/>
                  <a:gd name="T2" fmla="*/ 292 w 1988"/>
                  <a:gd name="T3" fmla="*/ 187 h 1796"/>
                  <a:gd name="T4" fmla="*/ 152 w 1988"/>
                  <a:gd name="T5" fmla="*/ 170 h 1796"/>
                  <a:gd name="T6" fmla="*/ 24 w 1988"/>
                  <a:gd name="T7" fmla="*/ 325 h 1796"/>
                  <a:gd name="T8" fmla="*/ 210 w 1988"/>
                  <a:gd name="T9" fmla="*/ 499 h 1796"/>
                  <a:gd name="T10" fmla="*/ 19 w 1988"/>
                  <a:gd name="T11" fmla="*/ 700 h 1796"/>
                  <a:gd name="T12" fmla="*/ 79 w 1988"/>
                  <a:gd name="T13" fmla="*/ 905 h 1796"/>
                  <a:gd name="T14" fmla="*/ 0 w 1988"/>
                  <a:gd name="T15" fmla="*/ 951 h 1796"/>
                  <a:gd name="T16" fmla="*/ 90 w 1988"/>
                  <a:gd name="T17" fmla="*/ 1203 h 1796"/>
                  <a:gd name="T18" fmla="*/ 293 w 1988"/>
                  <a:gd name="T19" fmla="*/ 1221 h 1796"/>
                  <a:gd name="T20" fmla="*/ 384 w 1988"/>
                  <a:gd name="T21" fmla="*/ 1489 h 1796"/>
                  <a:gd name="T22" fmla="*/ 885 w 1988"/>
                  <a:gd name="T23" fmla="*/ 1544 h 1796"/>
                  <a:gd name="T24" fmla="*/ 1038 w 1988"/>
                  <a:gd name="T25" fmla="*/ 1796 h 1796"/>
                  <a:gd name="T26" fmla="*/ 1353 w 1988"/>
                  <a:gd name="T27" fmla="*/ 1659 h 1796"/>
                  <a:gd name="T28" fmla="*/ 1681 w 1988"/>
                  <a:gd name="T29" fmla="*/ 1712 h 1796"/>
                  <a:gd name="T30" fmla="*/ 1809 w 1988"/>
                  <a:gd name="T31" fmla="*/ 1572 h 1796"/>
                  <a:gd name="T32" fmla="*/ 1764 w 1988"/>
                  <a:gd name="T33" fmla="*/ 1415 h 1796"/>
                  <a:gd name="T34" fmla="*/ 1847 w 1988"/>
                  <a:gd name="T35" fmla="*/ 1307 h 1796"/>
                  <a:gd name="T36" fmla="*/ 1988 w 1988"/>
                  <a:gd name="T37" fmla="*/ 1120 h 1796"/>
                  <a:gd name="T38" fmla="*/ 1943 w 1988"/>
                  <a:gd name="T39" fmla="*/ 978 h 1796"/>
                  <a:gd name="T40" fmla="*/ 1692 w 1988"/>
                  <a:gd name="T41" fmla="*/ 974 h 1796"/>
                  <a:gd name="T42" fmla="*/ 1562 w 1988"/>
                  <a:gd name="T43" fmla="*/ 1255 h 1796"/>
                  <a:gd name="T44" fmla="*/ 1372 w 1988"/>
                  <a:gd name="T45" fmla="*/ 1456 h 1796"/>
                  <a:gd name="T46" fmla="*/ 1186 w 1988"/>
                  <a:gd name="T47" fmla="*/ 1344 h 1796"/>
                  <a:gd name="T48" fmla="*/ 1094 w 1988"/>
                  <a:gd name="T49" fmla="*/ 1170 h 1796"/>
                  <a:gd name="T50" fmla="*/ 876 w 1988"/>
                  <a:gd name="T51" fmla="*/ 1011 h 1796"/>
                  <a:gd name="T52" fmla="*/ 657 w 1988"/>
                  <a:gd name="T53" fmla="*/ 992 h 1796"/>
                  <a:gd name="T54" fmla="*/ 468 w 1988"/>
                  <a:gd name="T55" fmla="*/ 1052 h 1796"/>
                  <a:gd name="T56" fmla="*/ 407 w 1988"/>
                  <a:gd name="T57" fmla="*/ 925 h 1796"/>
                  <a:gd name="T58" fmla="*/ 520 w 1988"/>
                  <a:gd name="T59" fmla="*/ 707 h 1796"/>
                  <a:gd name="T60" fmla="*/ 414 w 1988"/>
                  <a:gd name="T61" fmla="*/ 487 h 1796"/>
                  <a:gd name="T62" fmla="*/ 462 w 1988"/>
                  <a:gd name="T63" fmla="*/ 393 h 1796"/>
                  <a:gd name="T64" fmla="*/ 587 w 1988"/>
                  <a:gd name="T65" fmla="*/ 410 h 1796"/>
                  <a:gd name="T66" fmla="*/ 587 w 1988"/>
                  <a:gd name="T67" fmla="*/ 0 h 1796"/>
                  <a:gd name="T68" fmla="*/ 573 w 1988"/>
                  <a:gd name="T69" fmla="*/ 9 h 1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88" h="1796">
                    <a:moveTo>
                      <a:pt x="573" y="9"/>
                    </a:moveTo>
                    <a:lnTo>
                      <a:pt x="292" y="187"/>
                    </a:lnTo>
                    <a:lnTo>
                      <a:pt x="152" y="170"/>
                    </a:lnTo>
                    <a:lnTo>
                      <a:pt x="24" y="325"/>
                    </a:lnTo>
                    <a:lnTo>
                      <a:pt x="210" y="499"/>
                    </a:lnTo>
                    <a:lnTo>
                      <a:pt x="19" y="700"/>
                    </a:lnTo>
                    <a:lnTo>
                      <a:pt x="79" y="905"/>
                    </a:lnTo>
                    <a:lnTo>
                      <a:pt x="0" y="951"/>
                    </a:lnTo>
                    <a:lnTo>
                      <a:pt x="90" y="1203"/>
                    </a:lnTo>
                    <a:lnTo>
                      <a:pt x="293" y="1221"/>
                    </a:lnTo>
                    <a:lnTo>
                      <a:pt x="384" y="1489"/>
                    </a:lnTo>
                    <a:lnTo>
                      <a:pt x="885" y="1544"/>
                    </a:lnTo>
                    <a:lnTo>
                      <a:pt x="1038" y="1796"/>
                    </a:lnTo>
                    <a:lnTo>
                      <a:pt x="1353" y="1659"/>
                    </a:lnTo>
                    <a:lnTo>
                      <a:pt x="1681" y="1712"/>
                    </a:lnTo>
                    <a:lnTo>
                      <a:pt x="1809" y="1572"/>
                    </a:lnTo>
                    <a:lnTo>
                      <a:pt x="1764" y="1415"/>
                    </a:lnTo>
                    <a:lnTo>
                      <a:pt x="1847" y="1307"/>
                    </a:lnTo>
                    <a:lnTo>
                      <a:pt x="1988" y="1120"/>
                    </a:lnTo>
                    <a:lnTo>
                      <a:pt x="1943" y="978"/>
                    </a:lnTo>
                    <a:lnTo>
                      <a:pt x="1692" y="974"/>
                    </a:lnTo>
                    <a:lnTo>
                      <a:pt x="1562" y="1255"/>
                    </a:lnTo>
                    <a:lnTo>
                      <a:pt x="1372" y="1456"/>
                    </a:lnTo>
                    <a:lnTo>
                      <a:pt x="1186" y="1344"/>
                    </a:lnTo>
                    <a:lnTo>
                      <a:pt x="1094" y="1170"/>
                    </a:lnTo>
                    <a:lnTo>
                      <a:pt x="876" y="1011"/>
                    </a:lnTo>
                    <a:lnTo>
                      <a:pt x="657" y="992"/>
                    </a:lnTo>
                    <a:lnTo>
                      <a:pt x="468" y="1052"/>
                    </a:lnTo>
                    <a:lnTo>
                      <a:pt x="407" y="925"/>
                    </a:lnTo>
                    <a:lnTo>
                      <a:pt x="520" y="707"/>
                    </a:lnTo>
                    <a:lnTo>
                      <a:pt x="414" y="487"/>
                    </a:lnTo>
                    <a:lnTo>
                      <a:pt x="462" y="393"/>
                    </a:lnTo>
                    <a:lnTo>
                      <a:pt x="587" y="410"/>
                    </a:lnTo>
                    <a:lnTo>
                      <a:pt x="587" y="0"/>
                    </a:lnTo>
                    <a:lnTo>
                      <a:pt x="573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9" name="Freeform 402">
                <a:extLst>
                  <a:ext uri="{FF2B5EF4-FFF2-40B4-BE49-F238E27FC236}">
                    <a16:creationId xmlns:a16="http://schemas.microsoft.com/office/drawing/2014/main" id="{DB6C675D-1DB9-4A66-8066-6E9C1A881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2576"/>
                <a:ext cx="319" cy="289"/>
              </a:xfrm>
              <a:custGeom>
                <a:avLst/>
                <a:gdLst>
                  <a:gd name="T0" fmla="*/ 166 w 2233"/>
                  <a:gd name="T1" fmla="*/ 572 h 2019"/>
                  <a:gd name="T2" fmla="*/ 180 w 2233"/>
                  <a:gd name="T3" fmla="*/ 563 h 2019"/>
                  <a:gd name="T4" fmla="*/ 180 w 2233"/>
                  <a:gd name="T5" fmla="*/ 973 h 2019"/>
                  <a:gd name="T6" fmla="*/ 55 w 2233"/>
                  <a:gd name="T7" fmla="*/ 956 h 2019"/>
                  <a:gd name="T8" fmla="*/ 7 w 2233"/>
                  <a:gd name="T9" fmla="*/ 1050 h 2019"/>
                  <a:gd name="T10" fmla="*/ 113 w 2233"/>
                  <a:gd name="T11" fmla="*/ 1270 h 2019"/>
                  <a:gd name="T12" fmla="*/ 0 w 2233"/>
                  <a:gd name="T13" fmla="*/ 1488 h 2019"/>
                  <a:gd name="T14" fmla="*/ 61 w 2233"/>
                  <a:gd name="T15" fmla="*/ 1615 h 2019"/>
                  <a:gd name="T16" fmla="*/ 250 w 2233"/>
                  <a:gd name="T17" fmla="*/ 1555 h 2019"/>
                  <a:gd name="T18" fmla="*/ 469 w 2233"/>
                  <a:gd name="T19" fmla="*/ 1574 h 2019"/>
                  <a:gd name="T20" fmla="*/ 687 w 2233"/>
                  <a:gd name="T21" fmla="*/ 1733 h 2019"/>
                  <a:gd name="T22" fmla="*/ 779 w 2233"/>
                  <a:gd name="T23" fmla="*/ 1907 h 2019"/>
                  <a:gd name="T24" fmla="*/ 965 w 2233"/>
                  <a:gd name="T25" fmla="*/ 2019 h 2019"/>
                  <a:gd name="T26" fmla="*/ 1155 w 2233"/>
                  <a:gd name="T27" fmla="*/ 1818 h 2019"/>
                  <a:gd name="T28" fmla="*/ 1285 w 2233"/>
                  <a:gd name="T29" fmla="*/ 1537 h 2019"/>
                  <a:gd name="T30" fmla="*/ 1536 w 2233"/>
                  <a:gd name="T31" fmla="*/ 1541 h 2019"/>
                  <a:gd name="T32" fmla="*/ 1855 w 2233"/>
                  <a:gd name="T33" fmla="*/ 1170 h 2019"/>
                  <a:gd name="T34" fmla="*/ 1859 w 2233"/>
                  <a:gd name="T35" fmla="*/ 904 h 2019"/>
                  <a:gd name="T36" fmla="*/ 2015 w 2233"/>
                  <a:gd name="T37" fmla="*/ 921 h 2019"/>
                  <a:gd name="T38" fmla="*/ 2044 w 2233"/>
                  <a:gd name="T39" fmla="*/ 1094 h 2019"/>
                  <a:gd name="T40" fmla="*/ 2233 w 2233"/>
                  <a:gd name="T41" fmla="*/ 1002 h 2019"/>
                  <a:gd name="T42" fmla="*/ 2224 w 2233"/>
                  <a:gd name="T43" fmla="*/ 865 h 2019"/>
                  <a:gd name="T44" fmla="*/ 2219 w 2233"/>
                  <a:gd name="T45" fmla="*/ 787 h 2019"/>
                  <a:gd name="T46" fmla="*/ 2219 w 2233"/>
                  <a:gd name="T47" fmla="*/ 776 h 2019"/>
                  <a:gd name="T48" fmla="*/ 2218 w 2233"/>
                  <a:gd name="T49" fmla="*/ 769 h 2019"/>
                  <a:gd name="T50" fmla="*/ 2207 w 2233"/>
                  <a:gd name="T51" fmla="*/ 611 h 2019"/>
                  <a:gd name="T52" fmla="*/ 2192 w 2233"/>
                  <a:gd name="T53" fmla="*/ 611 h 2019"/>
                  <a:gd name="T54" fmla="*/ 2113 w 2233"/>
                  <a:gd name="T55" fmla="*/ 577 h 2019"/>
                  <a:gd name="T56" fmla="*/ 2117 w 2233"/>
                  <a:gd name="T57" fmla="*/ 359 h 2019"/>
                  <a:gd name="T58" fmla="*/ 2228 w 2233"/>
                  <a:gd name="T59" fmla="*/ 219 h 2019"/>
                  <a:gd name="T60" fmla="*/ 2118 w 2233"/>
                  <a:gd name="T61" fmla="*/ 17 h 2019"/>
                  <a:gd name="T62" fmla="*/ 1773 w 2233"/>
                  <a:gd name="T63" fmla="*/ 291 h 2019"/>
                  <a:gd name="T64" fmla="*/ 1401 w 2233"/>
                  <a:gd name="T65" fmla="*/ 3 h 2019"/>
                  <a:gd name="T66" fmla="*/ 1134 w 2233"/>
                  <a:gd name="T67" fmla="*/ 0 h 2019"/>
                  <a:gd name="T68" fmla="*/ 991 w 2233"/>
                  <a:gd name="T69" fmla="*/ 123 h 2019"/>
                  <a:gd name="T70" fmla="*/ 959 w 2233"/>
                  <a:gd name="T71" fmla="*/ 217 h 2019"/>
                  <a:gd name="T72" fmla="*/ 771 w 2233"/>
                  <a:gd name="T73" fmla="*/ 214 h 2019"/>
                  <a:gd name="T74" fmla="*/ 297 w 2233"/>
                  <a:gd name="T75" fmla="*/ 490 h 2019"/>
                  <a:gd name="T76" fmla="*/ 166 w 2233"/>
                  <a:gd name="T77" fmla="*/ 572 h 2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33" h="2019">
                    <a:moveTo>
                      <a:pt x="166" y="572"/>
                    </a:moveTo>
                    <a:lnTo>
                      <a:pt x="180" y="563"/>
                    </a:lnTo>
                    <a:lnTo>
                      <a:pt x="180" y="973"/>
                    </a:lnTo>
                    <a:lnTo>
                      <a:pt x="55" y="956"/>
                    </a:lnTo>
                    <a:lnTo>
                      <a:pt x="7" y="1050"/>
                    </a:lnTo>
                    <a:lnTo>
                      <a:pt x="113" y="1270"/>
                    </a:lnTo>
                    <a:lnTo>
                      <a:pt x="0" y="1488"/>
                    </a:lnTo>
                    <a:lnTo>
                      <a:pt x="61" y="1615"/>
                    </a:lnTo>
                    <a:lnTo>
                      <a:pt x="250" y="1555"/>
                    </a:lnTo>
                    <a:lnTo>
                      <a:pt x="469" y="1574"/>
                    </a:lnTo>
                    <a:lnTo>
                      <a:pt x="687" y="1733"/>
                    </a:lnTo>
                    <a:lnTo>
                      <a:pt x="779" y="1907"/>
                    </a:lnTo>
                    <a:lnTo>
                      <a:pt x="965" y="2019"/>
                    </a:lnTo>
                    <a:lnTo>
                      <a:pt x="1155" y="1818"/>
                    </a:lnTo>
                    <a:lnTo>
                      <a:pt x="1285" y="1537"/>
                    </a:lnTo>
                    <a:lnTo>
                      <a:pt x="1536" y="1541"/>
                    </a:lnTo>
                    <a:lnTo>
                      <a:pt x="1855" y="1170"/>
                    </a:lnTo>
                    <a:lnTo>
                      <a:pt x="1859" y="904"/>
                    </a:lnTo>
                    <a:lnTo>
                      <a:pt x="2015" y="921"/>
                    </a:lnTo>
                    <a:lnTo>
                      <a:pt x="2044" y="1094"/>
                    </a:lnTo>
                    <a:lnTo>
                      <a:pt x="2233" y="1002"/>
                    </a:lnTo>
                    <a:lnTo>
                      <a:pt x="2224" y="865"/>
                    </a:lnTo>
                    <a:lnTo>
                      <a:pt x="2219" y="787"/>
                    </a:lnTo>
                    <a:lnTo>
                      <a:pt x="2219" y="776"/>
                    </a:lnTo>
                    <a:lnTo>
                      <a:pt x="2218" y="769"/>
                    </a:lnTo>
                    <a:lnTo>
                      <a:pt x="2207" y="611"/>
                    </a:lnTo>
                    <a:lnTo>
                      <a:pt x="2192" y="611"/>
                    </a:lnTo>
                    <a:lnTo>
                      <a:pt x="2113" y="577"/>
                    </a:lnTo>
                    <a:lnTo>
                      <a:pt x="2117" y="359"/>
                    </a:lnTo>
                    <a:lnTo>
                      <a:pt x="2228" y="219"/>
                    </a:lnTo>
                    <a:lnTo>
                      <a:pt x="2118" y="17"/>
                    </a:lnTo>
                    <a:lnTo>
                      <a:pt x="1773" y="291"/>
                    </a:lnTo>
                    <a:lnTo>
                      <a:pt x="1401" y="3"/>
                    </a:lnTo>
                    <a:lnTo>
                      <a:pt x="1134" y="0"/>
                    </a:lnTo>
                    <a:lnTo>
                      <a:pt x="991" y="123"/>
                    </a:lnTo>
                    <a:lnTo>
                      <a:pt x="959" y="217"/>
                    </a:lnTo>
                    <a:lnTo>
                      <a:pt x="771" y="214"/>
                    </a:lnTo>
                    <a:lnTo>
                      <a:pt x="297" y="490"/>
                    </a:lnTo>
                    <a:lnTo>
                      <a:pt x="166" y="5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0" name="Freeform 403">
                <a:extLst>
                  <a:ext uri="{FF2B5EF4-FFF2-40B4-BE49-F238E27FC236}">
                    <a16:creationId xmlns:a16="http://schemas.microsoft.com/office/drawing/2014/main" id="{4B7ED9DE-3CA8-4513-8C7F-4B8C674CE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8" y="2593"/>
                <a:ext cx="400" cy="242"/>
              </a:xfrm>
              <a:custGeom>
                <a:avLst/>
                <a:gdLst>
                  <a:gd name="T0" fmla="*/ 2214 w 2803"/>
                  <a:gd name="T1" fmla="*/ 434 h 1691"/>
                  <a:gd name="T2" fmla="*/ 2231 w 2803"/>
                  <a:gd name="T3" fmla="*/ 309 h 1691"/>
                  <a:gd name="T4" fmla="*/ 1904 w 2803"/>
                  <a:gd name="T5" fmla="*/ 227 h 1691"/>
                  <a:gd name="T6" fmla="*/ 1792 w 2803"/>
                  <a:gd name="T7" fmla="*/ 366 h 1691"/>
                  <a:gd name="T8" fmla="*/ 1653 w 2803"/>
                  <a:gd name="T9" fmla="*/ 223 h 1691"/>
                  <a:gd name="T10" fmla="*/ 1655 w 2803"/>
                  <a:gd name="T11" fmla="*/ 67 h 1691"/>
                  <a:gd name="T12" fmla="*/ 1407 w 2803"/>
                  <a:gd name="T13" fmla="*/ 0 h 1691"/>
                  <a:gd name="T14" fmla="*/ 1181 w 2803"/>
                  <a:gd name="T15" fmla="*/ 404 h 1691"/>
                  <a:gd name="T16" fmla="*/ 1070 w 2803"/>
                  <a:gd name="T17" fmla="*/ 481 h 1691"/>
                  <a:gd name="T18" fmla="*/ 720 w 2803"/>
                  <a:gd name="T19" fmla="*/ 759 h 1691"/>
                  <a:gd name="T20" fmla="*/ 622 w 2803"/>
                  <a:gd name="T21" fmla="*/ 1133 h 1691"/>
                  <a:gd name="T22" fmla="*/ 430 w 2803"/>
                  <a:gd name="T23" fmla="*/ 1319 h 1691"/>
                  <a:gd name="T24" fmla="*/ 112 w 2803"/>
                  <a:gd name="T25" fmla="*/ 1440 h 1691"/>
                  <a:gd name="T26" fmla="*/ 0 w 2803"/>
                  <a:gd name="T27" fmla="*/ 1626 h 1691"/>
                  <a:gd name="T28" fmla="*/ 160 w 2803"/>
                  <a:gd name="T29" fmla="*/ 1628 h 1691"/>
                  <a:gd name="T30" fmla="*/ 206 w 2803"/>
                  <a:gd name="T31" fmla="*/ 1691 h 1691"/>
                  <a:gd name="T32" fmla="*/ 457 w 2803"/>
                  <a:gd name="T33" fmla="*/ 1648 h 1691"/>
                  <a:gd name="T34" fmla="*/ 553 w 2803"/>
                  <a:gd name="T35" fmla="*/ 1493 h 1691"/>
                  <a:gd name="T36" fmla="*/ 756 w 2803"/>
                  <a:gd name="T37" fmla="*/ 1621 h 1691"/>
                  <a:gd name="T38" fmla="*/ 946 w 2803"/>
                  <a:gd name="T39" fmla="*/ 1451 h 1691"/>
                  <a:gd name="T40" fmla="*/ 1497 w 2803"/>
                  <a:gd name="T41" fmla="*/ 1270 h 1691"/>
                  <a:gd name="T42" fmla="*/ 1593 w 2803"/>
                  <a:gd name="T43" fmla="*/ 1146 h 1691"/>
                  <a:gd name="T44" fmla="*/ 1808 w 2803"/>
                  <a:gd name="T45" fmla="*/ 1431 h 1691"/>
                  <a:gd name="T46" fmla="*/ 2074 w 2803"/>
                  <a:gd name="T47" fmla="*/ 1452 h 1691"/>
                  <a:gd name="T48" fmla="*/ 2265 w 2803"/>
                  <a:gd name="T49" fmla="*/ 1313 h 1691"/>
                  <a:gd name="T50" fmla="*/ 2283 w 2803"/>
                  <a:gd name="T51" fmla="*/ 1140 h 1691"/>
                  <a:gd name="T52" fmla="*/ 2612 w 2803"/>
                  <a:gd name="T53" fmla="*/ 1145 h 1691"/>
                  <a:gd name="T54" fmla="*/ 2803 w 2803"/>
                  <a:gd name="T55" fmla="*/ 944 h 1691"/>
                  <a:gd name="T56" fmla="*/ 2617 w 2803"/>
                  <a:gd name="T57" fmla="*/ 770 h 1691"/>
                  <a:gd name="T58" fmla="*/ 2399 w 2803"/>
                  <a:gd name="T59" fmla="*/ 688 h 1691"/>
                  <a:gd name="T60" fmla="*/ 2402 w 2803"/>
                  <a:gd name="T61" fmla="*/ 468 h 1691"/>
                  <a:gd name="T62" fmla="*/ 2214 w 2803"/>
                  <a:gd name="T63" fmla="*/ 434 h 1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03" h="1691">
                    <a:moveTo>
                      <a:pt x="2214" y="434"/>
                    </a:moveTo>
                    <a:lnTo>
                      <a:pt x="2231" y="309"/>
                    </a:lnTo>
                    <a:lnTo>
                      <a:pt x="1904" y="227"/>
                    </a:lnTo>
                    <a:lnTo>
                      <a:pt x="1792" y="366"/>
                    </a:lnTo>
                    <a:lnTo>
                      <a:pt x="1653" y="223"/>
                    </a:lnTo>
                    <a:lnTo>
                      <a:pt x="1655" y="67"/>
                    </a:lnTo>
                    <a:lnTo>
                      <a:pt x="1407" y="0"/>
                    </a:lnTo>
                    <a:lnTo>
                      <a:pt x="1181" y="404"/>
                    </a:lnTo>
                    <a:lnTo>
                      <a:pt x="1070" y="481"/>
                    </a:lnTo>
                    <a:lnTo>
                      <a:pt x="720" y="759"/>
                    </a:lnTo>
                    <a:lnTo>
                      <a:pt x="622" y="1133"/>
                    </a:lnTo>
                    <a:lnTo>
                      <a:pt x="430" y="1319"/>
                    </a:lnTo>
                    <a:lnTo>
                      <a:pt x="112" y="1440"/>
                    </a:lnTo>
                    <a:lnTo>
                      <a:pt x="0" y="1626"/>
                    </a:lnTo>
                    <a:lnTo>
                      <a:pt x="160" y="1628"/>
                    </a:lnTo>
                    <a:lnTo>
                      <a:pt x="206" y="1691"/>
                    </a:lnTo>
                    <a:lnTo>
                      <a:pt x="457" y="1648"/>
                    </a:lnTo>
                    <a:lnTo>
                      <a:pt x="553" y="1493"/>
                    </a:lnTo>
                    <a:lnTo>
                      <a:pt x="756" y="1621"/>
                    </a:lnTo>
                    <a:lnTo>
                      <a:pt x="946" y="1451"/>
                    </a:lnTo>
                    <a:lnTo>
                      <a:pt x="1497" y="1270"/>
                    </a:lnTo>
                    <a:lnTo>
                      <a:pt x="1593" y="1146"/>
                    </a:lnTo>
                    <a:lnTo>
                      <a:pt x="1808" y="1431"/>
                    </a:lnTo>
                    <a:lnTo>
                      <a:pt x="2074" y="1452"/>
                    </a:lnTo>
                    <a:lnTo>
                      <a:pt x="2265" y="1313"/>
                    </a:lnTo>
                    <a:lnTo>
                      <a:pt x="2283" y="1140"/>
                    </a:lnTo>
                    <a:lnTo>
                      <a:pt x="2612" y="1145"/>
                    </a:lnTo>
                    <a:lnTo>
                      <a:pt x="2803" y="944"/>
                    </a:lnTo>
                    <a:lnTo>
                      <a:pt x="2617" y="770"/>
                    </a:lnTo>
                    <a:lnTo>
                      <a:pt x="2399" y="688"/>
                    </a:lnTo>
                    <a:lnTo>
                      <a:pt x="2402" y="468"/>
                    </a:lnTo>
                    <a:lnTo>
                      <a:pt x="2214" y="4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1" name="Freeform 404">
                <a:extLst>
                  <a:ext uri="{FF2B5EF4-FFF2-40B4-BE49-F238E27FC236}">
                    <a16:creationId xmlns:a16="http://schemas.microsoft.com/office/drawing/2014/main" id="{165390F1-C0D6-4386-9E55-1AC050A78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3" y="2756"/>
                <a:ext cx="240" cy="302"/>
              </a:xfrm>
              <a:custGeom>
                <a:avLst/>
                <a:gdLst>
                  <a:gd name="T0" fmla="*/ 965 w 1677"/>
                  <a:gd name="T1" fmla="*/ 173 h 2115"/>
                  <a:gd name="T2" fmla="*/ 774 w 1677"/>
                  <a:gd name="T3" fmla="*/ 312 h 2115"/>
                  <a:gd name="T4" fmla="*/ 508 w 1677"/>
                  <a:gd name="T5" fmla="*/ 291 h 2115"/>
                  <a:gd name="T6" fmla="*/ 0 w 1677"/>
                  <a:gd name="T7" fmla="*/ 771 h 2115"/>
                  <a:gd name="T8" fmla="*/ 124 w 1677"/>
                  <a:gd name="T9" fmla="*/ 835 h 2115"/>
                  <a:gd name="T10" fmla="*/ 201 w 1677"/>
                  <a:gd name="T11" fmla="*/ 993 h 2115"/>
                  <a:gd name="T12" fmla="*/ 433 w 1677"/>
                  <a:gd name="T13" fmla="*/ 1231 h 2115"/>
                  <a:gd name="T14" fmla="*/ 605 w 1677"/>
                  <a:gd name="T15" fmla="*/ 1233 h 2115"/>
                  <a:gd name="T16" fmla="*/ 743 w 1677"/>
                  <a:gd name="T17" fmla="*/ 1440 h 2115"/>
                  <a:gd name="T18" fmla="*/ 725 w 1677"/>
                  <a:gd name="T19" fmla="*/ 1611 h 2115"/>
                  <a:gd name="T20" fmla="*/ 661 w 1677"/>
                  <a:gd name="T21" fmla="*/ 1674 h 2115"/>
                  <a:gd name="T22" fmla="*/ 738 w 1677"/>
                  <a:gd name="T23" fmla="*/ 1768 h 2115"/>
                  <a:gd name="T24" fmla="*/ 704 w 1677"/>
                  <a:gd name="T25" fmla="*/ 1956 h 2115"/>
                  <a:gd name="T26" fmla="*/ 874 w 1677"/>
                  <a:gd name="T27" fmla="*/ 2115 h 2115"/>
                  <a:gd name="T28" fmla="*/ 985 w 1677"/>
                  <a:gd name="T29" fmla="*/ 2069 h 2115"/>
                  <a:gd name="T30" fmla="*/ 986 w 1677"/>
                  <a:gd name="T31" fmla="*/ 1976 h 2115"/>
                  <a:gd name="T32" fmla="*/ 1431 w 1677"/>
                  <a:gd name="T33" fmla="*/ 1575 h 2115"/>
                  <a:gd name="T34" fmla="*/ 1433 w 1677"/>
                  <a:gd name="T35" fmla="*/ 1434 h 2115"/>
                  <a:gd name="T36" fmla="*/ 1656 w 1677"/>
                  <a:gd name="T37" fmla="*/ 1170 h 2115"/>
                  <a:gd name="T38" fmla="*/ 1628 w 1677"/>
                  <a:gd name="T39" fmla="*/ 857 h 2115"/>
                  <a:gd name="T40" fmla="*/ 1677 w 1677"/>
                  <a:gd name="T41" fmla="*/ 794 h 2115"/>
                  <a:gd name="T42" fmla="*/ 1586 w 1677"/>
                  <a:gd name="T43" fmla="*/ 526 h 2115"/>
                  <a:gd name="T44" fmla="*/ 1383 w 1677"/>
                  <a:gd name="T45" fmla="*/ 508 h 2115"/>
                  <a:gd name="T46" fmla="*/ 1293 w 1677"/>
                  <a:gd name="T47" fmla="*/ 256 h 2115"/>
                  <a:gd name="T48" fmla="*/ 1372 w 1677"/>
                  <a:gd name="T49" fmla="*/ 210 h 2115"/>
                  <a:gd name="T50" fmla="*/ 1312 w 1677"/>
                  <a:gd name="T51" fmla="*/ 5 h 2115"/>
                  <a:gd name="T52" fmla="*/ 983 w 1677"/>
                  <a:gd name="T53" fmla="*/ 0 h 2115"/>
                  <a:gd name="T54" fmla="*/ 965 w 1677"/>
                  <a:gd name="T55" fmla="*/ 173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77" h="2115">
                    <a:moveTo>
                      <a:pt x="965" y="173"/>
                    </a:moveTo>
                    <a:lnTo>
                      <a:pt x="774" y="312"/>
                    </a:lnTo>
                    <a:lnTo>
                      <a:pt x="508" y="291"/>
                    </a:lnTo>
                    <a:lnTo>
                      <a:pt x="0" y="771"/>
                    </a:lnTo>
                    <a:lnTo>
                      <a:pt x="124" y="835"/>
                    </a:lnTo>
                    <a:lnTo>
                      <a:pt x="201" y="993"/>
                    </a:lnTo>
                    <a:lnTo>
                      <a:pt x="433" y="1231"/>
                    </a:lnTo>
                    <a:lnTo>
                      <a:pt x="605" y="1233"/>
                    </a:lnTo>
                    <a:lnTo>
                      <a:pt x="743" y="1440"/>
                    </a:lnTo>
                    <a:lnTo>
                      <a:pt x="725" y="1611"/>
                    </a:lnTo>
                    <a:lnTo>
                      <a:pt x="661" y="1674"/>
                    </a:lnTo>
                    <a:lnTo>
                      <a:pt x="738" y="1768"/>
                    </a:lnTo>
                    <a:lnTo>
                      <a:pt x="704" y="1956"/>
                    </a:lnTo>
                    <a:lnTo>
                      <a:pt x="874" y="2115"/>
                    </a:lnTo>
                    <a:lnTo>
                      <a:pt x="985" y="2069"/>
                    </a:lnTo>
                    <a:lnTo>
                      <a:pt x="986" y="1976"/>
                    </a:lnTo>
                    <a:lnTo>
                      <a:pt x="1431" y="1575"/>
                    </a:lnTo>
                    <a:lnTo>
                      <a:pt x="1433" y="1434"/>
                    </a:lnTo>
                    <a:lnTo>
                      <a:pt x="1656" y="1170"/>
                    </a:lnTo>
                    <a:lnTo>
                      <a:pt x="1628" y="857"/>
                    </a:lnTo>
                    <a:lnTo>
                      <a:pt x="1677" y="794"/>
                    </a:lnTo>
                    <a:lnTo>
                      <a:pt x="1586" y="526"/>
                    </a:lnTo>
                    <a:lnTo>
                      <a:pt x="1383" y="508"/>
                    </a:lnTo>
                    <a:lnTo>
                      <a:pt x="1293" y="256"/>
                    </a:lnTo>
                    <a:lnTo>
                      <a:pt x="1372" y="210"/>
                    </a:lnTo>
                    <a:lnTo>
                      <a:pt x="1312" y="5"/>
                    </a:lnTo>
                    <a:lnTo>
                      <a:pt x="983" y="0"/>
                    </a:lnTo>
                    <a:lnTo>
                      <a:pt x="965" y="1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2" name="Freeform 405">
                <a:extLst>
                  <a:ext uri="{FF2B5EF4-FFF2-40B4-BE49-F238E27FC236}">
                    <a16:creationId xmlns:a16="http://schemas.microsoft.com/office/drawing/2014/main" id="{E7236477-AE6D-4656-A998-610DDA3E3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2548"/>
                <a:ext cx="254" cy="251"/>
              </a:xfrm>
              <a:custGeom>
                <a:avLst/>
                <a:gdLst>
                  <a:gd name="T0" fmla="*/ 220 w 1781"/>
                  <a:gd name="T1" fmla="*/ 54 h 1756"/>
                  <a:gd name="T2" fmla="*/ 0 w 1781"/>
                  <a:gd name="T3" fmla="*/ 114 h 1756"/>
                  <a:gd name="T4" fmla="*/ 28 w 1781"/>
                  <a:gd name="T5" fmla="*/ 381 h 1756"/>
                  <a:gd name="T6" fmla="*/ 319 w 1781"/>
                  <a:gd name="T7" fmla="*/ 792 h 1756"/>
                  <a:gd name="T8" fmla="*/ 364 w 1781"/>
                  <a:gd name="T9" fmla="*/ 1027 h 1756"/>
                  <a:gd name="T10" fmla="*/ 204 w 1781"/>
                  <a:gd name="T11" fmla="*/ 1151 h 1756"/>
                  <a:gd name="T12" fmla="*/ 296 w 1781"/>
                  <a:gd name="T13" fmla="*/ 1387 h 1756"/>
                  <a:gd name="T14" fmla="*/ 562 w 1781"/>
                  <a:gd name="T15" fmla="*/ 1422 h 1756"/>
                  <a:gd name="T16" fmla="*/ 606 w 1781"/>
                  <a:gd name="T17" fmla="*/ 1548 h 1756"/>
                  <a:gd name="T18" fmla="*/ 731 w 1781"/>
                  <a:gd name="T19" fmla="*/ 1581 h 1756"/>
                  <a:gd name="T20" fmla="*/ 823 w 1781"/>
                  <a:gd name="T21" fmla="*/ 1756 h 1756"/>
                  <a:gd name="T22" fmla="*/ 1141 w 1781"/>
                  <a:gd name="T23" fmla="*/ 1635 h 1756"/>
                  <a:gd name="T24" fmla="*/ 1333 w 1781"/>
                  <a:gd name="T25" fmla="*/ 1449 h 1756"/>
                  <a:gd name="T26" fmla="*/ 1431 w 1781"/>
                  <a:gd name="T27" fmla="*/ 1075 h 1756"/>
                  <a:gd name="T28" fmla="*/ 1781 w 1781"/>
                  <a:gd name="T29" fmla="*/ 797 h 1756"/>
                  <a:gd name="T30" fmla="*/ 1578 w 1781"/>
                  <a:gd name="T31" fmla="*/ 685 h 1756"/>
                  <a:gd name="T32" fmla="*/ 1562 w 1781"/>
                  <a:gd name="T33" fmla="*/ 669 h 1756"/>
                  <a:gd name="T34" fmla="*/ 1517 w 1781"/>
                  <a:gd name="T35" fmla="*/ 558 h 1756"/>
                  <a:gd name="T36" fmla="*/ 1471 w 1781"/>
                  <a:gd name="T37" fmla="*/ 542 h 1756"/>
                  <a:gd name="T38" fmla="*/ 1437 w 1781"/>
                  <a:gd name="T39" fmla="*/ 635 h 1756"/>
                  <a:gd name="T40" fmla="*/ 1375 w 1781"/>
                  <a:gd name="T41" fmla="*/ 634 h 1756"/>
                  <a:gd name="T42" fmla="*/ 1235 w 1781"/>
                  <a:gd name="T43" fmla="*/ 570 h 1756"/>
                  <a:gd name="T44" fmla="*/ 1187 w 1781"/>
                  <a:gd name="T45" fmla="*/ 647 h 1756"/>
                  <a:gd name="T46" fmla="*/ 1109 w 1781"/>
                  <a:gd name="T47" fmla="*/ 599 h 1756"/>
                  <a:gd name="T48" fmla="*/ 888 w 1781"/>
                  <a:gd name="T49" fmla="*/ 706 h 1756"/>
                  <a:gd name="T50" fmla="*/ 792 w 1781"/>
                  <a:gd name="T51" fmla="*/ 674 h 1756"/>
                  <a:gd name="T52" fmla="*/ 856 w 1781"/>
                  <a:gd name="T53" fmla="*/ 533 h 1756"/>
                  <a:gd name="T54" fmla="*/ 827 w 1781"/>
                  <a:gd name="T55" fmla="*/ 408 h 1756"/>
                  <a:gd name="T56" fmla="*/ 763 w 1781"/>
                  <a:gd name="T57" fmla="*/ 438 h 1756"/>
                  <a:gd name="T58" fmla="*/ 702 w 1781"/>
                  <a:gd name="T59" fmla="*/ 358 h 1756"/>
                  <a:gd name="T60" fmla="*/ 797 w 1781"/>
                  <a:gd name="T61" fmla="*/ 297 h 1756"/>
                  <a:gd name="T62" fmla="*/ 798 w 1781"/>
                  <a:gd name="T63" fmla="*/ 251 h 1756"/>
                  <a:gd name="T64" fmla="*/ 689 w 1781"/>
                  <a:gd name="T65" fmla="*/ 201 h 1756"/>
                  <a:gd name="T66" fmla="*/ 596 w 1781"/>
                  <a:gd name="T67" fmla="*/ 107 h 1756"/>
                  <a:gd name="T68" fmla="*/ 486 w 1781"/>
                  <a:gd name="T69" fmla="*/ 105 h 1756"/>
                  <a:gd name="T70" fmla="*/ 432 w 1781"/>
                  <a:gd name="T71" fmla="*/ 0 h 1756"/>
                  <a:gd name="T72" fmla="*/ 220 w 1781"/>
                  <a:gd name="T73" fmla="*/ 54 h 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81" h="1756">
                    <a:moveTo>
                      <a:pt x="220" y="54"/>
                    </a:moveTo>
                    <a:lnTo>
                      <a:pt x="0" y="114"/>
                    </a:lnTo>
                    <a:lnTo>
                      <a:pt x="28" y="381"/>
                    </a:lnTo>
                    <a:lnTo>
                      <a:pt x="319" y="792"/>
                    </a:lnTo>
                    <a:lnTo>
                      <a:pt x="364" y="1027"/>
                    </a:lnTo>
                    <a:lnTo>
                      <a:pt x="204" y="1151"/>
                    </a:lnTo>
                    <a:lnTo>
                      <a:pt x="296" y="1387"/>
                    </a:lnTo>
                    <a:lnTo>
                      <a:pt x="562" y="1422"/>
                    </a:lnTo>
                    <a:lnTo>
                      <a:pt x="606" y="1548"/>
                    </a:lnTo>
                    <a:lnTo>
                      <a:pt x="731" y="1581"/>
                    </a:lnTo>
                    <a:lnTo>
                      <a:pt x="823" y="1756"/>
                    </a:lnTo>
                    <a:lnTo>
                      <a:pt x="1141" y="1635"/>
                    </a:lnTo>
                    <a:lnTo>
                      <a:pt x="1333" y="1449"/>
                    </a:lnTo>
                    <a:lnTo>
                      <a:pt x="1431" y="1075"/>
                    </a:lnTo>
                    <a:lnTo>
                      <a:pt x="1781" y="797"/>
                    </a:lnTo>
                    <a:lnTo>
                      <a:pt x="1578" y="685"/>
                    </a:lnTo>
                    <a:lnTo>
                      <a:pt x="1562" y="669"/>
                    </a:lnTo>
                    <a:lnTo>
                      <a:pt x="1517" y="558"/>
                    </a:lnTo>
                    <a:lnTo>
                      <a:pt x="1471" y="542"/>
                    </a:lnTo>
                    <a:lnTo>
                      <a:pt x="1437" y="635"/>
                    </a:lnTo>
                    <a:lnTo>
                      <a:pt x="1375" y="634"/>
                    </a:lnTo>
                    <a:lnTo>
                      <a:pt x="1235" y="570"/>
                    </a:lnTo>
                    <a:lnTo>
                      <a:pt x="1187" y="647"/>
                    </a:lnTo>
                    <a:lnTo>
                      <a:pt x="1109" y="599"/>
                    </a:lnTo>
                    <a:lnTo>
                      <a:pt x="888" y="706"/>
                    </a:lnTo>
                    <a:lnTo>
                      <a:pt x="792" y="674"/>
                    </a:lnTo>
                    <a:lnTo>
                      <a:pt x="856" y="533"/>
                    </a:lnTo>
                    <a:lnTo>
                      <a:pt x="827" y="408"/>
                    </a:lnTo>
                    <a:lnTo>
                      <a:pt x="763" y="438"/>
                    </a:lnTo>
                    <a:lnTo>
                      <a:pt x="702" y="358"/>
                    </a:lnTo>
                    <a:lnTo>
                      <a:pt x="797" y="297"/>
                    </a:lnTo>
                    <a:lnTo>
                      <a:pt x="798" y="251"/>
                    </a:lnTo>
                    <a:lnTo>
                      <a:pt x="689" y="201"/>
                    </a:lnTo>
                    <a:lnTo>
                      <a:pt x="596" y="107"/>
                    </a:lnTo>
                    <a:lnTo>
                      <a:pt x="486" y="105"/>
                    </a:lnTo>
                    <a:lnTo>
                      <a:pt x="432" y="0"/>
                    </a:lnTo>
                    <a:lnTo>
                      <a:pt x="220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0" name="Group 607">
              <a:extLst>
                <a:ext uri="{FF2B5EF4-FFF2-40B4-BE49-F238E27FC236}">
                  <a16:creationId xmlns:a16="http://schemas.microsoft.com/office/drawing/2014/main" id="{F92B77AD-930B-42A8-A5B2-F670E6A8A3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3" y="1003"/>
              <a:ext cx="3864" cy="2974"/>
              <a:chOff x="2253" y="1003"/>
              <a:chExt cx="3864" cy="2974"/>
            </a:xfrm>
          </p:grpSpPr>
          <p:sp>
            <p:nvSpPr>
              <p:cNvPr id="2133" name="Freeform 407">
                <a:extLst>
                  <a:ext uri="{FF2B5EF4-FFF2-40B4-BE49-F238E27FC236}">
                    <a16:creationId xmlns:a16="http://schemas.microsoft.com/office/drawing/2014/main" id="{F7F21D1C-86FF-4CAD-9D67-82F1462C7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9" y="2564"/>
                <a:ext cx="124" cy="85"/>
              </a:xfrm>
              <a:custGeom>
                <a:avLst/>
                <a:gdLst>
                  <a:gd name="T0" fmla="*/ 243 w 867"/>
                  <a:gd name="T1" fmla="*/ 170 h 591"/>
                  <a:gd name="T2" fmla="*/ 211 w 867"/>
                  <a:gd name="T3" fmla="*/ 232 h 591"/>
                  <a:gd name="T4" fmla="*/ 274 w 867"/>
                  <a:gd name="T5" fmla="*/ 265 h 591"/>
                  <a:gd name="T6" fmla="*/ 273 w 867"/>
                  <a:gd name="T7" fmla="*/ 311 h 591"/>
                  <a:gd name="T8" fmla="*/ 178 w 867"/>
                  <a:gd name="T9" fmla="*/ 357 h 591"/>
                  <a:gd name="T10" fmla="*/ 146 w 867"/>
                  <a:gd name="T11" fmla="*/ 435 h 591"/>
                  <a:gd name="T12" fmla="*/ 64 w 867"/>
                  <a:gd name="T13" fmla="*/ 418 h 591"/>
                  <a:gd name="T14" fmla="*/ 0 w 867"/>
                  <a:gd name="T15" fmla="*/ 559 h 591"/>
                  <a:gd name="T16" fmla="*/ 96 w 867"/>
                  <a:gd name="T17" fmla="*/ 591 h 591"/>
                  <a:gd name="T18" fmla="*/ 317 w 867"/>
                  <a:gd name="T19" fmla="*/ 484 h 591"/>
                  <a:gd name="T20" fmla="*/ 395 w 867"/>
                  <a:gd name="T21" fmla="*/ 532 h 591"/>
                  <a:gd name="T22" fmla="*/ 443 w 867"/>
                  <a:gd name="T23" fmla="*/ 455 h 591"/>
                  <a:gd name="T24" fmla="*/ 583 w 867"/>
                  <a:gd name="T25" fmla="*/ 519 h 591"/>
                  <a:gd name="T26" fmla="*/ 645 w 867"/>
                  <a:gd name="T27" fmla="*/ 520 h 591"/>
                  <a:gd name="T28" fmla="*/ 679 w 867"/>
                  <a:gd name="T29" fmla="*/ 427 h 591"/>
                  <a:gd name="T30" fmla="*/ 725 w 867"/>
                  <a:gd name="T31" fmla="*/ 443 h 591"/>
                  <a:gd name="T32" fmla="*/ 770 w 867"/>
                  <a:gd name="T33" fmla="*/ 554 h 591"/>
                  <a:gd name="T34" fmla="*/ 786 w 867"/>
                  <a:gd name="T35" fmla="*/ 570 h 591"/>
                  <a:gd name="T36" fmla="*/ 788 w 867"/>
                  <a:gd name="T37" fmla="*/ 564 h 591"/>
                  <a:gd name="T38" fmla="*/ 799 w 867"/>
                  <a:gd name="T39" fmla="*/ 545 h 591"/>
                  <a:gd name="T40" fmla="*/ 867 w 867"/>
                  <a:gd name="T41" fmla="*/ 414 h 591"/>
                  <a:gd name="T42" fmla="*/ 711 w 867"/>
                  <a:gd name="T43" fmla="*/ 349 h 591"/>
                  <a:gd name="T44" fmla="*/ 730 w 867"/>
                  <a:gd name="T45" fmla="*/ 146 h 591"/>
                  <a:gd name="T46" fmla="*/ 683 w 867"/>
                  <a:gd name="T47" fmla="*/ 130 h 591"/>
                  <a:gd name="T48" fmla="*/ 604 w 867"/>
                  <a:gd name="T49" fmla="*/ 160 h 591"/>
                  <a:gd name="T50" fmla="*/ 496 w 867"/>
                  <a:gd name="T51" fmla="*/ 17 h 591"/>
                  <a:gd name="T52" fmla="*/ 403 w 867"/>
                  <a:gd name="T53" fmla="*/ 0 h 591"/>
                  <a:gd name="T54" fmla="*/ 370 w 867"/>
                  <a:gd name="T55" fmla="*/ 77 h 591"/>
                  <a:gd name="T56" fmla="*/ 243 w 867"/>
                  <a:gd name="T57" fmla="*/ 170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67" h="591">
                    <a:moveTo>
                      <a:pt x="243" y="170"/>
                    </a:moveTo>
                    <a:lnTo>
                      <a:pt x="211" y="232"/>
                    </a:lnTo>
                    <a:lnTo>
                      <a:pt x="274" y="265"/>
                    </a:lnTo>
                    <a:lnTo>
                      <a:pt x="273" y="311"/>
                    </a:lnTo>
                    <a:lnTo>
                      <a:pt x="178" y="357"/>
                    </a:lnTo>
                    <a:lnTo>
                      <a:pt x="146" y="435"/>
                    </a:lnTo>
                    <a:lnTo>
                      <a:pt x="64" y="418"/>
                    </a:lnTo>
                    <a:lnTo>
                      <a:pt x="0" y="559"/>
                    </a:lnTo>
                    <a:lnTo>
                      <a:pt x="96" y="591"/>
                    </a:lnTo>
                    <a:lnTo>
                      <a:pt x="317" y="484"/>
                    </a:lnTo>
                    <a:lnTo>
                      <a:pt x="395" y="532"/>
                    </a:lnTo>
                    <a:lnTo>
                      <a:pt x="443" y="455"/>
                    </a:lnTo>
                    <a:lnTo>
                      <a:pt x="583" y="519"/>
                    </a:lnTo>
                    <a:lnTo>
                      <a:pt x="645" y="520"/>
                    </a:lnTo>
                    <a:lnTo>
                      <a:pt x="679" y="427"/>
                    </a:lnTo>
                    <a:lnTo>
                      <a:pt x="725" y="443"/>
                    </a:lnTo>
                    <a:lnTo>
                      <a:pt x="770" y="554"/>
                    </a:lnTo>
                    <a:lnTo>
                      <a:pt x="786" y="570"/>
                    </a:lnTo>
                    <a:lnTo>
                      <a:pt x="788" y="564"/>
                    </a:lnTo>
                    <a:lnTo>
                      <a:pt x="799" y="545"/>
                    </a:lnTo>
                    <a:lnTo>
                      <a:pt x="867" y="414"/>
                    </a:lnTo>
                    <a:lnTo>
                      <a:pt x="711" y="349"/>
                    </a:lnTo>
                    <a:lnTo>
                      <a:pt x="730" y="146"/>
                    </a:lnTo>
                    <a:lnTo>
                      <a:pt x="683" y="130"/>
                    </a:lnTo>
                    <a:lnTo>
                      <a:pt x="604" y="160"/>
                    </a:lnTo>
                    <a:lnTo>
                      <a:pt x="496" y="17"/>
                    </a:lnTo>
                    <a:lnTo>
                      <a:pt x="403" y="0"/>
                    </a:lnTo>
                    <a:lnTo>
                      <a:pt x="370" y="77"/>
                    </a:lnTo>
                    <a:lnTo>
                      <a:pt x="243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4" name="Freeform 408">
                <a:extLst>
                  <a:ext uri="{FF2B5EF4-FFF2-40B4-BE49-F238E27FC236}">
                    <a16:creationId xmlns:a16="http://schemas.microsoft.com/office/drawing/2014/main" id="{08E50CF3-C105-4CEB-9F5C-EFABE1DB9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2846"/>
                <a:ext cx="77" cy="96"/>
              </a:xfrm>
              <a:custGeom>
                <a:avLst/>
                <a:gdLst>
                  <a:gd name="T0" fmla="*/ 64 w 542"/>
                  <a:gd name="T1" fmla="*/ 0 h 676"/>
                  <a:gd name="T2" fmla="*/ 0 w 542"/>
                  <a:gd name="T3" fmla="*/ 14 h 676"/>
                  <a:gd name="T4" fmla="*/ 108 w 542"/>
                  <a:gd name="T5" fmla="*/ 126 h 676"/>
                  <a:gd name="T6" fmla="*/ 138 w 542"/>
                  <a:gd name="T7" fmla="*/ 204 h 676"/>
                  <a:gd name="T8" fmla="*/ 106 w 542"/>
                  <a:gd name="T9" fmla="*/ 282 h 676"/>
                  <a:gd name="T10" fmla="*/ 105 w 542"/>
                  <a:gd name="T11" fmla="*/ 361 h 676"/>
                  <a:gd name="T12" fmla="*/ 136 w 542"/>
                  <a:gd name="T13" fmla="*/ 408 h 676"/>
                  <a:gd name="T14" fmla="*/ 119 w 542"/>
                  <a:gd name="T15" fmla="*/ 486 h 676"/>
                  <a:gd name="T16" fmla="*/ 134 w 542"/>
                  <a:gd name="T17" fmla="*/ 534 h 676"/>
                  <a:gd name="T18" fmla="*/ 117 w 542"/>
                  <a:gd name="T19" fmla="*/ 643 h 676"/>
                  <a:gd name="T20" fmla="*/ 128 w 542"/>
                  <a:gd name="T21" fmla="*/ 676 h 676"/>
                  <a:gd name="T22" fmla="*/ 211 w 542"/>
                  <a:gd name="T23" fmla="*/ 676 h 676"/>
                  <a:gd name="T24" fmla="*/ 306 w 542"/>
                  <a:gd name="T25" fmla="*/ 614 h 676"/>
                  <a:gd name="T26" fmla="*/ 291 w 542"/>
                  <a:gd name="T27" fmla="*/ 520 h 676"/>
                  <a:gd name="T28" fmla="*/ 370 w 542"/>
                  <a:gd name="T29" fmla="*/ 506 h 676"/>
                  <a:gd name="T30" fmla="*/ 479 w 542"/>
                  <a:gd name="T31" fmla="*/ 554 h 676"/>
                  <a:gd name="T32" fmla="*/ 542 w 542"/>
                  <a:gd name="T33" fmla="*/ 508 h 676"/>
                  <a:gd name="T34" fmla="*/ 497 w 542"/>
                  <a:gd name="T35" fmla="*/ 382 h 676"/>
                  <a:gd name="T36" fmla="*/ 435 w 542"/>
                  <a:gd name="T37" fmla="*/ 349 h 676"/>
                  <a:gd name="T38" fmla="*/ 451 w 542"/>
                  <a:gd name="T39" fmla="*/ 303 h 676"/>
                  <a:gd name="T40" fmla="*/ 420 w 542"/>
                  <a:gd name="T41" fmla="*/ 271 h 676"/>
                  <a:gd name="T42" fmla="*/ 326 w 542"/>
                  <a:gd name="T43" fmla="*/ 285 h 676"/>
                  <a:gd name="T44" fmla="*/ 315 w 542"/>
                  <a:gd name="T45" fmla="*/ 252 h 676"/>
                  <a:gd name="T46" fmla="*/ 311 w 542"/>
                  <a:gd name="T47" fmla="*/ 254 h 676"/>
                  <a:gd name="T48" fmla="*/ 280 w 542"/>
                  <a:gd name="T49" fmla="*/ 144 h 676"/>
                  <a:gd name="T50" fmla="*/ 234 w 542"/>
                  <a:gd name="T51" fmla="*/ 96 h 676"/>
                  <a:gd name="T52" fmla="*/ 64 w 542"/>
                  <a:gd name="T53" fmla="*/ 0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2" h="676">
                    <a:moveTo>
                      <a:pt x="64" y="0"/>
                    </a:moveTo>
                    <a:lnTo>
                      <a:pt x="0" y="14"/>
                    </a:lnTo>
                    <a:lnTo>
                      <a:pt x="108" y="126"/>
                    </a:lnTo>
                    <a:lnTo>
                      <a:pt x="138" y="204"/>
                    </a:lnTo>
                    <a:lnTo>
                      <a:pt x="106" y="282"/>
                    </a:lnTo>
                    <a:lnTo>
                      <a:pt x="105" y="361"/>
                    </a:lnTo>
                    <a:lnTo>
                      <a:pt x="136" y="408"/>
                    </a:lnTo>
                    <a:lnTo>
                      <a:pt x="119" y="486"/>
                    </a:lnTo>
                    <a:lnTo>
                      <a:pt x="134" y="534"/>
                    </a:lnTo>
                    <a:lnTo>
                      <a:pt x="117" y="643"/>
                    </a:lnTo>
                    <a:lnTo>
                      <a:pt x="128" y="676"/>
                    </a:lnTo>
                    <a:lnTo>
                      <a:pt x="211" y="676"/>
                    </a:lnTo>
                    <a:lnTo>
                      <a:pt x="306" y="614"/>
                    </a:lnTo>
                    <a:lnTo>
                      <a:pt x="291" y="520"/>
                    </a:lnTo>
                    <a:lnTo>
                      <a:pt x="370" y="506"/>
                    </a:lnTo>
                    <a:lnTo>
                      <a:pt x="479" y="554"/>
                    </a:lnTo>
                    <a:lnTo>
                      <a:pt x="542" y="508"/>
                    </a:lnTo>
                    <a:lnTo>
                      <a:pt x="497" y="382"/>
                    </a:lnTo>
                    <a:lnTo>
                      <a:pt x="435" y="349"/>
                    </a:lnTo>
                    <a:lnTo>
                      <a:pt x="451" y="303"/>
                    </a:lnTo>
                    <a:lnTo>
                      <a:pt x="420" y="271"/>
                    </a:lnTo>
                    <a:lnTo>
                      <a:pt x="326" y="285"/>
                    </a:lnTo>
                    <a:lnTo>
                      <a:pt x="315" y="252"/>
                    </a:lnTo>
                    <a:lnTo>
                      <a:pt x="311" y="254"/>
                    </a:lnTo>
                    <a:lnTo>
                      <a:pt x="280" y="144"/>
                    </a:lnTo>
                    <a:lnTo>
                      <a:pt x="234" y="96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5" name="Freeform 409">
                <a:extLst>
                  <a:ext uri="{FF2B5EF4-FFF2-40B4-BE49-F238E27FC236}">
                    <a16:creationId xmlns:a16="http://schemas.microsoft.com/office/drawing/2014/main" id="{7726FD56-C14A-40CA-B1A7-FDD43D665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2844"/>
                <a:ext cx="216" cy="135"/>
              </a:xfrm>
              <a:custGeom>
                <a:avLst/>
                <a:gdLst>
                  <a:gd name="T0" fmla="*/ 282 w 1514"/>
                  <a:gd name="T1" fmla="*/ 0 h 940"/>
                  <a:gd name="T2" fmla="*/ 203 w 1514"/>
                  <a:gd name="T3" fmla="*/ 15 h 940"/>
                  <a:gd name="T4" fmla="*/ 186 w 1514"/>
                  <a:gd name="T5" fmla="*/ 77 h 940"/>
                  <a:gd name="T6" fmla="*/ 185 w 1514"/>
                  <a:gd name="T7" fmla="*/ 140 h 940"/>
                  <a:gd name="T8" fmla="*/ 123 w 1514"/>
                  <a:gd name="T9" fmla="*/ 139 h 940"/>
                  <a:gd name="T10" fmla="*/ 90 w 1514"/>
                  <a:gd name="T11" fmla="*/ 217 h 940"/>
                  <a:gd name="T12" fmla="*/ 0 w 1514"/>
                  <a:gd name="T13" fmla="*/ 261 h 940"/>
                  <a:gd name="T14" fmla="*/ 11 w 1514"/>
                  <a:gd name="T15" fmla="*/ 294 h 940"/>
                  <a:gd name="T16" fmla="*/ 105 w 1514"/>
                  <a:gd name="T17" fmla="*/ 280 h 940"/>
                  <a:gd name="T18" fmla="*/ 136 w 1514"/>
                  <a:gd name="T19" fmla="*/ 312 h 940"/>
                  <a:gd name="T20" fmla="*/ 120 w 1514"/>
                  <a:gd name="T21" fmla="*/ 358 h 940"/>
                  <a:gd name="T22" fmla="*/ 182 w 1514"/>
                  <a:gd name="T23" fmla="*/ 391 h 940"/>
                  <a:gd name="T24" fmla="*/ 227 w 1514"/>
                  <a:gd name="T25" fmla="*/ 517 h 940"/>
                  <a:gd name="T26" fmla="*/ 164 w 1514"/>
                  <a:gd name="T27" fmla="*/ 563 h 940"/>
                  <a:gd name="T28" fmla="*/ 271 w 1514"/>
                  <a:gd name="T29" fmla="*/ 752 h 940"/>
                  <a:gd name="T30" fmla="*/ 489 w 1514"/>
                  <a:gd name="T31" fmla="*/ 803 h 940"/>
                  <a:gd name="T32" fmla="*/ 552 w 1514"/>
                  <a:gd name="T33" fmla="*/ 804 h 940"/>
                  <a:gd name="T34" fmla="*/ 661 w 1514"/>
                  <a:gd name="T35" fmla="*/ 852 h 940"/>
                  <a:gd name="T36" fmla="*/ 710 w 1514"/>
                  <a:gd name="T37" fmla="*/ 727 h 940"/>
                  <a:gd name="T38" fmla="*/ 804 w 1514"/>
                  <a:gd name="T39" fmla="*/ 775 h 940"/>
                  <a:gd name="T40" fmla="*/ 1006 w 1514"/>
                  <a:gd name="T41" fmla="*/ 841 h 940"/>
                  <a:gd name="T42" fmla="*/ 1151 w 1514"/>
                  <a:gd name="T43" fmla="*/ 797 h 940"/>
                  <a:gd name="T44" fmla="*/ 1197 w 1514"/>
                  <a:gd name="T45" fmla="*/ 875 h 940"/>
                  <a:gd name="T46" fmla="*/ 1290 w 1514"/>
                  <a:gd name="T47" fmla="*/ 924 h 940"/>
                  <a:gd name="T48" fmla="*/ 1306 w 1514"/>
                  <a:gd name="T49" fmla="*/ 940 h 940"/>
                  <a:gd name="T50" fmla="*/ 1478 w 1514"/>
                  <a:gd name="T51" fmla="*/ 895 h 940"/>
                  <a:gd name="T52" fmla="*/ 1417 w 1514"/>
                  <a:gd name="T53" fmla="*/ 800 h 940"/>
                  <a:gd name="T54" fmla="*/ 1514 w 1514"/>
                  <a:gd name="T55" fmla="*/ 676 h 940"/>
                  <a:gd name="T56" fmla="*/ 1374 w 1514"/>
                  <a:gd name="T57" fmla="*/ 580 h 940"/>
                  <a:gd name="T58" fmla="*/ 1230 w 1514"/>
                  <a:gd name="T59" fmla="*/ 750 h 940"/>
                  <a:gd name="T60" fmla="*/ 1008 w 1514"/>
                  <a:gd name="T61" fmla="*/ 700 h 940"/>
                  <a:gd name="T62" fmla="*/ 869 w 1514"/>
                  <a:gd name="T63" fmla="*/ 588 h 940"/>
                  <a:gd name="T64" fmla="*/ 965 w 1514"/>
                  <a:gd name="T65" fmla="*/ 418 h 940"/>
                  <a:gd name="T66" fmla="*/ 919 w 1514"/>
                  <a:gd name="T67" fmla="*/ 354 h 940"/>
                  <a:gd name="T68" fmla="*/ 1051 w 1514"/>
                  <a:gd name="T69" fmla="*/ 121 h 940"/>
                  <a:gd name="T70" fmla="*/ 1049 w 1514"/>
                  <a:gd name="T71" fmla="*/ 122 h 940"/>
                  <a:gd name="T72" fmla="*/ 1027 w 1514"/>
                  <a:gd name="T73" fmla="*/ 125 h 940"/>
                  <a:gd name="T74" fmla="*/ 969 w 1514"/>
                  <a:gd name="T75" fmla="*/ 136 h 940"/>
                  <a:gd name="T76" fmla="*/ 937 w 1514"/>
                  <a:gd name="T77" fmla="*/ 182 h 940"/>
                  <a:gd name="T78" fmla="*/ 828 w 1514"/>
                  <a:gd name="T79" fmla="*/ 165 h 940"/>
                  <a:gd name="T80" fmla="*/ 671 w 1514"/>
                  <a:gd name="T81" fmla="*/ 178 h 940"/>
                  <a:gd name="T82" fmla="*/ 545 w 1514"/>
                  <a:gd name="T83" fmla="*/ 255 h 940"/>
                  <a:gd name="T84" fmla="*/ 420 w 1514"/>
                  <a:gd name="T85" fmla="*/ 206 h 940"/>
                  <a:gd name="T86" fmla="*/ 405 w 1514"/>
                  <a:gd name="T87" fmla="*/ 143 h 940"/>
                  <a:gd name="T88" fmla="*/ 358 w 1514"/>
                  <a:gd name="T89" fmla="*/ 143 h 940"/>
                  <a:gd name="T90" fmla="*/ 282 w 1514"/>
                  <a:gd name="T91" fmla="*/ 0 h 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14" h="940">
                    <a:moveTo>
                      <a:pt x="282" y="0"/>
                    </a:moveTo>
                    <a:lnTo>
                      <a:pt x="203" y="15"/>
                    </a:lnTo>
                    <a:lnTo>
                      <a:pt x="186" y="77"/>
                    </a:lnTo>
                    <a:lnTo>
                      <a:pt x="185" y="140"/>
                    </a:lnTo>
                    <a:lnTo>
                      <a:pt x="123" y="139"/>
                    </a:lnTo>
                    <a:lnTo>
                      <a:pt x="90" y="217"/>
                    </a:lnTo>
                    <a:lnTo>
                      <a:pt x="0" y="261"/>
                    </a:lnTo>
                    <a:lnTo>
                      <a:pt x="11" y="294"/>
                    </a:lnTo>
                    <a:lnTo>
                      <a:pt x="105" y="280"/>
                    </a:lnTo>
                    <a:lnTo>
                      <a:pt x="136" y="312"/>
                    </a:lnTo>
                    <a:lnTo>
                      <a:pt x="120" y="358"/>
                    </a:lnTo>
                    <a:lnTo>
                      <a:pt x="182" y="391"/>
                    </a:lnTo>
                    <a:lnTo>
                      <a:pt x="227" y="517"/>
                    </a:lnTo>
                    <a:lnTo>
                      <a:pt x="164" y="563"/>
                    </a:lnTo>
                    <a:lnTo>
                      <a:pt x="271" y="752"/>
                    </a:lnTo>
                    <a:lnTo>
                      <a:pt x="489" y="803"/>
                    </a:lnTo>
                    <a:lnTo>
                      <a:pt x="552" y="804"/>
                    </a:lnTo>
                    <a:lnTo>
                      <a:pt x="661" y="852"/>
                    </a:lnTo>
                    <a:lnTo>
                      <a:pt x="710" y="727"/>
                    </a:lnTo>
                    <a:lnTo>
                      <a:pt x="804" y="775"/>
                    </a:lnTo>
                    <a:lnTo>
                      <a:pt x="1006" y="841"/>
                    </a:lnTo>
                    <a:lnTo>
                      <a:pt x="1151" y="797"/>
                    </a:lnTo>
                    <a:lnTo>
                      <a:pt x="1197" y="875"/>
                    </a:lnTo>
                    <a:lnTo>
                      <a:pt x="1290" y="924"/>
                    </a:lnTo>
                    <a:lnTo>
                      <a:pt x="1306" y="940"/>
                    </a:lnTo>
                    <a:lnTo>
                      <a:pt x="1478" y="895"/>
                    </a:lnTo>
                    <a:lnTo>
                      <a:pt x="1417" y="800"/>
                    </a:lnTo>
                    <a:lnTo>
                      <a:pt x="1514" y="676"/>
                    </a:lnTo>
                    <a:lnTo>
                      <a:pt x="1374" y="580"/>
                    </a:lnTo>
                    <a:lnTo>
                      <a:pt x="1230" y="750"/>
                    </a:lnTo>
                    <a:lnTo>
                      <a:pt x="1008" y="700"/>
                    </a:lnTo>
                    <a:lnTo>
                      <a:pt x="869" y="588"/>
                    </a:lnTo>
                    <a:lnTo>
                      <a:pt x="965" y="418"/>
                    </a:lnTo>
                    <a:lnTo>
                      <a:pt x="919" y="354"/>
                    </a:lnTo>
                    <a:lnTo>
                      <a:pt x="1051" y="121"/>
                    </a:lnTo>
                    <a:lnTo>
                      <a:pt x="1049" y="122"/>
                    </a:lnTo>
                    <a:lnTo>
                      <a:pt x="1027" y="125"/>
                    </a:lnTo>
                    <a:lnTo>
                      <a:pt x="969" y="136"/>
                    </a:lnTo>
                    <a:lnTo>
                      <a:pt x="937" y="182"/>
                    </a:lnTo>
                    <a:lnTo>
                      <a:pt x="828" y="165"/>
                    </a:lnTo>
                    <a:lnTo>
                      <a:pt x="671" y="178"/>
                    </a:lnTo>
                    <a:lnTo>
                      <a:pt x="545" y="255"/>
                    </a:lnTo>
                    <a:lnTo>
                      <a:pt x="420" y="206"/>
                    </a:lnTo>
                    <a:lnTo>
                      <a:pt x="405" y="143"/>
                    </a:lnTo>
                    <a:lnTo>
                      <a:pt x="358" y="143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6" name="Freeform 410">
                <a:extLst>
                  <a:ext uri="{FF2B5EF4-FFF2-40B4-BE49-F238E27FC236}">
                    <a16:creationId xmlns:a16="http://schemas.microsoft.com/office/drawing/2014/main" id="{2FCCFA4D-EECF-4A7F-99BC-C424532AFE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5" y="2757"/>
                <a:ext cx="231" cy="137"/>
              </a:xfrm>
              <a:custGeom>
                <a:avLst/>
                <a:gdLst>
                  <a:gd name="T0" fmla="*/ 17 w 1619"/>
                  <a:gd name="T1" fmla="*/ 545 h 961"/>
                  <a:gd name="T2" fmla="*/ 47 w 1619"/>
                  <a:gd name="T3" fmla="*/ 624 h 961"/>
                  <a:gd name="T4" fmla="*/ 0 w 1619"/>
                  <a:gd name="T5" fmla="*/ 704 h 961"/>
                  <a:gd name="T6" fmla="*/ 231 w 1619"/>
                  <a:gd name="T7" fmla="*/ 940 h 961"/>
                  <a:gd name="T8" fmla="*/ 591 w 1619"/>
                  <a:gd name="T9" fmla="*/ 961 h 961"/>
                  <a:gd name="T10" fmla="*/ 608 w 1619"/>
                  <a:gd name="T11" fmla="*/ 835 h 961"/>
                  <a:gd name="T12" fmla="*/ 733 w 1619"/>
                  <a:gd name="T13" fmla="*/ 885 h 961"/>
                  <a:gd name="T14" fmla="*/ 766 w 1619"/>
                  <a:gd name="T15" fmla="*/ 791 h 961"/>
                  <a:gd name="T16" fmla="*/ 892 w 1619"/>
                  <a:gd name="T17" fmla="*/ 698 h 961"/>
                  <a:gd name="T18" fmla="*/ 1111 w 1619"/>
                  <a:gd name="T19" fmla="*/ 765 h 961"/>
                  <a:gd name="T20" fmla="*/ 1619 w 1619"/>
                  <a:gd name="T21" fmla="*/ 285 h 961"/>
                  <a:gd name="T22" fmla="*/ 1404 w 1619"/>
                  <a:gd name="T23" fmla="*/ 0 h 961"/>
                  <a:gd name="T24" fmla="*/ 1308 w 1619"/>
                  <a:gd name="T25" fmla="*/ 124 h 961"/>
                  <a:gd name="T26" fmla="*/ 757 w 1619"/>
                  <a:gd name="T27" fmla="*/ 305 h 961"/>
                  <a:gd name="T28" fmla="*/ 567 w 1619"/>
                  <a:gd name="T29" fmla="*/ 475 h 961"/>
                  <a:gd name="T30" fmla="*/ 364 w 1619"/>
                  <a:gd name="T31" fmla="*/ 347 h 961"/>
                  <a:gd name="T32" fmla="*/ 268 w 1619"/>
                  <a:gd name="T33" fmla="*/ 502 h 961"/>
                  <a:gd name="T34" fmla="*/ 17 w 1619"/>
                  <a:gd name="T35" fmla="*/ 545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19" h="961">
                    <a:moveTo>
                      <a:pt x="17" y="545"/>
                    </a:moveTo>
                    <a:lnTo>
                      <a:pt x="47" y="624"/>
                    </a:lnTo>
                    <a:lnTo>
                      <a:pt x="0" y="704"/>
                    </a:lnTo>
                    <a:lnTo>
                      <a:pt x="231" y="940"/>
                    </a:lnTo>
                    <a:lnTo>
                      <a:pt x="591" y="961"/>
                    </a:lnTo>
                    <a:lnTo>
                      <a:pt x="608" y="835"/>
                    </a:lnTo>
                    <a:lnTo>
                      <a:pt x="733" y="885"/>
                    </a:lnTo>
                    <a:lnTo>
                      <a:pt x="766" y="791"/>
                    </a:lnTo>
                    <a:lnTo>
                      <a:pt x="892" y="698"/>
                    </a:lnTo>
                    <a:lnTo>
                      <a:pt x="1111" y="765"/>
                    </a:lnTo>
                    <a:lnTo>
                      <a:pt x="1619" y="285"/>
                    </a:lnTo>
                    <a:lnTo>
                      <a:pt x="1404" y="0"/>
                    </a:lnTo>
                    <a:lnTo>
                      <a:pt x="1308" y="124"/>
                    </a:lnTo>
                    <a:lnTo>
                      <a:pt x="757" y="305"/>
                    </a:lnTo>
                    <a:lnTo>
                      <a:pt x="567" y="475"/>
                    </a:lnTo>
                    <a:lnTo>
                      <a:pt x="364" y="347"/>
                    </a:lnTo>
                    <a:lnTo>
                      <a:pt x="268" y="502"/>
                    </a:lnTo>
                    <a:lnTo>
                      <a:pt x="17" y="5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7" name="Freeform 411">
                <a:extLst>
                  <a:ext uri="{FF2B5EF4-FFF2-40B4-BE49-F238E27FC236}">
                    <a16:creationId xmlns:a16="http://schemas.microsoft.com/office/drawing/2014/main" id="{FE40F878-3D1A-4814-AD4C-626AB950A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" y="2857"/>
                <a:ext cx="293" cy="189"/>
              </a:xfrm>
              <a:custGeom>
                <a:avLst/>
                <a:gdLst>
                  <a:gd name="T0" fmla="*/ 1511 w 2053"/>
                  <a:gd name="T1" fmla="*/ 289 h 1326"/>
                  <a:gd name="T2" fmla="*/ 1434 w 2053"/>
                  <a:gd name="T3" fmla="*/ 131 h 1326"/>
                  <a:gd name="T4" fmla="*/ 1310 w 2053"/>
                  <a:gd name="T5" fmla="*/ 67 h 1326"/>
                  <a:gd name="T6" fmla="*/ 1091 w 2053"/>
                  <a:gd name="T7" fmla="*/ 0 h 1326"/>
                  <a:gd name="T8" fmla="*/ 965 w 2053"/>
                  <a:gd name="T9" fmla="*/ 93 h 1326"/>
                  <a:gd name="T10" fmla="*/ 932 w 2053"/>
                  <a:gd name="T11" fmla="*/ 187 h 1326"/>
                  <a:gd name="T12" fmla="*/ 807 w 2053"/>
                  <a:gd name="T13" fmla="*/ 137 h 1326"/>
                  <a:gd name="T14" fmla="*/ 790 w 2053"/>
                  <a:gd name="T15" fmla="*/ 263 h 1326"/>
                  <a:gd name="T16" fmla="*/ 430 w 2053"/>
                  <a:gd name="T17" fmla="*/ 242 h 1326"/>
                  <a:gd name="T18" fmla="*/ 199 w 2053"/>
                  <a:gd name="T19" fmla="*/ 6 h 1326"/>
                  <a:gd name="T20" fmla="*/ 182 w 2053"/>
                  <a:gd name="T21" fmla="*/ 35 h 1326"/>
                  <a:gd name="T22" fmla="*/ 50 w 2053"/>
                  <a:gd name="T23" fmla="*/ 268 h 1326"/>
                  <a:gd name="T24" fmla="*/ 96 w 2053"/>
                  <a:gd name="T25" fmla="*/ 332 h 1326"/>
                  <a:gd name="T26" fmla="*/ 0 w 2053"/>
                  <a:gd name="T27" fmla="*/ 502 h 1326"/>
                  <a:gd name="T28" fmla="*/ 139 w 2053"/>
                  <a:gd name="T29" fmla="*/ 614 h 1326"/>
                  <a:gd name="T30" fmla="*/ 361 w 2053"/>
                  <a:gd name="T31" fmla="*/ 664 h 1326"/>
                  <a:gd name="T32" fmla="*/ 505 w 2053"/>
                  <a:gd name="T33" fmla="*/ 494 h 1326"/>
                  <a:gd name="T34" fmla="*/ 645 w 2053"/>
                  <a:gd name="T35" fmla="*/ 590 h 1326"/>
                  <a:gd name="T36" fmla="*/ 548 w 2053"/>
                  <a:gd name="T37" fmla="*/ 714 h 1326"/>
                  <a:gd name="T38" fmla="*/ 609 w 2053"/>
                  <a:gd name="T39" fmla="*/ 809 h 1326"/>
                  <a:gd name="T40" fmla="*/ 733 w 2053"/>
                  <a:gd name="T41" fmla="*/ 936 h 1326"/>
                  <a:gd name="T42" fmla="*/ 731 w 2053"/>
                  <a:gd name="T43" fmla="*/ 1061 h 1326"/>
                  <a:gd name="T44" fmla="*/ 871 w 2053"/>
                  <a:gd name="T45" fmla="*/ 1158 h 1326"/>
                  <a:gd name="T46" fmla="*/ 1012 w 2053"/>
                  <a:gd name="T47" fmla="*/ 1128 h 1326"/>
                  <a:gd name="T48" fmla="*/ 1281 w 2053"/>
                  <a:gd name="T49" fmla="*/ 1007 h 1326"/>
                  <a:gd name="T50" fmla="*/ 1390 w 2053"/>
                  <a:gd name="T51" fmla="*/ 1071 h 1326"/>
                  <a:gd name="T52" fmla="*/ 1641 w 2053"/>
                  <a:gd name="T53" fmla="*/ 1027 h 1326"/>
                  <a:gd name="T54" fmla="*/ 1699 w 2053"/>
                  <a:gd name="T55" fmla="*/ 1326 h 1326"/>
                  <a:gd name="T56" fmla="*/ 2014 w 2053"/>
                  <a:gd name="T57" fmla="*/ 1252 h 1326"/>
                  <a:gd name="T58" fmla="*/ 2048 w 2053"/>
                  <a:gd name="T59" fmla="*/ 1064 h 1326"/>
                  <a:gd name="T60" fmla="*/ 1971 w 2053"/>
                  <a:gd name="T61" fmla="*/ 970 h 1326"/>
                  <a:gd name="T62" fmla="*/ 2035 w 2053"/>
                  <a:gd name="T63" fmla="*/ 907 h 1326"/>
                  <a:gd name="T64" fmla="*/ 2053 w 2053"/>
                  <a:gd name="T65" fmla="*/ 736 h 1326"/>
                  <a:gd name="T66" fmla="*/ 1915 w 2053"/>
                  <a:gd name="T67" fmla="*/ 529 h 1326"/>
                  <a:gd name="T68" fmla="*/ 1743 w 2053"/>
                  <a:gd name="T69" fmla="*/ 527 h 1326"/>
                  <a:gd name="T70" fmla="*/ 1511 w 2053"/>
                  <a:gd name="T71" fmla="*/ 289 h 1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53" h="1326">
                    <a:moveTo>
                      <a:pt x="1511" y="289"/>
                    </a:moveTo>
                    <a:lnTo>
                      <a:pt x="1434" y="131"/>
                    </a:lnTo>
                    <a:lnTo>
                      <a:pt x="1310" y="67"/>
                    </a:lnTo>
                    <a:lnTo>
                      <a:pt x="1091" y="0"/>
                    </a:lnTo>
                    <a:lnTo>
                      <a:pt x="965" y="93"/>
                    </a:lnTo>
                    <a:lnTo>
                      <a:pt x="932" y="187"/>
                    </a:lnTo>
                    <a:lnTo>
                      <a:pt x="807" y="137"/>
                    </a:lnTo>
                    <a:lnTo>
                      <a:pt x="790" y="263"/>
                    </a:lnTo>
                    <a:lnTo>
                      <a:pt x="430" y="242"/>
                    </a:lnTo>
                    <a:lnTo>
                      <a:pt x="199" y="6"/>
                    </a:lnTo>
                    <a:lnTo>
                      <a:pt x="182" y="35"/>
                    </a:lnTo>
                    <a:lnTo>
                      <a:pt x="50" y="268"/>
                    </a:lnTo>
                    <a:lnTo>
                      <a:pt x="96" y="332"/>
                    </a:lnTo>
                    <a:lnTo>
                      <a:pt x="0" y="502"/>
                    </a:lnTo>
                    <a:lnTo>
                      <a:pt x="139" y="614"/>
                    </a:lnTo>
                    <a:lnTo>
                      <a:pt x="361" y="664"/>
                    </a:lnTo>
                    <a:lnTo>
                      <a:pt x="505" y="494"/>
                    </a:lnTo>
                    <a:lnTo>
                      <a:pt x="645" y="590"/>
                    </a:lnTo>
                    <a:lnTo>
                      <a:pt x="548" y="714"/>
                    </a:lnTo>
                    <a:lnTo>
                      <a:pt x="609" y="809"/>
                    </a:lnTo>
                    <a:lnTo>
                      <a:pt x="733" y="936"/>
                    </a:lnTo>
                    <a:lnTo>
                      <a:pt x="731" y="1061"/>
                    </a:lnTo>
                    <a:lnTo>
                      <a:pt x="871" y="1158"/>
                    </a:lnTo>
                    <a:lnTo>
                      <a:pt x="1012" y="1128"/>
                    </a:lnTo>
                    <a:lnTo>
                      <a:pt x="1281" y="1007"/>
                    </a:lnTo>
                    <a:lnTo>
                      <a:pt x="1390" y="1071"/>
                    </a:lnTo>
                    <a:lnTo>
                      <a:pt x="1641" y="1027"/>
                    </a:lnTo>
                    <a:lnTo>
                      <a:pt x="1699" y="1326"/>
                    </a:lnTo>
                    <a:lnTo>
                      <a:pt x="2014" y="1252"/>
                    </a:lnTo>
                    <a:lnTo>
                      <a:pt x="2048" y="1064"/>
                    </a:lnTo>
                    <a:lnTo>
                      <a:pt x="1971" y="970"/>
                    </a:lnTo>
                    <a:lnTo>
                      <a:pt x="2035" y="907"/>
                    </a:lnTo>
                    <a:lnTo>
                      <a:pt x="2053" y="736"/>
                    </a:lnTo>
                    <a:lnTo>
                      <a:pt x="1915" y="529"/>
                    </a:lnTo>
                    <a:lnTo>
                      <a:pt x="1743" y="527"/>
                    </a:lnTo>
                    <a:lnTo>
                      <a:pt x="1511" y="2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8" name="Freeform 412">
                <a:extLst>
                  <a:ext uri="{FF2B5EF4-FFF2-40B4-BE49-F238E27FC236}">
                    <a16:creationId xmlns:a16="http://schemas.microsoft.com/office/drawing/2014/main" id="{71B12B15-F907-4583-9546-D6AD7E1DC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5" y="2918"/>
                <a:ext cx="214" cy="187"/>
              </a:xfrm>
              <a:custGeom>
                <a:avLst/>
                <a:gdLst>
                  <a:gd name="T0" fmla="*/ 1493 w 1493"/>
                  <a:gd name="T1" fmla="*/ 425 h 1310"/>
                  <a:gd name="T2" fmla="*/ 1477 w 1493"/>
                  <a:gd name="T3" fmla="*/ 409 h 1310"/>
                  <a:gd name="T4" fmla="*/ 1384 w 1493"/>
                  <a:gd name="T5" fmla="*/ 360 h 1310"/>
                  <a:gd name="T6" fmla="*/ 1338 w 1493"/>
                  <a:gd name="T7" fmla="*/ 282 h 1310"/>
                  <a:gd name="T8" fmla="*/ 1193 w 1493"/>
                  <a:gd name="T9" fmla="*/ 326 h 1310"/>
                  <a:gd name="T10" fmla="*/ 991 w 1493"/>
                  <a:gd name="T11" fmla="*/ 260 h 1310"/>
                  <a:gd name="T12" fmla="*/ 897 w 1493"/>
                  <a:gd name="T13" fmla="*/ 212 h 1310"/>
                  <a:gd name="T14" fmla="*/ 848 w 1493"/>
                  <a:gd name="T15" fmla="*/ 337 h 1310"/>
                  <a:gd name="T16" fmla="*/ 739 w 1493"/>
                  <a:gd name="T17" fmla="*/ 289 h 1310"/>
                  <a:gd name="T18" fmla="*/ 676 w 1493"/>
                  <a:gd name="T19" fmla="*/ 288 h 1310"/>
                  <a:gd name="T20" fmla="*/ 458 w 1493"/>
                  <a:gd name="T21" fmla="*/ 237 h 1310"/>
                  <a:gd name="T22" fmla="*/ 351 w 1493"/>
                  <a:gd name="T23" fmla="*/ 48 h 1310"/>
                  <a:gd name="T24" fmla="*/ 242 w 1493"/>
                  <a:gd name="T25" fmla="*/ 0 h 1310"/>
                  <a:gd name="T26" fmla="*/ 163 w 1493"/>
                  <a:gd name="T27" fmla="*/ 14 h 1310"/>
                  <a:gd name="T28" fmla="*/ 178 w 1493"/>
                  <a:gd name="T29" fmla="*/ 108 h 1310"/>
                  <a:gd name="T30" fmla="*/ 83 w 1493"/>
                  <a:gd name="T31" fmla="*/ 170 h 1310"/>
                  <a:gd name="T32" fmla="*/ 0 w 1493"/>
                  <a:gd name="T33" fmla="*/ 170 h 1310"/>
                  <a:gd name="T34" fmla="*/ 35 w 1493"/>
                  <a:gd name="T35" fmla="*/ 263 h 1310"/>
                  <a:gd name="T36" fmla="*/ 49 w 1493"/>
                  <a:gd name="T37" fmla="*/ 357 h 1310"/>
                  <a:gd name="T38" fmla="*/ 126 w 1493"/>
                  <a:gd name="T39" fmla="*/ 389 h 1310"/>
                  <a:gd name="T40" fmla="*/ 188 w 1493"/>
                  <a:gd name="T41" fmla="*/ 469 h 1310"/>
                  <a:gd name="T42" fmla="*/ 251 w 1493"/>
                  <a:gd name="T43" fmla="*/ 470 h 1310"/>
                  <a:gd name="T44" fmla="*/ 250 w 1493"/>
                  <a:gd name="T45" fmla="*/ 516 h 1310"/>
                  <a:gd name="T46" fmla="*/ 313 w 1493"/>
                  <a:gd name="T47" fmla="*/ 533 h 1310"/>
                  <a:gd name="T48" fmla="*/ 466 w 1493"/>
                  <a:gd name="T49" fmla="*/ 801 h 1310"/>
                  <a:gd name="T50" fmla="*/ 542 w 1493"/>
                  <a:gd name="T51" fmla="*/ 897 h 1310"/>
                  <a:gd name="T52" fmla="*/ 637 w 1493"/>
                  <a:gd name="T53" fmla="*/ 867 h 1310"/>
                  <a:gd name="T54" fmla="*/ 809 w 1493"/>
                  <a:gd name="T55" fmla="*/ 901 h 1310"/>
                  <a:gd name="T56" fmla="*/ 808 w 1493"/>
                  <a:gd name="T57" fmla="*/ 979 h 1310"/>
                  <a:gd name="T58" fmla="*/ 651 w 1493"/>
                  <a:gd name="T59" fmla="*/ 977 h 1310"/>
                  <a:gd name="T60" fmla="*/ 588 w 1493"/>
                  <a:gd name="T61" fmla="*/ 1054 h 1310"/>
                  <a:gd name="T62" fmla="*/ 588 w 1493"/>
                  <a:gd name="T63" fmla="*/ 1069 h 1310"/>
                  <a:gd name="T64" fmla="*/ 587 w 1493"/>
                  <a:gd name="T65" fmla="*/ 1070 h 1310"/>
                  <a:gd name="T66" fmla="*/ 587 w 1493"/>
                  <a:gd name="T67" fmla="*/ 1133 h 1310"/>
                  <a:gd name="T68" fmla="*/ 665 w 1493"/>
                  <a:gd name="T69" fmla="*/ 1118 h 1310"/>
                  <a:gd name="T70" fmla="*/ 711 w 1493"/>
                  <a:gd name="T71" fmla="*/ 1150 h 1310"/>
                  <a:gd name="T72" fmla="*/ 820 w 1493"/>
                  <a:gd name="T73" fmla="*/ 1198 h 1310"/>
                  <a:gd name="T74" fmla="*/ 899 w 1493"/>
                  <a:gd name="T75" fmla="*/ 1215 h 1310"/>
                  <a:gd name="T76" fmla="*/ 882 w 1493"/>
                  <a:gd name="T77" fmla="*/ 1262 h 1310"/>
                  <a:gd name="T78" fmla="*/ 928 w 1493"/>
                  <a:gd name="T79" fmla="*/ 1310 h 1310"/>
                  <a:gd name="T80" fmla="*/ 976 w 1493"/>
                  <a:gd name="T81" fmla="*/ 1248 h 1310"/>
                  <a:gd name="T82" fmla="*/ 1024 w 1493"/>
                  <a:gd name="T83" fmla="*/ 1249 h 1310"/>
                  <a:gd name="T84" fmla="*/ 1043 w 1493"/>
                  <a:gd name="T85" fmla="*/ 952 h 1310"/>
                  <a:gd name="T86" fmla="*/ 1203 w 1493"/>
                  <a:gd name="T87" fmla="*/ 937 h 1310"/>
                  <a:gd name="T88" fmla="*/ 1427 w 1493"/>
                  <a:gd name="T89" fmla="*/ 627 h 1310"/>
                  <a:gd name="T90" fmla="*/ 1272 w 1493"/>
                  <a:gd name="T91" fmla="*/ 563 h 1310"/>
                  <a:gd name="T92" fmla="*/ 1367 w 1493"/>
                  <a:gd name="T93" fmla="*/ 454 h 1310"/>
                  <a:gd name="T94" fmla="*/ 1493 w 1493"/>
                  <a:gd name="T95" fmla="*/ 425 h 1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93" h="1310">
                    <a:moveTo>
                      <a:pt x="1493" y="425"/>
                    </a:moveTo>
                    <a:lnTo>
                      <a:pt x="1477" y="409"/>
                    </a:lnTo>
                    <a:lnTo>
                      <a:pt x="1384" y="360"/>
                    </a:lnTo>
                    <a:lnTo>
                      <a:pt x="1338" y="282"/>
                    </a:lnTo>
                    <a:lnTo>
                      <a:pt x="1193" y="326"/>
                    </a:lnTo>
                    <a:lnTo>
                      <a:pt x="991" y="260"/>
                    </a:lnTo>
                    <a:lnTo>
                      <a:pt x="897" y="212"/>
                    </a:lnTo>
                    <a:lnTo>
                      <a:pt x="848" y="337"/>
                    </a:lnTo>
                    <a:lnTo>
                      <a:pt x="739" y="289"/>
                    </a:lnTo>
                    <a:lnTo>
                      <a:pt x="676" y="288"/>
                    </a:lnTo>
                    <a:lnTo>
                      <a:pt x="458" y="237"/>
                    </a:lnTo>
                    <a:lnTo>
                      <a:pt x="351" y="48"/>
                    </a:lnTo>
                    <a:lnTo>
                      <a:pt x="242" y="0"/>
                    </a:lnTo>
                    <a:lnTo>
                      <a:pt x="163" y="14"/>
                    </a:lnTo>
                    <a:lnTo>
                      <a:pt x="178" y="108"/>
                    </a:lnTo>
                    <a:lnTo>
                      <a:pt x="83" y="170"/>
                    </a:lnTo>
                    <a:lnTo>
                      <a:pt x="0" y="170"/>
                    </a:lnTo>
                    <a:lnTo>
                      <a:pt x="35" y="263"/>
                    </a:lnTo>
                    <a:lnTo>
                      <a:pt x="49" y="357"/>
                    </a:lnTo>
                    <a:lnTo>
                      <a:pt x="126" y="389"/>
                    </a:lnTo>
                    <a:lnTo>
                      <a:pt x="188" y="469"/>
                    </a:lnTo>
                    <a:lnTo>
                      <a:pt x="251" y="470"/>
                    </a:lnTo>
                    <a:lnTo>
                      <a:pt x="250" y="516"/>
                    </a:lnTo>
                    <a:lnTo>
                      <a:pt x="313" y="533"/>
                    </a:lnTo>
                    <a:lnTo>
                      <a:pt x="466" y="801"/>
                    </a:lnTo>
                    <a:lnTo>
                      <a:pt x="542" y="897"/>
                    </a:lnTo>
                    <a:lnTo>
                      <a:pt x="637" y="867"/>
                    </a:lnTo>
                    <a:lnTo>
                      <a:pt x="809" y="901"/>
                    </a:lnTo>
                    <a:lnTo>
                      <a:pt x="808" y="979"/>
                    </a:lnTo>
                    <a:lnTo>
                      <a:pt x="651" y="977"/>
                    </a:lnTo>
                    <a:lnTo>
                      <a:pt x="588" y="1054"/>
                    </a:lnTo>
                    <a:lnTo>
                      <a:pt x="588" y="1069"/>
                    </a:lnTo>
                    <a:lnTo>
                      <a:pt x="587" y="1070"/>
                    </a:lnTo>
                    <a:lnTo>
                      <a:pt x="587" y="1133"/>
                    </a:lnTo>
                    <a:lnTo>
                      <a:pt x="665" y="1118"/>
                    </a:lnTo>
                    <a:lnTo>
                      <a:pt x="711" y="1150"/>
                    </a:lnTo>
                    <a:lnTo>
                      <a:pt x="820" y="1198"/>
                    </a:lnTo>
                    <a:lnTo>
                      <a:pt x="899" y="1215"/>
                    </a:lnTo>
                    <a:lnTo>
                      <a:pt x="882" y="1262"/>
                    </a:lnTo>
                    <a:lnTo>
                      <a:pt x="928" y="1310"/>
                    </a:lnTo>
                    <a:lnTo>
                      <a:pt x="976" y="1248"/>
                    </a:lnTo>
                    <a:lnTo>
                      <a:pt x="1024" y="1249"/>
                    </a:lnTo>
                    <a:lnTo>
                      <a:pt x="1043" y="952"/>
                    </a:lnTo>
                    <a:lnTo>
                      <a:pt x="1203" y="937"/>
                    </a:lnTo>
                    <a:lnTo>
                      <a:pt x="1427" y="627"/>
                    </a:lnTo>
                    <a:lnTo>
                      <a:pt x="1272" y="563"/>
                    </a:lnTo>
                    <a:lnTo>
                      <a:pt x="1367" y="454"/>
                    </a:lnTo>
                    <a:lnTo>
                      <a:pt x="1493" y="4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9" name="Freeform 413">
                <a:extLst>
                  <a:ext uri="{FF2B5EF4-FFF2-40B4-BE49-F238E27FC236}">
                    <a16:creationId xmlns:a16="http://schemas.microsoft.com/office/drawing/2014/main" id="{28BF3733-889E-4953-88E5-1667D6DB8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5" y="2972"/>
                <a:ext cx="211" cy="257"/>
              </a:xfrm>
              <a:custGeom>
                <a:avLst/>
                <a:gdLst>
                  <a:gd name="T0" fmla="*/ 1090 w 1476"/>
                  <a:gd name="T1" fmla="*/ 127 h 1799"/>
                  <a:gd name="T2" fmla="*/ 966 w 1476"/>
                  <a:gd name="T3" fmla="*/ 0 h 1799"/>
                  <a:gd name="T4" fmla="*/ 794 w 1476"/>
                  <a:gd name="T5" fmla="*/ 45 h 1799"/>
                  <a:gd name="T6" fmla="*/ 668 w 1476"/>
                  <a:gd name="T7" fmla="*/ 74 h 1799"/>
                  <a:gd name="T8" fmla="*/ 573 w 1476"/>
                  <a:gd name="T9" fmla="*/ 183 h 1799"/>
                  <a:gd name="T10" fmla="*/ 728 w 1476"/>
                  <a:gd name="T11" fmla="*/ 247 h 1799"/>
                  <a:gd name="T12" fmla="*/ 504 w 1476"/>
                  <a:gd name="T13" fmla="*/ 557 h 1799"/>
                  <a:gd name="T14" fmla="*/ 344 w 1476"/>
                  <a:gd name="T15" fmla="*/ 572 h 1799"/>
                  <a:gd name="T16" fmla="*/ 325 w 1476"/>
                  <a:gd name="T17" fmla="*/ 869 h 1799"/>
                  <a:gd name="T18" fmla="*/ 307 w 1476"/>
                  <a:gd name="T19" fmla="*/ 1010 h 1799"/>
                  <a:gd name="T20" fmla="*/ 165 w 1476"/>
                  <a:gd name="T21" fmla="*/ 1117 h 1799"/>
                  <a:gd name="T22" fmla="*/ 209 w 1476"/>
                  <a:gd name="T23" fmla="*/ 1290 h 1799"/>
                  <a:gd name="T24" fmla="*/ 2 w 1476"/>
                  <a:gd name="T25" fmla="*/ 1444 h 1799"/>
                  <a:gd name="T26" fmla="*/ 0 w 1476"/>
                  <a:gd name="T27" fmla="*/ 1616 h 1799"/>
                  <a:gd name="T28" fmla="*/ 566 w 1476"/>
                  <a:gd name="T29" fmla="*/ 1796 h 1799"/>
                  <a:gd name="T30" fmla="*/ 722 w 1476"/>
                  <a:gd name="T31" fmla="*/ 1799 h 1799"/>
                  <a:gd name="T32" fmla="*/ 756 w 1476"/>
                  <a:gd name="T33" fmla="*/ 1642 h 1799"/>
                  <a:gd name="T34" fmla="*/ 679 w 1476"/>
                  <a:gd name="T35" fmla="*/ 1500 h 1799"/>
                  <a:gd name="T36" fmla="*/ 789 w 1476"/>
                  <a:gd name="T37" fmla="*/ 1455 h 1799"/>
                  <a:gd name="T38" fmla="*/ 1009 w 1476"/>
                  <a:gd name="T39" fmla="*/ 1474 h 1799"/>
                  <a:gd name="T40" fmla="*/ 1120 w 1476"/>
                  <a:gd name="T41" fmla="*/ 1365 h 1799"/>
                  <a:gd name="T42" fmla="*/ 1433 w 1476"/>
                  <a:gd name="T43" fmla="*/ 1433 h 1799"/>
                  <a:gd name="T44" fmla="*/ 1325 w 1476"/>
                  <a:gd name="T45" fmla="*/ 1291 h 1799"/>
                  <a:gd name="T46" fmla="*/ 1327 w 1476"/>
                  <a:gd name="T47" fmla="*/ 1102 h 1799"/>
                  <a:gd name="T48" fmla="*/ 1438 w 1476"/>
                  <a:gd name="T49" fmla="*/ 1041 h 1799"/>
                  <a:gd name="T50" fmla="*/ 1363 w 1476"/>
                  <a:gd name="T51" fmla="*/ 774 h 1799"/>
                  <a:gd name="T52" fmla="*/ 1144 w 1476"/>
                  <a:gd name="T53" fmla="*/ 817 h 1799"/>
                  <a:gd name="T54" fmla="*/ 1129 w 1476"/>
                  <a:gd name="T55" fmla="*/ 724 h 1799"/>
                  <a:gd name="T56" fmla="*/ 1476 w 1476"/>
                  <a:gd name="T57" fmla="*/ 540 h 1799"/>
                  <a:gd name="T58" fmla="*/ 1463 w 1476"/>
                  <a:gd name="T59" fmla="*/ 399 h 1799"/>
                  <a:gd name="T60" fmla="*/ 1369 w 1476"/>
                  <a:gd name="T61" fmla="*/ 382 h 1799"/>
                  <a:gd name="T62" fmla="*/ 1369 w 1476"/>
                  <a:gd name="T63" fmla="*/ 319 h 1799"/>
                  <a:gd name="T64" fmla="*/ 1228 w 1476"/>
                  <a:gd name="T65" fmla="*/ 349 h 1799"/>
                  <a:gd name="T66" fmla="*/ 1088 w 1476"/>
                  <a:gd name="T67" fmla="*/ 252 h 1799"/>
                  <a:gd name="T68" fmla="*/ 1090 w 1476"/>
                  <a:gd name="T69" fmla="*/ 127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76" h="1799">
                    <a:moveTo>
                      <a:pt x="1090" y="127"/>
                    </a:moveTo>
                    <a:lnTo>
                      <a:pt x="966" y="0"/>
                    </a:lnTo>
                    <a:lnTo>
                      <a:pt x="794" y="45"/>
                    </a:lnTo>
                    <a:lnTo>
                      <a:pt x="668" y="74"/>
                    </a:lnTo>
                    <a:lnTo>
                      <a:pt x="573" y="183"/>
                    </a:lnTo>
                    <a:lnTo>
                      <a:pt x="728" y="247"/>
                    </a:lnTo>
                    <a:lnTo>
                      <a:pt x="504" y="557"/>
                    </a:lnTo>
                    <a:lnTo>
                      <a:pt x="344" y="572"/>
                    </a:lnTo>
                    <a:lnTo>
                      <a:pt x="325" y="869"/>
                    </a:lnTo>
                    <a:lnTo>
                      <a:pt x="307" y="1010"/>
                    </a:lnTo>
                    <a:lnTo>
                      <a:pt x="165" y="1117"/>
                    </a:lnTo>
                    <a:lnTo>
                      <a:pt x="209" y="1290"/>
                    </a:lnTo>
                    <a:lnTo>
                      <a:pt x="2" y="1444"/>
                    </a:lnTo>
                    <a:lnTo>
                      <a:pt x="0" y="1616"/>
                    </a:lnTo>
                    <a:lnTo>
                      <a:pt x="566" y="1796"/>
                    </a:lnTo>
                    <a:lnTo>
                      <a:pt x="722" y="1799"/>
                    </a:lnTo>
                    <a:lnTo>
                      <a:pt x="756" y="1642"/>
                    </a:lnTo>
                    <a:lnTo>
                      <a:pt x="679" y="1500"/>
                    </a:lnTo>
                    <a:lnTo>
                      <a:pt x="789" y="1455"/>
                    </a:lnTo>
                    <a:lnTo>
                      <a:pt x="1009" y="1474"/>
                    </a:lnTo>
                    <a:lnTo>
                      <a:pt x="1120" y="1365"/>
                    </a:lnTo>
                    <a:lnTo>
                      <a:pt x="1433" y="1433"/>
                    </a:lnTo>
                    <a:lnTo>
                      <a:pt x="1325" y="1291"/>
                    </a:lnTo>
                    <a:lnTo>
                      <a:pt x="1327" y="1102"/>
                    </a:lnTo>
                    <a:lnTo>
                      <a:pt x="1438" y="1041"/>
                    </a:lnTo>
                    <a:lnTo>
                      <a:pt x="1363" y="774"/>
                    </a:lnTo>
                    <a:lnTo>
                      <a:pt x="1144" y="817"/>
                    </a:lnTo>
                    <a:lnTo>
                      <a:pt x="1129" y="724"/>
                    </a:lnTo>
                    <a:lnTo>
                      <a:pt x="1476" y="540"/>
                    </a:lnTo>
                    <a:lnTo>
                      <a:pt x="1463" y="399"/>
                    </a:lnTo>
                    <a:lnTo>
                      <a:pt x="1369" y="382"/>
                    </a:lnTo>
                    <a:lnTo>
                      <a:pt x="1369" y="319"/>
                    </a:lnTo>
                    <a:lnTo>
                      <a:pt x="1228" y="349"/>
                    </a:lnTo>
                    <a:lnTo>
                      <a:pt x="1088" y="252"/>
                    </a:lnTo>
                    <a:lnTo>
                      <a:pt x="1090" y="1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0" name="Freeform 414">
                <a:extLst>
                  <a:ext uri="{FF2B5EF4-FFF2-40B4-BE49-F238E27FC236}">
                    <a16:creationId xmlns:a16="http://schemas.microsoft.com/office/drawing/2014/main" id="{DD042C9A-DCFA-48D7-8554-1737084FA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6" y="3000"/>
                <a:ext cx="205" cy="210"/>
              </a:xfrm>
              <a:custGeom>
                <a:avLst/>
                <a:gdLst>
                  <a:gd name="T0" fmla="*/ 240 w 1435"/>
                  <a:gd name="T1" fmla="*/ 184 h 1464"/>
                  <a:gd name="T2" fmla="*/ 334 w 1435"/>
                  <a:gd name="T3" fmla="*/ 201 h 1464"/>
                  <a:gd name="T4" fmla="*/ 347 w 1435"/>
                  <a:gd name="T5" fmla="*/ 342 h 1464"/>
                  <a:gd name="T6" fmla="*/ 0 w 1435"/>
                  <a:gd name="T7" fmla="*/ 526 h 1464"/>
                  <a:gd name="T8" fmla="*/ 15 w 1435"/>
                  <a:gd name="T9" fmla="*/ 619 h 1464"/>
                  <a:gd name="T10" fmla="*/ 234 w 1435"/>
                  <a:gd name="T11" fmla="*/ 576 h 1464"/>
                  <a:gd name="T12" fmla="*/ 309 w 1435"/>
                  <a:gd name="T13" fmla="*/ 843 h 1464"/>
                  <a:gd name="T14" fmla="*/ 198 w 1435"/>
                  <a:gd name="T15" fmla="*/ 904 h 1464"/>
                  <a:gd name="T16" fmla="*/ 196 w 1435"/>
                  <a:gd name="T17" fmla="*/ 1093 h 1464"/>
                  <a:gd name="T18" fmla="*/ 304 w 1435"/>
                  <a:gd name="T19" fmla="*/ 1235 h 1464"/>
                  <a:gd name="T20" fmla="*/ 541 w 1435"/>
                  <a:gd name="T21" fmla="*/ 1113 h 1464"/>
                  <a:gd name="T22" fmla="*/ 882 w 1435"/>
                  <a:gd name="T23" fmla="*/ 1338 h 1464"/>
                  <a:gd name="T24" fmla="*/ 1021 w 1435"/>
                  <a:gd name="T25" fmla="*/ 1464 h 1464"/>
                  <a:gd name="T26" fmla="*/ 1032 w 1435"/>
                  <a:gd name="T27" fmla="*/ 1436 h 1464"/>
                  <a:gd name="T28" fmla="*/ 1135 w 1435"/>
                  <a:gd name="T29" fmla="*/ 1168 h 1464"/>
                  <a:gd name="T30" fmla="*/ 1026 w 1435"/>
                  <a:gd name="T31" fmla="*/ 1135 h 1464"/>
                  <a:gd name="T32" fmla="*/ 1059 w 1435"/>
                  <a:gd name="T33" fmla="*/ 979 h 1464"/>
                  <a:gd name="T34" fmla="*/ 1435 w 1435"/>
                  <a:gd name="T35" fmla="*/ 984 h 1464"/>
                  <a:gd name="T36" fmla="*/ 1300 w 1435"/>
                  <a:gd name="T37" fmla="*/ 606 h 1464"/>
                  <a:gd name="T38" fmla="*/ 1412 w 1435"/>
                  <a:gd name="T39" fmla="*/ 404 h 1464"/>
                  <a:gd name="T40" fmla="*/ 1242 w 1435"/>
                  <a:gd name="T41" fmla="*/ 245 h 1464"/>
                  <a:gd name="T42" fmla="*/ 927 w 1435"/>
                  <a:gd name="T43" fmla="*/ 319 h 1464"/>
                  <a:gd name="T44" fmla="*/ 869 w 1435"/>
                  <a:gd name="T45" fmla="*/ 20 h 1464"/>
                  <a:gd name="T46" fmla="*/ 618 w 1435"/>
                  <a:gd name="T47" fmla="*/ 64 h 1464"/>
                  <a:gd name="T48" fmla="*/ 509 w 1435"/>
                  <a:gd name="T49" fmla="*/ 0 h 1464"/>
                  <a:gd name="T50" fmla="*/ 240 w 1435"/>
                  <a:gd name="T51" fmla="*/ 121 h 1464"/>
                  <a:gd name="T52" fmla="*/ 240 w 1435"/>
                  <a:gd name="T53" fmla="*/ 184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35" h="1464">
                    <a:moveTo>
                      <a:pt x="240" y="184"/>
                    </a:moveTo>
                    <a:lnTo>
                      <a:pt x="334" y="201"/>
                    </a:lnTo>
                    <a:lnTo>
                      <a:pt x="347" y="342"/>
                    </a:lnTo>
                    <a:lnTo>
                      <a:pt x="0" y="526"/>
                    </a:lnTo>
                    <a:lnTo>
                      <a:pt x="15" y="619"/>
                    </a:lnTo>
                    <a:lnTo>
                      <a:pt x="234" y="576"/>
                    </a:lnTo>
                    <a:lnTo>
                      <a:pt x="309" y="843"/>
                    </a:lnTo>
                    <a:lnTo>
                      <a:pt x="198" y="904"/>
                    </a:lnTo>
                    <a:lnTo>
                      <a:pt x="196" y="1093"/>
                    </a:lnTo>
                    <a:lnTo>
                      <a:pt x="304" y="1235"/>
                    </a:lnTo>
                    <a:lnTo>
                      <a:pt x="541" y="1113"/>
                    </a:lnTo>
                    <a:lnTo>
                      <a:pt x="882" y="1338"/>
                    </a:lnTo>
                    <a:lnTo>
                      <a:pt x="1021" y="1464"/>
                    </a:lnTo>
                    <a:lnTo>
                      <a:pt x="1032" y="1436"/>
                    </a:lnTo>
                    <a:lnTo>
                      <a:pt x="1135" y="1168"/>
                    </a:lnTo>
                    <a:lnTo>
                      <a:pt x="1026" y="1135"/>
                    </a:lnTo>
                    <a:lnTo>
                      <a:pt x="1059" y="979"/>
                    </a:lnTo>
                    <a:lnTo>
                      <a:pt x="1435" y="984"/>
                    </a:lnTo>
                    <a:lnTo>
                      <a:pt x="1300" y="606"/>
                    </a:lnTo>
                    <a:lnTo>
                      <a:pt x="1412" y="404"/>
                    </a:lnTo>
                    <a:lnTo>
                      <a:pt x="1242" y="245"/>
                    </a:lnTo>
                    <a:lnTo>
                      <a:pt x="927" y="319"/>
                    </a:lnTo>
                    <a:lnTo>
                      <a:pt x="869" y="20"/>
                    </a:lnTo>
                    <a:lnTo>
                      <a:pt x="618" y="64"/>
                    </a:lnTo>
                    <a:lnTo>
                      <a:pt x="509" y="0"/>
                    </a:lnTo>
                    <a:lnTo>
                      <a:pt x="240" y="121"/>
                    </a:lnTo>
                    <a:lnTo>
                      <a:pt x="240" y="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1" name="Freeform 415">
                <a:extLst>
                  <a:ext uri="{FF2B5EF4-FFF2-40B4-BE49-F238E27FC236}">
                    <a16:creationId xmlns:a16="http://schemas.microsoft.com/office/drawing/2014/main" id="{78442A70-C00E-463B-8FD7-DF83AD051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2915"/>
                <a:ext cx="26" cy="27"/>
              </a:xfrm>
              <a:custGeom>
                <a:avLst/>
                <a:gdLst>
                  <a:gd name="T0" fmla="*/ 124 w 186"/>
                  <a:gd name="T1" fmla="*/ 47 h 188"/>
                  <a:gd name="T2" fmla="*/ 77 w 186"/>
                  <a:gd name="T3" fmla="*/ 15 h 188"/>
                  <a:gd name="T4" fmla="*/ 13 w 186"/>
                  <a:gd name="T5" fmla="*/ 92 h 188"/>
                  <a:gd name="T6" fmla="*/ 0 w 186"/>
                  <a:gd name="T7" fmla="*/ 92 h 188"/>
                  <a:gd name="T8" fmla="*/ 12 w 186"/>
                  <a:gd name="T9" fmla="*/ 138 h 188"/>
                  <a:gd name="T10" fmla="*/ 59 w 186"/>
                  <a:gd name="T11" fmla="*/ 139 h 188"/>
                  <a:gd name="T12" fmla="*/ 137 w 186"/>
                  <a:gd name="T13" fmla="*/ 188 h 188"/>
                  <a:gd name="T14" fmla="*/ 169 w 186"/>
                  <a:gd name="T15" fmla="*/ 157 h 188"/>
                  <a:gd name="T16" fmla="*/ 186 w 186"/>
                  <a:gd name="T17" fmla="*/ 48 h 188"/>
                  <a:gd name="T18" fmla="*/ 171 w 186"/>
                  <a:gd name="T19" fmla="*/ 0 h 188"/>
                  <a:gd name="T20" fmla="*/ 124 w 186"/>
                  <a:gd name="T21" fmla="*/ 4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8">
                    <a:moveTo>
                      <a:pt x="124" y="47"/>
                    </a:moveTo>
                    <a:lnTo>
                      <a:pt x="77" y="15"/>
                    </a:lnTo>
                    <a:lnTo>
                      <a:pt x="13" y="92"/>
                    </a:lnTo>
                    <a:lnTo>
                      <a:pt x="0" y="92"/>
                    </a:lnTo>
                    <a:lnTo>
                      <a:pt x="12" y="138"/>
                    </a:lnTo>
                    <a:lnTo>
                      <a:pt x="59" y="139"/>
                    </a:lnTo>
                    <a:lnTo>
                      <a:pt x="137" y="188"/>
                    </a:lnTo>
                    <a:lnTo>
                      <a:pt x="169" y="157"/>
                    </a:lnTo>
                    <a:lnTo>
                      <a:pt x="186" y="48"/>
                    </a:lnTo>
                    <a:lnTo>
                      <a:pt x="171" y="0"/>
                    </a:lnTo>
                    <a:lnTo>
                      <a:pt x="124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2" name="Freeform 416">
                <a:extLst>
                  <a:ext uri="{FF2B5EF4-FFF2-40B4-BE49-F238E27FC236}">
                    <a16:creationId xmlns:a16="http://schemas.microsoft.com/office/drawing/2014/main" id="{B1170DC3-1565-4092-BAC4-2C41AAA37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2897"/>
                <a:ext cx="29" cy="31"/>
              </a:xfrm>
              <a:custGeom>
                <a:avLst/>
                <a:gdLst>
                  <a:gd name="T0" fmla="*/ 94 w 205"/>
                  <a:gd name="T1" fmla="*/ 140 h 217"/>
                  <a:gd name="T2" fmla="*/ 141 w 205"/>
                  <a:gd name="T3" fmla="*/ 172 h 217"/>
                  <a:gd name="T4" fmla="*/ 188 w 205"/>
                  <a:gd name="T5" fmla="*/ 125 h 217"/>
                  <a:gd name="T6" fmla="*/ 205 w 205"/>
                  <a:gd name="T7" fmla="*/ 47 h 217"/>
                  <a:gd name="T8" fmla="*/ 174 w 205"/>
                  <a:gd name="T9" fmla="*/ 0 h 217"/>
                  <a:gd name="T10" fmla="*/ 48 w 205"/>
                  <a:gd name="T11" fmla="*/ 29 h 217"/>
                  <a:gd name="T12" fmla="*/ 0 w 205"/>
                  <a:gd name="T13" fmla="*/ 154 h 217"/>
                  <a:gd name="T14" fmla="*/ 17 w 205"/>
                  <a:gd name="T15" fmla="*/ 217 h 217"/>
                  <a:gd name="T16" fmla="*/ 30 w 205"/>
                  <a:gd name="T17" fmla="*/ 217 h 217"/>
                  <a:gd name="T18" fmla="*/ 94 w 205"/>
                  <a:gd name="T19" fmla="*/ 14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217">
                    <a:moveTo>
                      <a:pt x="94" y="140"/>
                    </a:moveTo>
                    <a:lnTo>
                      <a:pt x="141" y="172"/>
                    </a:lnTo>
                    <a:lnTo>
                      <a:pt x="188" y="125"/>
                    </a:lnTo>
                    <a:lnTo>
                      <a:pt x="205" y="47"/>
                    </a:lnTo>
                    <a:lnTo>
                      <a:pt x="174" y="0"/>
                    </a:lnTo>
                    <a:lnTo>
                      <a:pt x="48" y="29"/>
                    </a:lnTo>
                    <a:lnTo>
                      <a:pt x="0" y="154"/>
                    </a:lnTo>
                    <a:lnTo>
                      <a:pt x="17" y="217"/>
                    </a:lnTo>
                    <a:lnTo>
                      <a:pt x="30" y="217"/>
                    </a:lnTo>
                    <a:lnTo>
                      <a:pt x="94" y="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3" name="Freeform 417">
                <a:extLst>
                  <a:ext uri="{FF2B5EF4-FFF2-40B4-BE49-F238E27FC236}">
                    <a16:creationId xmlns:a16="http://schemas.microsoft.com/office/drawing/2014/main" id="{654A5D11-7BAA-483F-996B-C6FBCCC3B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" y="2935"/>
                <a:ext cx="29" cy="34"/>
              </a:xfrm>
              <a:custGeom>
                <a:avLst/>
                <a:gdLst>
                  <a:gd name="T0" fmla="*/ 168 w 203"/>
                  <a:gd name="T1" fmla="*/ 52 h 237"/>
                  <a:gd name="T2" fmla="*/ 157 w 203"/>
                  <a:gd name="T3" fmla="*/ 19 h 237"/>
                  <a:gd name="T4" fmla="*/ 125 w 203"/>
                  <a:gd name="T5" fmla="*/ 50 h 237"/>
                  <a:gd name="T6" fmla="*/ 47 w 203"/>
                  <a:gd name="T7" fmla="*/ 1 h 237"/>
                  <a:gd name="T8" fmla="*/ 0 w 203"/>
                  <a:gd name="T9" fmla="*/ 0 h 237"/>
                  <a:gd name="T10" fmla="*/ 15 w 203"/>
                  <a:gd name="T11" fmla="*/ 79 h 237"/>
                  <a:gd name="T12" fmla="*/ 46 w 203"/>
                  <a:gd name="T13" fmla="*/ 95 h 237"/>
                  <a:gd name="T14" fmla="*/ 45 w 203"/>
                  <a:gd name="T15" fmla="*/ 174 h 237"/>
                  <a:gd name="T16" fmla="*/ 91 w 203"/>
                  <a:gd name="T17" fmla="*/ 237 h 237"/>
                  <a:gd name="T18" fmla="*/ 203 w 203"/>
                  <a:gd name="T19" fmla="*/ 145 h 237"/>
                  <a:gd name="T20" fmla="*/ 168 w 203"/>
                  <a:gd name="T21" fmla="*/ 5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3" h="237">
                    <a:moveTo>
                      <a:pt x="168" y="52"/>
                    </a:moveTo>
                    <a:lnTo>
                      <a:pt x="157" y="19"/>
                    </a:lnTo>
                    <a:lnTo>
                      <a:pt x="125" y="50"/>
                    </a:lnTo>
                    <a:lnTo>
                      <a:pt x="47" y="1"/>
                    </a:lnTo>
                    <a:lnTo>
                      <a:pt x="0" y="0"/>
                    </a:lnTo>
                    <a:lnTo>
                      <a:pt x="15" y="79"/>
                    </a:lnTo>
                    <a:lnTo>
                      <a:pt x="46" y="95"/>
                    </a:lnTo>
                    <a:lnTo>
                      <a:pt x="45" y="174"/>
                    </a:lnTo>
                    <a:lnTo>
                      <a:pt x="91" y="237"/>
                    </a:lnTo>
                    <a:lnTo>
                      <a:pt x="203" y="145"/>
                    </a:lnTo>
                    <a:lnTo>
                      <a:pt x="168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4" name="Freeform 418">
                <a:extLst>
                  <a:ext uri="{FF2B5EF4-FFF2-40B4-BE49-F238E27FC236}">
                    <a16:creationId xmlns:a16="http://schemas.microsoft.com/office/drawing/2014/main" id="{42EFF7B1-57A6-44B5-962B-1BB917454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0" y="3159"/>
                <a:ext cx="252" cy="128"/>
              </a:xfrm>
              <a:custGeom>
                <a:avLst/>
                <a:gdLst>
                  <a:gd name="T0" fmla="*/ 181 w 1765"/>
                  <a:gd name="T1" fmla="*/ 485 h 893"/>
                  <a:gd name="T2" fmla="*/ 0 w 1765"/>
                  <a:gd name="T3" fmla="*/ 765 h 893"/>
                  <a:gd name="T4" fmla="*/ 97 w 1765"/>
                  <a:gd name="T5" fmla="*/ 845 h 893"/>
                  <a:gd name="T6" fmla="*/ 191 w 1765"/>
                  <a:gd name="T7" fmla="*/ 893 h 893"/>
                  <a:gd name="T8" fmla="*/ 380 w 1765"/>
                  <a:gd name="T9" fmla="*/ 755 h 893"/>
                  <a:gd name="T10" fmla="*/ 551 w 1765"/>
                  <a:gd name="T11" fmla="*/ 867 h 893"/>
                  <a:gd name="T12" fmla="*/ 1181 w 1765"/>
                  <a:gd name="T13" fmla="*/ 641 h 893"/>
                  <a:gd name="T14" fmla="*/ 1290 w 1765"/>
                  <a:gd name="T15" fmla="*/ 736 h 893"/>
                  <a:gd name="T16" fmla="*/ 1463 w 1765"/>
                  <a:gd name="T17" fmla="*/ 645 h 893"/>
                  <a:gd name="T18" fmla="*/ 1542 w 1765"/>
                  <a:gd name="T19" fmla="*/ 599 h 893"/>
                  <a:gd name="T20" fmla="*/ 1749 w 1765"/>
                  <a:gd name="T21" fmla="*/ 398 h 893"/>
                  <a:gd name="T22" fmla="*/ 1756 w 1765"/>
                  <a:gd name="T23" fmla="*/ 378 h 893"/>
                  <a:gd name="T24" fmla="*/ 1765 w 1765"/>
                  <a:gd name="T25" fmla="*/ 351 h 893"/>
                  <a:gd name="T26" fmla="*/ 1626 w 1765"/>
                  <a:gd name="T27" fmla="*/ 225 h 893"/>
                  <a:gd name="T28" fmla="*/ 1285 w 1765"/>
                  <a:gd name="T29" fmla="*/ 0 h 893"/>
                  <a:gd name="T30" fmla="*/ 1048 w 1765"/>
                  <a:gd name="T31" fmla="*/ 122 h 893"/>
                  <a:gd name="T32" fmla="*/ 735 w 1765"/>
                  <a:gd name="T33" fmla="*/ 54 h 893"/>
                  <a:gd name="T34" fmla="*/ 624 w 1765"/>
                  <a:gd name="T35" fmla="*/ 163 h 893"/>
                  <a:gd name="T36" fmla="*/ 404 w 1765"/>
                  <a:gd name="T37" fmla="*/ 144 h 893"/>
                  <a:gd name="T38" fmla="*/ 294 w 1765"/>
                  <a:gd name="T39" fmla="*/ 189 h 893"/>
                  <a:gd name="T40" fmla="*/ 371 w 1765"/>
                  <a:gd name="T41" fmla="*/ 331 h 893"/>
                  <a:gd name="T42" fmla="*/ 337 w 1765"/>
                  <a:gd name="T43" fmla="*/ 488 h 893"/>
                  <a:gd name="T44" fmla="*/ 181 w 1765"/>
                  <a:gd name="T45" fmla="*/ 485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65" h="893">
                    <a:moveTo>
                      <a:pt x="181" y="485"/>
                    </a:moveTo>
                    <a:lnTo>
                      <a:pt x="0" y="765"/>
                    </a:lnTo>
                    <a:lnTo>
                      <a:pt x="97" y="845"/>
                    </a:lnTo>
                    <a:lnTo>
                      <a:pt x="191" y="893"/>
                    </a:lnTo>
                    <a:lnTo>
                      <a:pt x="380" y="755"/>
                    </a:lnTo>
                    <a:lnTo>
                      <a:pt x="551" y="867"/>
                    </a:lnTo>
                    <a:lnTo>
                      <a:pt x="1181" y="641"/>
                    </a:lnTo>
                    <a:lnTo>
                      <a:pt x="1290" y="736"/>
                    </a:lnTo>
                    <a:lnTo>
                      <a:pt x="1463" y="645"/>
                    </a:lnTo>
                    <a:lnTo>
                      <a:pt x="1542" y="599"/>
                    </a:lnTo>
                    <a:lnTo>
                      <a:pt x="1749" y="398"/>
                    </a:lnTo>
                    <a:lnTo>
                      <a:pt x="1756" y="378"/>
                    </a:lnTo>
                    <a:lnTo>
                      <a:pt x="1765" y="351"/>
                    </a:lnTo>
                    <a:lnTo>
                      <a:pt x="1626" y="225"/>
                    </a:lnTo>
                    <a:lnTo>
                      <a:pt x="1285" y="0"/>
                    </a:lnTo>
                    <a:lnTo>
                      <a:pt x="1048" y="122"/>
                    </a:lnTo>
                    <a:lnTo>
                      <a:pt x="735" y="54"/>
                    </a:lnTo>
                    <a:lnTo>
                      <a:pt x="624" y="163"/>
                    </a:lnTo>
                    <a:lnTo>
                      <a:pt x="404" y="144"/>
                    </a:lnTo>
                    <a:lnTo>
                      <a:pt x="294" y="189"/>
                    </a:lnTo>
                    <a:lnTo>
                      <a:pt x="371" y="331"/>
                    </a:lnTo>
                    <a:lnTo>
                      <a:pt x="337" y="488"/>
                    </a:lnTo>
                    <a:lnTo>
                      <a:pt x="181" y="4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5" name="Freeform 419">
                <a:extLst>
                  <a:ext uri="{FF2B5EF4-FFF2-40B4-BE49-F238E27FC236}">
                    <a16:creationId xmlns:a16="http://schemas.microsoft.com/office/drawing/2014/main" id="{AE6E0927-18FA-48E3-A624-57DC475F6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" y="3251"/>
                <a:ext cx="423" cy="234"/>
              </a:xfrm>
              <a:custGeom>
                <a:avLst/>
                <a:gdLst>
                  <a:gd name="T0" fmla="*/ 790 w 2967"/>
                  <a:gd name="T1" fmla="*/ 252 h 1639"/>
                  <a:gd name="T2" fmla="*/ 696 w 2967"/>
                  <a:gd name="T3" fmla="*/ 204 h 1639"/>
                  <a:gd name="T4" fmla="*/ 659 w 2967"/>
                  <a:gd name="T5" fmla="*/ 423 h 1639"/>
                  <a:gd name="T6" fmla="*/ 441 w 2967"/>
                  <a:gd name="T7" fmla="*/ 263 h 1639"/>
                  <a:gd name="T8" fmla="*/ 151 w 2967"/>
                  <a:gd name="T9" fmla="*/ 381 h 1639"/>
                  <a:gd name="T10" fmla="*/ 0 w 2967"/>
                  <a:gd name="T11" fmla="*/ 442 h 1639"/>
                  <a:gd name="T12" fmla="*/ 109 w 2967"/>
                  <a:gd name="T13" fmla="*/ 475 h 1639"/>
                  <a:gd name="T14" fmla="*/ 263 w 2967"/>
                  <a:gd name="T15" fmla="*/ 697 h 1639"/>
                  <a:gd name="T16" fmla="*/ 435 w 2967"/>
                  <a:gd name="T17" fmla="*/ 684 h 1639"/>
                  <a:gd name="T18" fmla="*/ 499 w 2967"/>
                  <a:gd name="T19" fmla="*/ 575 h 1639"/>
                  <a:gd name="T20" fmla="*/ 672 w 2967"/>
                  <a:gd name="T21" fmla="*/ 577 h 1639"/>
                  <a:gd name="T22" fmla="*/ 978 w 2967"/>
                  <a:gd name="T23" fmla="*/ 1333 h 1639"/>
                  <a:gd name="T24" fmla="*/ 1073 w 2967"/>
                  <a:gd name="T25" fmla="*/ 1272 h 1639"/>
                  <a:gd name="T26" fmla="*/ 1260 w 2967"/>
                  <a:gd name="T27" fmla="*/ 1337 h 1639"/>
                  <a:gd name="T28" fmla="*/ 1215 w 2967"/>
                  <a:gd name="T29" fmla="*/ 1180 h 1639"/>
                  <a:gd name="T30" fmla="*/ 1309 w 2967"/>
                  <a:gd name="T31" fmla="*/ 1119 h 1639"/>
                  <a:gd name="T32" fmla="*/ 1574 w 2967"/>
                  <a:gd name="T33" fmla="*/ 1248 h 1639"/>
                  <a:gd name="T34" fmla="*/ 1561 w 2967"/>
                  <a:gd name="T35" fmla="*/ 1090 h 1639"/>
                  <a:gd name="T36" fmla="*/ 1720 w 2967"/>
                  <a:gd name="T37" fmla="*/ 905 h 1639"/>
                  <a:gd name="T38" fmla="*/ 1861 w 2967"/>
                  <a:gd name="T39" fmla="*/ 907 h 1639"/>
                  <a:gd name="T40" fmla="*/ 1972 w 2967"/>
                  <a:gd name="T41" fmla="*/ 846 h 1639"/>
                  <a:gd name="T42" fmla="*/ 2111 w 2967"/>
                  <a:gd name="T43" fmla="*/ 942 h 1639"/>
                  <a:gd name="T44" fmla="*/ 1888 w 2967"/>
                  <a:gd name="T45" fmla="*/ 1253 h 1639"/>
                  <a:gd name="T46" fmla="*/ 2089 w 2967"/>
                  <a:gd name="T47" fmla="*/ 1412 h 1639"/>
                  <a:gd name="T48" fmla="*/ 2200 w 2967"/>
                  <a:gd name="T49" fmla="*/ 1382 h 1639"/>
                  <a:gd name="T50" fmla="*/ 2681 w 2967"/>
                  <a:gd name="T51" fmla="*/ 1639 h 1639"/>
                  <a:gd name="T52" fmla="*/ 2731 w 2967"/>
                  <a:gd name="T53" fmla="*/ 1515 h 1639"/>
                  <a:gd name="T54" fmla="*/ 2967 w 2967"/>
                  <a:gd name="T55" fmla="*/ 1455 h 1639"/>
                  <a:gd name="T56" fmla="*/ 2427 w 2967"/>
                  <a:gd name="T57" fmla="*/ 853 h 1639"/>
                  <a:gd name="T58" fmla="*/ 2292 w 2967"/>
                  <a:gd name="T59" fmla="*/ 446 h 1639"/>
                  <a:gd name="T60" fmla="*/ 2152 w 2967"/>
                  <a:gd name="T61" fmla="*/ 366 h 1639"/>
                  <a:gd name="T62" fmla="*/ 2311 w 2967"/>
                  <a:gd name="T63" fmla="*/ 196 h 1639"/>
                  <a:gd name="T64" fmla="*/ 2281 w 2967"/>
                  <a:gd name="T65" fmla="*/ 101 h 1639"/>
                  <a:gd name="T66" fmla="*/ 2123 w 2967"/>
                  <a:gd name="T67" fmla="*/ 99 h 1639"/>
                  <a:gd name="T68" fmla="*/ 2062 w 2967"/>
                  <a:gd name="T69" fmla="*/ 4 h 1639"/>
                  <a:gd name="T70" fmla="*/ 1889 w 2967"/>
                  <a:gd name="T71" fmla="*/ 95 h 1639"/>
                  <a:gd name="T72" fmla="*/ 1780 w 2967"/>
                  <a:gd name="T73" fmla="*/ 0 h 1639"/>
                  <a:gd name="T74" fmla="*/ 1150 w 2967"/>
                  <a:gd name="T75" fmla="*/ 226 h 1639"/>
                  <a:gd name="T76" fmla="*/ 979 w 2967"/>
                  <a:gd name="T77" fmla="*/ 114 h 1639"/>
                  <a:gd name="T78" fmla="*/ 790 w 2967"/>
                  <a:gd name="T79" fmla="*/ 252 h 1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67" h="1639">
                    <a:moveTo>
                      <a:pt x="790" y="252"/>
                    </a:moveTo>
                    <a:lnTo>
                      <a:pt x="696" y="204"/>
                    </a:lnTo>
                    <a:lnTo>
                      <a:pt x="659" y="423"/>
                    </a:lnTo>
                    <a:lnTo>
                      <a:pt x="441" y="263"/>
                    </a:lnTo>
                    <a:lnTo>
                      <a:pt x="151" y="381"/>
                    </a:lnTo>
                    <a:lnTo>
                      <a:pt x="0" y="442"/>
                    </a:lnTo>
                    <a:lnTo>
                      <a:pt x="109" y="475"/>
                    </a:lnTo>
                    <a:lnTo>
                      <a:pt x="263" y="697"/>
                    </a:lnTo>
                    <a:lnTo>
                      <a:pt x="435" y="684"/>
                    </a:lnTo>
                    <a:lnTo>
                      <a:pt x="499" y="575"/>
                    </a:lnTo>
                    <a:lnTo>
                      <a:pt x="672" y="577"/>
                    </a:lnTo>
                    <a:lnTo>
                      <a:pt x="978" y="1333"/>
                    </a:lnTo>
                    <a:lnTo>
                      <a:pt x="1073" y="1272"/>
                    </a:lnTo>
                    <a:lnTo>
                      <a:pt x="1260" y="1337"/>
                    </a:lnTo>
                    <a:lnTo>
                      <a:pt x="1215" y="1180"/>
                    </a:lnTo>
                    <a:lnTo>
                      <a:pt x="1309" y="1119"/>
                    </a:lnTo>
                    <a:lnTo>
                      <a:pt x="1574" y="1248"/>
                    </a:lnTo>
                    <a:lnTo>
                      <a:pt x="1561" y="1090"/>
                    </a:lnTo>
                    <a:lnTo>
                      <a:pt x="1720" y="905"/>
                    </a:lnTo>
                    <a:lnTo>
                      <a:pt x="1861" y="907"/>
                    </a:lnTo>
                    <a:lnTo>
                      <a:pt x="1972" y="846"/>
                    </a:lnTo>
                    <a:lnTo>
                      <a:pt x="2111" y="942"/>
                    </a:lnTo>
                    <a:lnTo>
                      <a:pt x="1888" y="1253"/>
                    </a:lnTo>
                    <a:lnTo>
                      <a:pt x="2089" y="1412"/>
                    </a:lnTo>
                    <a:lnTo>
                      <a:pt x="2200" y="1382"/>
                    </a:lnTo>
                    <a:lnTo>
                      <a:pt x="2681" y="1639"/>
                    </a:lnTo>
                    <a:lnTo>
                      <a:pt x="2731" y="1515"/>
                    </a:lnTo>
                    <a:lnTo>
                      <a:pt x="2967" y="1455"/>
                    </a:lnTo>
                    <a:lnTo>
                      <a:pt x="2427" y="853"/>
                    </a:lnTo>
                    <a:lnTo>
                      <a:pt x="2292" y="446"/>
                    </a:lnTo>
                    <a:lnTo>
                      <a:pt x="2152" y="366"/>
                    </a:lnTo>
                    <a:lnTo>
                      <a:pt x="2311" y="196"/>
                    </a:lnTo>
                    <a:lnTo>
                      <a:pt x="2281" y="101"/>
                    </a:lnTo>
                    <a:lnTo>
                      <a:pt x="2123" y="99"/>
                    </a:lnTo>
                    <a:lnTo>
                      <a:pt x="2062" y="4"/>
                    </a:lnTo>
                    <a:lnTo>
                      <a:pt x="1889" y="95"/>
                    </a:lnTo>
                    <a:lnTo>
                      <a:pt x="1780" y="0"/>
                    </a:lnTo>
                    <a:lnTo>
                      <a:pt x="1150" y="226"/>
                    </a:lnTo>
                    <a:lnTo>
                      <a:pt x="979" y="114"/>
                    </a:lnTo>
                    <a:lnTo>
                      <a:pt x="790" y="2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6" name="Freeform 420">
                <a:extLst>
                  <a:ext uri="{FF2B5EF4-FFF2-40B4-BE49-F238E27FC236}">
                    <a16:creationId xmlns:a16="http://schemas.microsoft.com/office/drawing/2014/main" id="{722150FC-6B3F-494D-9ABF-544E688DF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" y="3319"/>
                <a:ext cx="394" cy="247"/>
              </a:xfrm>
              <a:custGeom>
                <a:avLst/>
                <a:gdLst>
                  <a:gd name="T0" fmla="*/ 573 w 2755"/>
                  <a:gd name="T1" fmla="*/ 100 h 1732"/>
                  <a:gd name="T2" fmla="*/ 509 w 2755"/>
                  <a:gd name="T3" fmla="*/ 209 h 1732"/>
                  <a:gd name="T4" fmla="*/ 337 w 2755"/>
                  <a:gd name="T5" fmla="*/ 222 h 1732"/>
                  <a:gd name="T6" fmla="*/ 183 w 2755"/>
                  <a:gd name="T7" fmla="*/ 0 h 1732"/>
                  <a:gd name="T8" fmla="*/ 177 w 2755"/>
                  <a:gd name="T9" fmla="*/ 407 h 1732"/>
                  <a:gd name="T10" fmla="*/ 0 w 2755"/>
                  <a:gd name="T11" fmla="*/ 718 h 1732"/>
                  <a:gd name="T12" fmla="*/ 14 w 2755"/>
                  <a:gd name="T13" fmla="*/ 859 h 1732"/>
                  <a:gd name="T14" fmla="*/ 61 w 2755"/>
                  <a:gd name="T15" fmla="*/ 844 h 1732"/>
                  <a:gd name="T16" fmla="*/ 295 w 2755"/>
                  <a:gd name="T17" fmla="*/ 911 h 1732"/>
                  <a:gd name="T18" fmla="*/ 531 w 2755"/>
                  <a:gd name="T19" fmla="*/ 835 h 1732"/>
                  <a:gd name="T20" fmla="*/ 797 w 2755"/>
                  <a:gd name="T21" fmla="*/ 1106 h 1732"/>
                  <a:gd name="T22" fmla="*/ 827 w 2755"/>
                  <a:gd name="T23" fmla="*/ 1200 h 1732"/>
                  <a:gd name="T24" fmla="*/ 920 w 2755"/>
                  <a:gd name="T25" fmla="*/ 1295 h 1732"/>
                  <a:gd name="T26" fmla="*/ 887 w 2755"/>
                  <a:gd name="T27" fmla="*/ 1420 h 1732"/>
                  <a:gd name="T28" fmla="*/ 1042 w 2755"/>
                  <a:gd name="T29" fmla="*/ 1548 h 1732"/>
                  <a:gd name="T30" fmla="*/ 1073 w 2755"/>
                  <a:gd name="T31" fmla="*/ 1533 h 1732"/>
                  <a:gd name="T32" fmla="*/ 1121 w 2755"/>
                  <a:gd name="T33" fmla="*/ 1487 h 1732"/>
                  <a:gd name="T34" fmla="*/ 1244 w 2755"/>
                  <a:gd name="T35" fmla="*/ 1629 h 1732"/>
                  <a:gd name="T36" fmla="*/ 1386 w 2755"/>
                  <a:gd name="T37" fmla="*/ 1585 h 1732"/>
                  <a:gd name="T38" fmla="*/ 1854 w 2755"/>
                  <a:gd name="T39" fmla="*/ 1732 h 1732"/>
                  <a:gd name="T40" fmla="*/ 2157 w 2755"/>
                  <a:gd name="T41" fmla="*/ 1360 h 1732"/>
                  <a:gd name="T42" fmla="*/ 2608 w 2755"/>
                  <a:gd name="T43" fmla="*/ 1586 h 1732"/>
                  <a:gd name="T44" fmla="*/ 2723 w 2755"/>
                  <a:gd name="T45" fmla="*/ 1258 h 1732"/>
                  <a:gd name="T46" fmla="*/ 2755 w 2755"/>
                  <a:gd name="T47" fmla="*/ 1164 h 1732"/>
                  <a:gd name="T48" fmla="*/ 2274 w 2755"/>
                  <a:gd name="T49" fmla="*/ 907 h 1732"/>
                  <a:gd name="T50" fmla="*/ 2163 w 2755"/>
                  <a:gd name="T51" fmla="*/ 937 h 1732"/>
                  <a:gd name="T52" fmla="*/ 1962 w 2755"/>
                  <a:gd name="T53" fmla="*/ 778 h 1732"/>
                  <a:gd name="T54" fmla="*/ 2185 w 2755"/>
                  <a:gd name="T55" fmla="*/ 467 h 1732"/>
                  <a:gd name="T56" fmla="*/ 2046 w 2755"/>
                  <a:gd name="T57" fmla="*/ 371 h 1732"/>
                  <a:gd name="T58" fmla="*/ 1935 w 2755"/>
                  <a:gd name="T59" fmla="*/ 432 h 1732"/>
                  <a:gd name="T60" fmla="*/ 1794 w 2755"/>
                  <a:gd name="T61" fmla="*/ 430 h 1732"/>
                  <a:gd name="T62" fmla="*/ 1635 w 2755"/>
                  <a:gd name="T63" fmla="*/ 615 h 1732"/>
                  <a:gd name="T64" fmla="*/ 1648 w 2755"/>
                  <a:gd name="T65" fmla="*/ 773 h 1732"/>
                  <a:gd name="T66" fmla="*/ 1383 w 2755"/>
                  <a:gd name="T67" fmla="*/ 644 h 1732"/>
                  <a:gd name="T68" fmla="*/ 1289 w 2755"/>
                  <a:gd name="T69" fmla="*/ 705 h 1732"/>
                  <a:gd name="T70" fmla="*/ 1334 w 2755"/>
                  <a:gd name="T71" fmla="*/ 862 h 1732"/>
                  <a:gd name="T72" fmla="*/ 1147 w 2755"/>
                  <a:gd name="T73" fmla="*/ 797 h 1732"/>
                  <a:gd name="T74" fmla="*/ 1052 w 2755"/>
                  <a:gd name="T75" fmla="*/ 858 h 1732"/>
                  <a:gd name="T76" fmla="*/ 746 w 2755"/>
                  <a:gd name="T77" fmla="*/ 102 h 1732"/>
                  <a:gd name="T78" fmla="*/ 573 w 2755"/>
                  <a:gd name="T79" fmla="*/ 100 h 1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755" h="1732">
                    <a:moveTo>
                      <a:pt x="573" y="100"/>
                    </a:moveTo>
                    <a:lnTo>
                      <a:pt x="509" y="209"/>
                    </a:lnTo>
                    <a:lnTo>
                      <a:pt x="337" y="222"/>
                    </a:lnTo>
                    <a:lnTo>
                      <a:pt x="183" y="0"/>
                    </a:lnTo>
                    <a:lnTo>
                      <a:pt x="177" y="407"/>
                    </a:lnTo>
                    <a:lnTo>
                      <a:pt x="0" y="718"/>
                    </a:lnTo>
                    <a:lnTo>
                      <a:pt x="14" y="859"/>
                    </a:lnTo>
                    <a:lnTo>
                      <a:pt x="61" y="844"/>
                    </a:lnTo>
                    <a:lnTo>
                      <a:pt x="295" y="911"/>
                    </a:lnTo>
                    <a:lnTo>
                      <a:pt x="531" y="835"/>
                    </a:lnTo>
                    <a:lnTo>
                      <a:pt x="797" y="1106"/>
                    </a:lnTo>
                    <a:lnTo>
                      <a:pt x="827" y="1200"/>
                    </a:lnTo>
                    <a:lnTo>
                      <a:pt x="920" y="1295"/>
                    </a:lnTo>
                    <a:lnTo>
                      <a:pt x="887" y="1420"/>
                    </a:lnTo>
                    <a:lnTo>
                      <a:pt x="1042" y="1548"/>
                    </a:lnTo>
                    <a:lnTo>
                      <a:pt x="1073" y="1533"/>
                    </a:lnTo>
                    <a:lnTo>
                      <a:pt x="1121" y="1487"/>
                    </a:lnTo>
                    <a:lnTo>
                      <a:pt x="1244" y="1629"/>
                    </a:lnTo>
                    <a:lnTo>
                      <a:pt x="1386" y="1585"/>
                    </a:lnTo>
                    <a:lnTo>
                      <a:pt x="1854" y="1732"/>
                    </a:lnTo>
                    <a:lnTo>
                      <a:pt x="2157" y="1360"/>
                    </a:lnTo>
                    <a:lnTo>
                      <a:pt x="2608" y="1586"/>
                    </a:lnTo>
                    <a:lnTo>
                      <a:pt x="2723" y="1258"/>
                    </a:lnTo>
                    <a:lnTo>
                      <a:pt x="2755" y="1164"/>
                    </a:lnTo>
                    <a:lnTo>
                      <a:pt x="2274" y="907"/>
                    </a:lnTo>
                    <a:lnTo>
                      <a:pt x="2163" y="937"/>
                    </a:lnTo>
                    <a:lnTo>
                      <a:pt x="1962" y="778"/>
                    </a:lnTo>
                    <a:lnTo>
                      <a:pt x="2185" y="467"/>
                    </a:lnTo>
                    <a:lnTo>
                      <a:pt x="2046" y="371"/>
                    </a:lnTo>
                    <a:lnTo>
                      <a:pt x="1935" y="432"/>
                    </a:lnTo>
                    <a:lnTo>
                      <a:pt x="1794" y="430"/>
                    </a:lnTo>
                    <a:lnTo>
                      <a:pt x="1635" y="615"/>
                    </a:lnTo>
                    <a:lnTo>
                      <a:pt x="1648" y="773"/>
                    </a:lnTo>
                    <a:lnTo>
                      <a:pt x="1383" y="644"/>
                    </a:lnTo>
                    <a:lnTo>
                      <a:pt x="1289" y="705"/>
                    </a:lnTo>
                    <a:lnTo>
                      <a:pt x="1334" y="862"/>
                    </a:lnTo>
                    <a:lnTo>
                      <a:pt x="1147" y="797"/>
                    </a:lnTo>
                    <a:lnTo>
                      <a:pt x="1052" y="858"/>
                    </a:lnTo>
                    <a:lnTo>
                      <a:pt x="746" y="102"/>
                    </a:lnTo>
                    <a:lnTo>
                      <a:pt x="573" y="1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7" name="Freeform 421">
                <a:extLst>
                  <a:ext uri="{FF2B5EF4-FFF2-40B4-BE49-F238E27FC236}">
                    <a16:creationId xmlns:a16="http://schemas.microsoft.com/office/drawing/2014/main" id="{C160C284-46E9-40AD-A19D-121431F52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9" y="3140"/>
                <a:ext cx="212" cy="245"/>
              </a:xfrm>
              <a:custGeom>
                <a:avLst/>
                <a:gdLst>
                  <a:gd name="T0" fmla="*/ 416 w 1481"/>
                  <a:gd name="T1" fmla="*/ 189 h 1715"/>
                  <a:gd name="T2" fmla="*/ 313 w 1481"/>
                  <a:gd name="T3" fmla="*/ 457 h 1715"/>
                  <a:gd name="T4" fmla="*/ 293 w 1481"/>
                  <a:gd name="T5" fmla="*/ 512 h 1715"/>
                  <a:gd name="T6" fmla="*/ 286 w 1481"/>
                  <a:gd name="T7" fmla="*/ 532 h 1715"/>
                  <a:gd name="T8" fmla="*/ 79 w 1481"/>
                  <a:gd name="T9" fmla="*/ 733 h 1715"/>
                  <a:gd name="T10" fmla="*/ 0 w 1481"/>
                  <a:gd name="T11" fmla="*/ 779 h 1715"/>
                  <a:gd name="T12" fmla="*/ 61 w 1481"/>
                  <a:gd name="T13" fmla="*/ 874 h 1715"/>
                  <a:gd name="T14" fmla="*/ 219 w 1481"/>
                  <a:gd name="T15" fmla="*/ 876 h 1715"/>
                  <a:gd name="T16" fmla="*/ 249 w 1481"/>
                  <a:gd name="T17" fmla="*/ 971 h 1715"/>
                  <a:gd name="T18" fmla="*/ 90 w 1481"/>
                  <a:gd name="T19" fmla="*/ 1141 h 1715"/>
                  <a:gd name="T20" fmla="*/ 230 w 1481"/>
                  <a:gd name="T21" fmla="*/ 1221 h 1715"/>
                  <a:gd name="T22" fmla="*/ 365 w 1481"/>
                  <a:gd name="T23" fmla="*/ 1628 h 1715"/>
                  <a:gd name="T24" fmla="*/ 383 w 1481"/>
                  <a:gd name="T25" fmla="*/ 1626 h 1715"/>
                  <a:gd name="T26" fmla="*/ 890 w 1481"/>
                  <a:gd name="T27" fmla="*/ 1592 h 1715"/>
                  <a:gd name="T28" fmla="*/ 930 w 1481"/>
                  <a:gd name="T29" fmla="*/ 1588 h 1715"/>
                  <a:gd name="T30" fmla="*/ 1021 w 1481"/>
                  <a:gd name="T31" fmla="*/ 1715 h 1715"/>
                  <a:gd name="T32" fmla="*/ 1259 w 1481"/>
                  <a:gd name="T33" fmla="*/ 1515 h 1715"/>
                  <a:gd name="T34" fmla="*/ 1198 w 1481"/>
                  <a:gd name="T35" fmla="*/ 1419 h 1715"/>
                  <a:gd name="T36" fmla="*/ 1277 w 1481"/>
                  <a:gd name="T37" fmla="*/ 1389 h 1715"/>
                  <a:gd name="T38" fmla="*/ 1481 w 1481"/>
                  <a:gd name="T39" fmla="*/ 1392 h 1715"/>
                  <a:gd name="T40" fmla="*/ 1450 w 1481"/>
                  <a:gd name="T41" fmla="*/ 1345 h 1715"/>
                  <a:gd name="T42" fmla="*/ 1342 w 1481"/>
                  <a:gd name="T43" fmla="*/ 1265 h 1715"/>
                  <a:gd name="T44" fmla="*/ 1281 w 1481"/>
                  <a:gd name="T45" fmla="*/ 1095 h 1715"/>
                  <a:gd name="T46" fmla="*/ 1155 w 1481"/>
                  <a:gd name="T47" fmla="*/ 1124 h 1715"/>
                  <a:gd name="T48" fmla="*/ 1157 w 1481"/>
                  <a:gd name="T49" fmla="*/ 983 h 1715"/>
                  <a:gd name="T50" fmla="*/ 1035 w 1481"/>
                  <a:gd name="T51" fmla="*/ 715 h 1715"/>
                  <a:gd name="T52" fmla="*/ 1023 w 1481"/>
                  <a:gd name="T53" fmla="*/ 480 h 1715"/>
                  <a:gd name="T54" fmla="*/ 1191 w 1481"/>
                  <a:gd name="T55" fmla="*/ 302 h 1715"/>
                  <a:gd name="T56" fmla="*/ 1199 w 1481"/>
                  <a:gd name="T57" fmla="*/ 294 h 1715"/>
                  <a:gd name="T58" fmla="*/ 1121 w 1481"/>
                  <a:gd name="T59" fmla="*/ 199 h 1715"/>
                  <a:gd name="T60" fmla="*/ 1010 w 1481"/>
                  <a:gd name="T61" fmla="*/ 261 h 1715"/>
                  <a:gd name="T62" fmla="*/ 886 w 1481"/>
                  <a:gd name="T63" fmla="*/ 196 h 1715"/>
                  <a:gd name="T64" fmla="*/ 716 w 1481"/>
                  <a:gd name="T65" fmla="*/ 5 h 1715"/>
                  <a:gd name="T66" fmla="*/ 340 w 1481"/>
                  <a:gd name="T67" fmla="*/ 0 h 1715"/>
                  <a:gd name="T68" fmla="*/ 307 w 1481"/>
                  <a:gd name="T69" fmla="*/ 156 h 1715"/>
                  <a:gd name="T70" fmla="*/ 416 w 1481"/>
                  <a:gd name="T71" fmla="*/ 189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81" h="1715">
                    <a:moveTo>
                      <a:pt x="416" y="189"/>
                    </a:moveTo>
                    <a:lnTo>
                      <a:pt x="313" y="457"/>
                    </a:lnTo>
                    <a:lnTo>
                      <a:pt x="293" y="512"/>
                    </a:lnTo>
                    <a:lnTo>
                      <a:pt x="286" y="532"/>
                    </a:lnTo>
                    <a:lnTo>
                      <a:pt x="79" y="733"/>
                    </a:lnTo>
                    <a:lnTo>
                      <a:pt x="0" y="779"/>
                    </a:lnTo>
                    <a:lnTo>
                      <a:pt x="61" y="874"/>
                    </a:lnTo>
                    <a:lnTo>
                      <a:pt x="219" y="876"/>
                    </a:lnTo>
                    <a:lnTo>
                      <a:pt x="249" y="971"/>
                    </a:lnTo>
                    <a:lnTo>
                      <a:pt x="90" y="1141"/>
                    </a:lnTo>
                    <a:lnTo>
                      <a:pt x="230" y="1221"/>
                    </a:lnTo>
                    <a:lnTo>
                      <a:pt x="365" y="1628"/>
                    </a:lnTo>
                    <a:lnTo>
                      <a:pt x="383" y="1626"/>
                    </a:lnTo>
                    <a:lnTo>
                      <a:pt x="890" y="1592"/>
                    </a:lnTo>
                    <a:lnTo>
                      <a:pt x="930" y="1588"/>
                    </a:lnTo>
                    <a:lnTo>
                      <a:pt x="1021" y="1715"/>
                    </a:lnTo>
                    <a:lnTo>
                      <a:pt x="1259" y="1515"/>
                    </a:lnTo>
                    <a:lnTo>
                      <a:pt x="1198" y="1419"/>
                    </a:lnTo>
                    <a:lnTo>
                      <a:pt x="1277" y="1389"/>
                    </a:lnTo>
                    <a:lnTo>
                      <a:pt x="1481" y="1392"/>
                    </a:lnTo>
                    <a:lnTo>
                      <a:pt x="1450" y="1345"/>
                    </a:lnTo>
                    <a:lnTo>
                      <a:pt x="1342" y="1265"/>
                    </a:lnTo>
                    <a:lnTo>
                      <a:pt x="1281" y="1095"/>
                    </a:lnTo>
                    <a:lnTo>
                      <a:pt x="1155" y="1124"/>
                    </a:lnTo>
                    <a:lnTo>
                      <a:pt x="1157" y="983"/>
                    </a:lnTo>
                    <a:lnTo>
                      <a:pt x="1035" y="715"/>
                    </a:lnTo>
                    <a:lnTo>
                      <a:pt x="1023" y="480"/>
                    </a:lnTo>
                    <a:lnTo>
                      <a:pt x="1191" y="302"/>
                    </a:lnTo>
                    <a:lnTo>
                      <a:pt x="1199" y="294"/>
                    </a:lnTo>
                    <a:lnTo>
                      <a:pt x="1121" y="199"/>
                    </a:lnTo>
                    <a:lnTo>
                      <a:pt x="1010" y="261"/>
                    </a:lnTo>
                    <a:lnTo>
                      <a:pt x="886" y="196"/>
                    </a:lnTo>
                    <a:lnTo>
                      <a:pt x="716" y="5"/>
                    </a:lnTo>
                    <a:lnTo>
                      <a:pt x="340" y="0"/>
                    </a:lnTo>
                    <a:lnTo>
                      <a:pt x="307" y="156"/>
                    </a:lnTo>
                    <a:lnTo>
                      <a:pt x="416" y="1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8" name="Freeform 422">
                <a:extLst>
                  <a:ext uri="{FF2B5EF4-FFF2-40B4-BE49-F238E27FC236}">
                    <a16:creationId xmlns:a16="http://schemas.microsoft.com/office/drawing/2014/main" id="{D0660557-5E8E-4D2C-894B-0A4DAE663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3369"/>
                <a:ext cx="118" cy="144"/>
              </a:xfrm>
              <a:custGeom>
                <a:avLst/>
                <a:gdLst>
                  <a:gd name="T0" fmla="*/ 18 w 822"/>
                  <a:gd name="T1" fmla="*/ 25 h 1005"/>
                  <a:gd name="T2" fmla="*/ 0 w 822"/>
                  <a:gd name="T3" fmla="*/ 26 h 1005"/>
                  <a:gd name="T4" fmla="*/ 540 w 822"/>
                  <a:gd name="T5" fmla="*/ 628 h 1005"/>
                  <a:gd name="T6" fmla="*/ 304 w 822"/>
                  <a:gd name="T7" fmla="*/ 688 h 1005"/>
                  <a:gd name="T8" fmla="*/ 254 w 822"/>
                  <a:gd name="T9" fmla="*/ 812 h 1005"/>
                  <a:gd name="T10" fmla="*/ 222 w 822"/>
                  <a:gd name="T11" fmla="*/ 906 h 1005"/>
                  <a:gd name="T12" fmla="*/ 518 w 822"/>
                  <a:gd name="T13" fmla="*/ 1005 h 1005"/>
                  <a:gd name="T14" fmla="*/ 567 w 822"/>
                  <a:gd name="T15" fmla="*/ 911 h 1005"/>
                  <a:gd name="T16" fmla="*/ 804 w 822"/>
                  <a:gd name="T17" fmla="*/ 742 h 1005"/>
                  <a:gd name="T18" fmla="*/ 804 w 822"/>
                  <a:gd name="T19" fmla="*/ 741 h 1005"/>
                  <a:gd name="T20" fmla="*/ 807 w 822"/>
                  <a:gd name="T21" fmla="*/ 727 h 1005"/>
                  <a:gd name="T22" fmla="*/ 804 w 822"/>
                  <a:gd name="T23" fmla="*/ 727 h 1005"/>
                  <a:gd name="T24" fmla="*/ 789 w 822"/>
                  <a:gd name="T25" fmla="*/ 726 h 1005"/>
                  <a:gd name="T26" fmla="*/ 822 w 822"/>
                  <a:gd name="T27" fmla="*/ 648 h 1005"/>
                  <a:gd name="T28" fmla="*/ 817 w 822"/>
                  <a:gd name="T29" fmla="*/ 627 h 1005"/>
                  <a:gd name="T30" fmla="*/ 805 w 822"/>
                  <a:gd name="T31" fmla="*/ 632 h 1005"/>
                  <a:gd name="T32" fmla="*/ 777 w 822"/>
                  <a:gd name="T33" fmla="*/ 475 h 1005"/>
                  <a:gd name="T34" fmla="*/ 684 w 822"/>
                  <a:gd name="T35" fmla="*/ 412 h 1005"/>
                  <a:gd name="T36" fmla="*/ 637 w 822"/>
                  <a:gd name="T37" fmla="*/ 379 h 1005"/>
                  <a:gd name="T38" fmla="*/ 408 w 822"/>
                  <a:gd name="T39" fmla="*/ 16 h 1005"/>
                  <a:gd name="T40" fmla="*/ 408 w 822"/>
                  <a:gd name="T41" fmla="*/ 0 h 1005"/>
                  <a:gd name="T42" fmla="*/ 391 w 822"/>
                  <a:gd name="T43" fmla="*/ 0 h 1005"/>
                  <a:gd name="T44" fmla="*/ 18 w 822"/>
                  <a:gd name="T45" fmla="*/ 25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22" h="1005">
                    <a:moveTo>
                      <a:pt x="18" y="25"/>
                    </a:moveTo>
                    <a:lnTo>
                      <a:pt x="0" y="26"/>
                    </a:lnTo>
                    <a:lnTo>
                      <a:pt x="540" y="628"/>
                    </a:lnTo>
                    <a:lnTo>
                      <a:pt x="304" y="688"/>
                    </a:lnTo>
                    <a:lnTo>
                      <a:pt x="254" y="812"/>
                    </a:lnTo>
                    <a:lnTo>
                      <a:pt x="222" y="906"/>
                    </a:lnTo>
                    <a:lnTo>
                      <a:pt x="518" y="1005"/>
                    </a:lnTo>
                    <a:lnTo>
                      <a:pt x="567" y="911"/>
                    </a:lnTo>
                    <a:lnTo>
                      <a:pt x="804" y="742"/>
                    </a:lnTo>
                    <a:lnTo>
                      <a:pt x="804" y="741"/>
                    </a:lnTo>
                    <a:lnTo>
                      <a:pt x="807" y="727"/>
                    </a:lnTo>
                    <a:lnTo>
                      <a:pt x="804" y="727"/>
                    </a:lnTo>
                    <a:lnTo>
                      <a:pt x="789" y="726"/>
                    </a:lnTo>
                    <a:lnTo>
                      <a:pt x="822" y="648"/>
                    </a:lnTo>
                    <a:lnTo>
                      <a:pt x="817" y="627"/>
                    </a:lnTo>
                    <a:lnTo>
                      <a:pt x="805" y="632"/>
                    </a:lnTo>
                    <a:lnTo>
                      <a:pt x="777" y="475"/>
                    </a:lnTo>
                    <a:lnTo>
                      <a:pt x="684" y="412"/>
                    </a:lnTo>
                    <a:lnTo>
                      <a:pt x="637" y="379"/>
                    </a:lnTo>
                    <a:lnTo>
                      <a:pt x="408" y="16"/>
                    </a:lnTo>
                    <a:lnTo>
                      <a:pt x="408" y="0"/>
                    </a:lnTo>
                    <a:lnTo>
                      <a:pt x="391" y="0"/>
                    </a:lnTo>
                    <a:lnTo>
                      <a:pt x="18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9" name="Freeform 423">
                <a:extLst>
                  <a:ext uri="{FF2B5EF4-FFF2-40B4-BE49-F238E27FC236}">
                    <a16:creationId xmlns:a16="http://schemas.microsoft.com/office/drawing/2014/main" id="{F1F83073-0422-4C6E-A986-0BDD9A9D2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6" y="2869"/>
                <a:ext cx="220" cy="288"/>
              </a:xfrm>
              <a:custGeom>
                <a:avLst/>
                <a:gdLst>
                  <a:gd name="T0" fmla="*/ 1018 w 1538"/>
                  <a:gd name="T1" fmla="*/ 170 h 2015"/>
                  <a:gd name="T2" fmla="*/ 703 w 1538"/>
                  <a:gd name="T3" fmla="*/ 307 h 2015"/>
                  <a:gd name="T4" fmla="*/ 550 w 1538"/>
                  <a:gd name="T5" fmla="*/ 55 h 2015"/>
                  <a:gd name="T6" fmla="*/ 49 w 1538"/>
                  <a:gd name="T7" fmla="*/ 0 h 2015"/>
                  <a:gd name="T8" fmla="*/ 0 w 1538"/>
                  <a:gd name="T9" fmla="*/ 63 h 2015"/>
                  <a:gd name="T10" fmla="*/ 28 w 1538"/>
                  <a:gd name="T11" fmla="*/ 376 h 2015"/>
                  <a:gd name="T12" fmla="*/ 121 w 1538"/>
                  <a:gd name="T13" fmla="*/ 409 h 2015"/>
                  <a:gd name="T14" fmla="*/ 431 w 1538"/>
                  <a:gd name="T15" fmla="*/ 711 h 2015"/>
                  <a:gd name="T16" fmla="*/ 319 w 1538"/>
                  <a:gd name="T17" fmla="*/ 866 h 2015"/>
                  <a:gd name="T18" fmla="*/ 489 w 1538"/>
                  <a:gd name="T19" fmla="*/ 978 h 2015"/>
                  <a:gd name="T20" fmla="*/ 584 w 1538"/>
                  <a:gd name="T21" fmla="*/ 948 h 2015"/>
                  <a:gd name="T22" fmla="*/ 611 w 1538"/>
                  <a:gd name="T23" fmla="*/ 1246 h 2015"/>
                  <a:gd name="T24" fmla="*/ 642 w 1538"/>
                  <a:gd name="T25" fmla="*/ 1278 h 2015"/>
                  <a:gd name="T26" fmla="*/ 655 w 1538"/>
                  <a:gd name="T27" fmla="*/ 1419 h 2015"/>
                  <a:gd name="T28" fmla="*/ 608 w 1538"/>
                  <a:gd name="T29" fmla="*/ 1482 h 2015"/>
                  <a:gd name="T30" fmla="*/ 574 w 1538"/>
                  <a:gd name="T31" fmla="*/ 1669 h 2015"/>
                  <a:gd name="T32" fmla="*/ 369 w 1538"/>
                  <a:gd name="T33" fmla="*/ 1697 h 2015"/>
                  <a:gd name="T34" fmla="*/ 383 w 1538"/>
                  <a:gd name="T35" fmla="*/ 1823 h 2015"/>
                  <a:gd name="T36" fmla="*/ 524 w 1538"/>
                  <a:gd name="T37" fmla="*/ 1825 h 2015"/>
                  <a:gd name="T38" fmla="*/ 621 w 1538"/>
                  <a:gd name="T39" fmla="*/ 1996 h 2015"/>
                  <a:gd name="T40" fmla="*/ 631 w 1538"/>
                  <a:gd name="T41" fmla="*/ 2013 h 2015"/>
                  <a:gd name="T42" fmla="*/ 631 w 1538"/>
                  <a:gd name="T43" fmla="*/ 2015 h 2015"/>
                  <a:gd name="T44" fmla="*/ 868 w 1538"/>
                  <a:gd name="T45" fmla="*/ 1955 h 2015"/>
                  <a:gd name="T46" fmla="*/ 978 w 1538"/>
                  <a:gd name="T47" fmla="*/ 1894 h 2015"/>
                  <a:gd name="T48" fmla="*/ 889 w 1538"/>
                  <a:gd name="T49" fmla="*/ 1580 h 2015"/>
                  <a:gd name="T50" fmla="*/ 1538 w 1538"/>
                  <a:gd name="T51" fmla="*/ 1118 h 2015"/>
                  <a:gd name="T52" fmla="*/ 1447 w 1538"/>
                  <a:gd name="T53" fmla="*/ 850 h 2015"/>
                  <a:gd name="T54" fmla="*/ 1466 w 1538"/>
                  <a:gd name="T55" fmla="*/ 600 h 2015"/>
                  <a:gd name="T56" fmla="*/ 1346 w 1538"/>
                  <a:gd name="T57" fmla="*/ 223 h 2015"/>
                  <a:gd name="T58" fmla="*/ 1018 w 1538"/>
                  <a:gd name="T59" fmla="*/ 170 h 2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38" h="2015">
                    <a:moveTo>
                      <a:pt x="1018" y="170"/>
                    </a:moveTo>
                    <a:lnTo>
                      <a:pt x="703" y="307"/>
                    </a:lnTo>
                    <a:lnTo>
                      <a:pt x="550" y="55"/>
                    </a:lnTo>
                    <a:lnTo>
                      <a:pt x="49" y="0"/>
                    </a:lnTo>
                    <a:lnTo>
                      <a:pt x="0" y="63"/>
                    </a:lnTo>
                    <a:lnTo>
                      <a:pt x="28" y="376"/>
                    </a:lnTo>
                    <a:lnTo>
                      <a:pt x="121" y="409"/>
                    </a:lnTo>
                    <a:lnTo>
                      <a:pt x="431" y="711"/>
                    </a:lnTo>
                    <a:lnTo>
                      <a:pt x="319" y="866"/>
                    </a:lnTo>
                    <a:lnTo>
                      <a:pt x="489" y="978"/>
                    </a:lnTo>
                    <a:lnTo>
                      <a:pt x="584" y="948"/>
                    </a:lnTo>
                    <a:lnTo>
                      <a:pt x="611" y="1246"/>
                    </a:lnTo>
                    <a:lnTo>
                      <a:pt x="642" y="1278"/>
                    </a:lnTo>
                    <a:lnTo>
                      <a:pt x="655" y="1419"/>
                    </a:lnTo>
                    <a:lnTo>
                      <a:pt x="608" y="1482"/>
                    </a:lnTo>
                    <a:lnTo>
                      <a:pt x="574" y="1669"/>
                    </a:lnTo>
                    <a:lnTo>
                      <a:pt x="369" y="1697"/>
                    </a:lnTo>
                    <a:lnTo>
                      <a:pt x="383" y="1823"/>
                    </a:lnTo>
                    <a:lnTo>
                      <a:pt x="524" y="1825"/>
                    </a:lnTo>
                    <a:lnTo>
                      <a:pt x="621" y="1996"/>
                    </a:lnTo>
                    <a:lnTo>
                      <a:pt x="631" y="2013"/>
                    </a:lnTo>
                    <a:lnTo>
                      <a:pt x="631" y="2015"/>
                    </a:lnTo>
                    <a:lnTo>
                      <a:pt x="868" y="1955"/>
                    </a:lnTo>
                    <a:lnTo>
                      <a:pt x="978" y="1894"/>
                    </a:lnTo>
                    <a:lnTo>
                      <a:pt x="889" y="1580"/>
                    </a:lnTo>
                    <a:lnTo>
                      <a:pt x="1538" y="1118"/>
                    </a:lnTo>
                    <a:lnTo>
                      <a:pt x="1447" y="850"/>
                    </a:lnTo>
                    <a:lnTo>
                      <a:pt x="1466" y="600"/>
                    </a:lnTo>
                    <a:lnTo>
                      <a:pt x="1346" y="223"/>
                    </a:lnTo>
                    <a:lnTo>
                      <a:pt x="1018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0" name="Freeform 424">
                <a:extLst>
                  <a:ext uri="{FF2B5EF4-FFF2-40B4-BE49-F238E27FC236}">
                    <a16:creationId xmlns:a16="http://schemas.microsoft.com/office/drawing/2014/main" id="{1C7644DA-E734-4E8C-B9F2-864F0367B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2923"/>
                <a:ext cx="217" cy="275"/>
              </a:xfrm>
              <a:custGeom>
                <a:avLst/>
                <a:gdLst>
                  <a:gd name="T0" fmla="*/ 987 w 1521"/>
                  <a:gd name="T1" fmla="*/ 33 h 1925"/>
                  <a:gd name="T2" fmla="*/ 894 w 1521"/>
                  <a:gd name="T3" fmla="*/ 0 h 1925"/>
                  <a:gd name="T4" fmla="*/ 671 w 1521"/>
                  <a:gd name="T5" fmla="*/ 264 h 1925"/>
                  <a:gd name="T6" fmla="*/ 669 w 1521"/>
                  <a:gd name="T7" fmla="*/ 405 h 1925"/>
                  <a:gd name="T8" fmla="*/ 224 w 1521"/>
                  <a:gd name="T9" fmla="*/ 806 h 1925"/>
                  <a:gd name="T10" fmla="*/ 223 w 1521"/>
                  <a:gd name="T11" fmla="*/ 899 h 1925"/>
                  <a:gd name="T12" fmla="*/ 112 w 1521"/>
                  <a:gd name="T13" fmla="*/ 945 h 1925"/>
                  <a:gd name="T14" fmla="*/ 0 w 1521"/>
                  <a:gd name="T15" fmla="*/ 1147 h 1925"/>
                  <a:gd name="T16" fmla="*/ 135 w 1521"/>
                  <a:gd name="T17" fmla="*/ 1525 h 1925"/>
                  <a:gd name="T18" fmla="*/ 305 w 1521"/>
                  <a:gd name="T19" fmla="*/ 1716 h 1925"/>
                  <a:gd name="T20" fmla="*/ 429 w 1521"/>
                  <a:gd name="T21" fmla="*/ 1781 h 1925"/>
                  <a:gd name="T22" fmla="*/ 540 w 1521"/>
                  <a:gd name="T23" fmla="*/ 1719 h 1925"/>
                  <a:gd name="T24" fmla="*/ 618 w 1521"/>
                  <a:gd name="T25" fmla="*/ 1814 h 1925"/>
                  <a:gd name="T26" fmla="*/ 610 w 1521"/>
                  <a:gd name="T27" fmla="*/ 1822 h 1925"/>
                  <a:gd name="T28" fmla="*/ 678 w 1521"/>
                  <a:gd name="T29" fmla="*/ 1925 h 1925"/>
                  <a:gd name="T30" fmla="*/ 933 w 1521"/>
                  <a:gd name="T31" fmla="*/ 1693 h 1925"/>
                  <a:gd name="T32" fmla="*/ 1040 w 1521"/>
                  <a:gd name="T33" fmla="*/ 1836 h 1925"/>
                  <a:gd name="T34" fmla="*/ 1213 w 1521"/>
                  <a:gd name="T35" fmla="*/ 1807 h 1925"/>
                  <a:gd name="T36" fmla="*/ 1309 w 1521"/>
                  <a:gd name="T37" fmla="*/ 1683 h 1925"/>
                  <a:gd name="T38" fmla="*/ 1497 w 1521"/>
                  <a:gd name="T39" fmla="*/ 1639 h 1925"/>
                  <a:gd name="T40" fmla="*/ 1496 w 1521"/>
                  <a:gd name="T41" fmla="*/ 1637 h 1925"/>
                  <a:gd name="T42" fmla="*/ 1487 w 1521"/>
                  <a:gd name="T43" fmla="*/ 1620 h 1925"/>
                  <a:gd name="T44" fmla="*/ 1390 w 1521"/>
                  <a:gd name="T45" fmla="*/ 1449 h 1925"/>
                  <a:gd name="T46" fmla="*/ 1249 w 1521"/>
                  <a:gd name="T47" fmla="*/ 1447 h 1925"/>
                  <a:gd name="T48" fmla="*/ 1235 w 1521"/>
                  <a:gd name="T49" fmla="*/ 1321 h 1925"/>
                  <a:gd name="T50" fmla="*/ 1440 w 1521"/>
                  <a:gd name="T51" fmla="*/ 1293 h 1925"/>
                  <a:gd name="T52" fmla="*/ 1474 w 1521"/>
                  <a:gd name="T53" fmla="*/ 1106 h 1925"/>
                  <a:gd name="T54" fmla="*/ 1521 w 1521"/>
                  <a:gd name="T55" fmla="*/ 1043 h 1925"/>
                  <a:gd name="T56" fmla="*/ 1508 w 1521"/>
                  <a:gd name="T57" fmla="*/ 902 h 1925"/>
                  <a:gd name="T58" fmla="*/ 1477 w 1521"/>
                  <a:gd name="T59" fmla="*/ 870 h 1925"/>
                  <a:gd name="T60" fmla="*/ 1450 w 1521"/>
                  <a:gd name="T61" fmla="*/ 572 h 1925"/>
                  <a:gd name="T62" fmla="*/ 1355 w 1521"/>
                  <a:gd name="T63" fmla="*/ 602 h 1925"/>
                  <a:gd name="T64" fmla="*/ 1185 w 1521"/>
                  <a:gd name="T65" fmla="*/ 490 h 1925"/>
                  <a:gd name="T66" fmla="*/ 1297 w 1521"/>
                  <a:gd name="T67" fmla="*/ 335 h 1925"/>
                  <a:gd name="T68" fmla="*/ 987 w 1521"/>
                  <a:gd name="T69" fmla="*/ 33 h 1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1" h="1925">
                    <a:moveTo>
                      <a:pt x="987" y="33"/>
                    </a:moveTo>
                    <a:lnTo>
                      <a:pt x="894" y="0"/>
                    </a:lnTo>
                    <a:lnTo>
                      <a:pt x="671" y="264"/>
                    </a:lnTo>
                    <a:lnTo>
                      <a:pt x="669" y="405"/>
                    </a:lnTo>
                    <a:lnTo>
                      <a:pt x="224" y="806"/>
                    </a:lnTo>
                    <a:lnTo>
                      <a:pt x="223" y="899"/>
                    </a:lnTo>
                    <a:lnTo>
                      <a:pt x="112" y="945"/>
                    </a:lnTo>
                    <a:lnTo>
                      <a:pt x="0" y="1147"/>
                    </a:lnTo>
                    <a:lnTo>
                      <a:pt x="135" y="1525"/>
                    </a:lnTo>
                    <a:lnTo>
                      <a:pt x="305" y="1716"/>
                    </a:lnTo>
                    <a:lnTo>
                      <a:pt x="429" y="1781"/>
                    </a:lnTo>
                    <a:lnTo>
                      <a:pt x="540" y="1719"/>
                    </a:lnTo>
                    <a:lnTo>
                      <a:pt x="618" y="1814"/>
                    </a:lnTo>
                    <a:lnTo>
                      <a:pt x="610" y="1822"/>
                    </a:lnTo>
                    <a:lnTo>
                      <a:pt x="678" y="1925"/>
                    </a:lnTo>
                    <a:lnTo>
                      <a:pt x="933" y="1693"/>
                    </a:lnTo>
                    <a:lnTo>
                      <a:pt x="1040" y="1836"/>
                    </a:lnTo>
                    <a:lnTo>
                      <a:pt x="1213" y="1807"/>
                    </a:lnTo>
                    <a:lnTo>
                      <a:pt x="1309" y="1683"/>
                    </a:lnTo>
                    <a:lnTo>
                      <a:pt x="1497" y="1639"/>
                    </a:lnTo>
                    <a:lnTo>
                      <a:pt x="1496" y="1637"/>
                    </a:lnTo>
                    <a:lnTo>
                      <a:pt x="1487" y="1620"/>
                    </a:lnTo>
                    <a:lnTo>
                      <a:pt x="1390" y="1449"/>
                    </a:lnTo>
                    <a:lnTo>
                      <a:pt x="1249" y="1447"/>
                    </a:lnTo>
                    <a:lnTo>
                      <a:pt x="1235" y="1321"/>
                    </a:lnTo>
                    <a:lnTo>
                      <a:pt x="1440" y="1293"/>
                    </a:lnTo>
                    <a:lnTo>
                      <a:pt x="1474" y="1106"/>
                    </a:lnTo>
                    <a:lnTo>
                      <a:pt x="1521" y="1043"/>
                    </a:lnTo>
                    <a:lnTo>
                      <a:pt x="1508" y="902"/>
                    </a:lnTo>
                    <a:lnTo>
                      <a:pt x="1477" y="870"/>
                    </a:lnTo>
                    <a:lnTo>
                      <a:pt x="1450" y="572"/>
                    </a:lnTo>
                    <a:lnTo>
                      <a:pt x="1355" y="602"/>
                    </a:lnTo>
                    <a:lnTo>
                      <a:pt x="1185" y="490"/>
                    </a:lnTo>
                    <a:lnTo>
                      <a:pt x="1297" y="335"/>
                    </a:lnTo>
                    <a:lnTo>
                      <a:pt x="987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1" name="Freeform 425">
                <a:extLst>
                  <a:ext uri="{FF2B5EF4-FFF2-40B4-BE49-F238E27FC236}">
                    <a16:creationId xmlns:a16="http://schemas.microsoft.com/office/drawing/2014/main" id="{12011F79-28E4-4671-96B4-DAAC4E3F8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149"/>
                <a:ext cx="226" cy="190"/>
              </a:xfrm>
              <a:custGeom>
                <a:avLst/>
                <a:gdLst>
                  <a:gd name="T0" fmla="*/ 867 w 1582"/>
                  <a:gd name="T1" fmla="*/ 104 h 1334"/>
                  <a:gd name="T2" fmla="*/ 771 w 1582"/>
                  <a:gd name="T3" fmla="*/ 228 h 1334"/>
                  <a:gd name="T4" fmla="*/ 598 w 1582"/>
                  <a:gd name="T5" fmla="*/ 257 h 1334"/>
                  <a:gd name="T6" fmla="*/ 491 w 1582"/>
                  <a:gd name="T7" fmla="*/ 114 h 1334"/>
                  <a:gd name="T8" fmla="*/ 236 w 1582"/>
                  <a:gd name="T9" fmla="*/ 346 h 1334"/>
                  <a:gd name="T10" fmla="*/ 168 w 1582"/>
                  <a:gd name="T11" fmla="*/ 243 h 1334"/>
                  <a:gd name="T12" fmla="*/ 0 w 1582"/>
                  <a:gd name="T13" fmla="*/ 421 h 1334"/>
                  <a:gd name="T14" fmla="*/ 12 w 1582"/>
                  <a:gd name="T15" fmla="*/ 656 h 1334"/>
                  <a:gd name="T16" fmla="*/ 134 w 1582"/>
                  <a:gd name="T17" fmla="*/ 924 h 1334"/>
                  <a:gd name="T18" fmla="*/ 132 w 1582"/>
                  <a:gd name="T19" fmla="*/ 1065 h 1334"/>
                  <a:gd name="T20" fmla="*/ 258 w 1582"/>
                  <a:gd name="T21" fmla="*/ 1036 h 1334"/>
                  <a:gd name="T22" fmla="*/ 319 w 1582"/>
                  <a:gd name="T23" fmla="*/ 1206 h 1334"/>
                  <a:gd name="T24" fmla="*/ 427 w 1582"/>
                  <a:gd name="T25" fmla="*/ 1286 h 1334"/>
                  <a:gd name="T26" fmla="*/ 458 w 1582"/>
                  <a:gd name="T27" fmla="*/ 1333 h 1334"/>
                  <a:gd name="T28" fmla="*/ 536 w 1582"/>
                  <a:gd name="T29" fmla="*/ 1334 h 1334"/>
                  <a:gd name="T30" fmla="*/ 662 w 1582"/>
                  <a:gd name="T31" fmla="*/ 1242 h 1334"/>
                  <a:gd name="T32" fmla="*/ 696 w 1582"/>
                  <a:gd name="T33" fmla="*/ 1089 h 1334"/>
                  <a:gd name="T34" fmla="*/ 853 w 1582"/>
                  <a:gd name="T35" fmla="*/ 1107 h 1334"/>
                  <a:gd name="T36" fmla="*/ 1029 w 1582"/>
                  <a:gd name="T37" fmla="*/ 827 h 1334"/>
                  <a:gd name="T38" fmla="*/ 984 w 1582"/>
                  <a:gd name="T39" fmla="*/ 685 h 1334"/>
                  <a:gd name="T40" fmla="*/ 1218 w 1582"/>
                  <a:gd name="T41" fmla="*/ 721 h 1334"/>
                  <a:gd name="T42" fmla="*/ 1582 w 1582"/>
                  <a:gd name="T43" fmla="*/ 537 h 1334"/>
                  <a:gd name="T44" fmla="*/ 1427 w 1582"/>
                  <a:gd name="T45" fmla="*/ 425 h 1334"/>
                  <a:gd name="T46" fmla="*/ 1525 w 1582"/>
                  <a:gd name="T47" fmla="*/ 144 h 1334"/>
                  <a:gd name="T48" fmla="*/ 1305 w 1582"/>
                  <a:gd name="T49" fmla="*/ 157 h 1334"/>
                  <a:gd name="T50" fmla="*/ 1292 w 1582"/>
                  <a:gd name="T51" fmla="*/ 0 h 1334"/>
                  <a:gd name="T52" fmla="*/ 1055 w 1582"/>
                  <a:gd name="T53" fmla="*/ 60 h 1334"/>
                  <a:gd name="T54" fmla="*/ 867 w 1582"/>
                  <a:gd name="T55" fmla="*/ 104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2" h="1334">
                    <a:moveTo>
                      <a:pt x="867" y="104"/>
                    </a:moveTo>
                    <a:lnTo>
                      <a:pt x="771" y="228"/>
                    </a:lnTo>
                    <a:lnTo>
                      <a:pt x="598" y="257"/>
                    </a:lnTo>
                    <a:lnTo>
                      <a:pt x="491" y="114"/>
                    </a:lnTo>
                    <a:lnTo>
                      <a:pt x="236" y="346"/>
                    </a:lnTo>
                    <a:lnTo>
                      <a:pt x="168" y="243"/>
                    </a:lnTo>
                    <a:lnTo>
                      <a:pt x="0" y="421"/>
                    </a:lnTo>
                    <a:lnTo>
                      <a:pt x="12" y="656"/>
                    </a:lnTo>
                    <a:lnTo>
                      <a:pt x="134" y="924"/>
                    </a:lnTo>
                    <a:lnTo>
                      <a:pt x="132" y="1065"/>
                    </a:lnTo>
                    <a:lnTo>
                      <a:pt x="258" y="1036"/>
                    </a:lnTo>
                    <a:lnTo>
                      <a:pt x="319" y="1206"/>
                    </a:lnTo>
                    <a:lnTo>
                      <a:pt x="427" y="1286"/>
                    </a:lnTo>
                    <a:lnTo>
                      <a:pt x="458" y="1333"/>
                    </a:lnTo>
                    <a:lnTo>
                      <a:pt x="536" y="1334"/>
                    </a:lnTo>
                    <a:lnTo>
                      <a:pt x="662" y="1242"/>
                    </a:lnTo>
                    <a:lnTo>
                      <a:pt x="696" y="1089"/>
                    </a:lnTo>
                    <a:lnTo>
                      <a:pt x="853" y="1107"/>
                    </a:lnTo>
                    <a:lnTo>
                      <a:pt x="1029" y="827"/>
                    </a:lnTo>
                    <a:lnTo>
                      <a:pt x="984" y="685"/>
                    </a:lnTo>
                    <a:lnTo>
                      <a:pt x="1218" y="721"/>
                    </a:lnTo>
                    <a:lnTo>
                      <a:pt x="1582" y="537"/>
                    </a:lnTo>
                    <a:lnTo>
                      <a:pt x="1427" y="425"/>
                    </a:lnTo>
                    <a:lnTo>
                      <a:pt x="1525" y="144"/>
                    </a:lnTo>
                    <a:lnTo>
                      <a:pt x="1305" y="157"/>
                    </a:lnTo>
                    <a:lnTo>
                      <a:pt x="1292" y="0"/>
                    </a:lnTo>
                    <a:lnTo>
                      <a:pt x="1055" y="60"/>
                    </a:lnTo>
                    <a:lnTo>
                      <a:pt x="867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2" name="Freeform 426">
                <a:extLst>
                  <a:ext uri="{FF2B5EF4-FFF2-40B4-BE49-F238E27FC236}">
                    <a16:creationId xmlns:a16="http://schemas.microsoft.com/office/drawing/2014/main" id="{2C987A19-00E4-4DFD-918C-D0CAD0EC4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" y="3213"/>
                <a:ext cx="243" cy="205"/>
              </a:xfrm>
              <a:custGeom>
                <a:avLst/>
                <a:gdLst>
                  <a:gd name="T0" fmla="*/ 323 w 1702"/>
                  <a:gd name="T1" fmla="*/ 238 h 1437"/>
                  <a:gd name="T2" fmla="*/ 368 w 1702"/>
                  <a:gd name="T3" fmla="*/ 380 h 1437"/>
                  <a:gd name="T4" fmla="*/ 192 w 1702"/>
                  <a:gd name="T5" fmla="*/ 660 h 1437"/>
                  <a:gd name="T6" fmla="*/ 35 w 1702"/>
                  <a:gd name="T7" fmla="*/ 642 h 1437"/>
                  <a:gd name="T8" fmla="*/ 1 w 1702"/>
                  <a:gd name="T9" fmla="*/ 795 h 1437"/>
                  <a:gd name="T10" fmla="*/ 0 w 1702"/>
                  <a:gd name="T11" fmla="*/ 920 h 1437"/>
                  <a:gd name="T12" fmla="*/ 61 w 1702"/>
                  <a:gd name="T13" fmla="*/ 1031 h 1437"/>
                  <a:gd name="T14" fmla="*/ 153 w 1702"/>
                  <a:gd name="T15" fmla="*/ 1158 h 1437"/>
                  <a:gd name="T16" fmla="*/ 248 w 1702"/>
                  <a:gd name="T17" fmla="*/ 1144 h 1437"/>
                  <a:gd name="T18" fmla="*/ 388 w 1702"/>
                  <a:gd name="T19" fmla="*/ 1177 h 1437"/>
                  <a:gd name="T20" fmla="*/ 484 w 1702"/>
                  <a:gd name="T21" fmla="*/ 1100 h 1437"/>
                  <a:gd name="T22" fmla="*/ 547 w 1702"/>
                  <a:gd name="T23" fmla="*/ 1007 h 1437"/>
                  <a:gd name="T24" fmla="*/ 657 w 1702"/>
                  <a:gd name="T25" fmla="*/ 977 h 1437"/>
                  <a:gd name="T26" fmla="*/ 751 w 1702"/>
                  <a:gd name="T27" fmla="*/ 1025 h 1437"/>
                  <a:gd name="T28" fmla="*/ 843 w 1702"/>
                  <a:gd name="T29" fmla="*/ 1121 h 1437"/>
                  <a:gd name="T30" fmla="*/ 687 w 1702"/>
                  <a:gd name="T31" fmla="*/ 1103 h 1437"/>
                  <a:gd name="T32" fmla="*/ 639 w 1702"/>
                  <a:gd name="T33" fmla="*/ 1211 h 1437"/>
                  <a:gd name="T34" fmla="*/ 684 w 1702"/>
                  <a:gd name="T35" fmla="*/ 1322 h 1437"/>
                  <a:gd name="T36" fmla="*/ 778 w 1702"/>
                  <a:gd name="T37" fmla="*/ 1323 h 1437"/>
                  <a:gd name="T38" fmla="*/ 840 w 1702"/>
                  <a:gd name="T39" fmla="*/ 1309 h 1437"/>
                  <a:gd name="T40" fmla="*/ 887 w 1702"/>
                  <a:gd name="T41" fmla="*/ 1356 h 1437"/>
                  <a:gd name="T42" fmla="*/ 1027 w 1702"/>
                  <a:gd name="T43" fmla="*/ 1437 h 1437"/>
                  <a:gd name="T44" fmla="*/ 1059 w 1702"/>
                  <a:gd name="T45" fmla="*/ 1390 h 1437"/>
                  <a:gd name="T46" fmla="*/ 1013 w 1702"/>
                  <a:gd name="T47" fmla="*/ 1342 h 1437"/>
                  <a:gd name="T48" fmla="*/ 1062 w 1702"/>
                  <a:gd name="T49" fmla="*/ 1202 h 1437"/>
                  <a:gd name="T50" fmla="*/ 1062 w 1702"/>
                  <a:gd name="T51" fmla="*/ 1155 h 1437"/>
                  <a:gd name="T52" fmla="*/ 1125 w 1702"/>
                  <a:gd name="T53" fmla="*/ 1125 h 1437"/>
                  <a:gd name="T54" fmla="*/ 1080 w 1702"/>
                  <a:gd name="T55" fmla="*/ 999 h 1437"/>
                  <a:gd name="T56" fmla="*/ 1097 w 1702"/>
                  <a:gd name="T57" fmla="*/ 936 h 1437"/>
                  <a:gd name="T58" fmla="*/ 1066 w 1702"/>
                  <a:gd name="T59" fmla="*/ 889 h 1437"/>
                  <a:gd name="T60" fmla="*/ 1067 w 1702"/>
                  <a:gd name="T61" fmla="*/ 810 h 1437"/>
                  <a:gd name="T62" fmla="*/ 1162 w 1702"/>
                  <a:gd name="T63" fmla="*/ 752 h 1437"/>
                  <a:gd name="T64" fmla="*/ 1179 w 1702"/>
                  <a:gd name="T65" fmla="*/ 690 h 1437"/>
                  <a:gd name="T66" fmla="*/ 1257 w 1702"/>
                  <a:gd name="T67" fmla="*/ 659 h 1437"/>
                  <a:gd name="T68" fmla="*/ 1320 w 1702"/>
                  <a:gd name="T69" fmla="*/ 692 h 1437"/>
                  <a:gd name="T70" fmla="*/ 1382 w 1702"/>
                  <a:gd name="T71" fmla="*/ 677 h 1437"/>
                  <a:gd name="T72" fmla="*/ 1538 w 1702"/>
                  <a:gd name="T73" fmla="*/ 726 h 1437"/>
                  <a:gd name="T74" fmla="*/ 1648 w 1702"/>
                  <a:gd name="T75" fmla="*/ 712 h 1437"/>
                  <a:gd name="T76" fmla="*/ 1697 w 1702"/>
                  <a:gd name="T77" fmla="*/ 634 h 1437"/>
                  <a:gd name="T78" fmla="*/ 1619 w 1702"/>
                  <a:gd name="T79" fmla="*/ 571 h 1437"/>
                  <a:gd name="T80" fmla="*/ 1652 w 1702"/>
                  <a:gd name="T81" fmla="*/ 461 h 1437"/>
                  <a:gd name="T82" fmla="*/ 1638 w 1702"/>
                  <a:gd name="T83" fmla="*/ 367 h 1437"/>
                  <a:gd name="T84" fmla="*/ 1687 w 1702"/>
                  <a:gd name="T85" fmla="*/ 274 h 1437"/>
                  <a:gd name="T86" fmla="*/ 1692 w 1702"/>
                  <a:gd name="T87" fmla="*/ 269 h 1437"/>
                  <a:gd name="T88" fmla="*/ 1702 w 1702"/>
                  <a:gd name="T89" fmla="*/ 258 h 1437"/>
                  <a:gd name="T90" fmla="*/ 1173 w 1702"/>
                  <a:gd name="T91" fmla="*/ 0 h 1437"/>
                  <a:gd name="T92" fmla="*/ 921 w 1702"/>
                  <a:gd name="T93" fmla="*/ 90 h 1437"/>
                  <a:gd name="T94" fmla="*/ 557 w 1702"/>
                  <a:gd name="T95" fmla="*/ 274 h 1437"/>
                  <a:gd name="T96" fmla="*/ 323 w 1702"/>
                  <a:gd name="T97" fmla="*/ 238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02" h="1437">
                    <a:moveTo>
                      <a:pt x="323" y="238"/>
                    </a:moveTo>
                    <a:lnTo>
                      <a:pt x="368" y="380"/>
                    </a:lnTo>
                    <a:lnTo>
                      <a:pt x="192" y="660"/>
                    </a:lnTo>
                    <a:lnTo>
                      <a:pt x="35" y="642"/>
                    </a:lnTo>
                    <a:lnTo>
                      <a:pt x="1" y="795"/>
                    </a:lnTo>
                    <a:lnTo>
                      <a:pt x="0" y="920"/>
                    </a:lnTo>
                    <a:lnTo>
                      <a:pt x="61" y="1031"/>
                    </a:lnTo>
                    <a:lnTo>
                      <a:pt x="153" y="1158"/>
                    </a:lnTo>
                    <a:lnTo>
                      <a:pt x="248" y="1144"/>
                    </a:lnTo>
                    <a:lnTo>
                      <a:pt x="388" y="1177"/>
                    </a:lnTo>
                    <a:lnTo>
                      <a:pt x="484" y="1100"/>
                    </a:lnTo>
                    <a:lnTo>
                      <a:pt x="547" y="1007"/>
                    </a:lnTo>
                    <a:lnTo>
                      <a:pt x="657" y="977"/>
                    </a:lnTo>
                    <a:lnTo>
                      <a:pt x="751" y="1025"/>
                    </a:lnTo>
                    <a:lnTo>
                      <a:pt x="843" y="1121"/>
                    </a:lnTo>
                    <a:lnTo>
                      <a:pt x="687" y="1103"/>
                    </a:lnTo>
                    <a:lnTo>
                      <a:pt x="639" y="1211"/>
                    </a:lnTo>
                    <a:lnTo>
                      <a:pt x="684" y="1322"/>
                    </a:lnTo>
                    <a:lnTo>
                      <a:pt x="778" y="1323"/>
                    </a:lnTo>
                    <a:lnTo>
                      <a:pt x="840" y="1309"/>
                    </a:lnTo>
                    <a:lnTo>
                      <a:pt x="887" y="1356"/>
                    </a:lnTo>
                    <a:lnTo>
                      <a:pt x="1027" y="1437"/>
                    </a:lnTo>
                    <a:lnTo>
                      <a:pt x="1059" y="1390"/>
                    </a:lnTo>
                    <a:lnTo>
                      <a:pt x="1013" y="1342"/>
                    </a:lnTo>
                    <a:lnTo>
                      <a:pt x="1062" y="1202"/>
                    </a:lnTo>
                    <a:lnTo>
                      <a:pt x="1062" y="1155"/>
                    </a:lnTo>
                    <a:lnTo>
                      <a:pt x="1125" y="1125"/>
                    </a:lnTo>
                    <a:lnTo>
                      <a:pt x="1080" y="999"/>
                    </a:lnTo>
                    <a:lnTo>
                      <a:pt x="1097" y="936"/>
                    </a:lnTo>
                    <a:lnTo>
                      <a:pt x="1066" y="889"/>
                    </a:lnTo>
                    <a:lnTo>
                      <a:pt x="1067" y="810"/>
                    </a:lnTo>
                    <a:lnTo>
                      <a:pt x="1162" y="752"/>
                    </a:lnTo>
                    <a:lnTo>
                      <a:pt x="1179" y="690"/>
                    </a:lnTo>
                    <a:lnTo>
                      <a:pt x="1257" y="659"/>
                    </a:lnTo>
                    <a:lnTo>
                      <a:pt x="1320" y="692"/>
                    </a:lnTo>
                    <a:lnTo>
                      <a:pt x="1382" y="677"/>
                    </a:lnTo>
                    <a:lnTo>
                      <a:pt x="1538" y="726"/>
                    </a:lnTo>
                    <a:lnTo>
                      <a:pt x="1648" y="712"/>
                    </a:lnTo>
                    <a:lnTo>
                      <a:pt x="1697" y="634"/>
                    </a:lnTo>
                    <a:lnTo>
                      <a:pt x="1619" y="571"/>
                    </a:lnTo>
                    <a:lnTo>
                      <a:pt x="1652" y="461"/>
                    </a:lnTo>
                    <a:lnTo>
                      <a:pt x="1638" y="367"/>
                    </a:lnTo>
                    <a:lnTo>
                      <a:pt x="1687" y="274"/>
                    </a:lnTo>
                    <a:lnTo>
                      <a:pt x="1692" y="269"/>
                    </a:lnTo>
                    <a:lnTo>
                      <a:pt x="1702" y="258"/>
                    </a:lnTo>
                    <a:lnTo>
                      <a:pt x="1173" y="0"/>
                    </a:lnTo>
                    <a:lnTo>
                      <a:pt x="921" y="90"/>
                    </a:lnTo>
                    <a:lnTo>
                      <a:pt x="557" y="274"/>
                    </a:lnTo>
                    <a:lnTo>
                      <a:pt x="323" y="2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3" name="Freeform 427">
                <a:extLst>
                  <a:ext uri="{FF2B5EF4-FFF2-40B4-BE49-F238E27FC236}">
                    <a16:creationId xmlns:a16="http://schemas.microsoft.com/office/drawing/2014/main" id="{2E7F8C4F-9655-4C38-92A9-98B9715E2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326"/>
                <a:ext cx="138" cy="102"/>
              </a:xfrm>
              <a:custGeom>
                <a:avLst/>
                <a:gdLst>
                  <a:gd name="T0" fmla="*/ 504 w 972"/>
                  <a:gd name="T1" fmla="*/ 88 h 713"/>
                  <a:gd name="T2" fmla="*/ 425 w 972"/>
                  <a:gd name="T3" fmla="*/ 118 h 713"/>
                  <a:gd name="T4" fmla="*/ 486 w 972"/>
                  <a:gd name="T5" fmla="*/ 214 h 713"/>
                  <a:gd name="T6" fmla="*/ 248 w 972"/>
                  <a:gd name="T7" fmla="*/ 414 h 713"/>
                  <a:gd name="T8" fmla="*/ 157 w 972"/>
                  <a:gd name="T9" fmla="*/ 287 h 713"/>
                  <a:gd name="T10" fmla="*/ 117 w 972"/>
                  <a:gd name="T11" fmla="*/ 291 h 713"/>
                  <a:gd name="T12" fmla="*/ 0 w 972"/>
                  <a:gd name="T13" fmla="*/ 301 h 713"/>
                  <a:gd name="T14" fmla="*/ 0 w 972"/>
                  <a:gd name="T15" fmla="*/ 317 h 713"/>
                  <a:gd name="T16" fmla="*/ 229 w 972"/>
                  <a:gd name="T17" fmla="*/ 680 h 713"/>
                  <a:gd name="T18" fmla="*/ 276 w 972"/>
                  <a:gd name="T19" fmla="*/ 713 h 713"/>
                  <a:gd name="T20" fmla="*/ 370 w 972"/>
                  <a:gd name="T21" fmla="*/ 651 h 713"/>
                  <a:gd name="T22" fmla="*/ 480 w 972"/>
                  <a:gd name="T23" fmla="*/ 699 h 713"/>
                  <a:gd name="T24" fmla="*/ 526 w 972"/>
                  <a:gd name="T25" fmla="*/ 684 h 713"/>
                  <a:gd name="T26" fmla="*/ 544 w 972"/>
                  <a:gd name="T27" fmla="*/ 622 h 713"/>
                  <a:gd name="T28" fmla="*/ 497 w 972"/>
                  <a:gd name="T29" fmla="*/ 558 h 713"/>
                  <a:gd name="T30" fmla="*/ 529 w 972"/>
                  <a:gd name="T31" fmla="*/ 527 h 713"/>
                  <a:gd name="T32" fmla="*/ 592 w 972"/>
                  <a:gd name="T33" fmla="*/ 544 h 713"/>
                  <a:gd name="T34" fmla="*/ 717 w 972"/>
                  <a:gd name="T35" fmla="*/ 515 h 713"/>
                  <a:gd name="T36" fmla="*/ 812 w 972"/>
                  <a:gd name="T37" fmla="*/ 469 h 713"/>
                  <a:gd name="T38" fmla="*/ 814 w 972"/>
                  <a:gd name="T39" fmla="*/ 328 h 713"/>
                  <a:gd name="T40" fmla="*/ 972 w 972"/>
                  <a:gd name="T41" fmla="*/ 236 h 713"/>
                  <a:gd name="T42" fmla="*/ 911 w 972"/>
                  <a:gd name="T43" fmla="*/ 125 h 713"/>
                  <a:gd name="T44" fmla="*/ 912 w 972"/>
                  <a:gd name="T45" fmla="*/ 0 h 713"/>
                  <a:gd name="T46" fmla="*/ 786 w 972"/>
                  <a:gd name="T47" fmla="*/ 92 h 713"/>
                  <a:gd name="T48" fmla="*/ 708 w 972"/>
                  <a:gd name="T49" fmla="*/ 91 h 713"/>
                  <a:gd name="T50" fmla="*/ 504 w 972"/>
                  <a:gd name="T51" fmla="*/ 88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72" h="713">
                    <a:moveTo>
                      <a:pt x="504" y="88"/>
                    </a:moveTo>
                    <a:lnTo>
                      <a:pt x="425" y="118"/>
                    </a:lnTo>
                    <a:lnTo>
                      <a:pt x="486" y="214"/>
                    </a:lnTo>
                    <a:lnTo>
                      <a:pt x="248" y="414"/>
                    </a:lnTo>
                    <a:lnTo>
                      <a:pt x="157" y="287"/>
                    </a:lnTo>
                    <a:lnTo>
                      <a:pt x="117" y="291"/>
                    </a:lnTo>
                    <a:lnTo>
                      <a:pt x="0" y="301"/>
                    </a:lnTo>
                    <a:lnTo>
                      <a:pt x="0" y="317"/>
                    </a:lnTo>
                    <a:lnTo>
                      <a:pt x="229" y="680"/>
                    </a:lnTo>
                    <a:lnTo>
                      <a:pt x="276" y="713"/>
                    </a:lnTo>
                    <a:lnTo>
                      <a:pt x="370" y="651"/>
                    </a:lnTo>
                    <a:lnTo>
                      <a:pt x="480" y="699"/>
                    </a:lnTo>
                    <a:lnTo>
                      <a:pt x="526" y="684"/>
                    </a:lnTo>
                    <a:lnTo>
                      <a:pt x="544" y="622"/>
                    </a:lnTo>
                    <a:lnTo>
                      <a:pt x="497" y="558"/>
                    </a:lnTo>
                    <a:lnTo>
                      <a:pt x="529" y="527"/>
                    </a:lnTo>
                    <a:lnTo>
                      <a:pt x="592" y="544"/>
                    </a:lnTo>
                    <a:lnTo>
                      <a:pt x="717" y="515"/>
                    </a:lnTo>
                    <a:lnTo>
                      <a:pt x="812" y="469"/>
                    </a:lnTo>
                    <a:lnTo>
                      <a:pt x="814" y="328"/>
                    </a:lnTo>
                    <a:lnTo>
                      <a:pt x="972" y="236"/>
                    </a:lnTo>
                    <a:lnTo>
                      <a:pt x="911" y="125"/>
                    </a:lnTo>
                    <a:lnTo>
                      <a:pt x="912" y="0"/>
                    </a:lnTo>
                    <a:lnTo>
                      <a:pt x="786" y="92"/>
                    </a:lnTo>
                    <a:lnTo>
                      <a:pt x="708" y="91"/>
                    </a:lnTo>
                    <a:lnTo>
                      <a:pt x="504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4" name="Freeform 428">
                <a:extLst>
                  <a:ext uri="{FF2B5EF4-FFF2-40B4-BE49-F238E27FC236}">
                    <a16:creationId xmlns:a16="http://schemas.microsoft.com/office/drawing/2014/main" id="{408DCB36-71D3-4FCC-AB77-656A887CB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" y="3360"/>
                <a:ext cx="96" cy="95"/>
              </a:xfrm>
              <a:custGeom>
                <a:avLst/>
                <a:gdLst>
                  <a:gd name="T0" fmla="*/ 32 w 674"/>
                  <a:gd name="T1" fmla="*/ 291 h 669"/>
                  <a:gd name="T2" fmla="*/ 0 w 674"/>
                  <a:gd name="T3" fmla="*/ 322 h 669"/>
                  <a:gd name="T4" fmla="*/ 47 w 674"/>
                  <a:gd name="T5" fmla="*/ 386 h 669"/>
                  <a:gd name="T6" fmla="*/ 29 w 674"/>
                  <a:gd name="T7" fmla="*/ 448 h 669"/>
                  <a:gd name="T8" fmla="*/ 29 w 674"/>
                  <a:gd name="T9" fmla="*/ 480 h 669"/>
                  <a:gd name="T10" fmla="*/ 77 w 674"/>
                  <a:gd name="T11" fmla="*/ 481 h 669"/>
                  <a:gd name="T12" fmla="*/ 76 w 674"/>
                  <a:gd name="T13" fmla="*/ 543 h 669"/>
                  <a:gd name="T14" fmla="*/ 44 w 674"/>
                  <a:gd name="T15" fmla="*/ 558 h 669"/>
                  <a:gd name="T16" fmla="*/ 43 w 674"/>
                  <a:gd name="T17" fmla="*/ 653 h 669"/>
                  <a:gd name="T18" fmla="*/ 27 w 674"/>
                  <a:gd name="T19" fmla="*/ 652 h 669"/>
                  <a:gd name="T20" fmla="*/ 90 w 674"/>
                  <a:gd name="T21" fmla="*/ 669 h 669"/>
                  <a:gd name="T22" fmla="*/ 136 w 674"/>
                  <a:gd name="T23" fmla="*/ 654 h 669"/>
                  <a:gd name="T24" fmla="*/ 152 w 674"/>
                  <a:gd name="T25" fmla="*/ 623 h 669"/>
                  <a:gd name="T26" fmla="*/ 185 w 674"/>
                  <a:gd name="T27" fmla="*/ 608 h 669"/>
                  <a:gd name="T28" fmla="*/ 169 w 674"/>
                  <a:gd name="T29" fmla="*/ 544 h 669"/>
                  <a:gd name="T30" fmla="*/ 421 w 674"/>
                  <a:gd name="T31" fmla="*/ 470 h 669"/>
                  <a:gd name="T32" fmla="*/ 486 w 674"/>
                  <a:gd name="T33" fmla="*/ 330 h 669"/>
                  <a:gd name="T34" fmla="*/ 532 w 674"/>
                  <a:gd name="T35" fmla="*/ 393 h 669"/>
                  <a:gd name="T36" fmla="*/ 674 w 674"/>
                  <a:gd name="T37" fmla="*/ 364 h 669"/>
                  <a:gd name="T38" fmla="*/ 668 w 674"/>
                  <a:gd name="T39" fmla="*/ 352 h 669"/>
                  <a:gd name="T40" fmla="*/ 567 w 674"/>
                  <a:gd name="T41" fmla="*/ 127 h 669"/>
                  <a:gd name="T42" fmla="*/ 475 w 674"/>
                  <a:gd name="T43" fmla="*/ 0 h 669"/>
                  <a:gd name="T44" fmla="*/ 317 w 674"/>
                  <a:gd name="T45" fmla="*/ 92 h 669"/>
                  <a:gd name="T46" fmla="*/ 315 w 674"/>
                  <a:gd name="T47" fmla="*/ 233 h 669"/>
                  <a:gd name="T48" fmla="*/ 220 w 674"/>
                  <a:gd name="T49" fmla="*/ 279 h 669"/>
                  <a:gd name="T50" fmla="*/ 95 w 674"/>
                  <a:gd name="T51" fmla="*/ 308 h 669"/>
                  <a:gd name="T52" fmla="*/ 32 w 674"/>
                  <a:gd name="T53" fmla="*/ 291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74" h="669">
                    <a:moveTo>
                      <a:pt x="32" y="291"/>
                    </a:moveTo>
                    <a:lnTo>
                      <a:pt x="0" y="322"/>
                    </a:lnTo>
                    <a:lnTo>
                      <a:pt x="47" y="386"/>
                    </a:lnTo>
                    <a:lnTo>
                      <a:pt x="29" y="448"/>
                    </a:lnTo>
                    <a:lnTo>
                      <a:pt x="29" y="480"/>
                    </a:lnTo>
                    <a:lnTo>
                      <a:pt x="77" y="481"/>
                    </a:lnTo>
                    <a:lnTo>
                      <a:pt x="76" y="543"/>
                    </a:lnTo>
                    <a:lnTo>
                      <a:pt x="44" y="558"/>
                    </a:lnTo>
                    <a:lnTo>
                      <a:pt x="43" y="653"/>
                    </a:lnTo>
                    <a:lnTo>
                      <a:pt x="27" y="652"/>
                    </a:lnTo>
                    <a:lnTo>
                      <a:pt x="90" y="669"/>
                    </a:lnTo>
                    <a:lnTo>
                      <a:pt x="136" y="654"/>
                    </a:lnTo>
                    <a:lnTo>
                      <a:pt x="152" y="623"/>
                    </a:lnTo>
                    <a:lnTo>
                      <a:pt x="185" y="608"/>
                    </a:lnTo>
                    <a:lnTo>
                      <a:pt x="169" y="544"/>
                    </a:lnTo>
                    <a:lnTo>
                      <a:pt x="421" y="470"/>
                    </a:lnTo>
                    <a:lnTo>
                      <a:pt x="486" y="330"/>
                    </a:lnTo>
                    <a:lnTo>
                      <a:pt x="532" y="393"/>
                    </a:lnTo>
                    <a:lnTo>
                      <a:pt x="674" y="364"/>
                    </a:lnTo>
                    <a:lnTo>
                      <a:pt x="668" y="352"/>
                    </a:lnTo>
                    <a:lnTo>
                      <a:pt x="567" y="127"/>
                    </a:lnTo>
                    <a:lnTo>
                      <a:pt x="475" y="0"/>
                    </a:lnTo>
                    <a:lnTo>
                      <a:pt x="317" y="92"/>
                    </a:lnTo>
                    <a:lnTo>
                      <a:pt x="315" y="233"/>
                    </a:lnTo>
                    <a:lnTo>
                      <a:pt x="220" y="279"/>
                    </a:lnTo>
                    <a:lnTo>
                      <a:pt x="95" y="308"/>
                    </a:lnTo>
                    <a:lnTo>
                      <a:pt x="32" y="2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5" name="Freeform 429">
                <a:extLst>
                  <a:ext uri="{FF2B5EF4-FFF2-40B4-BE49-F238E27FC236}">
                    <a16:creationId xmlns:a16="http://schemas.microsoft.com/office/drawing/2014/main" id="{FA5BA2C7-4675-49E5-9D97-9C6BF01E8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2" y="3352"/>
                <a:ext cx="305" cy="194"/>
              </a:xfrm>
              <a:custGeom>
                <a:avLst/>
                <a:gdLst>
                  <a:gd name="T0" fmla="*/ 235 w 2137"/>
                  <a:gd name="T1" fmla="*/ 200 h 1359"/>
                  <a:gd name="T2" fmla="*/ 95 w 2137"/>
                  <a:gd name="T3" fmla="*/ 167 h 1359"/>
                  <a:gd name="T4" fmla="*/ 0 w 2137"/>
                  <a:gd name="T5" fmla="*/ 181 h 1359"/>
                  <a:gd name="T6" fmla="*/ 101 w 2137"/>
                  <a:gd name="T7" fmla="*/ 406 h 1359"/>
                  <a:gd name="T8" fmla="*/ 121 w 2137"/>
                  <a:gd name="T9" fmla="*/ 444 h 1359"/>
                  <a:gd name="T10" fmla="*/ 126 w 2137"/>
                  <a:gd name="T11" fmla="*/ 453 h 1359"/>
                  <a:gd name="T12" fmla="*/ 183 w 2137"/>
                  <a:gd name="T13" fmla="*/ 560 h 1359"/>
                  <a:gd name="T14" fmla="*/ 134 w 2137"/>
                  <a:gd name="T15" fmla="*/ 669 h 1359"/>
                  <a:gd name="T16" fmla="*/ 165 w 2137"/>
                  <a:gd name="T17" fmla="*/ 686 h 1359"/>
                  <a:gd name="T18" fmla="*/ 166 w 2137"/>
                  <a:gd name="T19" fmla="*/ 685 h 1359"/>
                  <a:gd name="T20" fmla="*/ 430 w 2137"/>
                  <a:gd name="T21" fmla="*/ 830 h 1359"/>
                  <a:gd name="T22" fmla="*/ 445 w 2137"/>
                  <a:gd name="T23" fmla="*/ 940 h 1359"/>
                  <a:gd name="T24" fmla="*/ 725 w 2137"/>
                  <a:gd name="T25" fmla="*/ 1085 h 1359"/>
                  <a:gd name="T26" fmla="*/ 819 w 2137"/>
                  <a:gd name="T27" fmla="*/ 1023 h 1359"/>
                  <a:gd name="T28" fmla="*/ 848 w 2137"/>
                  <a:gd name="T29" fmla="*/ 1259 h 1359"/>
                  <a:gd name="T30" fmla="*/ 1237 w 2137"/>
                  <a:gd name="T31" fmla="*/ 1359 h 1359"/>
                  <a:gd name="T32" fmla="*/ 1256 w 2137"/>
                  <a:gd name="T33" fmla="*/ 1218 h 1359"/>
                  <a:gd name="T34" fmla="*/ 1334 w 2137"/>
                  <a:gd name="T35" fmla="*/ 1219 h 1359"/>
                  <a:gd name="T36" fmla="*/ 1929 w 2137"/>
                  <a:gd name="T37" fmla="*/ 1227 h 1359"/>
                  <a:gd name="T38" fmla="*/ 2135 w 2137"/>
                  <a:gd name="T39" fmla="*/ 1074 h 1359"/>
                  <a:gd name="T40" fmla="*/ 2137 w 2137"/>
                  <a:gd name="T41" fmla="*/ 964 h 1359"/>
                  <a:gd name="T42" fmla="*/ 2090 w 2137"/>
                  <a:gd name="T43" fmla="*/ 979 h 1359"/>
                  <a:gd name="T44" fmla="*/ 2073 w 2137"/>
                  <a:gd name="T45" fmla="*/ 1073 h 1359"/>
                  <a:gd name="T46" fmla="*/ 2010 w 2137"/>
                  <a:gd name="T47" fmla="*/ 1072 h 1359"/>
                  <a:gd name="T48" fmla="*/ 2011 w 2137"/>
                  <a:gd name="T49" fmla="*/ 962 h 1359"/>
                  <a:gd name="T50" fmla="*/ 1917 w 2137"/>
                  <a:gd name="T51" fmla="*/ 929 h 1359"/>
                  <a:gd name="T52" fmla="*/ 1902 w 2137"/>
                  <a:gd name="T53" fmla="*/ 882 h 1359"/>
                  <a:gd name="T54" fmla="*/ 1809 w 2137"/>
                  <a:gd name="T55" fmla="*/ 880 h 1359"/>
                  <a:gd name="T56" fmla="*/ 1778 w 2137"/>
                  <a:gd name="T57" fmla="*/ 802 h 1359"/>
                  <a:gd name="T58" fmla="*/ 1653 w 2137"/>
                  <a:gd name="T59" fmla="*/ 784 h 1359"/>
                  <a:gd name="T60" fmla="*/ 1654 w 2137"/>
                  <a:gd name="T61" fmla="*/ 722 h 1359"/>
                  <a:gd name="T62" fmla="*/ 1624 w 2137"/>
                  <a:gd name="T63" fmla="*/ 627 h 1359"/>
                  <a:gd name="T64" fmla="*/ 1482 w 2137"/>
                  <a:gd name="T65" fmla="*/ 688 h 1359"/>
                  <a:gd name="T66" fmla="*/ 1450 w 2137"/>
                  <a:gd name="T67" fmla="*/ 750 h 1359"/>
                  <a:gd name="T68" fmla="*/ 1371 w 2137"/>
                  <a:gd name="T69" fmla="*/ 749 h 1359"/>
                  <a:gd name="T70" fmla="*/ 1386 w 2137"/>
                  <a:gd name="T71" fmla="*/ 812 h 1359"/>
                  <a:gd name="T72" fmla="*/ 1293 w 2137"/>
                  <a:gd name="T73" fmla="*/ 811 h 1359"/>
                  <a:gd name="T74" fmla="*/ 1262 w 2137"/>
                  <a:gd name="T75" fmla="*/ 763 h 1359"/>
                  <a:gd name="T76" fmla="*/ 1294 w 2137"/>
                  <a:gd name="T77" fmla="*/ 685 h 1359"/>
                  <a:gd name="T78" fmla="*/ 1358 w 2137"/>
                  <a:gd name="T79" fmla="*/ 576 h 1359"/>
                  <a:gd name="T80" fmla="*/ 1249 w 2137"/>
                  <a:gd name="T81" fmla="*/ 496 h 1359"/>
                  <a:gd name="T82" fmla="*/ 1219 w 2137"/>
                  <a:gd name="T83" fmla="*/ 418 h 1359"/>
                  <a:gd name="T84" fmla="*/ 1252 w 2137"/>
                  <a:gd name="T85" fmla="*/ 371 h 1359"/>
                  <a:gd name="T86" fmla="*/ 1237 w 2137"/>
                  <a:gd name="T87" fmla="*/ 245 h 1359"/>
                  <a:gd name="T88" fmla="*/ 1004 w 2137"/>
                  <a:gd name="T89" fmla="*/ 179 h 1359"/>
                  <a:gd name="T90" fmla="*/ 972 w 2137"/>
                  <a:gd name="T91" fmla="*/ 148 h 1359"/>
                  <a:gd name="T92" fmla="*/ 909 w 2137"/>
                  <a:gd name="T93" fmla="*/ 178 h 1359"/>
                  <a:gd name="T94" fmla="*/ 909 w 2137"/>
                  <a:gd name="T95" fmla="*/ 225 h 1359"/>
                  <a:gd name="T96" fmla="*/ 860 w 2137"/>
                  <a:gd name="T97" fmla="*/ 365 h 1359"/>
                  <a:gd name="T98" fmla="*/ 906 w 2137"/>
                  <a:gd name="T99" fmla="*/ 413 h 1359"/>
                  <a:gd name="T100" fmla="*/ 874 w 2137"/>
                  <a:gd name="T101" fmla="*/ 460 h 1359"/>
                  <a:gd name="T102" fmla="*/ 734 w 2137"/>
                  <a:gd name="T103" fmla="*/ 379 h 1359"/>
                  <a:gd name="T104" fmla="*/ 687 w 2137"/>
                  <a:gd name="T105" fmla="*/ 332 h 1359"/>
                  <a:gd name="T106" fmla="*/ 625 w 2137"/>
                  <a:gd name="T107" fmla="*/ 346 h 1359"/>
                  <a:gd name="T108" fmla="*/ 531 w 2137"/>
                  <a:gd name="T109" fmla="*/ 345 h 1359"/>
                  <a:gd name="T110" fmla="*/ 486 w 2137"/>
                  <a:gd name="T111" fmla="*/ 234 h 1359"/>
                  <a:gd name="T112" fmla="*/ 534 w 2137"/>
                  <a:gd name="T113" fmla="*/ 126 h 1359"/>
                  <a:gd name="T114" fmla="*/ 690 w 2137"/>
                  <a:gd name="T115" fmla="*/ 144 h 1359"/>
                  <a:gd name="T116" fmla="*/ 598 w 2137"/>
                  <a:gd name="T117" fmla="*/ 48 h 1359"/>
                  <a:gd name="T118" fmla="*/ 504 w 2137"/>
                  <a:gd name="T119" fmla="*/ 0 h 1359"/>
                  <a:gd name="T120" fmla="*/ 394 w 2137"/>
                  <a:gd name="T121" fmla="*/ 30 h 1359"/>
                  <a:gd name="T122" fmla="*/ 331 w 2137"/>
                  <a:gd name="T123" fmla="*/ 123 h 1359"/>
                  <a:gd name="T124" fmla="*/ 235 w 2137"/>
                  <a:gd name="T125" fmla="*/ 200 h 1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7" h="1359">
                    <a:moveTo>
                      <a:pt x="235" y="200"/>
                    </a:moveTo>
                    <a:lnTo>
                      <a:pt x="95" y="167"/>
                    </a:lnTo>
                    <a:lnTo>
                      <a:pt x="0" y="181"/>
                    </a:lnTo>
                    <a:lnTo>
                      <a:pt x="101" y="406"/>
                    </a:lnTo>
                    <a:lnTo>
                      <a:pt x="121" y="444"/>
                    </a:lnTo>
                    <a:lnTo>
                      <a:pt x="126" y="453"/>
                    </a:lnTo>
                    <a:lnTo>
                      <a:pt x="183" y="560"/>
                    </a:lnTo>
                    <a:lnTo>
                      <a:pt x="134" y="669"/>
                    </a:lnTo>
                    <a:lnTo>
                      <a:pt x="165" y="686"/>
                    </a:lnTo>
                    <a:lnTo>
                      <a:pt x="166" y="685"/>
                    </a:lnTo>
                    <a:lnTo>
                      <a:pt x="430" y="830"/>
                    </a:lnTo>
                    <a:lnTo>
                      <a:pt x="445" y="940"/>
                    </a:lnTo>
                    <a:lnTo>
                      <a:pt x="725" y="1085"/>
                    </a:lnTo>
                    <a:lnTo>
                      <a:pt x="819" y="1023"/>
                    </a:lnTo>
                    <a:lnTo>
                      <a:pt x="848" y="1259"/>
                    </a:lnTo>
                    <a:lnTo>
                      <a:pt x="1237" y="1359"/>
                    </a:lnTo>
                    <a:lnTo>
                      <a:pt x="1256" y="1218"/>
                    </a:lnTo>
                    <a:lnTo>
                      <a:pt x="1334" y="1219"/>
                    </a:lnTo>
                    <a:lnTo>
                      <a:pt x="1929" y="1227"/>
                    </a:lnTo>
                    <a:lnTo>
                      <a:pt x="2135" y="1074"/>
                    </a:lnTo>
                    <a:lnTo>
                      <a:pt x="2137" y="964"/>
                    </a:lnTo>
                    <a:lnTo>
                      <a:pt x="2090" y="979"/>
                    </a:lnTo>
                    <a:lnTo>
                      <a:pt x="2073" y="1073"/>
                    </a:lnTo>
                    <a:lnTo>
                      <a:pt x="2010" y="1072"/>
                    </a:lnTo>
                    <a:lnTo>
                      <a:pt x="2011" y="962"/>
                    </a:lnTo>
                    <a:lnTo>
                      <a:pt x="1917" y="929"/>
                    </a:lnTo>
                    <a:lnTo>
                      <a:pt x="1902" y="882"/>
                    </a:lnTo>
                    <a:lnTo>
                      <a:pt x="1809" y="880"/>
                    </a:lnTo>
                    <a:lnTo>
                      <a:pt x="1778" y="802"/>
                    </a:lnTo>
                    <a:lnTo>
                      <a:pt x="1653" y="784"/>
                    </a:lnTo>
                    <a:lnTo>
                      <a:pt x="1654" y="722"/>
                    </a:lnTo>
                    <a:lnTo>
                      <a:pt x="1624" y="627"/>
                    </a:lnTo>
                    <a:lnTo>
                      <a:pt x="1482" y="688"/>
                    </a:lnTo>
                    <a:lnTo>
                      <a:pt x="1450" y="750"/>
                    </a:lnTo>
                    <a:lnTo>
                      <a:pt x="1371" y="749"/>
                    </a:lnTo>
                    <a:lnTo>
                      <a:pt x="1386" y="812"/>
                    </a:lnTo>
                    <a:lnTo>
                      <a:pt x="1293" y="811"/>
                    </a:lnTo>
                    <a:lnTo>
                      <a:pt x="1262" y="763"/>
                    </a:lnTo>
                    <a:lnTo>
                      <a:pt x="1294" y="685"/>
                    </a:lnTo>
                    <a:lnTo>
                      <a:pt x="1358" y="576"/>
                    </a:lnTo>
                    <a:lnTo>
                      <a:pt x="1249" y="496"/>
                    </a:lnTo>
                    <a:lnTo>
                      <a:pt x="1219" y="418"/>
                    </a:lnTo>
                    <a:lnTo>
                      <a:pt x="1252" y="371"/>
                    </a:lnTo>
                    <a:lnTo>
                      <a:pt x="1237" y="245"/>
                    </a:lnTo>
                    <a:lnTo>
                      <a:pt x="1004" y="179"/>
                    </a:lnTo>
                    <a:lnTo>
                      <a:pt x="972" y="148"/>
                    </a:lnTo>
                    <a:lnTo>
                      <a:pt x="909" y="178"/>
                    </a:lnTo>
                    <a:lnTo>
                      <a:pt x="909" y="225"/>
                    </a:lnTo>
                    <a:lnTo>
                      <a:pt x="860" y="365"/>
                    </a:lnTo>
                    <a:lnTo>
                      <a:pt x="906" y="413"/>
                    </a:lnTo>
                    <a:lnTo>
                      <a:pt x="874" y="460"/>
                    </a:lnTo>
                    <a:lnTo>
                      <a:pt x="734" y="379"/>
                    </a:lnTo>
                    <a:lnTo>
                      <a:pt x="687" y="332"/>
                    </a:lnTo>
                    <a:lnTo>
                      <a:pt x="625" y="346"/>
                    </a:lnTo>
                    <a:lnTo>
                      <a:pt x="531" y="345"/>
                    </a:lnTo>
                    <a:lnTo>
                      <a:pt x="486" y="234"/>
                    </a:lnTo>
                    <a:lnTo>
                      <a:pt x="534" y="126"/>
                    </a:lnTo>
                    <a:lnTo>
                      <a:pt x="690" y="144"/>
                    </a:lnTo>
                    <a:lnTo>
                      <a:pt x="598" y="48"/>
                    </a:lnTo>
                    <a:lnTo>
                      <a:pt x="504" y="0"/>
                    </a:lnTo>
                    <a:lnTo>
                      <a:pt x="394" y="30"/>
                    </a:lnTo>
                    <a:lnTo>
                      <a:pt x="331" y="123"/>
                    </a:lnTo>
                    <a:lnTo>
                      <a:pt x="235" y="2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6" name="Freeform 430">
                <a:extLst>
                  <a:ext uri="{FF2B5EF4-FFF2-40B4-BE49-F238E27FC236}">
                    <a16:creationId xmlns:a16="http://schemas.microsoft.com/office/drawing/2014/main" id="{3F9F54C2-9DBC-4C6F-8052-D59E72835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3407"/>
                <a:ext cx="95" cy="66"/>
              </a:xfrm>
              <a:custGeom>
                <a:avLst/>
                <a:gdLst>
                  <a:gd name="T0" fmla="*/ 443 w 661"/>
                  <a:gd name="T1" fmla="*/ 63 h 465"/>
                  <a:gd name="T2" fmla="*/ 397 w 661"/>
                  <a:gd name="T3" fmla="*/ 0 h 465"/>
                  <a:gd name="T4" fmla="*/ 332 w 661"/>
                  <a:gd name="T5" fmla="*/ 140 h 465"/>
                  <a:gd name="T6" fmla="*/ 80 w 661"/>
                  <a:gd name="T7" fmla="*/ 214 h 465"/>
                  <a:gd name="T8" fmla="*/ 96 w 661"/>
                  <a:gd name="T9" fmla="*/ 278 h 465"/>
                  <a:gd name="T10" fmla="*/ 63 w 661"/>
                  <a:gd name="T11" fmla="*/ 293 h 465"/>
                  <a:gd name="T12" fmla="*/ 47 w 661"/>
                  <a:gd name="T13" fmla="*/ 324 h 465"/>
                  <a:gd name="T14" fmla="*/ 1 w 661"/>
                  <a:gd name="T15" fmla="*/ 339 h 465"/>
                  <a:gd name="T16" fmla="*/ 0 w 661"/>
                  <a:gd name="T17" fmla="*/ 370 h 465"/>
                  <a:gd name="T18" fmla="*/ 12 w 661"/>
                  <a:gd name="T19" fmla="*/ 370 h 465"/>
                  <a:gd name="T20" fmla="*/ 16 w 661"/>
                  <a:gd name="T21" fmla="*/ 370 h 465"/>
                  <a:gd name="T22" fmla="*/ 31 w 661"/>
                  <a:gd name="T23" fmla="*/ 401 h 465"/>
                  <a:gd name="T24" fmla="*/ 30 w 661"/>
                  <a:gd name="T25" fmla="*/ 449 h 465"/>
                  <a:gd name="T26" fmla="*/ 61 w 661"/>
                  <a:gd name="T27" fmla="*/ 465 h 465"/>
                  <a:gd name="T28" fmla="*/ 156 w 661"/>
                  <a:gd name="T29" fmla="*/ 451 h 465"/>
                  <a:gd name="T30" fmla="*/ 267 w 661"/>
                  <a:gd name="T31" fmla="*/ 374 h 465"/>
                  <a:gd name="T32" fmla="*/ 376 w 661"/>
                  <a:gd name="T33" fmla="*/ 438 h 465"/>
                  <a:gd name="T34" fmla="*/ 454 w 661"/>
                  <a:gd name="T35" fmla="*/ 407 h 465"/>
                  <a:gd name="T36" fmla="*/ 469 w 661"/>
                  <a:gd name="T37" fmla="*/ 424 h 465"/>
                  <a:gd name="T38" fmla="*/ 517 w 661"/>
                  <a:gd name="T39" fmla="*/ 425 h 465"/>
                  <a:gd name="T40" fmla="*/ 533 w 661"/>
                  <a:gd name="T41" fmla="*/ 362 h 465"/>
                  <a:gd name="T42" fmla="*/ 627 w 661"/>
                  <a:gd name="T43" fmla="*/ 316 h 465"/>
                  <a:gd name="T44" fmla="*/ 623 w 661"/>
                  <a:gd name="T45" fmla="*/ 312 h 465"/>
                  <a:gd name="T46" fmla="*/ 643 w 661"/>
                  <a:gd name="T47" fmla="*/ 302 h 465"/>
                  <a:gd name="T48" fmla="*/ 612 w 661"/>
                  <a:gd name="T49" fmla="*/ 285 h 465"/>
                  <a:gd name="T50" fmla="*/ 661 w 661"/>
                  <a:gd name="T51" fmla="*/ 176 h 465"/>
                  <a:gd name="T52" fmla="*/ 604 w 661"/>
                  <a:gd name="T53" fmla="*/ 69 h 465"/>
                  <a:gd name="T54" fmla="*/ 599 w 661"/>
                  <a:gd name="T55" fmla="*/ 60 h 465"/>
                  <a:gd name="T56" fmla="*/ 585 w 661"/>
                  <a:gd name="T57" fmla="*/ 34 h 465"/>
                  <a:gd name="T58" fmla="*/ 443 w 661"/>
                  <a:gd name="T59" fmla="*/ 63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61" h="465">
                    <a:moveTo>
                      <a:pt x="443" y="63"/>
                    </a:moveTo>
                    <a:lnTo>
                      <a:pt x="397" y="0"/>
                    </a:lnTo>
                    <a:lnTo>
                      <a:pt x="332" y="140"/>
                    </a:lnTo>
                    <a:lnTo>
                      <a:pt x="80" y="214"/>
                    </a:lnTo>
                    <a:lnTo>
                      <a:pt x="96" y="278"/>
                    </a:lnTo>
                    <a:lnTo>
                      <a:pt x="63" y="293"/>
                    </a:lnTo>
                    <a:lnTo>
                      <a:pt x="47" y="324"/>
                    </a:lnTo>
                    <a:lnTo>
                      <a:pt x="1" y="339"/>
                    </a:lnTo>
                    <a:lnTo>
                      <a:pt x="0" y="370"/>
                    </a:lnTo>
                    <a:lnTo>
                      <a:pt x="12" y="370"/>
                    </a:lnTo>
                    <a:lnTo>
                      <a:pt x="16" y="370"/>
                    </a:lnTo>
                    <a:lnTo>
                      <a:pt x="31" y="401"/>
                    </a:lnTo>
                    <a:lnTo>
                      <a:pt x="30" y="449"/>
                    </a:lnTo>
                    <a:lnTo>
                      <a:pt x="61" y="465"/>
                    </a:lnTo>
                    <a:lnTo>
                      <a:pt x="156" y="451"/>
                    </a:lnTo>
                    <a:lnTo>
                      <a:pt x="267" y="374"/>
                    </a:lnTo>
                    <a:lnTo>
                      <a:pt x="376" y="438"/>
                    </a:lnTo>
                    <a:lnTo>
                      <a:pt x="454" y="407"/>
                    </a:lnTo>
                    <a:lnTo>
                      <a:pt x="469" y="424"/>
                    </a:lnTo>
                    <a:lnTo>
                      <a:pt x="517" y="425"/>
                    </a:lnTo>
                    <a:lnTo>
                      <a:pt x="533" y="362"/>
                    </a:lnTo>
                    <a:lnTo>
                      <a:pt x="627" y="316"/>
                    </a:lnTo>
                    <a:lnTo>
                      <a:pt x="623" y="312"/>
                    </a:lnTo>
                    <a:lnTo>
                      <a:pt x="643" y="302"/>
                    </a:lnTo>
                    <a:lnTo>
                      <a:pt x="612" y="285"/>
                    </a:lnTo>
                    <a:lnTo>
                      <a:pt x="661" y="176"/>
                    </a:lnTo>
                    <a:lnTo>
                      <a:pt x="604" y="69"/>
                    </a:lnTo>
                    <a:lnTo>
                      <a:pt x="599" y="60"/>
                    </a:lnTo>
                    <a:lnTo>
                      <a:pt x="585" y="34"/>
                    </a:lnTo>
                    <a:lnTo>
                      <a:pt x="443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7" name="Freeform 431">
                <a:extLst>
                  <a:ext uri="{FF2B5EF4-FFF2-40B4-BE49-F238E27FC236}">
                    <a16:creationId xmlns:a16="http://schemas.microsoft.com/office/drawing/2014/main" id="{6EE38995-A9B6-4D33-B389-ABEC9B632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526"/>
                <a:ext cx="332" cy="327"/>
              </a:xfrm>
              <a:custGeom>
                <a:avLst/>
                <a:gdLst>
                  <a:gd name="T0" fmla="*/ 1167 w 2320"/>
                  <a:gd name="T1" fmla="*/ 0 h 2286"/>
                  <a:gd name="T2" fmla="*/ 1148 w 2320"/>
                  <a:gd name="T3" fmla="*/ 141 h 2286"/>
                  <a:gd name="T4" fmla="*/ 759 w 2320"/>
                  <a:gd name="T5" fmla="*/ 41 h 2286"/>
                  <a:gd name="T6" fmla="*/ 600 w 2320"/>
                  <a:gd name="T7" fmla="*/ 85 h 2286"/>
                  <a:gd name="T8" fmla="*/ 458 w 2320"/>
                  <a:gd name="T9" fmla="*/ 147 h 2286"/>
                  <a:gd name="T10" fmla="*/ 367 w 2320"/>
                  <a:gd name="T11" fmla="*/ 20 h 2286"/>
                  <a:gd name="T12" fmla="*/ 209 w 2320"/>
                  <a:gd name="T13" fmla="*/ 111 h 2286"/>
                  <a:gd name="T14" fmla="*/ 269 w 2320"/>
                  <a:gd name="T15" fmla="*/ 269 h 2286"/>
                  <a:gd name="T16" fmla="*/ 0 w 2320"/>
                  <a:gd name="T17" fmla="*/ 453 h 2286"/>
                  <a:gd name="T18" fmla="*/ 12 w 2320"/>
                  <a:gd name="T19" fmla="*/ 689 h 2286"/>
                  <a:gd name="T20" fmla="*/ 496 w 2320"/>
                  <a:gd name="T21" fmla="*/ 899 h 2286"/>
                  <a:gd name="T22" fmla="*/ 631 w 2320"/>
                  <a:gd name="T23" fmla="*/ 1308 h 2286"/>
                  <a:gd name="T24" fmla="*/ 613 w 2320"/>
                  <a:gd name="T25" fmla="*/ 1418 h 2286"/>
                  <a:gd name="T26" fmla="*/ 594 w 2320"/>
                  <a:gd name="T27" fmla="*/ 1653 h 2286"/>
                  <a:gd name="T28" fmla="*/ 358 w 2320"/>
                  <a:gd name="T29" fmla="*/ 1743 h 2286"/>
                  <a:gd name="T30" fmla="*/ 433 w 2320"/>
                  <a:gd name="T31" fmla="*/ 1964 h 2286"/>
                  <a:gd name="T32" fmla="*/ 621 w 2320"/>
                  <a:gd name="T33" fmla="*/ 2013 h 2286"/>
                  <a:gd name="T34" fmla="*/ 809 w 2320"/>
                  <a:gd name="T35" fmla="*/ 1985 h 2286"/>
                  <a:gd name="T36" fmla="*/ 948 w 2320"/>
                  <a:gd name="T37" fmla="*/ 2128 h 2286"/>
                  <a:gd name="T38" fmla="*/ 962 w 2320"/>
                  <a:gd name="T39" fmla="*/ 2269 h 2286"/>
                  <a:gd name="T40" fmla="*/ 1087 w 2320"/>
                  <a:gd name="T41" fmla="*/ 2286 h 2286"/>
                  <a:gd name="T42" fmla="*/ 1402 w 2320"/>
                  <a:gd name="T43" fmla="*/ 2119 h 2286"/>
                  <a:gd name="T44" fmla="*/ 1374 w 2320"/>
                  <a:gd name="T45" fmla="*/ 1931 h 2286"/>
                  <a:gd name="T46" fmla="*/ 1315 w 2320"/>
                  <a:gd name="T47" fmla="*/ 1726 h 2286"/>
                  <a:gd name="T48" fmla="*/ 1424 w 2320"/>
                  <a:gd name="T49" fmla="*/ 1665 h 2286"/>
                  <a:gd name="T50" fmla="*/ 2146 w 2320"/>
                  <a:gd name="T51" fmla="*/ 1691 h 2286"/>
                  <a:gd name="T52" fmla="*/ 2320 w 2320"/>
                  <a:gd name="T53" fmla="*/ 1567 h 2286"/>
                  <a:gd name="T54" fmla="*/ 2320 w 2320"/>
                  <a:gd name="T55" fmla="*/ 1552 h 2286"/>
                  <a:gd name="T56" fmla="*/ 2274 w 2320"/>
                  <a:gd name="T57" fmla="*/ 1488 h 2286"/>
                  <a:gd name="T58" fmla="*/ 2085 w 2320"/>
                  <a:gd name="T59" fmla="*/ 1485 h 2286"/>
                  <a:gd name="T60" fmla="*/ 2071 w 2320"/>
                  <a:gd name="T61" fmla="*/ 1376 h 2286"/>
                  <a:gd name="T62" fmla="*/ 2103 w 2320"/>
                  <a:gd name="T63" fmla="*/ 1345 h 2286"/>
                  <a:gd name="T64" fmla="*/ 2137 w 2320"/>
                  <a:gd name="T65" fmla="*/ 1204 h 2286"/>
                  <a:gd name="T66" fmla="*/ 2122 w 2320"/>
                  <a:gd name="T67" fmla="*/ 1142 h 2286"/>
                  <a:gd name="T68" fmla="*/ 2076 w 2320"/>
                  <a:gd name="T69" fmla="*/ 1078 h 2286"/>
                  <a:gd name="T70" fmla="*/ 2076 w 2320"/>
                  <a:gd name="T71" fmla="*/ 1015 h 2286"/>
                  <a:gd name="T72" fmla="*/ 1969 w 2320"/>
                  <a:gd name="T73" fmla="*/ 873 h 2286"/>
                  <a:gd name="T74" fmla="*/ 1828 w 2320"/>
                  <a:gd name="T75" fmla="*/ 824 h 2286"/>
                  <a:gd name="T76" fmla="*/ 1735 w 2320"/>
                  <a:gd name="T77" fmla="*/ 823 h 2286"/>
                  <a:gd name="T78" fmla="*/ 1671 w 2320"/>
                  <a:gd name="T79" fmla="*/ 900 h 2286"/>
                  <a:gd name="T80" fmla="*/ 1593 w 2320"/>
                  <a:gd name="T81" fmla="*/ 883 h 2286"/>
                  <a:gd name="T82" fmla="*/ 1544 w 2320"/>
                  <a:gd name="T83" fmla="*/ 945 h 2286"/>
                  <a:gd name="T84" fmla="*/ 1468 w 2320"/>
                  <a:gd name="T85" fmla="*/ 835 h 2286"/>
                  <a:gd name="T86" fmla="*/ 1357 w 2320"/>
                  <a:gd name="T87" fmla="*/ 927 h 2286"/>
                  <a:gd name="T88" fmla="*/ 1249 w 2320"/>
                  <a:gd name="T89" fmla="*/ 800 h 2286"/>
                  <a:gd name="T90" fmla="*/ 1344 w 2320"/>
                  <a:gd name="T91" fmla="*/ 754 h 2286"/>
                  <a:gd name="T92" fmla="*/ 1330 w 2320"/>
                  <a:gd name="T93" fmla="*/ 613 h 2286"/>
                  <a:gd name="T94" fmla="*/ 1252 w 2320"/>
                  <a:gd name="T95" fmla="*/ 565 h 2286"/>
                  <a:gd name="T96" fmla="*/ 1379 w 2320"/>
                  <a:gd name="T97" fmla="*/ 442 h 2286"/>
                  <a:gd name="T98" fmla="*/ 1349 w 2320"/>
                  <a:gd name="T99" fmla="*/ 378 h 2286"/>
                  <a:gd name="T100" fmla="*/ 1255 w 2320"/>
                  <a:gd name="T101" fmla="*/ 330 h 2286"/>
                  <a:gd name="T102" fmla="*/ 1245 w 2320"/>
                  <a:gd name="T103" fmla="*/ 1 h 2286"/>
                  <a:gd name="T104" fmla="*/ 1167 w 2320"/>
                  <a:gd name="T105" fmla="*/ 0 h 2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20" h="2286">
                    <a:moveTo>
                      <a:pt x="1167" y="0"/>
                    </a:moveTo>
                    <a:lnTo>
                      <a:pt x="1148" y="141"/>
                    </a:lnTo>
                    <a:lnTo>
                      <a:pt x="759" y="41"/>
                    </a:lnTo>
                    <a:lnTo>
                      <a:pt x="600" y="85"/>
                    </a:lnTo>
                    <a:lnTo>
                      <a:pt x="458" y="147"/>
                    </a:lnTo>
                    <a:lnTo>
                      <a:pt x="367" y="20"/>
                    </a:lnTo>
                    <a:lnTo>
                      <a:pt x="209" y="111"/>
                    </a:lnTo>
                    <a:lnTo>
                      <a:pt x="269" y="269"/>
                    </a:lnTo>
                    <a:lnTo>
                      <a:pt x="0" y="453"/>
                    </a:lnTo>
                    <a:lnTo>
                      <a:pt x="12" y="689"/>
                    </a:lnTo>
                    <a:lnTo>
                      <a:pt x="496" y="899"/>
                    </a:lnTo>
                    <a:lnTo>
                      <a:pt x="631" y="1308"/>
                    </a:lnTo>
                    <a:lnTo>
                      <a:pt x="613" y="1418"/>
                    </a:lnTo>
                    <a:lnTo>
                      <a:pt x="594" y="1653"/>
                    </a:lnTo>
                    <a:lnTo>
                      <a:pt x="358" y="1743"/>
                    </a:lnTo>
                    <a:lnTo>
                      <a:pt x="433" y="1964"/>
                    </a:lnTo>
                    <a:lnTo>
                      <a:pt x="621" y="2013"/>
                    </a:lnTo>
                    <a:lnTo>
                      <a:pt x="809" y="1985"/>
                    </a:lnTo>
                    <a:lnTo>
                      <a:pt x="948" y="2128"/>
                    </a:lnTo>
                    <a:lnTo>
                      <a:pt x="962" y="2269"/>
                    </a:lnTo>
                    <a:lnTo>
                      <a:pt x="1087" y="2286"/>
                    </a:lnTo>
                    <a:lnTo>
                      <a:pt x="1402" y="2119"/>
                    </a:lnTo>
                    <a:lnTo>
                      <a:pt x="1374" y="1931"/>
                    </a:lnTo>
                    <a:lnTo>
                      <a:pt x="1315" y="1726"/>
                    </a:lnTo>
                    <a:lnTo>
                      <a:pt x="1424" y="1665"/>
                    </a:lnTo>
                    <a:lnTo>
                      <a:pt x="2146" y="1691"/>
                    </a:lnTo>
                    <a:lnTo>
                      <a:pt x="2320" y="1567"/>
                    </a:lnTo>
                    <a:lnTo>
                      <a:pt x="2320" y="1552"/>
                    </a:lnTo>
                    <a:lnTo>
                      <a:pt x="2274" y="1488"/>
                    </a:lnTo>
                    <a:lnTo>
                      <a:pt x="2085" y="1485"/>
                    </a:lnTo>
                    <a:lnTo>
                      <a:pt x="2071" y="1376"/>
                    </a:lnTo>
                    <a:lnTo>
                      <a:pt x="2103" y="1345"/>
                    </a:lnTo>
                    <a:lnTo>
                      <a:pt x="2137" y="1204"/>
                    </a:lnTo>
                    <a:lnTo>
                      <a:pt x="2122" y="1142"/>
                    </a:lnTo>
                    <a:lnTo>
                      <a:pt x="2076" y="1078"/>
                    </a:lnTo>
                    <a:lnTo>
                      <a:pt x="2076" y="1015"/>
                    </a:lnTo>
                    <a:lnTo>
                      <a:pt x="1969" y="873"/>
                    </a:lnTo>
                    <a:lnTo>
                      <a:pt x="1828" y="824"/>
                    </a:lnTo>
                    <a:lnTo>
                      <a:pt x="1735" y="823"/>
                    </a:lnTo>
                    <a:lnTo>
                      <a:pt x="1671" y="900"/>
                    </a:lnTo>
                    <a:lnTo>
                      <a:pt x="1593" y="883"/>
                    </a:lnTo>
                    <a:lnTo>
                      <a:pt x="1544" y="945"/>
                    </a:lnTo>
                    <a:lnTo>
                      <a:pt x="1468" y="835"/>
                    </a:lnTo>
                    <a:lnTo>
                      <a:pt x="1357" y="927"/>
                    </a:lnTo>
                    <a:lnTo>
                      <a:pt x="1249" y="800"/>
                    </a:lnTo>
                    <a:lnTo>
                      <a:pt x="1344" y="754"/>
                    </a:lnTo>
                    <a:lnTo>
                      <a:pt x="1330" y="613"/>
                    </a:lnTo>
                    <a:lnTo>
                      <a:pt x="1252" y="565"/>
                    </a:lnTo>
                    <a:lnTo>
                      <a:pt x="1379" y="442"/>
                    </a:lnTo>
                    <a:lnTo>
                      <a:pt x="1349" y="378"/>
                    </a:lnTo>
                    <a:lnTo>
                      <a:pt x="1255" y="330"/>
                    </a:lnTo>
                    <a:lnTo>
                      <a:pt x="1245" y="1"/>
                    </a:lnTo>
                    <a:lnTo>
                      <a:pt x="11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8" name="Freeform 432">
                <a:extLst>
                  <a:ext uri="{FF2B5EF4-FFF2-40B4-BE49-F238E27FC236}">
                    <a16:creationId xmlns:a16="http://schemas.microsoft.com/office/drawing/2014/main" id="{F47DE75F-3800-460A-B8A1-699D9A8F6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7" y="3450"/>
                <a:ext cx="186" cy="141"/>
              </a:xfrm>
              <a:custGeom>
                <a:avLst/>
                <a:gdLst>
                  <a:gd name="T0" fmla="*/ 897 w 1300"/>
                  <a:gd name="T1" fmla="*/ 255 h 986"/>
                  <a:gd name="T2" fmla="*/ 882 w 1300"/>
                  <a:gd name="T3" fmla="*/ 145 h 986"/>
                  <a:gd name="T4" fmla="*/ 618 w 1300"/>
                  <a:gd name="T5" fmla="*/ 0 h 986"/>
                  <a:gd name="T6" fmla="*/ 617 w 1300"/>
                  <a:gd name="T7" fmla="*/ 1 h 986"/>
                  <a:gd name="T8" fmla="*/ 597 w 1300"/>
                  <a:gd name="T9" fmla="*/ 11 h 986"/>
                  <a:gd name="T10" fmla="*/ 601 w 1300"/>
                  <a:gd name="T11" fmla="*/ 15 h 986"/>
                  <a:gd name="T12" fmla="*/ 507 w 1300"/>
                  <a:gd name="T13" fmla="*/ 61 h 986"/>
                  <a:gd name="T14" fmla="*/ 491 w 1300"/>
                  <a:gd name="T15" fmla="*/ 124 h 986"/>
                  <a:gd name="T16" fmla="*/ 443 w 1300"/>
                  <a:gd name="T17" fmla="*/ 123 h 986"/>
                  <a:gd name="T18" fmla="*/ 428 w 1300"/>
                  <a:gd name="T19" fmla="*/ 106 h 986"/>
                  <a:gd name="T20" fmla="*/ 350 w 1300"/>
                  <a:gd name="T21" fmla="*/ 137 h 986"/>
                  <a:gd name="T22" fmla="*/ 241 w 1300"/>
                  <a:gd name="T23" fmla="*/ 73 h 986"/>
                  <a:gd name="T24" fmla="*/ 130 w 1300"/>
                  <a:gd name="T25" fmla="*/ 150 h 986"/>
                  <a:gd name="T26" fmla="*/ 35 w 1300"/>
                  <a:gd name="T27" fmla="*/ 164 h 986"/>
                  <a:gd name="T28" fmla="*/ 34 w 1300"/>
                  <a:gd name="T29" fmla="*/ 258 h 986"/>
                  <a:gd name="T30" fmla="*/ 1 w 1300"/>
                  <a:gd name="T31" fmla="*/ 351 h 986"/>
                  <a:gd name="T32" fmla="*/ 0 w 1300"/>
                  <a:gd name="T33" fmla="*/ 459 h 986"/>
                  <a:gd name="T34" fmla="*/ 141 w 1300"/>
                  <a:gd name="T35" fmla="*/ 448 h 986"/>
                  <a:gd name="T36" fmla="*/ 172 w 1300"/>
                  <a:gd name="T37" fmla="*/ 464 h 986"/>
                  <a:gd name="T38" fmla="*/ 139 w 1300"/>
                  <a:gd name="T39" fmla="*/ 620 h 986"/>
                  <a:gd name="T40" fmla="*/ 217 w 1300"/>
                  <a:gd name="T41" fmla="*/ 669 h 986"/>
                  <a:gd name="T42" fmla="*/ 216 w 1300"/>
                  <a:gd name="T43" fmla="*/ 731 h 986"/>
                  <a:gd name="T44" fmla="*/ 293 w 1300"/>
                  <a:gd name="T45" fmla="*/ 763 h 986"/>
                  <a:gd name="T46" fmla="*/ 342 w 1300"/>
                  <a:gd name="T47" fmla="*/ 686 h 986"/>
                  <a:gd name="T48" fmla="*/ 465 w 1300"/>
                  <a:gd name="T49" fmla="*/ 813 h 986"/>
                  <a:gd name="T50" fmla="*/ 353 w 1300"/>
                  <a:gd name="T51" fmla="*/ 968 h 986"/>
                  <a:gd name="T52" fmla="*/ 353 w 1300"/>
                  <a:gd name="T53" fmla="*/ 976 h 986"/>
                  <a:gd name="T54" fmla="*/ 541 w 1300"/>
                  <a:gd name="T55" fmla="*/ 986 h 986"/>
                  <a:gd name="T56" fmla="*/ 810 w 1300"/>
                  <a:gd name="T57" fmla="*/ 802 h 986"/>
                  <a:gd name="T58" fmla="*/ 750 w 1300"/>
                  <a:gd name="T59" fmla="*/ 644 h 986"/>
                  <a:gd name="T60" fmla="*/ 908 w 1300"/>
                  <a:gd name="T61" fmla="*/ 553 h 986"/>
                  <a:gd name="T62" fmla="*/ 999 w 1300"/>
                  <a:gd name="T63" fmla="*/ 680 h 986"/>
                  <a:gd name="T64" fmla="*/ 1141 w 1300"/>
                  <a:gd name="T65" fmla="*/ 618 h 986"/>
                  <a:gd name="T66" fmla="*/ 1300 w 1300"/>
                  <a:gd name="T67" fmla="*/ 574 h 986"/>
                  <a:gd name="T68" fmla="*/ 1271 w 1300"/>
                  <a:gd name="T69" fmla="*/ 338 h 986"/>
                  <a:gd name="T70" fmla="*/ 1177 w 1300"/>
                  <a:gd name="T71" fmla="*/ 400 h 986"/>
                  <a:gd name="T72" fmla="*/ 897 w 1300"/>
                  <a:gd name="T73" fmla="*/ 255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00" h="986">
                    <a:moveTo>
                      <a:pt x="897" y="255"/>
                    </a:moveTo>
                    <a:lnTo>
                      <a:pt x="882" y="145"/>
                    </a:lnTo>
                    <a:lnTo>
                      <a:pt x="618" y="0"/>
                    </a:lnTo>
                    <a:lnTo>
                      <a:pt x="617" y="1"/>
                    </a:lnTo>
                    <a:lnTo>
                      <a:pt x="597" y="11"/>
                    </a:lnTo>
                    <a:lnTo>
                      <a:pt x="601" y="15"/>
                    </a:lnTo>
                    <a:lnTo>
                      <a:pt x="507" y="61"/>
                    </a:lnTo>
                    <a:lnTo>
                      <a:pt x="491" y="124"/>
                    </a:lnTo>
                    <a:lnTo>
                      <a:pt x="443" y="123"/>
                    </a:lnTo>
                    <a:lnTo>
                      <a:pt x="428" y="106"/>
                    </a:lnTo>
                    <a:lnTo>
                      <a:pt x="350" y="137"/>
                    </a:lnTo>
                    <a:lnTo>
                      <a:pt x="241" y="73"/>
                    </a:lnTo>
                    <a:lnTo>
                      <a:pt x="130" y="150"/>
                    </a:lnTo>
                    <a:lnTo>
                      <a:pt x="35" y="164"/>
                    </a:lnTo>
                    <a:lnTo>
                      <a:pt x="34" y="258"/>
                    </a:lnTo>
                    <a:lnTo>
                      <a:pt x="1" y="351"/>
                    </a:lnTo>
                    <a:lnTo>
                      <a:pt x="0" y="459"/>
                    </a:lnTo>
                    <a:lnTo>
                      <a:pt x="141" y="448"/>
                    </a:lnTo>
                    <a:lnTo>
                      <a:pt x="172" y="464"/>
                    </a:lnTo>
                    <a:lnTo>
                      <a:pt x="139" y="620"/>
                    </a:lnTo>
                    <a:lnTo>
                      <a:pt x="217" y="669"/>
                    </a:lnTo>
                    <a:lnTo>
                      <a:pt x="216" y="731"/>
                    </a:lnTo>
                    <a:lnTo>
                      <a:pt x="293" y="763"/>
                    </a:lnTo>
                    <a:lnTo>
                      <a:pt x="342" y="686"/>
                    </a:lnTo>
                    <a:lnTo>
                      <a:pt x="465" y="813"/>
                    </a:lnTo>
                    <a:lnTo>
                      <a:pt x="353" y="968"/>
                    </a:lnTo>
                    <a:lnTo>
                      <a:pt x="353" y="976"/>
                    </a:lnTo>
                    <a:lnTo>
                      <a:pt x="541" y="986"/>
                    </a:lnTo>
                    <a:lnTo>
                      <a:pt x="810" y="802"/>
                    </a:lnTo>
                    <a:lnTo>
                      <a:pt x="750" y="644"/>
                    </a:lnTo>
                    <a:lnTo>
                      <a:pt x="908" y="553"/>
                    </a:lnTo>
                    <a:lnTo>
                      <a:pt x="999" y="680"/>
                    </a:lnTo>
                    <a:lnTo>
                      <a:pt x="1141" y="618"/>
                    </a:lnTo>
                    <a:lnTo>
                      <a:pt x="1300" y="574"/>
                    </a:lnTo>
                    <a:lnTo>
                      <a:pt x="1271" y="338"/>
                    </a:lnTo>
                    <a:lnTo>
                      <a:pt x="1177" y="400"/>
                    </a:lnTo>
                    <a:lnTo>
                      <a:pt x="897" y="2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9" name="Freeform 433">
                <a:extLst>
                  <a:ext uri="{FF2B5EF4-FFF2-40B4-BE49-F238E27FC236}">
                    <a16:creationId xmlns:a16="http://schemas.microsoft.com/office/drawing/2014/main" id="{1F2871E9-BB01-4BA4-AABA-39D1EC75C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2" y="3526"/>
                <a:ext cx="232" cy="224"/>
              </a:xfrm>
              <a:custGeom>
                <a:avLst/>
                <a:gdLst>
                  <a:gd name="T0" fmla="*/ 10 w 1625"/>
                  <a:gd name="T1" fmla="*/ 329 h 1566"/>
                  <a:gd name="T2" fmla="*/ 104 w 1625"/>
                  <a:gd name="T3" fmla="*/ 377 h 1566"/>
                  <a:gd name="T4" fmla="*/ 134 w 1625"/>
                  <a:gd name="T5" fmla="*/ 441 h 1566"/>
                  <a:gd name="T6" fmla="*/ 7 w 1625"/>
                  <a:gd name="T7" fmla="*/ 564 h 1566"/>
                  <a:gd name="T8" fmla="*/ 85 w 1625"/>
                  <a:gd name="T9" fmla="*/ 612 h 1566"/>
                  <a:gd name="T10" fmla="*/ 99 w 1625"/>
                  <a:gd name="T11" fmla="*/ 753 h 1566"/>
                  <a:gd name="T12" fmla="*/ 4 w 1625"/>
                  <a:gd name="T13" fmla="*/ 799 h 1566"/>
                  <a:gd name="T14" fmla="*/ 112 w 1625"/>
                  <a:gd name="T15" fmla="*/ 926 h 1566"/>
                  <a:gd name="T16" fmla="*/ 223 w 1625"/>
                  <a:gd name="T17" fmla="*/ 834 h 1566"/>
                  <a:gd name="T18" fmla="*/ 299 w 1625"/>
                  <a:gd name="T19" fmla="*/ 944 h 1566"/>
                  <a:gd name="T20" fmla="*/ 348 w 1625"/>
                  <a:gd name="T21" fmla="*/ 882 h 1566"/>
                  <a:gd name="T22" fmla="*/ 426 w 1625"/>
                  <a:gd name="T23" fmla="*/ 899 h 1566"/>
                  <a:gd name="T24" fmla="*/ 490 w 1625"/>
                  <a:gd name="T25" fmla="*/ 822 h 1566"/>
                  <a:gd name="T26" fmla="*/ 583 w 1625"/>
                  <a:gd name="T27" fmla="*/ 823 h 1566"/>
                  <a:gd name="T28" fmla="*/ 724 w 1625"/>
                  <a:gd name="T29" fmla="*/ 872 h 1566"/>
                  <a:gd name="T30" fmla="*/ 831 w 1625"/>
                  <a:gd name="T31" fmla="*/ 1014 h 1566"/>
                  <a:gd name="T32" fmla="*/ 831 w 1625"/>
                  <a:gd name="T33" fmla="*/ 1077 h 1566"/>
                  <a:gd name="T34" fmla="*/ 877 w 1625"/>
                  <a:gd name="T35" fmla="*/ 1141 h 1566"/>
                  <a:gd name="T36" fmla="*/ 892 w 1625"/>
                  <a:gd name="T37" fmla="*/ 1203 h 1566"/>
                  <a:gd name="T38" fmla="*/ 858 w 1625"/>
                  <a:gd name="T39" fmla="*/ 1344 h 1566"/>
                  <a:gd name="T40" fmla="*/ 826 w 1625"/>
                  <a:gd name="T41" fmla="*/ 1375 h 1566"/>
                  <a:gd name="T42" fmla="*/ 840 w 1625"/>
                  <a:gd name="T43" fmla="*/ 1484 h 1566"/>
                  <a:gd name="T44" fmla="*/ 1029 w 1625"/>
                  <a:gd name="T45" fmla="*/ 1487 h 1566"/>
                  <a:gd name="T46" fmla="*/ 1075 w 1625"/>
                  <a:gd name="T47" fmla="*/ 1551 h 1566"/>
                  <a:gd name="T48" fmla="*/ 1075 w 1625"/>
                  <a:gd name="T49" fmla="*/ 1566 h 1566"/>
                  <a:gd name="T50" fmla="*/ 1202 w 1625"/>
                  <a:gd name="T51" fmla="*/ 1458 h 1566"/>
                  <a:gd name="T52" fmla="*/ 1175 w 1625"/>
                  <a:gd name="T53" fmla="*/ 1129 h 1566"/>
                  <a:gd name="T54" fmla="*/ 1207 w 1625"/>
                  <a:gd name="T55" fmla="*/ 1114 h 1566"/>
                  <a:gd name="T56" fmla="*/ 1270 w 1625"/>
                  <a:gd name="T57" fmla="*/ 1052 h 1566"/>
                  <a:gd name="T58" fmla="*/ 1255 w 1625"/>
                  <a:gd name="T59" fmla="*/ 989 h 1566"/>
                  <a:gd name="T60" fmla="*/ 1163 w 1625"/>
                  <a:gd name="T61" fmla="*/ 909 h 1566"/>
                  <a:gd name="T62" fmla="*/ 1212 w 1625"/>
                  <a:gd name="T63" fmla="*/ 722 h 1566"/>
                  <a:gd name="T64" fmla="*/ 1072 w 1625"/>
                  <a:gd name="T65" fmla="*/ 641 h 1566"/>
                  <a:gd name="T66" fmla="*/ 1152 w 1625"/>
                  <a:gd name="T67" fmla="*/ 565 h 1566"/>
                  <a:gd name="T68" fmla="*/ 1308 w 1625"/>
                  <a:gd name="T69" fmla="*/ 598 h 1566"/>
                  <a:gd name="T70" fmla="*/ 1417 w 1625"/>
                  <a:gd name="T71" fmla="*/ 568 h 1566"/>
                  <a:gd name="T72" fmla="*/ 1450 w 1625"/>
                  <a:gd name="T73" fmla="*/ 521 h 1566"/>
                  <a:gd name="T74" fmla="*/ 1577 w 1625"/>
                  <a:gd name="T75" fmla="*/ 430 h 1566"/>
                  <a:gd name="T76" fmla="*/ 1624 w 1625"/>
                  <a:gd name="T77" fmla="*/ 383 h 1566"/>
                  <a:gd name="T78" fmla="*/ 1625 w 1625"/>
                  <a:gd name="T79" fmla="*/ 373 h 1566"/>
                  <a:gd name="T80" fmla="*/ 1391 w 1625"/>
                  <a:gd name="T81" fmla="*/ 238 h 1566"/>
                  <a:gd name="T82" fmla="*/ 1188 w 1625"/>
                  <a:gd name="T83" fmla="*/ 235 h 1566"/>
                  <a:gd name="T84" fmla="*/ 1077 w 1625"/>
                  <a:gd name="T85" fmla="*/ 297 h 1566"/>
                  <a:gd name="T86" fmla="*/ 980 w 1625"/>
                  <a:gd name="T87" fmla="*/ 515 h 1566"/>
                  <a:gd name="T88" fmla="*/ 795 w 1625"/>
                  <a:gd name="T89" fmla="*/ 309 h 1566"/>
                  <a:gd name="T90" fmla="*/ 652 w 1625"/>
                  <a:gd name="T91" fmla="*/ 432 h 1566"/>
                  <a:gd name="T92" fmla="*/ 544 w 1625"/>
                  <a:gd name="T93" fmla="*/ 258 h 1566"/>
                  <a:gd name="T94" fmla="*/ 595 w 1625"/>
                  <a:gd name="T95" fmla="*/ 8 h 1566"/>
                  <a:gd name="T96" fmla="*/ 0 w 1625"/>
                  <a:gd name="T97" fmla="*/ 0 h 1566"/>
                  <a:gd name="T98" fmla="*/ 10 w 1625"/>
                  <a:gd name="T99" fmla="*/ 329 h 1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25" h="1566">
                    <a:moveTo>
                      <a:pt x="10" y="329"/>
                    </a:moveTo>
                    <a:lnTo>
                      <a:pt x="104" y="377"/>
                    </a:lnTo>
                    <a:lnTo>
                      <a:pt x="134" y="441"/>
                    </a:lnTo>
                    <a:lnTo>
                      <a:pt x="7" y="564"/>
                    </a:lnTo>
                    <a:lnTo>
                      <a:pt x="85" y="612"/>
                    </a:lnTo>
                    <a:lnTo>
                      <a:pt x="99" y="753"/>
                    </a:lnTo>
                    <a:lnTo>
                      <a:pt x="4" y="799"/>
                    </a:lnTo>
                    <a:lnTo>
                      <a:pt x="112" y="926"/>
                    </a:lnTo>
                    <a:lnTo>
                      <a:pt x="223" y="834"/>
                    </a:lnTo>
                    <a:lnTo>
                      <a:pt x="299" y="944"/>
                    </a:lnTo>
                    <a:lnTo>
                      <a:pt x="348" y="882"/>
                    </a:lnTo>
                    <a:lnTo>
                      <a:pt x="426" y="899"/>
                    </a:lnTo>
                    <a:lnTo>
                      <a:pt x="490" y="822"/>
                    </a:lnTo>
                    <a:lnTo>
                      <a:pt x="583" y="823"/>
                    </a:lnTo>
                    <a:lnTo>
                      <a:pt x="724" y="872"/>
                    </a:lnTo>
                    <a:lnTo>
                      <a:pt x="831" y="1014"/>
                    </a:lnTo>
                    <a:lnTo>
                      <a:pt x="831" y="1077"/>
                    </a:lnTo>
                    <a:lnTo>
                      <a:pt x="877" y="1141"/>
                    </a:lnTo>
                    <a:lnTo>
                      <a:pt x="892" y="1203"/>
                    </a:lnTo>
                    <a:lnTo>
                      <a:pt x="858" y="1344"/>
                    </a:lnTo>
                    <a:lnTo>
                      <a:pt x="826" y="1375"/>
                    </a:lnTo>
                    <a:lnTo>
                      <a:pt x="840" y="1484"/>
                    </a:lnTo>
                    <a:lnTo>
                      <a:pt x="1029" y="1487"/>
                    </a:lnTo>
                    <a:lnTo>
                      <a:pt x="1075" y="1551"/>
                    </a:lnTo>
                    <a:lnTo>
                      <a:pt x="1075" y="1566"/>
                    </a:lnTo>
                    <a:lnTo>
                      <a:pt x="1202" y="1458"/>
                    </a:lnTo>
                    <a:lnTo>
                      <a:pt x="1175" y="1129"/>
                    </a:lnTo>
                    <a:lnTo>
                      <a:pt x="1207" y="1114"/>
                    </a:lnTo>
                    <a:lnTo>
                      <a:pt x="1270" y="1052"/>
                    </a:lnTo>
                    <a:lnTo>
                      <a:pt x="1255" y="989"/>
                    </a:lnTo>
                    <a:lnTo>
                      <a:pt x="1163" y="909"/>
                    </a:lnTo>
                    <a:lnTo>
                      <a:pt x="1212" y="722"/>
                    </a:lnTo>
                    <a:lnTo>
                      <a:pt x="1072" y="641"/>
                    </a:lnTo>
                    <a:lnTo>
                      <a:pt x="1152" y="565"/>
                    </a:lnTo>
                    <a:lnTo>
                      <a:pt x="1308" y="598"/>
                    </a:lnTo>
                    <a:lnTo>
                      <a:pt x="1417" y="568"/>
                    </a:lnTo>
                    <a:lnTo>
                      <a:pt x="1450" y="521"/>
                    </a:lnTo>
                    <a:lnTo>
                      <a:pt x="1577" y="430"/>
                    </a:lnTo>
                    <a:lnTo>
                      <a:pt x="1624" y="383"/>
                    </a:lnTo>
                    <a:lnTo>
                      <a:pt x="1625" y="373"/>
                    </a:lnTo>
                    <a:lnTo>
                      <a:pt x="1391" y="238"/>
                    </a:lnTo>
                    <a:lnTo>
                      <a:pt x="1188" y="235"/>
                    </a:lnTo>
                    <a:lnTo>
                      <a:pt x="1077" y="297"/>
                    </a:lnTo>
                    <a:lnTo>
                      <a:pt x="980" y="515"/>
                    </a:lnTo>
                    <a:lnTo>
                      <a:pt x="795" y="309"/>
                    </a:lnTo>
                    <a:lnTo>
                      <a:pt x="652" y="432"/>
                    </a:lnTo>
                    <a:lnTo>
                      <a:pt x="544" y="258"/>
                    </a:lnTo>
                    <a:lnTo>
                      <a:pt x="595" y="8"/>
                    </a:lnTo>
                    <a:lnTo>
                      <a:pt x="0" y="0"/>
                    </a:lnTo>
                    <a:lnTo>
                      <a:pt x="10" y="3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0" name="Freeform 434">
                <a:extLst>
                  <a:ext uri="{FF2B5EF4-FFF2-40B4-BE49-F238E27FC236}">
                    <a16:creationId xmlns:a16="http://schemas.microsoft.com/office/drawing/2014/main" id="{452336B2-5304-4016-A67F-201B609AE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3419"/>
                <a:ext cx="43" cy="40"/>
              </a:xfrm>
              <a:custGeom>
                <a:avLst/>
                <a:gdLst>
                  <a:gd name="T0" fmla="*/ 297 w 298"/>
                  <a:gd name="T1" fmla="*/ 128 h 282"/>
                  <a:gd name="T2" fmla="*/ 298 w 298"/>
                  <a:gd name="T3" fmla="*/ 66 h 282"/>
                  <a:gd name="T4" fmla="*/ 250 w 298"/>
                  <a:gd name="T5" fmla="*/ 65 h 282"/>
                  <a:gd name="T6" fmla="*/ 250 w 298"/>
                  <a:gd name="T7" fmla="*/ 33 h 282"/>
                  <a:gd name="T8" fmla="*/ 204 w 298"/>
                  <a:gd name="T9" fmla="*/ 48 h 282"/>
                  <a:gd name="T10" fmla="*/ 94 w 298"/>
                  <a:gd name="T11" fmla="*/ 0 h 282"/>
                  <a:gd name="T12" fmla="*/ 0 w 298"/>
                  <a:gd name="T13" fmla="*/ 62 h 282"/>
                  <a:gd name="T14" fmla="*/ 93 w 298"/>
                  <a:gd name="T15" fmla="*/ 125 h 282"/>
                  <a:gd name="T16" fmla="*/ 121 w 298"/>
                  <a:gd name="T17" fmla="*/ 282 h 282"/>
                  <a:gd name="T18" fmla="*/ 133 w 298"/>
                  <a:gd name="T19" fmla="*/ 277 h 282"/>
                  <a:gd name="T20" fmla="*/ 138 w 298"/>
                  <a:gd name="T21" fmla="*/ 275 h 282"/>
                  <a:gd name="T22" fmla="*/ 138 w 298"/>
                  <a:gd name="T23" fmla="*/ 267 h 282"/>
                  <a:gd name="T24" fmla="*/ 216 w 298"/>
                  <a:gd name="T25" fmla="*/ 237 h 282"/>
                  <a:gd name="T26" fmla="*/ 248 w 298"/>
                  <a:gd name="T27" fmla="*/ 237 h 282"/>
                  <a:gd name="T28" fmla="*/ 264 w 298"/>
                  <a:gd name="T29" fmla="*/ 238 h 282"/>
                  <a:gd name="T30" fmla="*/ 265 w 298"/>
                  <a:gd name="T31" fmla="*/ 143 h 282"/>
                  <a:gd name="T32" fmla="*/ 297 w 298"/>
                  <a:gd name="T33" fmla="*/ 1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8" h="282">
                    <a:moveTo>
                      <a:pt x="297" y="128"/>
                    </a:moveTo>
                    <a:lnTo>
                      <a:pt x="298" y="66"/>
                    </a:lnTo>
                    <a:lnTo>
                      <a:pt x="250" y="65"/>
                    </a:lnTo>
                    <a:lnTo>
                      <a:pt x="250" y="33"/>
                    </a:lnTo>
                    <a:lnTo>
                      <a:pt x="204" y="48"/>
                    </a:lnTo>
                    <a:lnTo>
                      <a:pt x="94" y="0"/>
                    </a:lnTo>
                    <a:lnTo>
                      <a:pt x="0" y="62"/>
                    </a:lnTo>
                    <a:lnTo>
                      <a:pt x="93" y="125"/>
                    </a:lnTo>
                    <a:lnTo>
                      <a:pt x="121" y="282"/>
                    </a:lnTo>
                    <a:lnTo>
                      <a:pt x="133" y="277"/>
                    </a:lnTo>
                    <a:lnTo>
                      <a:pt x="138" y="275"/>
                    </a:lnTo>
                    <a:lnTo>
                      <a:pt x="138" y="267"/>
                    </a:lnTo>
                    <a:lnTo>
                      <a:pt x="216" y="237"/>
                    </a:lnTo>
                    <a:lnTo>
                      <a:pt x="248" y="237"/>
                    </a:lnTo>
                    <a:lnTo>
                      <a:pt x="264" y="238"/>
                    </a:lnTo>
                    <a:lnTo>
                      <a:pt x="265" y="143"/>
                    </a:lnTo>
                    <a:lnTo>
                      <a:pt x="297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1" name="Freeform 435">
                <a:extLst>
                  <a:ext uri="{FF2B5EF4-FFF2-40B4-BE49-F238E27FC236}">
                    <a16:creationId xmlns:a16="http://schemas.microsoft.com/office/drawing/2014/main" id="{FF79320E-B567-4ABD-B990-F9959DF41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3453"/>
                <a:ext cx="29" cy="22"/>
              </a:xfrm>
              <a:custGeom>
                <a:avLst/>
                <a:gdLst>
                  <a:gd name="T0" fmla="*/ 206 w 206"/>
                  <a:gd name="T1" fmla="*/ 17 h 156"/>
                  <a:gd name="T2" fmla="*/ 143 w 206"/>
                  <a:gd name="T3" fmla="*/ 0 h 156"/>
                  <a:gd name="T4" fmla="*/ 111 w 206"/>
                  <a:gd name="T5" fmla="*/ 0 h 156"/>
                  <a:gd name="T6" fmla="*/ 33 w 206"/>
                  <a:gd name="T7" fmla="*/ 30 h 156"/>
                  <a:gd name="T8" fmla="*/ 33 w 206"/>
                  <a:gd name="T9" fmla="*/ 38 h 156"/>
                  <a:gd name="T10" fmla="*/ 33 w 206"/>
                  <a:gd name="T11" fmla="*/ 61 h 156"/>
                  <a:gd name="T12" fmla="*/ 0 w 206"/>
                  <a:gd name="T13" fmla="*/ 139 h 156"/>
                  <a:gd name="T14" fmla="*/ 15 w 206"/>
                  <a:gd name="T15" fmla="*/ 140 h 156"/>
                  <a:gd name="T16" fmla="*/ 18 w 206"/>
                  <a:gd name="T17" fmla="*/ 140 h 156"/>
                  <a:gd name="T18" fmla="*/ 109 w 206"/>
                  <a:gd name="T19" fmla="*/ 156 h 156"/>
                  <a:gd name="T20" fmla="*/ 141 w 206"/>
                  <a:gd name="T21" fmla="*/ 141 h 156"/>
                  <a:gd name="T22" fmla="*/ 126 w 206"/>
                  <a:gd name="T23" fmla="*/ 62 h 156"/>
                  <a:gd name="T24" fmla="*/ 174 w 206"/>
                  <a:gd name="T25" fmla="*/ 47 h 156"/>
                  <a:gd name="T26" fmla="*/ 190 w 206"/>
                  <a:gd name="T27" fmla="*/ 48 h 156"/>
                  <a:gd name="T28" fmla="*/ 205 w 206"/>
                  <a:gd name="T29" fmla="*/ 48 h 156"/>
                  <a:gd name="T30" fmla="*/ 206 w 206"/>
                  <a:gd name="T31" fmla="*/ 1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56">
                    <a:moveTo>
                      <a:pt x="206" y="17"/>
                    </a:moveTo>
                    <a:lnTo>
                      <a:pt x="143" y="0"/>
                    </a:lnTo>
                    <a:lnTo>
                      <a:pt x="111" y="0"/>
                    </a:lnTo>
                    <a:lnTo>
                      <a:pt x="33" y="30"/>
                    </a:lnTo>
                    <a:lnTo>
                      <a:pt x="33" y="38"/>
                    </a:lnTo>
                    <a:lnTo>
                      <a:pt x="33" y="61"/>
                    </a:lnTo>
                    <a:lnTo>
                      <a:pt x="0" y="139"/>
                    </a:lnTo>
                    <a:lnTo>
                      <a:pt x="15" y="140"/>
                    </a:lnTo>
                    <a:lnTo>
                      <a:pt x="18" y="140"/>
                    </a:lnTo>
                    <a:lnTo>
                      <a:pt x="109" y="156"/>
                    </a:lnTo>
                    <a:lnTo>
                      <a:pt x="141" y="141"/>
                    </a:lnTo>
                    <a:lnTo>
                      <a:pt x="126" y="62"/>
                    </a:lnTo>
                    <a:lnTo>
                      <a:pt x="174" y="47"/>
                    </a:lnTo>
                    <a:lnTo>
                      <a:pt x="190" y="48"/>
                    </a:lnTo>
                    <a:lnTo>
                      <a:pt x="205" y="48"/>
                    </a:lnTo>
                    <a:lnTo>
                      <a:pt x="206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2" name="Freeform 436">
                <a:extLst>
                  <a:ext uri="{FF2B5EF4-FFF2-40B4-BE49-F238E27FC236}">
                    <a16:creationId xmlns:a16="http://schemas.microsoft.com/office/drawing/2014/main" id="{EB30D57E-B253-4DC5-A8D9-52E8F5288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6" y="3460"/>
                <a:ext cx="36" cy="76"/>
              </a:xfrm>
              <a:custGeom>
                <a:avLst/>
                <a:gdLst>
                  <a:gd name="T0" fmla="*/ 202 w 251"/>
                  <a:gd name="T1" fmla="*/ 1 h 534"/>
                  <a:gd name="T2" fmla="*/ 175 w 251"/>
                  <a:gd name="T3" fmla="*/ 1 h 534"/>
                  <a:gd name="T4" fmla="*/ 159 w 251"/>
                  <a:gd name="T5" fmla="*/ 0 h 534"/>
                  <a:gd name="T6" fmla="*/ 111 w 251"/>
                  <a:gd name="T7" fmla="*/ 15 h 534"/>
                  <a:gd name="T8" fmla="*/ 126 w 251"/>
                  <a:gd name="T9" fmla="*/ 94 h 534"/>
                  <a:gd name="T10" fmla="*/ 94 w 251"/>
                  <a:gd name="T11" fmla="*/ 109 h 534"/>
                  <a:gd name="T12" fmla="*/ 3 w 251"/>
                  <a:gd name="T13" fmla="*/ 93 h 534"/>
                  <a:gd name="T14" fmla="*/ 0 w 251"/>
                  <a:gd name="T15" fmla="*/ 107 h 534"/>
                  <a:gd name="T16" fmla="*/ 0 w 251"/>
                  <a:gd name="T17" fmla="*/ 109 h 534"/>
                  <a:gd name="T18" fmla="*/ 78 w 251"/>
                  <a:gd name="T19" fmla="*/ 188 h 534"/>
                  <a:gd name="T20" fmla="*/ 61 w 251"/>
                  <a:gd name="T21" fmla="*/ 266 h 534"/>
                  <a:gd name="T22" fmla="*/ 138 w 251"/>
                  <a:gd name="T23" fmla="*/ 330 h 534"/>
                  <a:gd name="T24" fmla="*/ 27 w 251"/>
                  <a:gd name="T25" fmla="*/ 453 h 534"/>
                  <a:gd name="T26" fmla="*/ 57 w 251"/>
                  <a:gd name="T27" fmla="*/ 516 h 534"/>
                  <a:gd name="T28" fmla="*/ 104 w 251"/>
                  <a:gd name="T29" fmla="*/ 502 h 534"/>
                  <a:gd name="T30" fmla="*/ 167 w 251"/>
                  <a:gd name="T31" fmla="*/ 534 h 534"/>
                  <a:gd name="T32" fmla="*/ 214 w 251"/>
                  <a:gd name="T33" fmla="*/ 534 h 534"/>
                  <a:gd name="T34" fmla="*/ 214 w 251"/>
                  <a:gd name="T35" fmla="*/ 488 h 534"/>
                  <a:gd name="T36" fmla="*/ 199 w 251"/>
                  <a:gd name="T37" fmla="*/ 456 h 534"/>
                  <a:gd name="T38" fmla="*/ 200 w 251"/>
                  <a:gd name="T39" fmla="*/ 393 h 534"/>
                  <a:gd name="T40" fmla="*/ 216 w 251"/>
                  <a:gd name="T41" fmla="*/ 391 h 534"/>
                  <a:gd name="T42" fmla="*/ 217 w 251"/>
                  <a:gd name="T43" fmla="*/ 283 h 534"/>
                  <a:gd name="T44" fmla="*/ 250 w 251"/>
                  <a:gd name="T45" fmla="*/ 190 h 534"/>
                  <a:gd name="T46" fmla="*/ 251 w 251"/>
                  <a:gd name="T47" fmla="*/ 96 h 534"/>
                  <a:gd name="T48" fmla="*/ 220 w 251"/>
                  <a:gd name="T49" fmla="*/ 80 h 534"/>
                  <a:gd name="T50" fmla="*/ 221 w 251"/>
                  <a:gd name="T51" fmla="*/ 32 h 534"/>
                  <a:gd name="T52" fmla="*/ 206 w 251"/>
                  <a:gd name="T53" fmla="*/ 1 h 534"/>
                  <a:gd name="T54" fmla="*/ 202 w 251"/>
                  <a:gd name="T55" fmla="*/ 1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1" h="534">
                    <a:moveTo>
                      <a:pt x="202" y="1"/>
                    </a:moveTo>
                    <a:lnTo>
                      <a:pt x="175" y="1"/>
                    </a:lnTo>
                    <a:lnTo>
                      <a:pt x="159" y="0"/>
                    </a:lnTo>
                    <a:lnTo>
                      <a:pt x="111" y="15"/>
                    </a:lnTo>
                    <a:lnTo>
                      <a:pt x="126" y="94"/>
                    </a:lnTo>
                    <a:lnTo>
                      <a:pt x="94" y="109"/>
                    </a:lnTo>
                    <a:lnTo>
                      <a:pt x="3" y="93"/>
                    </a:lnTo>
                    <a:lnTo>
                      <a:pt x="0" y="107"/>
                    </a:lnTo>
                    <a:lnTo>
                      <a:pt x="0" y="109"/>
                    </a:lnTo>
                    <a:lnTo>
                      <a:pt x="78" y="188"/>
                    </a:lnTo>
                    <a:lnTo>
                      <a:pt x="61" y="266"/>
                    </a:lnTo>
                    <a:lnTo>
                      <a:pt x="138" y="330"/>
                    </a:lnTo>
                    <a:lnTo>
                      <a:pt x="27" y="453"/>
                    </a:lnTo>
                    <a:lnTo>
                      <a:pt x="57" y="516"/>
                    </a:lnTo>
                    <a:lnTo>
                      <a:pt x="104" y="502"/>
                    </a:lnTo>
                    <a:lnTo>
                      <a:pt x="167" y="534"/>
                    </a:lnTo>
                    <a:lnTo>
                      <a:pt x="214" y="534"/>
                    </a:lnTo>
                    <a:lnTo>
                      <a:pt x="214" y="488"/>
                    </a:lnTo>
                    <a:lnTo>
                      <a:pt x="199" y="456"/>
                    </a:lnTo>
                    <a:lnTo>
                      <a:pt x="200" y="393"/>
                    </a:lnTo>
                    <a:lnTo>
                      <a:pt x="216" y="391"/>
                    </a:lnTo>
                    <a:lnTo>
                      <a:pt x="217" y="283"/>
                    </a:lnTo>
                    <a:lnTo>
                      <a:pt x="250" y="190"/>
                    </a:lnTo>
                    <a:lnTo>
                      <a:pt x="251" y="96"/>
                    </a:lnTo>
                    <a:lnTo>
                      <a:pt x="220" y="80"/>
                    </a:lnTo>
                    <a:lnTo>
                      <a:pt x="221" y="32"/>
                    </a:lnTo>
                    <a:lnTo>
                      <a:pt x="206" y="1"/>
                    </a:lnTo>
                    <a:lnTo>
                      <a:pt x="20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3" name="Freeform 437">
                <a:extLst>
                  <a:ext uri="{FF2B5EF4-FFF2-40B4-BE49-F238E27FC236}">
                    <a16:creationId xmlns:a16="http://schemas.microsoft.com/office/drawing/2014/main" id="{819A3474-5886-46EF-A251-36A1975F8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5" y="3475"/>
                <a:ext cx="168" cy="188"/>
              </a:xfrm>
              <a:custGeom>
                <a:avLst/>
                <a:gdLst>
                  <a:gd name="T0" fmla="*/ 885 w 1178"/>
                  <a:gd name="T1" fmla="*/ 288 h 1314"/>
                  <a:gd name="T2" fmla="*/ 854 w 1178"/>
                  <a:gd name="T3" fmla="*/ 272 h 1314"/>
                  <a:gd name="T4" fmla="*/ 713 w 1178"/>
                  <a:gd name="T5" fmla="*/ 283 h 1314"/>
                  <a:gd name="T6" fmla="*/ 697 w 1178"/>
                  <a:gd name="T7" fmla="*/ 285 h 1314"/>
                  <a:gd name="T8" fmla="*/ 696 w 1178"/>
                  <a:gd name="T9" fmla="*/ 348 h 1314"/>
                  <a:gd name="T10" fmla="*/ 711 w 1178"/>
                  <a:gd name="T11" fmla="*/ 380 h 1314"/>
                  <a:gd name="T12" fmla="*/ 711 w 1178"/>
                  <a:gd name="T13" fmla="*/ 426 h 1314"/>
                  <a:gd name="T14" fmla="*/ 664 w 1178"/>
                  <a:gd name="T15" fmla="*/ 426 h 1314"/>
                  <a:gd name="T16" fmla="*/ 601 w 1178"/>
                  <a:gd name="T17" fmla="*/ 394 h 1314"/>
                  <a:gd name="T18" fmla="*/ 554 w 1178"/>
                  <a:gd name="T19" fmla="*/ 408 h 1314"/>
                  <a:gd name="T20" fmla="*/ 524 w 1178"/>
                  <a:gd name="T21" fmla="*/ 345 h 1314"/>
                  <a:gd name="T22" fmla="*/ 635 w 1178"/>
                  <a:gd name="T23" fmla="*/ 222 h 1314"/>
                  <a:gd name="T24" fmla="*/ 558 w 1178"/>
                  <a:gd name="T25" fmla="*/ 158 h 1314"/>
                  <a:gd name="T26" fmla="*/ 575 w 1178"/>
                  <a:gd name="T27" fmla="*/ 80 h 1314"/>
                  <a:gd name="T28" fmla="*/ 497 w 1178"/>
                  <a:gd name="T29" fmla="*/ 1 h 1314"/>
                  <a:gd name="T30" fmla="*/ 497 w 1178"/>
                  <a:gd name="T31" fmla="*/ 0 h 1314"/>
                  <a:gd name="T32" fmla="*/ 260 w 1178"/>
                  <a:gd name="T33" fmla="*/ 169 h 1314"/>
                  <a:gd name="T34" fmla="*/ 211 w 1178"/>
                  <a:gd name="T35" fmla="*/ 263 h 1314"/>
                  <a:gd name="T36" fmla="*/ 288 w 1178"/>
                  <a:gd name="T37" fmla="*/ 420 h 1314"/>
                  <a:gd name="T38" fmla="*/ 208 w 1178"/>
                  <a:gd name="T39" fmla="*/ 498 h 1314"/>
                  <a:gd name="T40" fmla="*/ 145 w 1178"/>
                  <a:gd name="T41" fmla="*/ 528 h 1314"/>
                  <a:gd name="T42" fmla="*/ 129 w 1178"/>
                  <a:gd name="T43" fmla="*/ 575 h 1314"/>
                  <a:gd name="T44" fmla="*/ 221 w 1178"/>
                  <a:gd name="T45" fmla="*/ 686 h 1314"/>
                  <a:gd name="T46" fmla="*/ 141 w 1178"/>
                  <a:gd name="T47" fmla="*/ 795 h 1314"/>
                  <a:gd name="T48" fmla="*/ 63 w 1178"/>
                  <a:gd name="T49" fmla="*/ 762 h 1314"/>
                  <a:gd name="T50" fmla="*/ 0 w 1178"/>
                  <a:gd name="T51" fmla="*/ 839 h 1314"/>
                  <a:gd name="T52" fmla="*/ 77 w 1178"/>
                  <a:gd name="T53" fmla="*/ 904 h 1314"/>
                  <a:gd name="T54" fmla="*/ 13 w 1178"/>
                  <a:gd name="T55" fmla="*/ 996 h 1314"/>
                  <a:gd name="T56" fmla="*/ 28 w 1178"/>
                  <a:gd name="T57" fmla="*/ 1060 h 1314"/>
                  <a:gd name="T58" fmla="*/ 123 w 1178"/>
                  <a:gd name="T59" fmla="*/ 1029 h 1314"/>
                  <a:gd name="T60" fmla="*/ 169 w 1178"/>
                  <a:gd name="T61" fmla="*/ 1062 h 1314"/>
                  <a:gd name="T62" fmla="*/ 198 w 1178"/>
                  <a:gd name="T63" fmla="*/ 1171 h 1314"/>
                  <a:gd name="T64" fmla="*/ 260 w 1178"/>
                  <a:gd name="T65" fmla="*/ 1314 h 1314"/>
                  <a:gd name="T66" fmla="*/ 579 w 1178"/>
                  <a:gd name="T67" fmla="*/ 894 h 1314"/>
                  <a:gd name="T68" fmla="*/ 424 w 1178"/>
                  <a:gd name="T69" fmla="*/ 735 h 1314"/>
                  <a:gd name="T70" fmla="*/ 535 w 1178"/>
                  <a:gd name="T71" fmla="*/ 659 h 1314"/>
                  <a:gd name="T72" fmla="*/ 735 w 1178"/>
                  <a:gd name="T73" fmla="*/ 913 h 1314"/>
                  <a:gd name="T74" fmla="*/ 860 w 1178"/>
                  <a:gd name="T75" fmla="*/ 915 h 1314"/>
                  <a:gd name="T76" fmla="*/ 862 w 1178"/>
                  <a:gd name="T77" fmla="*/ 789 h 1314"/>
                  <a:gd name="T78" fmla="*/ 1066 w 1178"/>
                  <a:gd name="T79" fmla="*/ 808 h 1314"/>
                  <a:gd name="T80" fmla="*/ 1066 w 1178"/>
                  <a:gd name="T81" fmla="*/ 800 h 1314"/>
                  <a:gd name="T82" fmla="*/ 1066 w 1178"/>
                  <a:gd name="T83" fmla="*/ 792 h 1314"/>
                  <a:gd name="T84" fmla="*/ 1178 w 1178"/>
                  <a:gd name="T85" fmla="*/ 637 h 1314"/>
                  <a:gd name="T86" fmla="*/ 1055 w 1178"/>
                  <a:gd name="T87" fmla="*/ 510 h 1314"/>
                  <a:gd name="T88" fmla="*/ 1006 w 1178"/>
                  <a:gd name="T89" fmla="*/ 587 h 1314"/>
                  <a:gd name="T90" fmla="*/ 929 w 1178"/>
                  <a:gd name="T91" fmla="*/ 555 h 1314"/>
                  <a:gd name="T92" fmla="*/ 930 w 1178"/>
                  <a:gd name="T93" fmla="*/ 493 h 1314"/>
                  <a:gd name="T94" fmla="*/ 852 w 1178"/>
                  <a:gd name="T95" fmla="*/ 444 h 1314"/>
                  <a:gd name="T96" fmla="*/ 885 w 1178"/>
                  <a:gd name="T97" fmla="*/ 288 h 1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78" h="1314">
                    <a:moveTo>
                      <a:pt x="885" y="288"/>
                    </a:moveTo>
                    <a:lnTo>
                      <a:pt x="854" y="272"/>
                    </a:lnTo>
                    <a:lnTo>
                      <a:pt x="713" y="283"/>
                    </a:lnTo>
                    <a:lnTo>
                      <a:pt x="697" y="285"/>
                    </a:lnTo>
                    <a:lnTo>
                      <a:pt x="696" y="348"/>
                    </a:lnTo>
                    <a:lnTo>
                      <a:pt x="711" y="380"/>
                    </a:lnTo>
                    <a:lnTo>
                      <a:pt x="711" y="426"/>
                    </a:lnTo>
                    <a:lnTo>
                      <a:pt x="664" y="426"/>
                    </a:lnTo>
                    <a:lnTo>
                      <a:pt x="601" y="394"/>
                    </a:lnTo>
                    <a:lnTo>
                      <a:pt x="554" y="408"/>
                    </a:lnTo>
                    <a:lnTo>
                      <a:pt x="524" y="345"/>
                    </a:lnTo>
                    <a:lnTo>
                      <a:pt x="635" y="222"/>
                    </a:lnTo>
                    <a:lnTo>
                      <a:pt x="558" y="158"/>
                    </a:lnTo>
                    <a:lnTo>
                      <a:pt x="575" y="80"/>
                    </a:lnTo>
                    <a:lnTo>
                      <a:pt x="497" y="1"/>
                    </a:lnTo>
                    <a:lnTo>
                      <a:pt x="497" y="0"/>
                    </a:lnTo>
                    <a:lnTo>
                      <a:pt x="260" y="169"/>
                    </a:lnTo>
                    <a:lnTo>
                      <a:pt x="211" y="263"/>
                    </a:lnTo>
                    <a:lnTo>
                      <a:pt x="288" y="420"/>
                    </a:lnTo>
                    <a:lnTo>
                      <a:pt x="208" y="498"/>
                    </a:lnTo>
                    <a:lnTo>
                      <a:pt x="145" y="528"/>
                    </a:lnTo>
                    <a:lnTo>
                      <a:pt x="129" y="575"/>
                    </a:lnTo>
                    <a:lnTo>
                      <a:pt x="221" y="686"/>
                    </a:lnTo>
                    <a:lnTo>
                      <a:pt x="141" y="795"/>
                    </a:lnTo>
                    <a:lnTo>
                      <a:pt x="63" y="762"/>
                    </a:lnTo>
                    <a:lnTo>
                      <a:pt x="0" y="839"/>
                    </a:lnTo>
                    <a:lnTo>
                      <a:pt x="77" y="904"/>
                    </a:lnTo>
                    <a:lnTo>
                      <a:pt x="13" y="996"/>
                    </a:lnTo>
                    <a:lnTo>
                      <a:pt x="28" y="1060"/>
                    </a:lnTo>
                    <a:lnTo>
                      <a:pt x="123" y="1029"/>
                    </a:lnTo>
                    <a:lnTo>
                      <a:pt x="169" y="1062"/>
                    </a:lnTo>
                    <a:lnTo>
                      <a:pt x="198" y="1171"/>
                    </a:lnTo>
                    <a:lnTo>
                      <a:pt x="260" y="1314"/>
                    </a:lnTo>
                    <a:lnTo>
                      <a:pt x="579" y="894"/>
                    </a:lnTo>
                    <a:lnTo>
                      <a:pt x="424" y="735"/>
                    </a:lnTo>
                    <a:lnTo>
                      <a:pt x="535" y="659"/>
                    </a:lnTo>
                    <a:lnTo>
                      <a:pt x="735" y="913"/>
                    </a:lnTo>
                    <a:lnTo>
                      <a:pt x="860" y="915"/>
                    </a:lnTo>
                    <a:lnTo>
                      <a:pt x="862" y="789"/>
                    </a:lnTo>
                    <a:lnTo>
                      <a:pt x="1066" y="808"/>
                    </a:lnTo>
                    <a:lnTo>
                      <a:pt x="1066" y="800"/>
                    </a:lnTo>
                    <a:lnTo>
                      <a:pt x="1066" y="792"/>
                    </a:lnTo>
                    <a:lnTo>
                      <a:pt x="1178" y="637"/>
                    </a:lnTo>
                    <a:lnTo>
                      <a:pt x="1055" y="510"/>
                    </a:lnTo>
                    <a:lnTo>
                      <a:pt x="1006" y="587"/>
                    </a:lnTo>
                    <a:lnTo>
                      <a:pt x="929" y="555"/>
                    </a:lnTo>
                    <a:lnTo>
                      <a:pt x="930" y="493"/>
                    </a:lnTo>
                    <a:lnTo>
                      <a:pt x="852" y="444"/>
                    </a:lnTo>
                    <a:lnTo>
                      <a:pt x="885" y="2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4" name="Freeform 438">
                <a:extLst>
                  <a:ext uri="{FF2B5EF4-FFF2-40B4-BE49-F238E27FC236}">
                    <a16:creationId xmlns:a16="http://schemas.microsoft.com/office/drawing/2014/main" id="{862179D6-CE56-47A7-BD25-CD056F206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" y="3499"/>
                <a:ext cx="238" cy="324"/>
              </a:xfrm>
              <a:custGeom>
                <a:avLst/>
                <a:gdLst>
                  <a:gd name="T0" fmla="*/ 1592 w 1669"/>
                  <a:gd name="T1" fmla="*/ 99 h 2271"/>
                  <a:gd name="T2" fmla="*/ 1296 w 1669"/>
                  <a:gd name="T3" fmla="*/ 0 h 2271"/>
                  <a:gd name="T4" fmla="*/ 1181 w 1669"/>
                  <a:gd name="T5" fmla="*/ 328 h 2271"/>
                  <a:gd name="T6" fmla="*/ 730 w 1669"/>
                  <a:gd name="T7" fmla="*/ 102 h 2271"/>
                  <a:gd name="T8" fmla="*/ 427 w 1669"/>
                  <a:gd name="T9" fmla="*/ 474 h 2271"/>
                  <a:gd name="T10" fmla="*/ 90 w 1669"/>
                  <a:gd name="T11" fmla="*/ 1002 h 2271"/>
                  <a:gd name="T12" fmla="*/ 445 w 1669"/>
                  <a:gd name="T13" fmla="*/ 1462 h 2271"/>
                  <a:gd name="T14" fmla="*/ 253 w 1669"/>
                  <a:gd name="T15" fmla="*/ 1757 h 2271"/>
                  <a:gd name="T16" fmla="*/ 159 w 1669"/>
                  <a:gd name="T17" fmla="*/ 1709 h 2271"/>
                  <a:gd name="T18" fmla="*/ 0 w 1669"/>
                  <a:gd name="T19" fmla="*/ 1879 h 2271"/>
                  <a:gd name="T20" fmla="*/ 26 w 1669"/>
                  <a:gd name="T21" fmla="*/ 2271 h 2271"/>
                  <a:gd name="T22" fmla="*/ 465 w 1669"/>
                  <a:gd name="T23" fmla="*/ 2214 h 2271"/>
                  <a:gd name="T24" fmla="*/ 471 w 1669"/>
                  <a:gd name="T25" fmla="*/ 1839 h 2271"/>
                  <a:gd name="T26" fmla="*/ 565 w 1669"/>
                  <a:gd name="T27" fmla="*/ 1808 h 2271"/>
                  <a:gd name="T28" fmla="*/ 782 w 1669"/>
                  <a:gd name="T29" fmla="*/ 1967 h 2271"/>
                  <a:gd name="T30" fmla="*/ 876 w 1669"/>
                  <a:gd name="T31" fmla="*/ 1985 h 2271"/>
                  <a:gd name="T32" fmla="*/ 851 w 1669"/>
                  <a:gd name="T33" fmla="*/ 1562 h 2271"/>
                  <a:gd name="T34" fmla="*/ 1229 w 1669"/>
                  <a:gd name="T35" fmla="*/ 1457 h 2271"/>
                  <a:gd name="T36" fmla="*/ 1169 w 1669"/>
                  <a:gd name="T37" fmla="*/ 1221 h 2271"/>
                  <a:gd name="T38" fmla="*/ 1297 w 1669"/>
                  <a:gd name="T39" fmla="*/ 1019 h 2271"/>
                  <a:gd name="T40" fmla="*/ 1579 w 1669"/>
                  <a:gd name="T41" fmla="*/ 1007 h 2271"/>
                  <a:gd name="T42" fmla="*/ 1550 w 1669"/>
                  <a:gd name="T43" fmla="*/ 898 h 2271"/>
                  <a:gd name="T44" fmla="*/ 1504 w 1669"/>
                  <a:gd name="T45" fmla="*/ 865 h 2271"/>
                  <a:gd name="T46" fmla="*/ 1409 w 1669"/>
                  <a:gd name="T47" fmla="*/ 896 h 2271"/>
                  <a:gd name="T48" fmla="*/ 1394 w 1669"/>
                  <a:gd name="T49" fmla="*/ 832 h 2271"/>
                  <a:gd name="T50" fmla="*/ 1458 w 1669"/>
                  <a:gd name="T51" fmla="*/ 740 h 2271"/>
                  <a:gd name="T52" fmla="*/ 1381 w 1669"/>
                  <a:gd name="T53" fmla="*/ 675 h 2271"/>
                  <a:gd name="T54" fmla="*/ 1444 w 1669"/>
                  <a:gd name="T55" fmla="*/ 598 h 2271"/>
                  <a:gd name="T56" fmla="*/ 1522 w 1669"/>
                  <a:gd name="T57" fmla="*/ 631 h 2271"/>
                  <a:gd name="T58" fmla="*/ 1602 w 1669"/>
                  <a:gd name="T59" fmla="*/ 522 h 2271"/>
                  <a:gd name="T60" fmla="*/ 1510 w 1669"/>
                  <a:gd name="T61" fmla="*/ 411 h 2271"/>
                  <a:gd name="T62" fmla="*/ 1526 w 1669"/>
                  <a:gd name="T63" fmla="*/ 364 h 2271"/>
                  <a:gd name="T64" fmla="*/ 1589 w 1669"/>
                  <a:gd name="T65" fmla="*/ 334 h 2271"/>
                  <a:gd name="T66" fmla="*/ 1669 w 1669"/>
                  <a:gd name="T67" fmla="*/ 256 h 2271"/>
                  <a:gd name="T68" fmla="*/ 1592 w 1669"/>
                  <a:gd name="T69" fmla="*/ 99 h 2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69" h="2271">
                    <a:moveTo>
                      <a:pt x="1592" y="99"/>
                    </a:moveTo>
                    <a:lnTo>
                      <a:pt x="1296" y="0"/>
                    </a:lnTo>
                    <a:lnTo>
                      <a:pt x="1181" y="328"/>
                    </a:lnTo>
                    <a:lnTo>
                      <a:pt x="730" y="102"/>
                    </a:lnTo>
                    <a:lnTo>
                      <a:pt x="427" y="474"/>
                    </a:lnTo>
                    <a:lnTo>
                      <a:pt x="90" y="1002"/>
                    </a:lnTo>
                    <a:lnTo>
                      <a:pt x="445" y="1462"/>
                    </a:lnTo>
                    <a:lnTo>
                      <a:pt x="253" y="1757"/>
                    </a:lnTo>
                    <a:lnTo>
                      <a:pt x="159" y="1709"/>
                    </a:lnTo>
                    <a:lnTo>
                      <a:pt x="0" y="1879"/>
                    </a:lnTo>
                    <a:lnTo>
                      <a:pt x="26" y="2271"/>
                    </a:lnTo>
                    <a:lnTo>
                      <a:pt x="465" y="2214"/>
                    </a:lnTo>
                    <a:lnTo>
                      <a:pt x="471" y="1839"/>
                    </a:lnTo>
                    <a:lnTo>
                      <a:pt x="565" y="1808"/>
                    </a:lnTo>
                    <a:lnTo>
                      <a:pt x="782" y="1967"/>
                    </a:lnTo>
                    <a:lnTo>
                      <a:pt x="876" y="1985"/>
                    </a:lnTo>
                    <a:lnTo>
                      <a:pt x="851" y="1562"/>
                    </a:lnTo>
                    <a:lnTo>
                      <a:pt x="1229" y="1457"/>
                    </a:lnTo>
                    <a:lnTo>
                      <a:pt x="1169" y="1221"/>
                    </a:lnTo>
                    <a:lnTo>
                      <a:pt x="1297" y="1019"/>
                    </a:lnTo>
                    <a:lnTo>
                      <a:pt x="1579" y="1007"/>
                    </a:lnTo>
                    <a:lnTo>
                      <a:pt x="1550" y="898"/>
                    </a:lnTo>
                    <a:lnTo>
                      <a:pt x="1504" y="865"/>
                    </a:lnTo>
                    <a:lnTo>
                      <a:pt x="1409" y="896"/>
                    </a:lnTo>
                    <a:lnTo>
                      <a:pt x="1394" y="832"/>
                    </a:lnTo>
                    <a:lnTo>
                      <a:pt x="1458" y="740"/>
                    </a:lnTo>
                    <a:lnTo>
                      <a:pt x="1381" y="675"/>
                    </a:lnTo>
                    <a:lnTo>
                      <a:pt x="1444" y="598"/>
                    </a:lnTo>
                    <a:lnTo>
                      <a:pt x="1522" y="631"/>
                    </a:lnTo>
                    <a:lnTo>
                      <a:pt x="1602" y="522"/>
                    </a:lnTo>
                    <a:lnTo>
                      <a:pt x="1510" y="411"/>
                    </a:lnTo>
                    <a:lnTo>
                      <a:pt x="1526" y="364"/>
                    </a:lnTo>
                    <a:lnTo>
                      <a:pt x="1589" y="334"/>
                    </a:lnTo>
                    <a:lnTo>
                      <a:pt x="1669" y="256"/>
                    </a:lnTo>
                    <a:lnTo>
                      <a:pt x="1592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5" name="Freeform 439">
                <a:extLst>
                  <a:ext uri="{FF2B5EF4-FFF2-40B4-BE49-F238E27FC236}">
                    <a16:creationId xmlns:a16="http://schemas.microsoft.com/office/drawing/2014/main" id="{1EE3DF12-7AF7-4DD8-82CF-E405DF81D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5" y="3569"/>
                <a:ext cx="299" cy="183"/>
              </a:xfrm>
              <a:custGeom>
                <a:avLst/>
                <a:gdLst>
                  <a:gd name="T0" fmla="*/ 747 w 2097"/>
                  <a:gd name="T1" fmla="*/ 0 h 1278"/>
                  <a:gd name="T2" fmla="*/ 636 w 2097"/>
                  <a:gd name="T3" fmla="*/ 76 h 1278"/>
                  <a:gd name="T4" fmla="*/ 791 w 2097"/>
                  <a:gd name="T5" fmla="*/ 235 h 1278"/>
                  <a:gd name="T6" fmla="*/ 472 w 2097"/>
                  <a:gd name="T7" fmla="*/ 655 h 1278"/>
                  <a:gd name="T8" fmla="*/ 410 w 2097"/>
                  <a:gd name="T9" fmla="*/ 512 h 1278"/>
                  <a:gd name="T10" fmla="*/ 128 w 2097"/>
                  <a:gd name="T11" fmla="*/ 524 h 1278"/>
                  <a:gd name="T12" fmla="*/ 0 w 2097"/>
                  <a:gd name="T13" fmla="*/ 726 h 1278"/>
                  <a:gd name="T14" fmla="*/ 60 w 2097"/>
                  <a:gd name="T15" fmla="*/ 962 h 1278"/>
                  <a:gd name="T16" fmla="*/ 214 w 2097"/>
                  <a:gd name="T17" fmla="*/ 1137 h 1278"/>
                  <a:gd name="T18" fmla="*/ 243 w 2097"/>
                  <a:gd name="T19" fmla="*/ 1278 h 1278"/>
                  <a:gd name="T20" fmla="*/ 591 w 2097"/>
                  <a:gd name="T21" fmla="*/ 1080 h 1278"/>
                  <a:gd name="T22" fmla="*/ 857 w 2097"/>
                  <a:gd name="T23" fmla="*/ 1146 h 1278"/>
                  <a:gd name="T24" fmla="*/ 859 w 2097"/>
                  <a:gd name="T25" fmla="*/ 989 h 1278"/>
                  <a:gd name="T26" fmla="*/ 719 w 2097"/>
                  <a:gd name="T27" fmla="*/ 908 h 1278"/>
                  <a:gd name="T28" fmla="*/ 689 w 2097"/>
                  <a:gd name="T29" fmla="*/ 767 h 1278"/>
                  <a:gd name="T30" fmla="*/ 1160 w 2097"/>
                  <a:gd name="T31" fmla="*/ 758 h 1278"/>
                  <a:gd name="T32" fmla="*/ 1318 w 2097"/>
                  <a:gd name="T33" fmla="*/ 619 h 1278"/>
                  <a:gd name="T34" fmla="*/ 1490 w 2097"/>
                  <a:gd name="T35" fmla="*/ 669 h 1278"/>
                  <a:gd name="T36" fmla="*/ 1504 w 2097"/>
                  <a:gd name="T37" fmla="*/ 778 h 1278"/>
                  <a:gd name="T38" fmla="*/ 1676 w 2097"/>
                  <a:gd name="T39" fmla="*/ 875 h 1278"/>
                  <a:gd name="T40" fmla="*/ 1721 w 2097"/>
                  <a:gd name="T41" fmla="*/ 1001 h 1278"/>
                  <a:gd name="T42" fmla="*/ 2079 w 2097"/>
                  <a:gd name="T43" fmla="*/ 1116 h 1278"/>
                  <a:gd name="T44" fmla="*/ 2097 w 2097"/>
                  <a:gd name="T45" fmla="*/ 1006 h 1278"/>
                  <a:gd name="T46" fmla="*/ 1962 w 2097"/>
                  <a:gd name="T47" fmla="*/ 597 h 1278"/>
                  <a:gd name="T48" fmla="*/ 1478 w 2097"/>
                  <a:gd name="T49" fmla="*/ 387 h 1278"/>
                  <a:gd name="T50" fmla="*/ 1466 w 2097"/>
                  <a:gd name="T51" fmla="*/ 151 h 1278"/>
                  <a:gd name="T52" fmla="*/ 1278 w 2097"/>
                  <a:gd name="T53" fmla="*/ 141 h 1278"/>
                  <a:gd name="T54" fmla="*/ 1278 w 2097"/>
                  <a:gd name="T55" fmla="*/ 149 h 1278"/>
                  <a:gd name="T56" fmla="*/ 1074 w 2097"/>
                  <a:gd name="T57" fmla="*/ 130 h 1278"/>
                  <a:gd name="T58" fmla="*/ 1072 w 2097"/>
                  <a:gd name="T59" fmla="*/ 256 h 1278"/>
                  <a:gd name="T60" fmla="*/ 947 w 2097"/>
                  <a:gd name="T61" fmla="*/ 254 h 1278"/>
                  <a:gd name="T62" fmla="*/ 747 w 2097"/>
                  <a:gd name="T63" fmla="*/ 0 h 1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97" h="1278">
                    <a:moveTo>
                      <a:pt x="747" y="0"/>
                    </a:moveTo>
                    <a:lnTo>
                      <a:pt x="636" y="76"/>
                    </a:lnTo>
                    <a:lnTo>
                      <a:pt x="791" y="235"/>
                    </a:lnTo>
                    <a:lnTo>
                      <a:pt x="472" y="655"/>
                    </a:lnTo>
                    <a:lnTo>
                      <a:pt x="410" y="512"/>
                    </a:lnTo>
                    <a:lnTo>
                      <a:pt x="128" y="524"/>
                    </a:lnTo>
                    <a:lnTo>
                      <a:pt x="0" y="726"/>
                    </a:lnTo>
                    <a:lnTo>
                      <a:pt x="60" y="962"/>
                    </a:lnTo>
                    <a:lnTo>
                      <a:pt x="214" y="1137"/>
                    </a:lnTo>
                    <a:lnTo>
                      <a:pt x="243" y="1278"/>
                    </a:lnTo>
                    <a:lnTo>
                      <a:pt x="591" y="1080"/>
                    </a:lnTo>
                    <a:lnTo>
                      <a:pt x="857" y="1146"/>
                    </a:lnTo>
                    <a:lnTo>
                      <a:pt x="859" y="989"/>
                    </a:lnTo>
                    <a:lnTo>
                      <a:pt x="719" y="908"/>
                    </a:lnTo>
                    <a:lnTo>
                      <a:pt x="689" y="767"/>
                    </a:lnTo>
                    <a:lnTo>
                      <a:pt x="1160" y="758"/>
                    </a:lnTo>
                    <a:lnTo>
                      <a:pt x="1318" y="619"/>
                    </a:lnTo>
                    <a:lnTo>
                      <a:pt x="1490" y="669"/>
                    </a:lnTo>
                    <a:lnTo>
                      <a:pt x="1504" y="778"/>
                    </a:lnTo>
                    <a:lnTo>
                      <a:pt x="1676" y="875"/>
                    </a:lnTo>
                    <a:lnTo>
                      <a:pt x="1721" y="1001"/>
                    </a:lnTo>
                    <a:lnTo>
                      <a:pt x="2079" y="1116"/>
                    </a:lnTo>
                    <a:lnTo>
                      <a:pt x="2097" y="1006"/>
                    </a:lnTo>
                    <a:lnTo>
                      <a:pt x="1962" y="597"/>
                    </a:lnTo>
                    <a:lnTo>
                      <a:pt x="1478" y="387"/>
                    </a:lnTo>
                    <a:lnTo>
                      <a:pt x="1466" y="151"/>
                    </a:lnTo>
                    <a:lnTo>
                      <a:pt x="1278" y="141"/>
                    </a:lnTo>
                    <a:lnTo>
                      <a:pt x="1278" y="149"/>
                    </a:lnTo>
                    <a:lnTo>
                      <a:pt x="1074" y="130"/>
                    </a:lnTo>
                    <a:lnTo>
                      <a:pt x="1072" y="256"/>
                    </a:lnTo>
                    <a:lnTo>
                      <a:pt x="947" y="254"/>
                    </a:lnTo>
                    <a:lnTo>
                      <a:pt x="74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6" name="Freeform 440">
                <a:extLst>
                  <a:ext uri="{FF2B5EF4-FFF2-40B4-BE49-F238E27FC236}">
                    <a16:creationId xmlns:a16="http://schemas.microsoft.com/office/drawing/2014/main" id="{804C49CA-C01F-4247-AA66-8ABF0286D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3658"/>
                <a:ext cx="393" cy="225"/>
              </a:xfrm>
              <a:custGeom>
                <a:avLst/>
                <a:gdLst>
                  <a:gd name="T0" fmla="*/ 1007 w 2746"/>
                  <a:gd name="T1" fmla="*/ 148 h 1574"/>
                  <a:gd name="T2" fmla="*/ 1037 w 2746"/>
                  <a:gd name="T3" fmla="*/ 289 h 1574"/>
                  <a:gd name="T4" fmla="*/ 1177 w 2746"/>
                  <a:gd name="T5" fmla="*/ 370 h 1574"/>
                  <a:gd name="T6" fmla="*/ 1175 w 2746"/>
                  <a:gd name="T7" fmla="*/ 527 h 1574"/>
                  <a:gd name="T8" fmla="*/ 909 w 2746"/>
                  <a:gd name="T9" fmla="*/ 461 h 1574"/>
                  <a:gd name="T10" fmla="*/ 561 w 2746"/>
                  <a:gd name="T11" fmla="*/ 659 h 1574"/>
                  <a:gd name="T12" fmla="*/ 532 w 2746"/>
                  <a:gd name="T13" fmla="*/ 518 h 1574"/>
                  <a:gd name="T14" fmla="*/ 378 w 2746"/>
                  <a:gd name="T15" fmla="*/ 343 h 1574"/>
                  <a:gd name="T16" fmla="*/ 0 w 2746"/>
                  <a:gd name="T17" fmla="*/ 448 h 1574"/>
                  <a:gd name="T18" fmla="*/ 25 w 2746"/>
                  <a:gd name="T19" fmla="*/ 871 h 1574"/>
                  <a:gd name="T20" fmla="*/ 180 w 2746"/>
                  <a:gd name="T21" fmla="*/ 951 h 1574"/>
                  <a:gd name="T22" fmla="*/ 494 w 2746"/>
                  <a:gd name="T23" fmla="*/ 1003 h 1574"/>
                  <a:gd name="T24" fmla="*/ 586 w 2746"/>
                  <a:gd name="T25" fmla="*/ 1129 h 1574"/>
                  <a:gd name="T26" fmla="*/ 962 w 2746"/>
                  <a:gd name="T27" fmla="*/ 1103 h 1574"/>
                  <a:gd name="T28" fmla="*/ 1209 w 2746"/>
                  <a:gd name="T29" fmla="*/ 1421 h 1574"/>
                  <a:gd name="T30" fmla="*/ 1320 w 2746"/>
                  <a:gd name="T31" fmla="*/ 1344 h 1574"/>
                  <a:gd name="T32" fmla="*/ 1773 w 2746"/>
                  <a:gd name="T33" fmla="*/ 1397 h 1574"/>
                  <a:gd name="T34" fmla="*/ 1802 w 2746"/>
                  <a:gd name="T35" fmla="*/ 1570 h 1574"/>
                  <a:gd name="T36" fmla="*/ 2100 w 2746"/>
                  <a:gd name="T37" fmla="*/ 1574 h 1574"/>
                  <a:gd name="T38" fmla="*/ 2401 w 2746"/>
                  <a:gd name="T39" fmla="*/ 1359 h 1574"/>
                  <a:gd name="T40" fmla="*/ 2746 w 2746"/>
                  <a:gd name="T41" fmla="*/ 1348 h 1574"/>
                  <a:gd name="T42" fmla="*/ 2732 w 2746"/>
                  <a:gd name="T43" fmla="*/ 1207 h 1574"/>
                  <a:gd name="T44" fmla="*/ 2593 w 2746"/>
                  <a:gd name="T45" fmla="*/ 1064 h 1574"/>
                  <a:gd name="T46" fmla="*/ 2405 w 2746"/>
                  <a:gd name="T47" fmla="*/ 1092 h 1574"/>
                  <a:gd name="T48" fmla="*/ 2217 w 2746"/>
                  <a:gd name="T49" fmla="*/ 1043 h 1574"/>
                  <a:gd name="T50" fmla="*/ 2142 w 2746"/>
                  <a:gd name="T51" fmla="*/ 822 h 1574"/>
                  <a:gd name="T52" fmla="*/ 2378 w 2746"/>
                  <a:gd name="T53" fmla="*/ 732 h 1574"/>
                  <a:gd name="T54" fmla="*/ 2397 w 2746"/>
                  <a:gd name="T55" fmla="*/ 497 h 1574"/>
                  <a:gd name="T56" fmla="*/ 2039 w 2746"/>
                  <a:gd name="T57" fmla="*/ 382 h 1574"/>
                  <a:gd name="T58" fmla="*/ 1994 w 2746"/>
                  <a:gd name="T59" fmla="*/ 256 h 1574"/>
                  <a:gd name="T60" fmla="*/ 1822 w 2746"/>
                  <a:gd name="T61" fmla="*/ 159 h 1574"/>
                  <a:gd name="T62" fmla="*/ 1808 w 2746"/>
                  <a:gd name="T63" fmla="*/ 50 h 1574"/>
                  <a:gd name="T64" fmla="*/ 1636 w 2746"/>
                  <a:gd name="T65" fmla="*/ 0 h 1574"/>
                  <a:gd name="T66" fmla="*/ 1478 w 2746"/>
                  <a:gd name="T67" fmla="*/ 139 h 1574"/>
                  <a:gd name="T68" fmla="*/ 1007 w 2746"/>
                  <a:gd name="T69" fmla="*/ 148 h 1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46" h="1574">
                    <a:moveTo>
                      <a:pt x="1007" y="148"/>
                    </a:moveTo>
                    <a:lnTo>
                      <a:pt x="1037" y="289"/>
                    </a:lnTo>
                    <a:lnTo>
                      <a:pt x="1177" y="370"/>
                    </a:lnTo>
                    <a:lnTo>
                      <a:pt x="1175" y="527"/>
                    </a:lnTo>
                    <a:lnTo>
                      <a:pt x="909" y="461"/>
                    </a:lnTo>
                    <a:lnTo>
                      <a:pt x="561" y="659"/>
                    </a:lnTo>
                    <a:lnTo>
                      <a:pt x="532" y="518"/>
                    </a:lnTo>
                    <a:lnTo>
                      <a:pt x="378" y="343"/>
                    </a:lnTo>
                    <a:lnTo>
                      <a:pt x="0" y="448"/>
                    </a:lnTo>
                    <a:lnTo>
                      <a:pt x="25" y="871"/>
                    </a:lnTo>
                    <a:lnTo>
                      <a:pt x="180" y="951"/>
                    </a:lnTo>
                    <a:lnTo>
                      <a:pt x="494" y="1003"/>
                    </a:lnTo>
                    <a:lnTo>
                      <a:pt x="586" y="1129"/>
                    </a:lnTo>
                    <a:lnTo>
                      <a:pt x="962" y="1103"/>
                    </a:lnTo>
                    <a:lnTo>
                      <a:pt x="1209" y="1421"/>
                    </a:lnTo>
                    <a:lnTo>
                      <a:pt x="1320" y="1344"/>
                    </a:lnTo>
                    <a:lnTo>
                      <a:pt x="1773" y="1397"/>
                    </a:lnTo>
                    <a:lnTo>
                      <a:pt x="1802" y="1570"/>
                    </a:lnTo>
                    <a:lnTo>
                      <a:pt x="2100" y="1574"/>
                    </a:lnTo>
                    <a:lnTo>
                      <a:pt x="2401" y="1359"/>
                    </a:lnTo>
                    <a:lnTo>
                      <a:pt x="2746" y="1348"/>
                    </a:lnTo>
                    <a:lnTo>
                      <a:pt x="2732" y="1207"/>
                    </a:lnTo>
                    <a:lnTo>
                      <a:pt x="2593" y="1064"/>
                    </a:lnTo>
                    <a:lnTo>
                      <a:pt x="2405" y="1092"/>
                    </a:lnTo>
                    <a:lnTo>
                      <a:pt x="2217" y="1043"/>
                    </a:lnTo>
                    <a:lnTo>
                      <a:pt x="2142" y="822"/>
                    </a:lnTo>
                    <a:lnTo>
                      <a:pt x="2378" y="732"/>
                    </a:lnTo>
                    <a:lnTo>
                      <a:pt x="2397" y="497"/>
                    </a:lnTo>
                    <a:lnTo>
                      <a:pt x="2039" y="382"/>
                    </a:lnTo>
                    <a:lnTo>
                      <a:pt x="1994" y="256"/>
                    </a:lnTo>
                    <a:lnTo>
                      <a:pt x="1822" y="159"/>
                    </a:lnTo>
                    <a:lnTo>
                      <a:pt x="1808" y="50"/>
                    </a:lnTo>
                    <a:lnTo>
                      <a:pt x="1636" y="0"/>
                    </a:lnTo>
                    <a:lnTo>
                      <a:pt x="1478" y="139"/>
                    </a:lnTo>
                    <a:lnTo>
                      <a:pt x="1007" y="1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7" name="Freeform 441">
                <a:extLst>
                  <a:ext uri="{FF2B5EF4-FFF2-40B4-BE49-F238E27FC236}">
                    <a16:creationId xmlns:a16="http://schemas.microsoft.com/office/drawing/2014/main" id="{885CAED5-7668-4571-8CEE-2BB961907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" y="3801"/>
                <a:ext cx="377" cy="176"/>
              </a:xfrm>
              <a:custGeom>
                <a:avLst/>
                <a:gdLst>
                  <a:gd name="T0" fmla="*/ 64 w 2640"/>
                  <a:gd name="T1" fmla="*/ 564 h 1231"/>
                  <a:gd name="T2" fmla="*/ 0 w 2640"/>
                  <a:gd name="T3" fmla="*/ 720 h 1231"/>
                  <a:gd name="T4" fmla="*/ 280 w 2640"/>
                  <a:gd name="T5" fmla="*/ 834 h 1231"/>
                  <a:gd name="T6" fmla="*/ 466 w 2640"/>
                  <a:gd name="T7" fmla="*/ 945 h 1231"/>
                  <a:gd name="T8" fmla="*/ 619 w 2640"/>
                  <a:gd name="T9" fmla="*/ 1231 h 1231"/>
                  <a:gd name="T10" fmla="*/ 808 w 2640"/>
                  <a:gd name="T11" fmla="*/ 1217 h 1231"/>
                  <a:gd name="T12" fmla="*/ 966 w 2640"/>
                  <a:gd name="T13" fmla="*/ 1094 h 1231"/>
                  <a:gd name="T14" fmla="*/ 1279 w 2640"/>
                  <a:gd name="T15" fmla="*/ 1082 h 1231"/>
                  <a:gd name="T16" fmla="*/ 1375 w 2640"/>
                  <a:gd name="T17" fmla="*/ 1006 h 1231"/>
                  <a:gd name="T18" fmla="*/ 1691 w 2640"/>
                  <a:gd name="T19" fmla="*/ 790 h 1231"/>
                  <a:gd name="T20" fmla="*/ 1864 w 2640"/>
                  <a:gd name="T21" fmla="*/ 746 h 1231"/>
                  <a:gd name="T22" fmla="*/ 1914 w 2640"/>
                  <a:gd name="T23" fmla="*/ 590 h 1231"/>
                  <a:gd name="T24" fmla="*/ 1991 w 2640"/>
                  <a:gd name="T25" fmla="*/ 654 h 1231"/>
                  <a:gd name="T26" fmla="*/ 2085 w 2640"/>
                  <a:gd name="T27" fmla="*/ 670 h 1231"/>
                  <a:gd name="T28" fmla="*/ 2101 w 2640"/>
                  <a:gd name="T29" fmla="*/ 608 h 1231"/>
                  <a:gd name="T30" fmla="*/ 2133 w 2640"/>
                  <a:gd name="T31" fmla="*/ 578 h 1231"/>
                  <a:gd name="T32" fmla="*/ 2102 w 2640"/>
                  <a:gd name="T33" fmla="*/ 530 h 1231"/>
                  <a:gd name="T34" fmla="*/ 2055 w 2640"/>
                  <a:gd name="T35" fmla="*/ 546 h 1231"/>
                  <a:gd name="T36" fmla="*/ 2024 w 2640"/>
                  <a:gd name="T37" fmla="*/ 482 h 1231"/>
                  <a:gd name="T38" fmla="*/ 2056 w 2640"/>
                  <a:gd name="T39" fmla="*/ 467 h 1231"/>
                  <a:gd name="T40" fmla="*/ 2057 w 2640"/>
                  <a:gd name="T41" fmla="*/ 405 h 1231"/>
                  <a:gd name="T42" fmla="*/ 2120 w 2640"/>
                  <a:gd name="T43" fmla="*/ 405 h 1231"/>
                  <a:gd name="T44" fmla="*/ 2168 w 2640"/>
                  <a:gd name="T45" fmla="*/ 343 h 1231"/>
                  <a:gd name="T46" fmla="*/ 2231 w 2640"/>
                  <a:gd name="T47" fmla="*/ 313 h 1231"/>
                  <a:gd name="T48" fmla="*/ 2356 w 2640"/>
                  <a:gd name="T49" fmla="*/ 314 h 1231"/>
                  <a:gd name="T50" fmla="*/ 2418 w 2640"/>
                  <a:gd name="T51" fmla="*/ 331 h 1231"/>
                  <a:gd name="T52" fmla="*/ 2434 w 2640"/>
                  <a:gd name="T53" fmla="*/ 284 h 1231"/>
                  <a:gd name="T54" fmla="*/ 2482 w 2640"/>
                  <a:gd name="T55" fmla="*/ 269 h 1231"/>
                  <a:gd name="T56" fmla="*/ 2513 w 2640"/>
                  <a:gd name="T57" fmla="*/ 301 h 1231"/>
                  <a:gd name="T58" fmla="*/ 2608 w 2640"/>
                  <a:gd name="T59" fmla="*/ 287 h 1231"/>
                  <a:gd name="T60" fmla="*/ 2640 w 2640"/>
                  <a:gd name="T61" fmla="*/ 208 h 1231"/>
                  <a:gd name="T62" fmla="*/ 2624 w 2640"/>
                  <a:gd name="T63" fmla="*/ 193 h 1231"/>
                  <a:gd name="T64" fmla="*/ 2609 w 2640"/>
                  <a:gd name="T65" fmla="*/ 192 h 1231"/>
                  <a:gd name="T66" fmla="*/ 2578 w 2640"/>
                  <a:gd name="T67" fmla="*/ 208 h 1231"/>
                  <a:gd name="T68" fmla="*/ 2500 w 2640"/>
                  <a:gd name="T69" fmla="*/ 97 h 1231"/>
                  <a:gd name="T70" fmla="*/ 2486 w 2640"/>
                  <a:gd name="T71" fmla="*/ 34 h 1231"/>
                  <a:gd name="T72" fmla="*/ 2439 w 2640"/>
                  <a:gd name="T73" fmla="*/ 18 h 1231"/>
                  <a:gd name="T74" fmla="*/ 2297 w 2640"/>
                  <a:gd name="T75" fmla="*/ 0 h 1231"/>
                  <a:gd name="T76" fmla="*/ 2249 w 2640"/>
                  <a:gd name="T77" fmla="*/ 109 h 1231"/>
                  <a:gd name="T78" fmla="*/ 2154 w 2640"/>
                  <a:gd name="T79" fmla="*/ 139 h 1231"/>
                  <a:gd name="T80" fmla="*/ 2076 w 2640"/>
                  <a:gd name="T81" fmla="*/ 185 h 1231"/>
                  <a:gd name="T82" fmla="*/ 1982 w 2640"/>
                  <a:gd name="T83" fmla="*/ 184 h 1231"/>
                  <a:gd name="T84" fmla="*/ 1935 w 2640"/>
                  <a:gd name="T85" fmla="*/ 152 h 1231"/>
                  <a:gd name="T86" fmla="*/ 1872 w 2640"/>
                  <a:gd name="T87" fmla="*/ 151 h 1231"/>
                  <a:gd name="T88" fmla="*/ 1887 w 2640"/>
                  <a:gd name="T89" fmla="*/ 198 h 1231"/>
                  <a:gd name="T90" fmla="*/ 1824 w 2640"/>
                  <a:gd name="T91" fmla="*/ 244 h 1231"/>
                  <a:gd name="T92" fmla="*/ 1838 w 2640"/>
                  <a:gd name="T93" fmla="*/ 338 h 1231"/>
                  <a:gd name="T94" fmla="*/ 1729 w 2640"/>
                  <a:gd name="T95" fmla="*/ 337 h 1231"/>
                  <a:gd name="T96" fmla="*/ 1667 w 2640"/>
                  <a:gd name="T97" fmla="*/ 257 h 1231"/>
                  <a:gd name="T98" fmla="*/ 1511 w 2640"/>
                  <a:gd name="T99" fmla="*/ 239 h 1231"/>
                  <a:gd name="T100" fmla="*/ 1496 w 2640"/>
                  <a:gd name="T101" fmla="*/ 192 h 1231"/>
                  <a:gd name="T102" fmla="*/ 1448 w 2640"/>
                  <a:gd name="T103" fmla="*/ 192 h 1231"/>
                  <a:gd name="T104" fmla="*/ 1133 w 2640"/>
                  <a:gd name="T105" fmla="*/ 359 h 1231"/>
                  <a:gd name="T106" fmla="*/ 1008 w 2640"/>
                  <a:gd name="T107" fmla="*/ 342 h 1231"/>
                  <a:gd name="T108" fmla="*/ 663 w 2640"/>
                  <a:gd name="T109" fmla="*/ 353 h 1231"/>
                  <a:gd name="T110" fmla="*/ 362 w 2640"/>
                  <a:gd name="T111" fmla="*/ 568 h 1231"/>
                  <a:gd name="T112" fmla="*/ 64 w 2640"/>
                  <a:gd name="T113" fmla="*/ 564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640" h="1231">
                    <a:moveTo>
                      <a:pt x="64" y="564"/>
                    </a:moveTo>
                    <a:lnTo>
                      <a:pt x="0" y="720"/>
                    </a:lnTo>
                    <a:lnTo>
                      <a:pt x="280" y="834"/>
                    </a:lnTo>
                    <a:lnTo>
                      <a:pt x="466" y="945"/>
                    </a:lnTo>
                    <a:lnTo>
                      <a:pt x="619" y="1231"/>
                    </a:lnTo>
                    <a:lnTo>
                      <a:pt x="808" y="1217"/>
                    </a:lnTo>
                    <a:lnTo>
                      <a:pt x="966" y="1094"/>
                    </a:lnTo>
                    <a:lnTo>
                      <a:pt x="1279" y="1082"/>
                    </a:lnTo>
                    <a:lnTo>
                      <a:pt x="1375" y="1006"/>
                    </a:lnTo>
                    <a:lnTo>
                      <a:pt x="1691" y="790"/>
                    </a:lnTo>
                    <a:lnTo>
                      <a:pt x="1864" y="746"/>
                    </a:lnTo>
                    <a:lnTo>
                      <a:pt x="1914" y="590"/>
                    </a:lnTo>
                    <a:lnTo>
                      <a:pt x="1991" y="654"/>
                    </a:lnTo>
                    <a:lnTo>
                      <a:pt x="2085" y="670"/>
                    </a:lnTo>
                    <a:lnTo>
                      <a:pt x="2101" y="608"/>
                    </a:lnTo>
                    <a:lnTo>
                      <a:pt x="2133" y="578"/>
                    </a:lnTo>
                    <a:lnTo>
                      <a:pt x="2102" y="530"/>
                    </a:lnTo>
                    <a:lnTo>
                      <a:pt x="2055" y="546"/>
                    </a:lnTo>
                    <a:lnTo>
                      <a:pt x="2024" y="482"/>
                    </a:lnTo>
                    <a:lnTo>
                      <a:pt x="2056" y="467"/>
                    </a:lnTo>
                    <a:lnTo>
                      <a:pt x="2057" y="405"/>
                    </a:lnTo>
                    <a:lnTo>
                      <a:pt x="2120" y="405"/>
                    </a:lnTo>
                    <a:lnTo>
                      <a:pt x="2168" y="343"/>
                    </a:lnTo>
                    <a:lnTo>
                      <a:pt x="2231" y="313"/>
                    </a:lnTo>
                    <a:lnTo>
                      <a:pt x="2356" y="314"/>
                    </a:lnTo>
                    <a:lnTo>
                      <a:pt x="2418" y="331"/>
                    </a:lnTo>
                    <a:lnTo>
                      <a:pt x="2434" y="284"/>
                    </a:lnTo>
                    <a:lnTo>
                      <a:pt x="2482" y="269"/>
                    </a:lnTo>
                    <a:lnTo>
                      <a:pt x="2513" y="301"/>
                    </a:lnTo>
                    <a:lnTo>
                      <a:pt x="2608" y="287"/>
                    </a:lnTo>
                    <a:lnTo>
                      <a:pt x="2640" y="208"/>
                    </a:lnTo>
                    <a:lnTo>
                      <a:pt x="2624" y="193"/>
                    </a:lnTo>
                    <a:lnTo>
                      <a:pt x="2609" y="192"/>
                    </a:lnTo>
                    <a:lnTo>
                      <a:pt x="2578" y="208"/>
                    </a:lnTo>
                    <a:lnTo>
                      <a:pt x="2500" y="97"/>
                    </a:lnTo>
                    <a:lnTo>
                      <a:pt x="2486" y="34"/>
                    </a:lnTo>
                    <a:lnTo>
                      <a:pt x="2439" y="18"/>
                    </a:lnTo>
                    <a:lnTo>
                      <a:pt x="2297" y="0"/>
                    </a:lnTo>
                    <a:lnTo>
                      <a:pt x="2249" y="109"/>
                    </a:lnTo>
                    <a:lnTo>
                      <a:pt x="2154" y="139"/>
                    </a:lnTo>
                    <a:lnTo>
                      <a:pt x="2076" y="185"/>
                    </a:lnTo>
                    <a:lnTo>
                      <a:pt x="1982" y="184"/>
                    </a:lnTo>
                    <a:lnTo>
                      <a:pt x="1935" y="152"/>
                    </a:lnTo>
                    <a:lnTo>
                      <a:pt x="1872" y="151"/>
                    </a:lnTo>
                    <a:lnTo>
                      <a:pt x="1887" y="198"/>
                    </a:lnTo>
                    <a:lnTo>
                      <a:pt x="1824" y="244"/>
                    </a:lnTo>
                    <a:lnTo>
                      <a:pt x="1838" y="338"/>
                    </a:lnTo>
                    <a:lnTo>
                      <a:pt x="1729" y="337"/>
                    </a:lnTo>
                    <a:lnTo>
                      <a:pt x="1667" y="257"/>
                    </a:lnTo>
                    <a:lnTo>
                      <a:pt x="1511" y="239"/>
                    </a:lnTo>
                    <a:lnTo>
                      <a:pt x="1496" y="192"/>
                    </a:lnTo>
                    <a:lnTo>
                      <a:pt x="1448" y="192"/>
                    </a:lnTo>
                    <a:lnTo>
                      <a:pt x="1133" y="359"/>
                    </a:lnTo>
                    <a:lnTo>
                      <a:pt x="1008" y="342"/>
                    </a:lnTo>
                    <a:lnTo>
                      <a:pt x="663" y="353"/>
                    </a:lnTo>
                    <a:lnTo>
                      <a:pt x="362" y="568"/>
                    </a:lnTo>
                    <a:lnTo>
                      <a:pt x="64" y="5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8" name="Freeform 442">
                <a:extLst>
                  <a:ext uri="{FF2B5EF4-FFF2-40B4-BE49-F238E27FC236}">
                    <a16:creationId xmlns:a16="http://schemas.microsoft.com/office/drawing/2014/main" id="{15F846E0-DCD1-4490-B397-47B0C1D25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" y="3735"/>
                <a:ext cx="218" cy="121"/>
              </a:xfrm>
              <a:custGeom>
                <a:avLst/>
                <a:gdLst>
                  <a:gd name="T0" fmla="*/ 59 w 1527"/>
                  <a:gd name="T1" fmla="*/ 472 h 852"/>
                  <a:gd name="T2" fmla="*/ 87 w 1527"/>
                  <a:gd name="T3" fmla="*/ 660 h 852"/>
                  <a:gd name="T4" fmla="*/ 135 w 1527"/>
                  <a:gd name="T5" fmla="*/ 660 h 852"/>
                  <a:gd name="T6" fmla="*/ 150 w 1527"/>
                  <a:gd name="T7" fmla="*/ 707 h 852"/>
                  <a:gd name="T8" fmla="*/ 306 w 1527"/>
                  <a:gd name="T9" fmla="*/ 725 h 852"/>
                  <a:gd name="T10" fmla="*/ 368 w 1527"/>
                  <a:gd name="T11" fmla="*/ 805 h 852"/>
                  <a:gd name="T12" fmla="*/ 477 w 1527"/>
                  <a:gd name="T13" fmla="*/ 806 h 852"/>
                  <a:gd name="T14" fmla="*/ 463 w 1527"/>
                  <a:gd name="T15" fmla="*/ 712 h 852"/>
                  <a:gd name="T16" fmla="*/ 526 w 1527"/>
                  <a:gd name="T17" fmla="*/ 666 h 852"/>
                  <a:gd name="T18" fmla="*/ 511 w 1527"/>
                  <a:gd name="T19" fmla="*/ 619 h 852"/>
                  <a:gd name="T20" fmla="*/ 574 w 1527"/>
                  <a:gd name="T21" fmla="*/ 620 h 852"/>
                  <a:gd name="T22" fmla="*/ 621 w 1527"/>
                  <a:gd name="T23" fmla="*/ 652 h 852"/>
                  <a:gd name="T24" fmla="*/ 715 w 1527"/>
                  <a:gd name="T25" fmla="*/ 653 h 852"/>
                  <a:gd name="T26" fmla="*/ 793 w 1527"/>
                  <a:gd name="T27" fmla="*/ 607 h 852"/>
                  <a:gd name="T28" fmla="*/ 888 w 1527"/>
                  <a:gd name="T29" fmla="*/ 577 h 852"/>
                  <a:gd name="T30" fmla="*/ 936 w 1527"/>
                  <a:gd name="T31" fmla="*/ 468 h 852"/>
                  <a:gd name="T32" fmla="*/ 1078 w 1527"/>
                  <a:gd name="T33" fmla="*/ 486 h 852"/>
                  <a:gd name="T34" fmla="*/ 1125 w 1527"/>
                  <a:gd name="T35" fmla="*/ 502 h 852"/>
                  <a:gd name="T36" fmla="*/ 1139 w 1527"/>
                  <a:gd name="T37" fmla="*/ 565 h 852"/>
                  <a:gd name="T38" fmla="*/ 1217 w 1527"/>
                  <a:gd name="T39" fmla="*/ 676 h 852"/>
                  <a:gd name="T40" fmla="*/ 1248 w 1527"/>
                  <a:gd name="T41" fmla="*/ 660 h 852"/>
                  <a:gd name="T42" fmla="*/ 1263 w 1527"/>
                  <a:gd name="T43" fmla="*/ 661 h 852"/>
                  <a:gd name="T44" fmla="*/ 1280 w 1527"/>
                  <a:gd name="T45" fmla="*/ 582 h 852"/>
                  <a:gd name="T46" fmla="*/ 1360 w 1527"/>
                  <a:gd name="T47" fmla="*/ 537 h 852"/>
                  <a:gd name="T48" fmla="*/ 1406 w 1527"/>
                  <a:gd name="T49" fmla="*/ 568 h 852"/>
                  <a:gd name="T50" fmla="*/ 1436 w 1527"/>
                  <a:gd name="T51" fmla="*/ 648 h 852"/>
                  <a:gd name="T52" fmla="*/ 1435 w 1527"/>
                  <a:gd name="T53" fmla="*/ 725 h 852"/>
                  <a:gd name="T54" fmla="*/ 1403 w 1527"/>
                  <a:gd name="T55" fmla="*/ 773 h 852"/>
                  <a:gd name="T56" fmla="*/ 1402 w 1527"/>
                  <a:gd name="T57" fmla="*/ 804 h 852"/>
                  <a:gd name="T58" fmla="*/ 1433 w 1527"/>
                  <a:gd name="T59" fmla="*/ 820 h 852"/>
                  <a:gd name="T60" fmla="*/ 1497 w 1527"/>
                  <a:gd name="T61" fmla="*/ 821 h 852"/>
                  <a:gd name="T62" fmla="*/ 1527 w 1527"/>
                  <a:gd name="T63" fmla="*/ 852 h 852"/>
                  <a:gd name="T64" fmla="*/ 1504 w 1527"/>
                  <a:gd name="T65" fmla="*/ 257 h 852"/>
                  <a:gd name="T66" fmla="*/ 1132 w 1527"/>
                  <a:gd name="T67" fmla="*/ 0 h 852"/>
                  <a:gd name="T68" fmla="*/ 1005 w 1527"/>
                  <a:gd name="T69" fmla="*/ 108 h 852"/>
                  <a:gd name="T70" fmla="*/ 831 w 1527"/>
                  <a:gd name="T71" fmla="*/ 232 h 852"/>
                  <a:gd name="T72" fmla="*/ 109 w 1527"/>
                  <a:gd name="T73" fmla="*/ 206 h 852"/>
                  <a:gd name="T74" fmla="*/ 0 w 1527"/>
                  <a:gd name="T75" fmla="*/ 267 h 852"/>
                  <a:gd name="T76" fmla="*/ 59 w 1527"/>
                  <a:gd name="T77" fmla="*/ 472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27" h="852">
                    <a:moveTo>
                      <a:pt x="59" y="472"/>
                    </a:moveTo>
                    <a:lnTo>
                      <a:pt x="87" y="660"/>
                    </a:lnTo>
                    <a:lnTo>
                      <a:pt x="135" y="660"/>
                    </a:lnTo>
                    <a:lnTo>
                      <a:pt x="150" y="707"/>
                    </a:lnTo>
                    <a:lnTo>
                      <a:pt x="306" y="725"/>
                    </a:lnTo>
                    <a:lnTo>
                      <a:pt x="368" y="805"/>
                    </a:lnTo>
                    <a:lnTo>
                      <a:pt x="477" y="806"/>
                    </a:lnTo>
                    <a:lnTo>
                      <a:pt x="463" y="712"/>
                    </a:lnTo>
                    <a:lnTo>
                      <a:pt x="526" y="666"/>
                    </a:lnTo>
                    <a:lnTo>
                      <a:pt x="511" y="619"/>
                    </a:lnTo>
                    <a:lnTo>
                      <a:pt x="574" y="620"/>
                    </a:lnTo>
                    <a:lnTo>
                      <a:pt x="621" y="652"/>
                    </a:lnTo>
                    <a:lnTo>
                      <a:pt x="715" y="653"/>
                    </a:lnTo>
                    <a:lnTo>
                      <a:pt x="793" y="607"/>
                    </a:lnTo>
                    <a:lnTo>
                      <a:pt x="888" y="577"/>
                    </a:lnTo>
                    <a:lnTo>
                      <a:pt x="936" y="468"/>
                    </a:lnTo>
                    <a:lnTo>
                      <a:pt x="1078" y="486"/>
                    </a:lnTo>
                    <a:lnTo>
                      <a:pt x="1125" y="502"/>
                    </a:lnTo>
                    <a:lnTo>
                      <a:pt x="1139" y="565"/>
                    </a:lnTo>
                    <a:lnTo>
                      <a:pt x="1217" y="676"/>
                    </a:lnTo>
                    <a:lnTo>
                      <a:pt x="1248" y="660"/>
                    </a:lnTo>
                    <a:lnTo>
                      <a:pt x="1263" y="661"/>
                    </a:lnTo>
                    <a:lnTo>
                      <a:pt x="1280" y="582"/>
                    </a:lnTo>
                    <a:lnTo>
                      <a:pt x="1360" y="537"/>
                    </a:lnTo>
                    <a:lnTo>
                      <a:pt x="1406" y="568"/>
                    </a:lnTo>
                    <a:lnTo>
                      <a:pt x="1436" y="648"/>
                    </a:lnTo>
                    <a:lnTo>
                      <a:pt x="1435" y="725"/>
                    </a:lnTo>
                    <a:lnTo>
                      <a:pt x="1403" y="773"/>
                    </a:lnTo>
                    <a:lnTo>
                      <a:pt x="1402" y="804"/>
                    </a:lnTo>
                    <a:lnTo>
                      <a:pt x="1433" y="820"/>
                    </a:lnTo>
                    <a:lnTo>
                      <a:pt x="1497" y="821"/>
                    </a:lnTo>
                    <a:lnTo>
                      <a:pt x="1527" y="852"/>
                    </a:lnTo>
                    <a:lnTo>
                      <a:pt x="1504" y="257"/>
                    </a:lnTo>
                    <a:lnTo>
                      <a:pt x="1132" y="0"/>
                    </a:lnTo>
                    <a:lnTo>
                      <a:pt x="1005" y="108"/>
                    </a:lnTo>
                    <a:lnTo>
                      <a:pt x="831" y="232"/>
                    </a:lnTo>
                    <a:lnTo>
                      <a:pt x="109" y="206"/>
                    </a:lnTo>
                    <a:lnTo>
                      <a:pt x="0" y="267"/>
                    </a:lnTo>
                    <a:lnTo>
                      <a:pt x="59" y="4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9" name="Freeform 443">
                <a:extLst>
                  <a:ext uri="{FF2B5EF4-FFF2-40B4-BE49-F238E27FC236}">
                    <a16:creationId xmlns:a16="http://schemas.microsoft.com/office/drawing/2014/main" id="{2ABB7260-AC66-46CC-855A-32F4C3691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3845"/>
                <a:ext cx="272" cy="131"/>
              </a:xfrm>
              <a:custGeom>
                <a:avLst/>
                <a:gdLst>
                  <a:gd name="T0" fmla="*/ 585 w 1902"/>
                  <a:gd name="T1" fmla="*/ 441 h 914"/>
                  <a:gd name="T2" fmla="*/ 412 w 1902"/>
                  <a:gd name="T3" fmla="*/ 485 h 914"/>
                  <a:gd name="T4" fmla="*/ 96 w 1902"/>
                  <a:gd name="T5" fmla="*/ 701 h 914"/>
                  <a:gd name="T6" fmla="*/ 0 w 1902"/>
                  <a:gd name="T7" fmla="*/ 777 h 914"/>
                  <a:gd name="T8" fmla="*/ 220 w 1902"/>
                  <a:gd name="T9" fmla="*/ 765 h 914"/>
                  <a:gd name="T10" fmla="*/ 406 w 1902"/>
                  <a:gd name="T11" fmla="*/ 893 h 914"/>
                  <a:gd name="T12" fmla="*/ 814 w 1902"/>
                  <a:gd name="T13" fmla="*/ 914 h 914"/>
                  <a:gd name="T14" fmla="*/ 816 w 1902"/>
                  <a:gd name="T15" fmla="*/ 758 h 914"/>
                  <a:gd name="T16" fmla="*/ 1098 w 1902"/>
                  <a:gd name="T17" fmla="*/ 715 h 914"/>
                  <a:gd name="T18" fmla="*/ 1225 w 1902"/>
                  <a:gd name="T19" fmla="*/ 638 h 914"/>
                  <a:gd name="T20" fmla="*/ 1398 w 1902"/>
                  <a:gd name="T21" fmla="*/ 594 h 914"/>
                  <a:gd name="T22" fmla="*/ 1523 w 1902"/>
                  <a:gd name="T23" fmla="*/ 580 h 914"/>
                  <a:gd name="T24" fmla="*/ 1632 w 1902"/>
                  <a:gd name="T25" fmla="*/ 691 h 914"/>
                  <a:gd name="T26" fmla="*/ 1902 w 1902"/>
                  <a:gd name="T27" fmla="*/ 632 h 914"/>
                  <a:gd name="T28" fmla="*/ 1844 w 1902"/>
                  <a:gd name="T29" fmla="*/ 381 h 914"/>
                  <a:gd name="T30" fmla="*/ 1621 w 1902"/>
                  <a:gd name="T31" fmla="*/ 378 h 914"/>
                  <a:gd name="T32" fmla="*/ 1609 w 1902"/>
                  <a:gd name="T33" fmla="*/ 79 h 914"/>
                  <a:gd name="T34" fmla="*/ 1579 w 1902"/>
                  <a:gd name="T35" fmla="*/ 48 h 914"/>
                  <a:gd name="T36" fmla="*/ 1515 w 1902"/>
                  <a:gd name="T37" fmla="*/ 47 h 914"/>
                  <a:gd name="T38" fmla="*/ 1484 w 1902"/>
                  <a:gd name="T39" fmla="*/ 31 h 914"/>
                  <a:gd name="T40" fmla="*/ 1485 w 1902"/>
                  <a:gd name="T41" fmla="*/ 0 h 914"/>
                  <a:gd name="T42" fmla="*/ 1406 w 1902"/>
                  <a:gd name="T43" fmla="*/ 14 h 914"/>
                  <a:gd name="T44" fmla="*/ 1390 w 1902"/>
                  <a:gd name="T45" fmla="*/ 45 h 914"/>
                  <a:gd name="T46" fmla="*/ 1359 w 1902"/>
                  <a:gd name="T47" fmla="*/ 29 h 914"/>
                  <a:gd name="T48" fmla="*/ 1342 w 1902"/>
                  <a:gd name="T49" fmla="*/ 123 h 914"/>
                  <a:gd name="T50" fmla="*/ 1294 w 1902"/>
                  <a:gd name="T51" fmla="*/ 138 h 914"/>
                  <a:gd name="T52" fmla="*/ 1233 w 1902"/>
                  <a:gd name="T53" fmla="*/ 74 h 914"/>
                  <a:gd name="T54" fmla="*/ 1139 w 1902"/>
                  <a:gd name="T55" fmla="*/ 26 h 914"/>
                  <a:gd name="T56" fmla="*/ 1077 w 1902"/>
                  <a:gd name="T57" fmla="*/ 9 h 914"/>
                  <a:gd name="T58" fmla="*/ 952 w 1902"/>
                  <a:gd name="T59" fmla="*/ 8 h 914"/>
                  <a:gd name="T60" fmla="*/ 889 w 1902"/>
                  <a:gd name="T61" fmla="*/ 38 h 914"/>
                  <a:gd name="T62" fmla="*/ 841 w 1902"/>
                  <a:gd name="T63" fmla="*/ 100 h 914"/>
                  <a:gd name="T64" fmla="*/ 778 w 1902"/>
                  <a:gd name="T65" fmla="*/ 100 h 914"/>
                  <a:gd name="T66" fmla="*/ 777 w 1902"/>
                  <a:gd name="T67" fmla="*/ 162 h 914"/>
                  <a:gd name="T68" fmla="*/ 745 w 1902"/>
                  <a:gd name="T69" fmla="*/ 177 h 914"/>
                  <a:gd name="T70" fmla="*/ 776 w 1902"/>
                  <a:gd name="T71" fmla="*/ 241 h 914"/>
                  <a:gd name="T72" fmla="*/ 823 w 1902"/>
                  <a:gd name="T73" fmla="*/ 225 h 914"/>
                  <a:gd name="T74" fmla="*/ 854 w 1902"/>
                  <a:gd name="T75" fmla="*/ 273 h 914"/>
                  <a:gd name="T76" fmla="*/ 822 w 1902"/>
                  <a:gd name="T77" fmla="*/ 303 h 914"/>
                  <a:gd name="T78" fmla="*/ 806 w 1902"/>
                  <a:gd name="T79" fmla="*/ 365 h 914"/>
                  <a:gd name="T80" fmla="*/ 712 w 1902"/>
                  <a:gd name="T81" fmla="*/ 349 h 914"/>
                  <a:gd name="T82" fmla="*/ 635 w 1902"/>
                  <a:gd name="T83" fmla="*/ 285 h 914"/>
                  <a:gd name="T84" fmla="*/ 585 w 1902"/>
                  <a:gd name="T85" fmla="*/ 44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02" h="914">
                    <a:moveTo>
                      <a:pt x="585" y="441"/>
                    </a:moveTo>
                    <a:lnTo>
                      <a:pt x="412" y="485"/>
                    </a:lnTo>
                    <a:lnTo>
                      <a:pt x="96" y="701"/>
                    </a:lnTo>
                    <a:lnTo>
                      <a:pt x="0" y="777"/>
                    </a:lnTo>
                    <a:lnTo>
                      <a:pt x="220" y="765"/>
                    </a:lnTo>
                    <a:lnTo>
                      <a:pt x="406" y="893"/>
                    </a:lnTo>
                    <a:lnTo>
                      <a:pt x="814" y="914"/>
                    </a:lnTo>
                    <a:lnTo>
                      <a:pt x="816" y="758"/>
                    </a:lnTo>
                    <a:lnTo>
                      <a:pt x="1098" y="715"/>
                    </a:lnTo>
                    <a:lnTo>
                      <a:pt x="1225" y="638"/>
                    </a:lnTo>
                    <a:lnTo>
                      <a:pt x="1398" y="594"/>
                    </a:lnTo>
                    <a:lnTo>
                      <a:pt x="1523" y="580"/>
                    </a:lnTo>
                    <a:lnTo>
                      <a:pt x="1632" y="691"/>
                    </a:lnTo>
                    <a:lnTo>
                      <a:pt x="1902" y="632"/>
                    </a:lnTo>
                    <a:lnTo>
                      <a:pt x="1844" y="381"/>
                    </a:lnTo>
                    <a:lnTo>
                      <a:pt x="1621" y="378"/>
                    </a:lnTo>
                    <a:lnTo>
                      <a:pt x="1609" y="79"/>
                    </a:lnTo>
                    <a:lnTo>
                      <a:pt x="1579" y="48"/>
                    </a:lnTo>
                    <a:lnTo>
                      <a:pt x="1515" y="47"/>
                    </a:lnTo>
                    <a:lnTo>
                      <a:pt x="1484" y="31"/>
                    </a:lnTo>
                    <a:lnTo>
                      <a:pt x="1485" y="0"/>
                    </a:lnTo>
                    <a:lnTo>
                      <a:pt x="1406" y="14"/>
                    </a:lnTo>
                    <a:lnTo>
                      <a:pt x="1390" y="45"/>
                    </a:lnTo>
                    <a:lnTo>
                      <a:pt x="1359" y="29"/>
                    </a:lnTo>
                    <a:lnTo>
                      <a:pt x="1342" y="123"/>
                    </a:lnTo>
                    <a:lnTo>
                      <a:pt x="1294" y="138"/>
                    </a:lnTo>
                    <a:lnTo>
                      <a:pt x="1233" y="74"/>
                    </a:lnTo>
                    <a:lnTo>
                      <a:pt x="1139" y="26"/>
                    </a:lnTo>
                    <a:lnTo>
                      <a:pt x="1077" y="9"/>
                    </a:lnTo>
                    <a:lnTo>
                      <a:pt x="952" y="8"/>
                    </a:lnTo>
                    <a:lnTo>
                      <a:pt x="889" y="38"/>
                    </a:lnTo>
                    <a:lnTo>
                      <a:pt x="841" y="100"/>
                    </a:lnTo>
                    <a:lnTo>
                      <a:pt x="778" y="100"/>
                    </a:lnTo>
                    <a:lnTo>
                      <a:pt x="777" y="162"/>
                    </a:lnTo>
                    <a:lnTo>
                      <a:pt x="745" y="177"/>
                    </a:lnTo>
                    <a:lnTo>
                      <a:pt x="776" y="241"/>
                    </a:lnTo>
                    <a:lnTo>
                      <a:pt x="823" y="225"/>
                    </a:lnTo>
                    <a:lnTo>
                      <a:pt x="854" y="273"/>
                    </a:lnTo>
                    <a:lnTo>
                      <a:pt x="822" y="303"/>
                    </a:lnTo>
                    <a:lnTo>
                      <a:pt x="806" y="365"/>
                    </a:lnTo>
                    <a:lnTo>
                      <a:pt x="712" y="349"/>
                    </a:lnTo>
                    <a:lnTo>
                      <a:pt x="635" y="285"/>
                    </a:lnTo>
                    <a:lnTo>
                      <a:pt x="585" y="4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0" name="Freeform 444">
                <a:extLst>
                  <a:ext uri="{FF2B5EF4-FFF2-40B4-BE49-F238E27FC236}">
                    <a16:creationId xmlns:a16="http://schemas.microsoft.com/office/drawing/2014/main" id="{264E9A7D-5B75-44BF-99F0-E2D23051D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2" y="3531"/>
                <a:ext cx="179" cy="292"/>
              </a:xfrm>
              <a:custGeom>
                <a:avLst/>
                <a:gdLst>
                  <a:gd name="T0" fmla="*/ 630 w 1258"/>
                  <a:gd name="T1" fmla="*/ 142 h 2042"/>
                  <a:gd name="T2" fmla="*/ 507 w 1258"/>
                  <a:gd name="T3" fmla="*/ 0 h 2042"/>
                  <a:gd name="T4" fmla="*/ 459 w 1258"/>
                  <a:gd name="T5" fmla="*/ 46 h 2042"/>
                  <a:gd name="T6" fmla="*/ 428 w 1258"/>
                  <a:gd name="T7" fmla="*/ 61 h 2042"/>
                  <a:gd name="T8" fmla="*/ 504 w 1258"/>
                  <a:gd name="T9" fmla="*/ 203 h 2042"/>
                  <a:gd name="T10" fmla="*/ 425 w 1258"/>
                  <a:gd name="T11" fmla="*/ 265 h 2042"/>
                  <a:gd name="T12" fmla="*/ 395 w 1258"/>
                  <a:gd name="T13" fmla="*/ 201 h 2042"/>
                  <a:gd name="T14" fmla="*/ 190 w 1258"/>
                  <a:gd name="T15" fmla="*/ 214 h 2042"/>
                  <a:gd name="T16" fmla="*/ 219 w 1258"/>
                  <a:gd name="T17" fmla="*/ 355 h 2042"/>
                  <a:gd name="T18" fmla="*/ 140 w 1258"/>
                  <a:gd name="T19" fmla="*/ 464 h 2042"/>
                  <a:gd name="T20" fmla="*/ 139 w 1258"/>
                  <a:gd name="T21" fmla="*/ 559 h 2042"/>
                  <a:gd name="T22" fmla="*/ 168 w 1258"/>
                  <a:gd name="T23" fmla="*/ 731 h 2042"/>
                  <a:gd name="T24" fmla="*/ 22 w 1258"/>
                  <a:gd name="T25" fmla="*/ 808 h 2042"/>
                  <a:gd name="T26" fmla="*/ 67 w 1258"/>
                  <a:gd name="T27" fmla="*/ 934 h 2042"/>
                  <a:gd name="T28" fmla="*/ 50 w 1258"/>
                  <a:gd name="T29" fmla="*/ 1059 h 2042"/>
                  <a:gd name="T30" fmla="*/ 0 w 1258"/>
                  <a:gd name="T31" fmla="*/ 1262 h 2042"/>
                  <a:gd name="T32" fmla="*/ 190 w 1258"/>
                  <a:gd name="T33" fmla="*/ 1327 h 2042"/>
                  <a:gd name="T34" fmla="*/ 251 w 1258"/>
                  <a:gd name="T35" fmla="*/ 1485 h 2042"/>
                  <a:gd name="T36" fmla="*/ 156 w 1258"/>
                  <a:gd name="T37" fmla="*/ 1530 h 2042"/>
                  <a:gd name="T38" fmla="*/ 88 w 1258"/>
                  <a:gd name="T39" fmla="*/ 1671 h 2042"/>
                  <a:gd name="T40" fmla="*/ 151 w 1258"/>
                  <a:gd name="T41" fmla="*/ 1891 h 2042"/>
                  <a:gd name="T42" fmla="*/ 167 w 1258"/>
                  <a:gd name="T43" fmla="*/ 1875 h 2042"/>
                  <a:gd name="T44" fmla="*/ 229 w 1258"/>
                  <a:gd name="T45" fmla="*/ 1860 h 2042"/>
                  <a:gd name="T46" fmla="*/ 447 w 1258"/>
                  <a:gd name="T47" fmla="*/ 2036 h 2042"/>
                  <a:gd name="T48" fmla="*/ 574 w 1258"/>
                  <a:gd name="T49" fmla="*/ 1928 h 2042"/>
                  <a:gd name="T50" fmla="*/ 713 w 1258"/>
                  <a:gd name="T51" fmla="*/ 2040 h 2042"/>
                  <a:gd name="T52" fmla="*/ 839 w 1258"/>
                  <a:gd name="T53" fmla="*/ 2042 h 2042"/>
                  <a:gd name="T54" fmla="*/ 813 w 1258"/>
                  <a:gd name="T55" fmla="*/ 1650 h 2042"/>
                  <a:gd name="T56" fmla="*/ 972 w 1258"/>
                  <a:gd name="T57" fmla="*/ 1480 h 2042"/>
                  <a:gd name="T58" fmla="*/ 1066 w 1258"/>
                  <a:gd name="T59" fmla="*/ 1528 h 2042"/>
                  <a:gd name="T60" fmla="*/ 1258 w 1258"/>
                  <a:gd name="T61" fmla="*/ 1233 h 2042"/>
                  <a:gd name="T62" fmla="*/ 903 w 1258"/>
                  <a:gd name="T63" fmla="*/ 773 h 2042"/>
                  <a:gd name="T64" fmla="*/ 1240 w 1258"/>
                  <a:gd name="T65" fmla="*/ 245 h 2042"/>
                  <a:gd name="T66" fmla="*/ 772 w 1258"/>
                  <a:gd name="T67" fmla="*/ 98 h 2042"/>
                  <a:gd name="T68" fmla="*/ 630 w 1258"/>
                  <a:gd name="T69" fmla="*/ 142 h 2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58" h="2042">
                    <a:moveTo>
                      <a:pt x="630" y="142"/>
                    </a:moveTo>
                    <a:lnTo>
                      <a:pt x="507" y="0"/>
                    </a:lnTo>
                    <a:lnTo>
                      <a:pt x="459" y="46"/>
                    </a:lnTo>
                    <a:lnTo>
                      <a:pt x="428" y="61"/>
                    </a:lnTo>
                    <a:lnTo>
                      <a:pt x="504" y="203"/>
                    </a:lnTo>
                    <a:lnTo>
                      <a:pt x="425" y="265"/>
                    </a:lnTo>
                    <a:lnTo>
                      <a:pt x="395" y="201"/>
                    </a:lnTo>
                    <a:lnTo>
                      <a:pt x="190" y="214"/>
                    </a:lnTo>
                    <a:lnTo>
                      <a:pt x="219" y="355"/>
                    </a:lnTo>
                    <a:lnTo>
                      <a:pt x="140" y="464"/>
                    </a:lnTo>
                    <a:lnTo>
                      <a:pt x="139" y="559"/>
                    </a:lnTo>
                    <a:lnTo>
                      <a:pt x="168" y="731"/>
                    </a:lnTo>
                    <a:lnTo>
                      <a:pt x="22" y="808"/>
                    </a:lnTo>
                    <a:lnTo>
                      <a:pt x="67" y="934"/>
                    </a:lnTo>
                    <a:lnTo>
                      <a:pt x="50" y="1059"/>
                    </a:lnTo>
                    <a:lnTo>
                      <a:pt x="0" y="1262"/>
                    </a:lnTo>
                    <a:lnTo>
                      <a:pt x="190" y="1327"/>
                    </a:lnTo>
                    <a:lnTo>
                      <a:pt x="251" y="1485"/>
                    </a:lnTo>
                    <a:lnTo>
                      <a:pt x="156" y="1530"/>
                    </a:lnTo>
                    <a:lnTo>
                      <a:pt x="88" y="1671"/>
                    </a:lnTo>
                    <a:lnTo>
                      <a:pt x="151" y="1891"/>
                    </a:lnTo>
                    <a:lnTo>
                      <a:pt x="167" y="1875"/>
                    </a:lnTo>
                    <a:lnTo>
                      <a:pt x="229" y="1860"/>
                    </a:lnTo>
                    <a:lnTo>
                      <a:pt x="447" y="2036"/>
                    </a:lnTo>
                    <a:lnTo>
                      <a:pt x="574" y="1928"/>
                    </a:lnTo>
                    <a:lnTo>
                      <a:pt x="713" y="2040"/>
                    </a:lnTo>
                    <a:lnTo>
                      <a:pt x="839" y="2042"/>
                    </a:lnTo>
                    <a:lnTo>
                      <a:pt x="813" y="1650"/>
                    </a:lnTo>
                    <a:lnTo>
                      <a:pt x="972" y="1480"/>
                    </a:lnTo>
                    <a:lnTo>
                      <a:pt x="1066" y="1528"/>
                    </a:lnTo>
                    <a:lnTo>
                      <a:pt x="1258" y="1233"/>
                    </a:lnTo>
                    <a:lnTo>
                      <a:pt x="903" y="773"/>
                    </a:lnTo>
                    <a:lnTo>
                      <a:pt x="1240" y="245"/>
                    </a:lnTo>
                    <a:lnTo>
                      <a:pt x="772" y="98"/>
                    </a:lnTo>
                    <a:lnTo>
                      <a:pt x="630" y="1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1" name="Freeform 445">
                <a:extLst>
                  <a:ext uri="{FF2B5EF4-FFF2-40B4-BE49-F238E27FC236}">
                    <a16:creationId xmlns:a16="http://schemas.microsoft.com/office/drawing/2014/main" id="{0C6D4C56-F9A6-44E8-A0B0-AC39198E4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" y="3438"/>
                <a:ext cx="187" cy="385"/>
              </a:xfrm>
              <a:custGeom>
                <a:avLst/>
                <a:gdLst>
                  <a:gd name="T0" fmla="*/ 1304 w 1304"/>
                  <a:gd name="T1" fmla="*/ 855 h 2695"/>
                  <a:gd name="T2" fmla="*/ 1228 w 1304"/>
                  <a:gd name="T3" fmla="*/ 713 h 2695"/>
                  <a:gd name="T4" fmla="*/ 1073 w 1304"/>
                  <a:gd name="T5" fmla="*/ 585 h 2695"/>
                  <a:gd name="T6" fmla="*/ 1106 w 1304"/>
                  <a:gd name="T7" fmla="*/ 460 h 2695"/>
                  <a:gd name="T8" fmla="*/ 1013 w 1304"/>
                  <a:gd name="T9" fmla="*/ 365 h 2695"/>
                  <a:gd name="T10" fmla="*/ 983 w 1304"/>
                  <a:gd name="T11" fmla="*/ 271 h 2695"/>
                  <a:gd name="T12" fmla="*/ 717 w 1304"/>
                  <a:gd name="T13" fmla="*/ 0 h 2695"/>
                  <a:gd name="T14" fmla="*/ 481 w 1304"/>
                  <a:gd name="T15" fmla="*/ 76 h 2695"/>
                  <a:gd name="T16" fmla="*/ 496 w 1304"/>
                  <a:gd name="T17" fmla="*/ 169 h 2695"/>
                  <a:gd name="T18" fmla="*/ 543 w 1304"/>
                  <a:gd name="T19" fmla="*/ 170 h 2695"/>
                  <a:gd name="T20" fmla="*/ 680 w 1304"/>
                  <a:gd name="T21" fmla="*/ 423 h 2695"/>
                  <a:gd name="T22" fmla="*/ 668 w 1304"/>
                  <a:gd name="T23" fmla="*/ 529 h 2695"/>
                  <a:gd name="T24" fmla="*/ 663 w 1304"/>
                  <a:gd name="T25" fmla="*/ 579 h 2695"/>
                  <a:gd name="T26" fmla="*/ 706 w 1304"/>
                  <a:gd name="T27" fmla="*/ 800 h 2695"/>
                  <a:gd name="T28" fmla="*/ 675 w 1304"/>
                  <a:gd name="T29" fmla="*/ 815 h 2695"/>
                  <a:gd name="T30" fmla="*/ 643 w 1304"/>
                  <a:gd name="T31" fmla="*/ 893 h 2695"/>
                  <a:gd name="T32" fmla="*/ 673 w 1304"/>
                  <a:gd name="T33" fmla="*/ 925 h 2695"/>
                  <a:gd name="T34" fmla="*/ 559 w 1304"/>
                  <a:gd name="T35" fmla="*/ 1252 h 2695"/>
                  <a:gd name="T36" fmla="*/ 290 w 1304"/>
                  <a:gd name="T37" fmla="*/ 1405 h 2695"/>
                  <a:gd name="T38" fmla="*/ 287 w 1304"/>
                  <a:gd name="T39" fmla="*/ 1609 h 2695"/>
                  <a:gd name="T40" fmla="*/ 189 w 1304"/>
                  <a:gd name="T41" fmla="*/ 1637 h 2695"/>
                  <a:gd name="T42" fmla="*/ 83 w 1304"/>
                  <a:gd name="T43" fmla="*/ 1668 h 2695"/>
                  <a:gd name="T44" fmla="*/ 68 w 1304"/>
                  <a:gd name="T45" fmla="*/ 1832 h 2695"/>
                  <a:gd name="T46" fmla="*/ 63 w 1304"/>
                  <a:gd name="T47" fmla="*/ 1903 h 2695"/>
                  <a:gd name="T48" fmla="*/ 0 w 1304"/>
                  <a:gd name="T49" fmla="*/ 1949 h 2695"/>
                  <a:gd name="T50" fmla="*/ 12 w 1304"/>
                  <a:gd name="T51" fmla="*/ 2231 h 2695"/>
                  <a:gd name="T52" fmla="*/ 90 w 1304"/>
                  <a:gd name="T53" fmla="*/ 2296 h 2695"/>
                  <a:gd name="T54" fmla="*/ 339 w 1304"/>
                  <a:gd name="T55" fmla="*/ 2346 h 2695"/>
                  <a:gd name="T56" fmla="*/ 385 w 1304"/>
                  <a:gd name="T57" fmla="*/ 2488 h 2695"/>
                  <a:gd name="T58" fmla="*/ 616 w 1304"/>
                  <a:gd name="T59" fmla="*/ 2695 h 2695"/>
                  <a:gd name="T60" fmla="*/ 951 w 1304"/>
                  <a:gd name="T61" fmla="*/ 2543 h 2695"/>
                  <a:gd name="T62" fmla="*/ 888 w 1304"/>
                  <a:gd name="T63" fmla="*/ 2323 h 2695"/>
                  <a:gd name="T64" fmla="*/ 956 w 1304"/>
                  <a:gd name="T65" fmla="*/ 2182 h 2695"/>
                  <a:gd name="T66" fmla="*/ 1051 w 1304"/>
                  <a:gd name="T67" fmla="*/ 2137 h 2695"/>
                  <a:gd name="T68" fmla="*/ 990 w 1304"/>
                  <a:gd name="T69" fmla="*/ 1979 h 2695"/>
                  <a:gd name="T70" fmla="*/ 800 w 1304"/>
                  <a:gd name="T71" fmla="*/ 1914 h 2695"/>
                  <a:gd name="T72" fmla="*/ 850 w 1304"/>
                  <a:gd name="T73" fmla="*/ 1711 h 2695"/>
                  <a:gd name="T74" fmla="*/ 867 w 1304"/>
                  <a:gd name="T75" fmla="*/ 1586 h 2695"/>
                  <a:gd name="T76" fmla="*/ 822 w 1304"/>
                  <a:gd name="T77" fmla="*/ 1460 h 2695"/>
                  <a:gd name="T78" fmla="*/ 968 w 1304"/>
                  <a:gd name="T79" fmla="*/ 1383 h 2695"/>
                  <a:gd name="T80" fmla="*/ 939 w 1304"/>
                  <a:gd name="T81" fmla="*/ 1211 h 2695"/>
                  <a:gd name="T82" fmla="*/ 940 w 1304"/>
                  <a:gd name="T83" fmla="*/ 1116 h 2695"/>
                  <a:gd name="T84" fmla="*/ 1019 w 1304"/>
                  <a:gd name="T85" fmla="*/ 1007 h 2695"/>
                  <a:gd name="T86" fmla="*/ 990 w 1304"/>
                  <a:gd name="T87" fmla="*/ 866 h 2695"/>
                  <a:gd name="T88" fmla="*/ 1195 w 1304"/>
                  <a:gd name="T89" fmla="*/ 853 h 2695"/>
                  <a:gd name="T90" fmla="*/ 1225 w 1304"/>
                  <a:gd name="T91" fmla="*/ 917 h 2695"/>
                  <a:gd name="T92" fmla="*/ 1304 w 1304"/>
                  <a:gd name="T93" fmla="*/ 855 h 2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04" h="2695">
                    <a:moveTo>
                      <a:pt x="1304" y="855"/>
                    </a:moveTo>
                    <a:lnTo>
                      <a:pt x="1228" y="713"/>
                    </a:lnTo>
                    <a:lnTo>
                      <a:pt x="1073" y="585"/>
                    </a:lnTo>
                    <a:lnTo>
                      <a:pt x="1106" y="460"/>
                    </a:lnTo>
                    <a:lnTo>
                      <a:pt x="1013" y="365"/>
                    </a:lnTo>
                    <a:lnTo>
                      <a:pt x="983" y="271"/>
                    </a:lnTo>
                    <a:lnTo>
                      <a:pt x="717" y="0"/>
                    </a:lnTo>
                    <a:lnTo>
                      <a:pt x="481" y="76"/>
                    </a:lnTo>
                    <a:lnTo>
                      <a:pt x="496" y="169"/>
                    </a:lnTo>
                    <a:lnTo>
                      <a:pt x="543" y="170"/>
                    </a:lnTo>
                    <a:lnTo>
                      <a:pt x="680" y="423"/>
                    </a:lnTo>
                    <a:lnTo>
                      <a:pt x="668" y="529"/>
                    </a:lnTo>
                    <a:lnTo>
                      <a:pt x="663" y="579"/>
                    </a:lnTo>
                    <a:lnTo>
                      <a:pt x="706" y="800"/>
                    </a:lnTo>
                    <a:lnTo>
                      <a:pt x="675" y="815"/>
                    </a:lnTo>
                    <a:lnTo>
                      <a:pt x="643" y="893"/>
                    </a:lnTo>
                    <a:lnTo>
                      <a:pt x="673" y="925"/>
                    </a:lnTo>
                    <a:lnTo>
                      <a:pt x="559" y="1252"/>
                    </a:lnTo>
                    <a:lnTo>
                      <a:pt x="290" y="1405"/>
                    </a:lnTo>
                    <a:lnTo>
                      <a:pt x="287" y="1609"/>
                    </a:lnTo>
                    <a:lnTo>
                      <a:pt x="189" y="1637"/>
                    </a:lnTo>
                    <a:lnTo>
                      <a:pt x="83" y="1668"/>
                    </a:lnTo>
                    <a:lnTo>
                      <a:pt x="68" y="1832"/>
                    </a:lnTo>
                    <a:lnTo>
                      <a:pt x="63" y="1903"/>
                    </a:lnTo>
                    <a:lnTo>
                      <a:pt x="0" y="1949"/>
                    </a:lnTo>
                    <a:lnTo>
                      <a:pt x="12" y="2231"/>
                    </a:lnTo>
                    <a:lnTo>
                      <a:pt x="90" y="2296"/>
                    </a:lnTo>
                    <a:lnTo>
                      <a:pt x="339" y="2346"/>
                    </a:lnTo>
                    <a:lnTo>
                      <a:pt x="385" y="2488"/>
                    </a:lnTo>
                    <a:lnTo>
                      <a:pt x="616" y="2695"/>
                    </a:lnTo>
                    <a:lnTo>
                      <a:pt x="951" y="2543"/>
                    </a:lnTo>
                    <a:lnTo>
                      <a:pt x="888" y="2323"/>
                    </a:lnTo>
                    <a:lnTo>
                      <a:pt x="956" y="2182"/>
                    </a:lnTo>
                    <a:lnTo>
                      <a:pt x="1051" y="2137"/>
                    </a:lnTo>
                    <a:lnTo>
                      <a:pt x="990" y="1979"/>
                    </a:lnTo>
                    <a:lnTo>
                      <a:pt x="800" y="1914"/>
                    </a:lnTo>
                    <a:lnTo>
                      <a:pt x="850" y="1711"/>
                    </a:lnTo>
                    <a:lnTo>
                      <a:pt x="867" y="1586"/>
                    </a:lnTo>
                    <a:lnTo>
                      <a:pt x="822" y="1460"/>
                    </a:lnTo>
                    <a:lnTo>
                      <a:pt x="968" y="1383"/>
                    </a:lnTo>
                    <a:lnTo>
                      <a:pt x="939" y="1211"/>
                    </a:lnTo>
                    <a:lnTo>
                      <a:pt x="940" y="1116"/>
                    </a:lnTo>
                    <a:lnTo>
                      <a:pt x="1019" y="1007"/>
                    </a:lnTo>
                    <a:lnTo>
                      <a:pt x="990" y="866"/>
                    </a:lnTo>
                    <a:lnTo>
                      <a:pt x="1195" y="853"/>
                    </a:lnTo>
                    <a:lnTo>
                      <a:pt x="1225" y="917"/>
                    </a:lnTo>
                    <a:lnTo>
                      <a:pt x="1304" y="8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2" name="Freeform 446">
                <a:extLst>
                  <a:ext uri="{FF2B5EF4-FFF2-40B4-BE49-F238E27FC236}">
                    <a16:creationId xmlns:a16="http://schemas.microsoft.com/office/drawing/2014/main" id="{C96E0A40-2DA5-4D43-A885-589EB4D56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7" y="3502"/>
                <a:ext cx="111" cy="172"/>
              </a:xfrm>
              <a:custGeom>
                <a:avLst/>
                <a:gdLst>
                  <a:gd name="T0" fmla="*/ 628 w 782"/>
                  <a:gd name="T1" fmla="*/ 210 h 1207"/>
                  <a:gd name="T2" fmla="*/ 582 w 782"/>
                  <a:gd name="T3" fmla="*/ 163 h 1207"/>
                  <a:gd name="T4" fmla="*/ 487 w 782"/>
                  <a:gd name="T5" fmla="*/ 177 h 1207"/>
                  <a:gd name="T6" fmla="*/ 425 w 782"/>
                  <a:gd name="T7" fmla="*/ 98 h 1207"/>
                  <a:gd name="T8" fmla="*/ 378 w 782"/>
                  <a:gd name="T9" fmla="*/ 128 h 1207"/>
                  <a:gd name="T10" fmla="*/ 332 w 782"/>
                  <a:gd name="T11" fmla="*/ 34 h 1207"/>
                  <a:gd name="T12" fmla="*/ 222 w 782"/>
                  <a:gd name="T13" fmla="*/ 48 h 1207"/>
                  <a:gd name="T14" fmla="*/ 161 w 782"/>
                  <a:gd name="T15" fmla="*/ 0 h 1207"/>
                  <a:gd name="T16" fmla="*/ 142 w 782"/>
                  <a:gd name="T17" fmla="*/ 140 h 1207"/>
                  <a:gd name="T18" fmla="*/ 80 w 782"/>
                  <a:gd name="T19" fmla="*/ 108 h 1207"/>
                  <a:gd name="T20" fmla="*/ 33 w 782"/>
                  <a:gd name="T21" fmla="*/ 139 h 1207"/>
                  <a:gd name="T22" fmla="*/ 0 w 782"/>
                  <a:gd name="T23" fmla="*/ 202 h 1207"/>
                  <a:gd name="T24" fmla="*/ 78 w 782"/>
                  <a:gd name="T25" fmla="*/ 249 h 1207"/>
                  <a:gd name="T26" fmla="*/ 126 w 782"/>
                  <a:gd name="T27" fmla="*/ 219 h 1207"/>
                  <a:gd name="T28" fmla="*/ 172 w 782"/>
                  <a:gd name="T29" fmla="*/ 314 h 1207"/>
                  <a:gd name="T30" fmla="*/ 171 w 782"/>
                  <a:gd name="T31" fmla="*/ 376 h 1207"/>
                  <a:gd name="T32" fmla="*/ 76 w 782"/>
                  <a:gd name="T33" fmla="*/ 406 h 1207"/>
                  <a:gd name="T34" fmla="*/ 169 w 782"/>
                  <a:gd name="T35" fmla="*/ 548 h 1207"/>
                  <a:gd name="T36" fmla="*/ 121 w 782"/>
                  <a:gd name="T37" fmla="*/ 563 h 1207"/>
                  <a:gd name="T38" fmla="*/ 104 w 782"/>
                  <a:gd name="T39" fmla="*/ 657 h 1207"/>
                  <a:gd name="T40" fmla="*/ 134 w 782"/>
                  <a:gd name="T41" fmla="*/ 689 h 1207"/>
                  <a:gd name="T42" fmla="*/ 118 w 782"/>
                  <a:gd name="T43" fmla="*/ 736 h 1207"/>
                  <a:gd name="T44" fmla="*/ 72 w 782"/>
                  <a:gd name="T45" fmla="*/ 720 h 1207"/>
                  <a:gd name="T46" fmla="*/ 55 w 782"/>
                  <a:gd name="T47" fmla="*/ 782 h 1207"/>
                  <a:gd name="T48" fmla="*/ 40 w 782"/>
                  <a:gd name="T49" fmla="*/ 782 h 1207"/>
                  <a:gd name="T50" fmla="*/ 117 w 782"/>
                  <a:gd name="T51" fmla="*/ 845 h 1207"/>
                  <a:gd name="T52" fmla="*/ 206 w 782"/>
                  <a:gd name="T53" fmla="*/ 1207 h 1207"/>
                  <a:gd name="T54" fmla="*/ 265 w 782"/>
                  <a:gd name="T55" fmla="*/ 1191 h 1207"/>
                  <a:gd name="T56" fmla="*/ 363 w 782"/>
                  <a:gd name="T57" fmla="*/ 1163 h 1207"/>
                  <a:gd name="T58" fmla="*/ 366 w 782"/>
                  <a:gd name="T59" fmla="*/ 959 h 1207"/>
                  <a:gd name="T60" fmla="*/ 635 w 782"/>
                  <a:gd name="T61" fmla="*/ 806 h 1207"/>
                  <a:gd name="T62" fmla="*/ 749 w 782"/>
                  <a:gd name="T63" fmla="*/ 479 h 1207"/>
                  <a:gd name="T64" fmla="*/ 719 w 782"/>
                  <a:gd name="T65" fmla="*/ 447 h 1207"/>
                  <a:gd name="T66" fmla="*/ 751 w 782"/>
                  <a:gd name="T67" fmla="*/ 369 h 1207"/>
                  <a:gd name="T68" fmla="*/ 782 w 782"/>
                  <a:gd name="T69" fmla="*/ 354 h 1207"/>
                  <a:gd name="T70" fmla="*/ 739 w 782"/>
                  <a:gd name="T71" fmla="*/ 133 h 1207"/>
                  <a:gd name="T72" fmla="*/ 744 w 782"/>
                  <a:gd name="T73" fmla="*/ 83 h 1207"/>
                  <a:gd name="T74" fmla="*/ 628 w 782"/>
                  <a:gd name="T75" fmla="*/ 210 h 1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2" h="1207">
                    <a:moveTo>
                      <a:pt x="628" y="210"/>
                    </a:moveTo>
                    <a:lnTo>
                      <a:pt x="582" y="163"/>
                    </a:lnTo>
                    <a:lnTo>
                      <a:pt x="487" y="177"/>
                    </a:lnTo>
                    <a:lnTo>
                      <a:pt x="425" y="98"/>
                    </a:lnTo>
                    <a:lnTo>
                      <a:pt x="378" y="128"/>
                    </a:lnTo>
                    <a:lnTo>
                      <a:pt x="332" y="34"/>
                    </a:lnTo>
                    <a:lnTo>
                      <a:pt x="222" y="48"/>
                    </a:lnTo>
                    <a:lnTo>
                      <a:pt x="161" y="0"/>
                    </a:lnTo>
                    <a:lnTo>
                      <a:pt x="142" y="140"/>
                    </a:lnTo>
                    <a:lnTo>
                      <a:pt x="80" y="108"/>
                    </a:lnTo>
                    <a:lnTo>
                      <a:pt x="33" y="139"/>
                    </a:lnTo>
                    <a:lnTo>
                      <a:pt x="0" y="202"/>
                    </a:lnTo>
                    <a:lnTo>
                      <a:pt x="78" y="249"/>
                    </a:lnTo>
                    <a:lnTo>
                      <a:pt x="126" y="219"/>
                    </a:lnTo>
                    <a:lnTo>
                      <a:pt x="172" y="314"/>
                    </a:lnTo>
                    <a:lnTo>
                      <a:pt x="171" y="376"/>
                    </a:lnTo>
                    <a:lnTo>
                      <a:pt x="76" y="406"/>
                    </a:lnTo>
                    <a:lnTo>
                      <a:pt x="169" y="548"/>
                    </a:lnTo>
                    <a:lnTo>
                      <a:pt x="121" y="563"/>
                    </a:lnTo>
                    <a:lnTo>
                      <a:pt x="104" y="657"/>
                    </a:lnTo>
                    <a:lnTo>
                      <a:pt x="134" y="689"/>
                    </a:lnTo>
                    <a:lnTo>
                      <a:pt x="118" y="736"/>
                    </a:lnTo>
                    <a:lnTo>
                      <a:pt x="72" y="720"/>
                    </a:lnTo>
                    <a:lnTo>
                      <a:pt x="55" y="782"/>
                    </a:lnTo>
                    <a:lnTo>
                      <a:pt x="40" y="782"/>
                    </a:lnTo>
                    <a:lnTo>
                      <a:pt x="117" y="845"/>
                    </a:lnTo>
                    <a:lnTo>
                      <a:pt x="206" y="1207"/>
                    </a:lnTo>
                    <a:lnTo>
                      <a:pt x="265" y="1191"/>
                    </a:lnTo>
                    <a:lnTo>
                      <a:pt x="363" y="1163"/>
                    </a:lnTo>
                    <a:lnTo>
                      <a:pt x="366" y="959"/>
                    </a:lnTo>
                    <a:lnTo>
                      <a:pt x="635" y="806"/>
                    </a:lnTo>
                    <a:lnTo>
                      <a:pt x="749" y="479"/>
                    </a:lnTo>
                    <a:lnTo>
                      <a:pt x="719" y="447"/>
                    </a:lnTo>
                    <a:lnTo>
                      <a:pt x="751" y="369"/>
                    </a:lnTo>
                    <a:lnTo>
                      <a:pt x="782" y="354"/>
                    </a:lnTo>
                    <a:lnTo>
                      <a:pt x="739" y="133"/>
                    </a:lnTo>
                    <a:lnTo>
                      <a:pt x="744" y="83"/>
                    </a:lnTo>
                    <a:lnTo>
                      <a:pt x="628" y="2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3" name="Freeform 447">
                <a:extLst>
                  <a:ext uri="{FF2B5EF4-FFF2-40B4-BE49-F238E27FC236}">
                    <a16:creationId xmlns:a16="http://schemas.microsoft.com/office/drawing/2014/main" id="{5B61926E-B772-479D-BA00-995088792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3488"/>
                <a:ext cx="65" cy="94"/>
              </a:xfrm>
              <a:custGeom>
                <a:avLst/>
                <a:gdLst>
                  <a:gd name="T0" fmla="*/ 241 w 455"/>
                  <a:gd name="T1" fmla="*/ 16 h 660"/>
                  <a:gd name="T2" fmla="*/ 210 w 455"/>
                  <a:gd name="T3" fmla="*/ 0 h 660"/>
                  <a:gd name="T4" fmla="*/ 130 w 455"/>
                  <a:gd name="T5" fmla="*/ 77 h 660"/>
                  <a:gd name="T6" fmla="*/ 144 w 455"/>
                  <a:gd name="T7" fmla="*/ 156 h 660"/>
                  <a:gd name="T8" fmla="*/ 66 w 455"/>
                  <a:gd name="T9" fmla="*/ 186 h 660"/>
                  <a:gd name="T10" fmla="*/ 1 w 455"/>
                  <a:gd name="T11" fmla="*/ 279 h 660"/>
                  <a:gd name="T12" fmla="*/ 0 w 455"/>
                  <a:gd name="T13" fmla="*/ 372 h 660"/>
                  <a:gd name="T14" fmla="*/ 31 w 455"/>
                  <a:gd name="T15" fmla="*/ 467 h 660"/>
                  <a:gd name="T16" fmla="*/ 124 w 455"/>
                  <a:gd name="T17" fmla="*/ 500 h 660"/>
                  <a:gd name="T18" fmla="*/ 156 w 455"/>
                  <a:gd name="T19" fmla="*/ 438 h 660"/>
                  <a:gd name="T20" fmla="*/ 296 w 455"/>
                  <a:gd name="T21" fmla="*/ 502 h 660"/>
                  <a:gd name="T22" fmla="*/ 278 w 455"/>
                  <a:gd name="T23" fmla="*/ 658 h 660"/>
                  <a:gd name="T24" fmla="*/ 404 w 455"/>
                  <a:gd name="T25" fmla="*/ 660 h 660"/>
                  <a:gd name="T26" fmla="*/ 452 w 455"/>
                  <a:gd name="T27" fmla="*/ 645 h 660"/>
                  <a:gd name="T28" fmla="*/ 359 w 455"/>
                  <a:gd name="T29" fmla="*/ 503 h 660"/>
                  <a:gd name="T30" fmla="*/ 454 w 455"/>
                  <a:gd name="T31" fmla="*/ 473 h 660"/>
                  <a:gd name="T32" fmla="*/ 455 w 455"/>
                  <a:gd name="T33" fmla="*/ 411 h 660"/>
                  <a:gd name="T34" fmla="*/ 409 w 455"/>
                  <a:gd name="T35" fmla="*/ 316 h 660"/>
                  <a:gd name="T36" fmla="*/ 361 w 455"/>
                  <a:gd name="T37" fmla="*/ 346 h 660"/>
                  <a:gd name="T38" fmla="*/ 283 w 455"/>
                  <a:gd name="T39" fmla="*/ 299 h 660"/>
                  <a:gd name="T40" fmla="*/ 316 w 455"/>
                  <a:gd name="T41" fmla="*/ 236 h 660"/>
                  <a:gd name="T42" fmla="*/ 363 w 455"/>
                  <a:gd name="T43" fmla="*/ 205 h 660"/>
                  <a:gd name="T44" fmla="*/ 349 w 455"/>
                  <a:gd name="T45" fmla="*/ 127 h 660"/>
                  <a:gd name="T46" fmla="*/ 270 w 455"/>
                  <a:gd name="T47" fmla="*/ 110 h 660"/>
                  <a:gd name="T48" fmla="*/ 223 w 455"/>
                  <a:gd name="T49" fmla="*/ 141 h 660"/>
                  <a:gd name="T50" fmla="*/ 208 w 455"/>
                  <a:gd name="T51" fmla="*/ 109 h 660"/>
                  <a:gd name="T52" fmla="*/ 241 w 455"/>
                  <a:gd name="T53" fmla="*/ 1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5" h="660">
                    <a:moveTo>
                      <a:pt x="241" y="16"/>
                    </a:moveTo>
                    <a:lnTo>
                      <a:pt x="210" y="0"/>
                    </a:lnTo>
                    <a:lnTo>
                      <a:pt x="130" y="77"/>
                    </a:lnTo>
                    <a:lnTo>
                      <a:pt x="144" y="156"/>
                    </a:lnTo>
                    <a:lnTo>
                      <a:pt x="66" y="186"/>
                    </a:lnTo>
                    <a:lnTo>
                      <a:pt x="1" y="279"/>
                    </a:lnTo>
                    <a:lnTo>
                      <a:pt x="0" y="372"/>
                    </a:lnTo>
                    <a:lnTo>
                      <a:pt x="31" y="467"/>
                    </a:lnTo>
                    <a:lnTo>
                      <a:pt x="124" y="500"/>
                    </a:lnTo>
                    <a:lnTo>
                      <a:pt x="156" y="438"/>
                    </a:lnTo>
                    <a:lnTo>
                      <a:pt x="296" y="502"/>
                    </a:lnTo>
                    <a:lnTo>
                      <a:pt x="278" y="658"/>
                    </a:lnTo>
                    <a:lnTo>
                      <a:pt x="404" y="660"/>
                    </a:lnTo>
                    <a:lnTo>
                      <a:pt x="452" y="645"/>
                    </a:lnTo>
                    <a:lnTo>
                      <a:pt x="359" y="503"/>
                    </a:lnTo>
                    <a:lnTo>
                      <a:pt x="454" y="473"/>
                    </a:lnTo>
                    <a:lnTo>
                      <a:pt x="455" y="411"/>
                    </a:lnTo>
                    <a:lnTo>
                      <a:pt x="409" y="316"/>
                    </a:lnTo>
                    <a:lnTo>
                      <a:pt x="361" y="346"/>
                    </a:lnTo>
                    <a:lnTo>
                      <a:pt x="283" y="299"/>
                    </a:lnTo>
                    <a:lnTo>
                      <a:pt x="316" y="236"/>
                    </a:lnTo>
                    <a:lnTo>
                      <a:pt x="363" y="205"/>
                    </a:lnTo>
                    <a:lnTo>
                      <a:pt x="349" y="127"/>
                    </a:lnTo>
                    <a:lnTo>
                      <a:pt x="270" y="110"/>
                    </a:lnTo>
                    <a:lnTo>
                      <a:pt x="223" y="141"/>
                    </a:lnTo>
                    <a:lnTo>
                      <a:pt x="208" y="109"/>
                    </a:lnTo>
                    <a:lnTo>
                      <a:pt x="241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4" name="Freeform 448">
                <a:extLst>
                  <a:ext uri="{FF2B5EF4-FFF2-40B4-BE49-F238E27FC236}">
                    <a16:creationId xmlns:a16="http://schemas.microsoft.com/office/drawing/2014/main" id="{73B0E0B0-BAD9-4DB4-816A-22CBA9BB3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7" y="3432"/>
                <a:ext cx="72" cy="104"/>
              </a:xfrm>
              <a:custGeom>
                <a:avLst/>
                <a:gdLst>
                  <a:gd name="T0" fmla="*/ 469 w 502"/>
                  <a:gd name="T1" fmla="*/ 176 h 731"/>
                  <a:gd name="T2" fmla="*/ 502 w 502"/>
                  <a:gd name="T3" fmla="*/ 97 h 731"/>
                  <a:gd name="T4" fmla="*/ 455 w 502"/>
                  <a:gd name="T5" fmla="*/ 50 h 731"/>
                  <a:gd name="T6" fmla="*/ 423 w 502"/>
                  <a:gd name="T7" fmla="*/ 113 h 731"/>
                  <a:gd name="T8" fmla="*/ 330 w 502"/>
                  <a:gd name="T9" fmla="*/ 2 h 731"/>
                  <a:gd name="T10" fmla="*/ 237 w 502"/>
                  <a:gd name="T11" fmla="*/ 0 h 731"/>
                  <a:gd name="T12" fmla="*/ 172 w 502"/>
                  <a:gd name="T13" fmla="*/ 93 h 731"/>
                  <a:gd name="T14" fmla="*/ 74 w 502"/>
                  <a:gd name="T15" fmla="*/ 102 h 731"/>
                  <a:gd name="T16" fmla="*/ 15 w 502"/>
                  <a:gd name="T17" fmla="*/ 107 h 731"/>
                  <a:gd name="T18" fmla="*/ 0 w 502"/>
                  <a:gd name="T19" fmla="*/ 107 h 731"/>
                  <a:gd name="T20" fmla="*/ 30 w 502"/>
                  <a:gd name="T21" fmla="*/ 154 h 731"/>
                  <a:gd name="T22" fmla="*/ 201 w 502"/>
                  <a:gd name="T23" fmla="*/ 219 h 731"/>
                  <a:gd name="T24" fmla="*/ 201 w 502"/>
                  <a:gd name="T25" fmla="*/ 251 h 731"/>
                  <a:gd name="T26" fmla="*/ 169 w 502"/>
                  <a:gd name="T27" fmla="*/ 313 h 731"/>
                  <a:gd name="T28" fmla="*/ 91 w 502"/>
                  <a:gd name="T29" fmla="*/ 312 h 731"/>
                  <a:gd name="T30" fmla="*/ 43 w 502"/>
                  <a:gd name="T31" fmla="*/ 373 h 731"/>
                  <a:gd name="T32" fmla="*/ 42 w 502"/>
                  <a:gd name="T33" fmla="*/ 421 h 731"/>
                  <a:gd name="T34" fmla="*/ 58 w 502"/>
                  <a:gd name="T35" fmla="*/ 421 h 731"/>
                  <a:gd name="T36" fmla="*/ 119 w 502"/>
                  <a:gd name="T37" fmla="*/ 547 h 731"/>
                  <a:gd name="T38" fmla="*/ 71 w 502"/>
                  <a:gd name="T39" fmla="*/ 593 h 731"/>
                  <a:gd name="T40" fmla="*/ 54 w 502"/>
                  <a:gd name="T41" fmla="*/ 656 h 731"/>
                  <a:gd name="T42" fmla="*/ 69 w 502"/>
                  <a:gd name="T43" fmla="*/ 719 h 731"/>
                  <a:gd name="T44" fmla="*/ 101 w 502"/>
                  <a:gd name="T45" fmla="*/ 688 h 731"/>
                  <a:gd name="T46" fmla="*/ 163 w 502"/>
                  <a:gd name="T47" fmla="*/ 720 h 731"/>
                  <a:gd name="T48" fmla="*/ 210 w 502"/>
                  <a:gd name="T49" fmla="*/ 721 h 731"/>
                  <a:gd name="T50" fmla="*/ 249 w 502"/>
                  <a:gd name="T51" fmla="*/ 697 h 731"/>
                  <a:gd name="T52" fmla="*/ 242 w 502"/>
                  <a:gd name="T53" fmla="*/ 690 h 731"/>
                  <a:gd name="T54" fmla="*/ 274 w 502"/>
                  <a:gd name="T55" fmla="*/ 691 h 731"/>
                  <a:gd name="T56" fmla="*/ 289 w 502"/>
                  <a:gd name="T57" fmla="*/ 706 h 731"/>
                  <a:gd name="T58" fmla="*/ 273 w 502"/>
                  <a:gd name="T59" fmla="*/ 706 h 731"/>
                  <a:gd name="T60" fmla="*/ 289 w 502"/>
                  <a:gd name="T61" fmla="*/ 722 h 731"/>
                  <a:gd name="T62" fmla="*/ 304 w 502"/>
                  <a:gd name="T63" fmla="*/ 722 h 731"/>
                  <a:gd name="T64" fmla="*/ 304 w 502"/>
                  <a:gd name="T65" fmla="*/ 731 h 731"/>
                  <a:gd name="T66" fmla="*/ 368 w 502"/>
                  <a:gd name="T67" fmla="*/ 707 h 731"/>
                  <a:gd name="T68" fmla="*/ 306 w 502"/>
                  <a:gd name="T69" fmla="*/ 628 h 731"/>
                  <a:gd name="T70" fmla="*/ 275 w 502"/>
                  <a:gd name="T71" fmla="*/ 596 h 731"/>
                  <a:gd name="T72" fmla="*/ 307 w 502"/>
                  <a:gd name="T73" fmla="*/ 534 h 731"/>
                  <a:gd name="T74" fmla="*/ 292 w 502"/>
                  <a:gd name="T75" fmla="*/ 471 h 731"/>
                  <a:gd name="T76" fmla="*/ 293 w 502"/>
                  <a:gd name="T77" fmla="*/ 393 h 731"/>
                  <a:gd name="T78" fmla="*/ 435 w 502"/>
                  <a:gd name="T79" fmla="*/ 348 h 731"/>
                  <a:gd name="T80" fmla="*/ 482 w 502"/>
                  <a:gd name="T81" fmla="*/ 302 h 731"/>
                  <a:gd name="T82" fmla="*/ 390 w 502"/>
                  <a:gd name="T83" fmla="*/ 254 h 731"/>
                  <a:gd name="T84" fmla="*/ 422 w 502"/>
                  <a:gd name="T85" fmla="*/ 160 h 731"/>
                  <a:gd name="T86" fmla="*/ 469 w 502"/>
                  <a:gd name="T87" fmla="*/ 176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02" h="731">
                    <a:moveTo>
                      <a:pt x="469" y="176"/>
                    </a:moveTo>
                    <a:lnTo>
                      <a:pt x="502" y="97"/>
                    </a:lnTo>
                    <a:lnTo>
                      <a:pt x="455" y="50"/>
                    </a:lnTo>
                    <a:lnTo>
                      <a:pt x="423" y="113"/>
                    </a:lnTo>
                    <a:lnTo>
                      <a:pt x="330" y="2"/>
                    </a:lnTo>
                    <a:lnTo>
                      <a:pt x="237" y="0"/>
                    </a:lnTo>
                    <a:lnTo>
                      <a:pt x="172" y="93"/>
                    </a:lnTo>
                    <a:lnTo>
                      <a:pt x="74" y="102"/>
                    </a:lnTo>
                    <a:lnTo>
                      <a:pt x="15" y="107"/>
                    </a:lnTo>
                    <a:lnTo>
                      <a:pt x="0" y="107"/>
                    </a:lnTo>
                    <a:lnTo>
                      <a:pt x="30" y="154"/>
                    </a:lnTo>
                    <a:lnTo>
                      <a:pt x="201" y="219"/>
                    </a:lnTo>
                    <a:lnTo>
                      <a:pt x="201" y="251"/>
                    </a:lnTo>
                    <a:lnTo>
                      <a:pt x="169" y="313"/>
                    </a:lnTo>
                    <a:lnTo>
                      <a:pt x="91" y="312"/>
                    </a:lnTo>
                    <a:lnTo>
                      <a:pt x="43" y="373"/>
                    </a:lnTo>
                    <a:lnTo>
                      <a:pt x="42" y="421"/>
                    </a:lnTo>
                    <a:lnTo>
                      <a:pt x="58" y="421"/>
                    </a:lnTo>
                    <a:lnTo>
                      <a:pt x="119" y="547"/>
                    </a:lnTo>
                    <a:lnTo>
                      <a:pt x="71" y="593"/>
                    </a:lnTo>
                    <a:lnTo>
                      <a:pt x="54" y="656"/>
                    </a:lnTo>
                    <a:lnTo>
                      <a:pt x="69" y="719"/>
                    </a:lnTo>
                    <a:lnTo>
                      <a:pt x="101" y="688"/>
                    </a:lnTo>
                    <a:lnTo>
                      <a:pt x="163" y="720"/>
                    </a:lnTo>
                    <a:lnTo>
                      <a:pt x="210" y="721"/>
                    </a:lnTo>
                    <a:lnTo>
                      <a:pt x="249" y="697"/>
                    </a:lnTo>
                    <a:lnTo>
                      <a:pt x="242" y="690"/>
                    </a:lnTo>
                    <a:lnTo>
                      <a:pt x="274" y="691"/>
                    </a:lnTo>
                    <a:lnTo>
                      <a:pt x="289" y="706"/>
                    </a:lnTo>
                    <a:lnTo>
                      <a:pt x="273" y="706"/>
                    </a:lnTo>
                    <a:lnTo>
                      <a:pt x="289" y="722"/>
                    </a:lnTo>
                    <a:lnTo>
                      <a:pt x="304" y="722"/>
                    </a:lnTo>
                    <a:lnTo>
                      <a:pt x="304" y="731"/>
                    </a:lnTo>
                    <a:lnTo>
                      <a:pt x="368" y="707"/>
                    </a:lnTo>
                    <a:lnTo>
                      <a:pt x="306" y="628"/>
                    </a:lnTo>
                    <a:lnTo>
                      <a:pt x="275" y="596"/>
                    </a:lnTo>
                    <a:lnTo>
                      <a:pt x="307" y="534"/>
                    </a:lnTo>
                    <a:lnTo>
                      <a:pt x="292" y="471"/>
                    </a:lnTo>
                    <a:lnTo>
                      <a:pt x="293" y="393"/>
                    </a:lnTo>
                    <a:lnTo>
                      <a:pt x="435" y="348"/>
                    </a:lnTo>
                    <a:lnTo>
                      <a:pt x="482" y="302"/>
                    </a:lnTo>
                    <a:lnTo>
                      <a:pt x="390" y="254"/>
                    </a:lnTo>
                    <a:lnTo>
                      <a:pt x="422" y="160"/>
                    </a:lnTo>
                    <a:lnTo>
                      <a:pt x="469" y="1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5" name="Freeform 449">
                <a:extLst>
                  <a:ext uri="{FF2B5EF4-FFF2-40B4-BE49-F238E27FC236}">
                    <a16:creationId xmlns:a16="http://schemas.microsoft.com/office/drawing/2014/main" id="{478DD0F3-7A91-4C66-AEDF-4DE7AC370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3" y="3462"/>
                <a:ext cx="91" cy="90"/>
              </a:xfrm>
              <a:custGeom>
                <a:avLst/>
                <a:gdLst>
                  <a:gd name="T0" fmla="*/ 576 w 641"/>
                  <a:gd name="T1" fmla="*/ 447 h 630"/>
                  <a:gd name="T2" fmla="*/ 593 w 641"/>
                  <a:gd name="T3" fmla="*/ 384 h 630"/>
                  <a:gd name="T4" fmla="*/ 641 w 641"/>
                  <a:gd name="T5" fmla="*/ 338 h 630"/>
                  <a:gd name="T6" fmla="*/ 580 w 641"/>
                  <a:gd name="T7" fmla="*/ 212 h 630"/>
                  <a:gd name="T8" fmla="*/ 502 w 641"/>
                  <a:gd name="T9" fmla="*/ 226 h 630"/>
                  <a:gd name="T10" fmla="*/ 486 w 641"/>
                  <a:gd name="T11" fmla="*/ 242 h 630"/>
                  <a:gd name="T12" fmla="*/ 408 w 641"/>
                  <a:gd name="T13" fmla="*/ 178 h 630"/>
                  <a:gd name="T14" fmla="*/ 329 w 641"/>
                  <a:gd name="T15" fmla="*/ 286 h 630"/>
                  <a:gd name="T16" fmla="*/ 266 w 641"/>
                  <a:gd name="T17" fmla="*/ 223 h 630"/>
                  <a:gd name="T18" fmla="*/ 237 w 641"/>
                  <a:gd name="T19" fmla="*/ 97 h 630"/>
                  <a:gd name="T20" fmla="*/ 96 w 641"/>
                  <a:gd name="T21" fmla="*/ 80 h 630"/>
                  <a:gd name="T22" fmla="*/ 34 w 641"/>
                  <a:gd name="T23" fmla="*/ 0 h 630"/>
                  <a:gd name="T24" fmla="*/ 1 w 641"/>
                  <a:gd name="T25" fmla="*/ 156 h 630"/>
                  <a:gd name="T26" fmla="*/ 0 w 641"/>
                  <a:gd name="T27" fmla="*/ 219 h 630"/>
                  <a:gd name="T28" fmla="*/ 15 w 641"/>
                  <a:gd name="T29" fmla="*/ 266 h 630"/>
                  <a:gd name="T30" fmla="*/ 109 w 641"/>
                  <a:gd name="T31" fmla="*/ 268 h 630"/>
                  <a:gd name="T32" fmla="*/ 108 w 641"/>
                  <a:gd name="T33" fmla="*/ 346 h 630"/>
                  <a:gd name="T34" fmla="*/ 138 w 641"/>
                  <a:gd name="T35" fmla="*/ 425 h 630"/>
                  <a:gd name="T36" fmla="*/ 153 w 641"/>
                  <a:gd name="T37" fmla="*/ 425 h 630"/>
                  <a:gd name="T38" fmla="*/ 169 w 641"/>
                  <a:gd name="T39" fmla="*/ 457 h 630"/>
                  <a:gd name="T40" fmla="*/ 216 w 641"/>
                  <a:gd name="T41" fmla="*/ 473 h 630"/>
                  <a:gd name="T42" fmla="*/ 214 w 641"/>
                  <a:gd name="T43" fmla="*/ 630 h 630"/>
                  <a:gd name="T44" fmla="*/ 245 w 641"/>
                  <a:gd name="T45" fmla="*/ 630 h 630"/>
                  <a:gd name="T46" fmla="*/ 590 w 641"/>
                  <a:gd name="T47" fmla="*/ 541 h 630"/>
                  <a:gd name="T48" fmla="*/ 576 w 641"/>
                  <a:gd name="T49" fmla="*/ 447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1" h="630">
                    <a:moveTo>
                      <a:pt x="576" y="447"/>
                    </a:moveTo>
                    <a:lnTo>
                      <a:pt x="593" y="384"/>
                    </a:lnTo>
                    <a:lnTo>
                      <a:pt x="641" y="338"/>
                    </a:lnTo>
                    <a:lnTo>
                      <a:pt x="580" y="212"/>
                    </a:lnTo>
                    <a:lnTo>
                      <a:pt x="502" y="226"/>
                    </a:lnTo>
                    <a:lnTo>
                      <a:pt x="486" y="242"/>
                    </a:lnTo>
                    <a:lnTo>
                      <a:pt x="408" y="178"/>
                    </a:lnTo>
                    <a:lnTo>
                      <a:pt x="329" y="286"/>
                    </a:lnTo>
                    <a:lnTo>
                      <a:pt x="266" y="223"/>
                    </a:lnTo>
                    <a:lnTo>
                      <a:pt x="237" y="97"/>
                    </a:lnTo>
                    <a:lnTo>
                      <a:pt x="96" y="80"/>
                    </a:lnTo>
                    <a:lnTo>
                      <a:pt x="34" y="0"/>
                    </a:lnTo>
                    <a:lnTo>
                      <a:pt x="1" y="156"/>
                    </a:lnTo>
                    <a:lnTo>
                      <a:pt x="0" y="219"/>
                    </a:lnTo>
                    <a:lnTo>
                      <a:pt x="15" y="266"/>
                    </a:lnTo>
                    <a:lnTo>
                      <a:pt x="109" y="268"/>
                    </a:lnTo>
                    <a:lnTo>
                      <a:pt x="108" y="346"/>
                    </a:lnTo>
                    <a:lnTo>
                      <a:pt x="138" y="425"/>
                    </a:lnTo>
                    <a:lnTo>
                      <a:pt x="153" y="425"/>
                    </a:lnTo>
                    <a:lnTo>
                      <a:pt x="169" y="457"/>
                    </a:lnTo>
                    <a:lnTo>
                      <a:pt x="216" y="473"/>
                    </a:lnTo>
                    <a:lnTo>
                      <a:pt x="214" y="630"/>
                    </a:lnTo>
                    <a:lnTo>
                      <a:pt x="245" y="630"/>
                    </a:lnTo>
                    <a:lnTo>
                      <a:pt x="590" y="541"/>
                    </a:lnTo>
                    <a:lnTo>
                      <a:pt x="576" y="4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6" name="Freeform 450">
                <a:extLst>
                  <a:ext uri="{FF2B5EF4-FFF2-40B4-BE49-F238E27FC236}">
                    <a16:creationId xmlns:a16="http://schemas.microsoft.com/office/drawing/2014/main" id="{10281528-5CA0-4D25-9454-6C67C622E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4" y="3481"/>
                <a:ext cx="109" cy="71"/>
              </a:xfrm>
              <a:custGeom>
                <a:avLst/>
                <a:gdLst>
                  <a:gd name="T0" fmla="*/ 395 w 767"/>
                  <a:gd name="T1" fmla="*/ 0 h 492"/>
                  <a:gd name="T2" fmla="*/ 300 w 767"/>
                  <a:gd name="T3" fmla="*/ 47 h 492"/>
                  <a:gd name="T4" fmla="*/ 252 w 767"/>
                  <a:gd name="T5" fmla="*/ 124 h 492"/>
                  <a:gd name="T6" fmla="*/ 221 w 767"/>
                  <a:gd name="T7" fmla="*/ 139 h 492"/>
                  <a:gd name="T8" fmla="*/ 143 w 767"/>
                  <a:gd name="T9" fmla="*/ 107 h 492"/>
                  <a:gd name="T10" fmla="*/ 81 w 767"/>
                  <a:gd name="T11" fmla="*/ 90 h 492"/>
                  <a:gd name="T12" fmla="*/ 0 w 767"/>
                  <a:gd name="T13" fmla="*/ 261 h 492"/>
                  <a:gd name="T14" fmla="*/ 170 w 767"/>
                  <a:gd name="T15" fmla="*/ 405 h 492"/>
                  <a:gd name="T16" fmla="*/ 264 w 767"/>
                  <a:gd name="T17" fmla="*/ 437 h 492"/>
                  <a:gd name="T18" fmla="*/ 281 w 767"/>
                  <a:gd name="T19" fmla="*/ 329 h 492"/>
                  <a:gd name="T20" fmla="*/ 361 w 767"/>
                  <a:gd name="T21" fmla="*/ 251 h 492"/>
                  <a:gd name="T22" fmla="*/ 471 w 767"/>
                  <a:gd name="T23" fmla="*/ 237 h 492"/>
                  <a:gd name="T24" fmla="*/ 547 w 767"/>
                  <a:gd name="T25" fmla="*/ 317 h 492"/>
                  <a:gd name="T26" fmla="*/ 670 w 767"/>
                  <a:gd name="T27" fmla="*/ 491 h 492"/>
                  <a:gd name="T28" fmla="*/ 765 w 767"/>
                  <a:gd name="T29" fmla="*/ 492 h 492"/>
                  <a:gd name="T30" fmla="*/ 767 w 767"/>
                  <a:gd name="T31" fmla="*/ 335 h 492"/>
                  <a:gd name="T32" fmla="*/ 720 w 767"/>
                  <a:gd name="T33" fmla="*/ 319 h 492"/>
                  <a:gd name="T34" fmla="*/ 704 w 767"/>
                  <a:gd name="T35" fmla="*/ 287 h 492"/>
                  <a:gd name="T36" fmla="*/ 689 w 767"/>
                  <a:gd name="T37" fmla="*/ 287 h 492"/>
                  <a:gd name="T38" fmla="*/ 659 w 767"/>
                  <a:gd name="T39" fmla="*/ 208 h 492"/>
                  <a:gd name="T40" fmla="*/ 660 w 767"/>
                  <a:gd name="T41" fmla="*/ 130 h 492"/>
                  <a:gd name="T42" fmla="*/ 566 w 767"/>
                  <a:gd name="T43" fmla="*/ 128 h 492"/>
                  <a:gd name="T44" fmla="*/ 551 w 767"/>
                  <a:gd name="T45" fmla="*/ 81 h 492"/>
                  <a:gd name="T46" fmla="*/ 473 w 767"/>
                  <a:gd name="T47" fmla="*/ 96 h 492"/>
                  <a:gd name="T48" fmla="*/ 395 w 767"/>
                  <a:gd name="T49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7" h="492">
                    <a:moveTo>
                      <a:pt x="395" y="0"/>
                    </a:moveTo>
                    <a:lnTo>
                      <a:pt x="300" y="47"/>
                    </a:lnTo>
                    <a:lnTo>
                      <a:pt x="252" y="124"/>
                    </a:lnTo>
                    <a:lnTo>
                      <a:pt x="221" y="139"/>
                    </a:lnTo>
                    <a:lnTo>
                      <a:pt x="143" y="107"/>
                    </a:lnTo>
                    <a:lnTo>
                      <a:pt x="81" y="90"/>
                    </a:lnTo>
                    <a:lnTo>
                      <a:pt x="0" y="261"/>
                    </a:lnTo>
                    <a:lnTo>
                      <a:pt x="170" y="405"/>
                    </a:lnTo>
                    <a:lnTo>
                      <a:pt x="264" y="437"/>
                    </a:lnTo>
                    <a:lnTo>
                      <a:pt x="281" y="329"/>
                    </a:lnTo>
                    <a:lnTo>
                      <a:pt x="361" y="251"/>
                    </a:lnTo>
                    <a:lnTo>
                      <a:pt x="471" y="237"/>
                    </a:lnTo>
                    <a:lnTo>
                      <a:pt x="547" y="317"/>
                    </a:lnTo>
                    <a:lnTo>
                      <a:pt x="670" y="491"/>
                    </a:lnTo>
                    <a:lnTo>
                      <a:pt x="765" y="492"/>
                    </a:lnTo>
                    <a:lnTo>
                      <a:pt x="767" y="335"/>
                    </a:lnTo>
                    <a:lnTo>
                      <a:pt x="720" y="319"/>
                    </a:lnTo>
                    <a:lnTo>
                      <a:pt x="704" y="287"/>
                    </a:lnTo>
                    <a:lnTo>
                      <a:pt x="689" y="287"/>
                    </a:lnTo>
                    <a:lnTo>
                      <a:pt x="659" y="208"/>
                    </a:lnTo>
                    <a:lnTo>
                      <a:pt x="660" y="130"/>
                    </a:lnTo>
                    <a:lnTo>
                      <a:pt x="566" y="128"/>
                    </a:lnTo>
                    <a:lnTo>
                      <a:pt x="551" y="81"/>
                    </a:lnTo>
                    <a:lnTo>
                      <a:pt x="473" y="96"/>
                    </a:lnTo>
                    <a:lnTo>
                      <a:pt x="39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7" name="Freeform 451">
                <a:extLst>
                  <a:ext uri="{FF2B5EF4-FFF2-40B4-BE49-F238E27FC236}">
                    <a16:creationId xmlns:a16="http://schemas.microsoft.com/office/drawing/2014/main" id="{FA9D7C93-3309-47B9-80F9-4F3D07C0A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" y="3443"/>
                <a:ext cx="58" cy="43"/>
              </a:xfrm>
              <a:custGeom>
                <a:avLst/>
                <a:gdLst>
                  <a:gd name="T0" fmla="*/ 406 w 406"/>
                  <a:gd name="T1" fmla="*/ 193 h 301"/>
                  <a:gd name="T2" fmla="*/ 298 w 406"/>
                  <a:gd name="T3" fmla="*/ 82 h 301"/>
                  <a:gd name="T4" fmla="*/ 298 w 406"/>
                  <a:gd name="T5" fmla="*/ 19 h 301"/>
                  <a:gd name="T6" fmla="*/ 220 w 406"/>
                  <a:gd name="T7" fmla="*/ 2 h 301"/>
                  <a:gd name="T8" fmla="*/ 189 w 406"/>
                  <a:gd name="T9" fmla="*/ 2 h 301"/>
                  <a:gd name="T10" fmla="*/ 126 w 406"/>
                  <a:gd name="T11" fmla="*/ 33 h 301"/>
                  <a:gd name="T12" fmla="*/ 63 w 406"/>
                  <a:gd name="T13" fmla="*/ 0 h 301"/>
                  <a:gd name="T14" fmla="*/ 48 w 406"/>
                  <a:gd name="T15" fmla="*/ 0 h 301"/>
                  <a:gd name="T16" fmla="*/ 47 w 406"/>
                  <a:gd name="T17" fmla="*/ 32 h 301"/>
                  <a:gd name="T18" fmla="*/ 0 w 406"/>
                  <a:gd name="T19" fmla="*/ 47 h 301"/>
                  <a:gd name="T20" fmla="*/ 0 w 406"/>
                  <a:gd name="T21" fmla="*/ 109 h 301"/>
                  <a:gd name="T22" fmla="*/ 61 w 406"/>
                  <a:gd name="T23" fmla="*/ 189 h 301"/>
                  <a:gd name="T24" fmla="*/ 248 w 406"/>
                  <a:gd name="T25" fmla="*/ 301 h 301"/>
                  <a:gd name="T26" fmla="*/ 264 w 406"/>
                  <a:gd name="T27" fmla="*/ 285 h 301"/>
                  <a:gd name="T28" fmla="*/ 406 w 406"/>
                  <a:gd name="T29" fmla="*/ 193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6" h="301">
                    <a:moveTo>
                      <a:pt x="406" y="193"/>
                    </a:moveTo>
                    <a:lnTo>
                      <a:pt x="298" y="82"/>
                    </a:lnTo>
                    <a:lnTo>
                      <a:pt x="298" y="19"/>
                    </a:lnTo>
                    <a:lnTo>
                      <a:pt x="220" y="2"/>
                    </a:lnTo>
                    <a:lnTo>
                      <a:pt x="189" y="2"/>
                    </a:lnTo>
                    <a:lnTo>
                      <a:pt x="126" y="33"/>
                    </a:lnTo>
                    <a:lnTo>
                      <a:pt x="63" y="0"/>
                    </a:lnTo>
                    <a:lnTo>
                      <a:pt x="48" y="0"/>
                    </a:lnTo>
                    <a:lnTo>
                      <a:pt x="47" y="32"/>
                    </a:lnTo>
                    <a:lnTo>
                      <a:pt x="0" y="47"/>
                    </a:lnTo>
                    <a:lnTo>
                      <a:pt x="0" y="109"/>
                    </a:lnTo>
                    <a:lnTo>
                      <a:pt x="61" y="189"/>
                    </a:lnTo>
                    <a:lnTo>
                      <a:pt x="248" y="301"/>
                    </a:lnTo>
                    <a:lnTo>
                      <a:pt x="264" y="285"/>
                    </a:lnTo>
                    <a:lnTo>
                      <a:pt x="406" y="1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8" name="Freeform 452">
                <a:extLst>
                  <a:ext uri="{FF2B5EF4-FFF2-40B4-BE49-F238E27FC236}">
                    <a16:creationId xmlns:a16="http://schemas.microsoft.com/office/drawing/2014/main" id="{7C7D9AA2-7D1F-472C-81D9-82168F62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3423"/>
                <a:ext cx="75" cy="107"/>
              </a:xfrm>
              <a:custGeom>
                <a:avLst/>
                <a:gdLst>
                  <a:gd name="T0" fmla="*/ 329 w 530"/>
                  <a:gd name="T1" fmla="*/ 174 h 751"/>
                  <a:gd name="T2" fmla="*/ 330 w 530"/>
                  <a:gd name="T3" fmla="*/ 142 h 751"/>
                  <a:gd name="T4" fmla="*/ 330 w 530"/>
                  <a:gd name="T5" fmla="*/ 95 h 751"/>
                  <a:gd name="T6" fmla="*/ 379 w 530"/>
                  <a:gd name="T7" fmla="*/ 49 h 751"/>
                  <a:gd name="T8" fmla="*/ 347 w 530"/>
                  <a:gd name="T9" fmla="*/ 1 h 751"/>
                  <a:gd name="T10" fmla="*/ 254 w 530"/>
                  <a:gd name="T11" fmla="*/ 0 h 751"/>
                  <a:gd name="T12" fmla="*/ 175 w 530"/>
                  <a:gd name="T13" fmla="*/ 31 h 751"/>
                  <a:gd name="T14" fmla="*/ 189 w 530"/>
                  <a:gd name="T15" fmla="*/ 109 h 751"/>
                  <a:gd name="T16" fmla="*/ 94 w 530"/>
                  <a:gd name="T17" fmla="*/ 202 h 751"/>
                  <a:gd name="T18" fmla="*/ 63 w 530"/>
                  <a:gd name="T19" fmla="*/ 154 h 751"/>
                  <a:gd name="T20" fmla="*/ 0 w 530"/>
                  <a:gd name="T21" fmla="*/ 247 h 751"/>
                  <a:gd name="T22" fmla="*/ 107 w 530"/>
                  <a:gd name="T23" fmla="*/ 421 h 751"/>
                  <a:gd name="T24" fmla="*/ 199 w 530"/>
                  <a:gd name="T25" fmla="*/ 516 h 751"/>
                  <a:gd name="T26" fmla="*/ 151 w 530"/>
                  <a:gd name="T27" fmla="*/ 579 h 751"/>
                  <a:gd name="T28" fmla="*/ 89 w 530"/>
                  <a:gd name="T29" fmla="*/ 546 h 751"/>
                  <a:gd name="T30" fmla="*/ 26 w 530"/>
                  <a:gd name="T31" fmla="*/ 608 h 751"/>
                  <a:gd name="T32" fmla="*/ 24 w 530"/>
                  <a:gd name="T33" fmla="*/ 702 h 751"/>
                  <a:gd name="T34" fmla="*/ 149 w 530"/>
                  <a:gd name="T35" fmla="*/ 735 h 751"/>
                  <a:gd name="T36" fmla="*/ 149 w 530"/>
                  <a:gd name="T37" fmla="*/ 751 h 751"/>
                  <a:gd name="T38" fmla="*/ 338 w 530"/>
                  <a:gd name="T39" fmla="*/ 690 h 751"/>
                  <a:gd name="T40" fmla="*/ 403 w 530"/>
                  <a:gd name="T41" fmla="*/ 550 h 751"/>
                  <a:gd name="T42" fmla="*/ 530 w 530"/>
                  <a:gd name="T43" fmla="*/ 443 h 751"/>
                  <a:gd name="T44" fmla="*/ 343 w 530"/>
                  <a:gd name="T45" fmla="*/ 331 h 751"/>
                  <a:gd name="T46" fmla="*/ 282 w 530"/>
                  <a:gd name="T47" fmla="*/ 251 h 751"/>
                  <a:gd name="T48" fmla="*/ 282 w 530"/>
                  <a:gd name="T49" fmla="*/ 189 h 751"/>
                  <a:gd name="T50" fmla="*/ 329 w 530"/>
                  <a:gd name="T51" fmla="*/ 174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0" h="751">
                    <a:moveTo>
                      <a:pt x="329" y="174"/>
                    </a:moveTo>
                    <a:lnTo>
                      <a:pt x="330" y="142"/>
                    </a:lnTo>
                    <a:lnTo>
                      <a:pt x="330" y="95"/>
                    </a:lnTo>
                    <a:lnTo>
                      <a:pt x="379" y="49"/>
                    </a:lnTo>
                    <a:lnTo>
                      <a:pt x="347" y="1"/>
                    </a:lnTo>
                    <a:lnTo>
                      <a:pt x="254" y="0"/>
                    </a:lnTo>
                    <a:lnTo>
                      <a:pt x="175" y="31"/>
                    </a:lnTo>
                    <a:lnTo>
                      <a:pt x="189" y="109"/>
                    </a:lnTo>
                    <a:lnTo>
                      <a:pt x="94" y="202"/>
                    </a:lnTo>
                    <a:lnTo>
                      <a:pt x="63" y="154"/>
                    </a:lnTo>
                    <a:lnTo>
                      <a:pt x="0" y="247"/>
                    </a:lnTo>
                    <a:lnTo>
                      <a:pt x="107" y="421"/>
                    </a:lnTo>
                    <a:lnTo>
                      <a:pt x="199" y="516"/>
                    </a:lnTo>
                    <a:lnTo>
                      <a:pt x="151" y="579"/>
                    </a:lnTo>
                    <a:lnTo>
                      <a:pt x="89" y="546"/>
                    </a:lnTo>
                    <a:lnTo>
                      <a:pt x="26" y="608"/>
                    </a:lnTo>
                    <a:lnTo>
                      <a:pt x="24" y="702"/>
                    </a:lnTo>
                    <a:lnTo>
                      <a:pt x="149" y="735"/>
                    </a:lnTo>
                    <a:lnTo>
                      <a:pt x="149" y="751"/>
                    </a:lnTo>
                    <a:lnTo>
                      <a:pt x="338" y="690"/>
                    </a:lnTo>
                    <a:lnTo>
                      <a:pt x="403" y="550"/>
                    </a:lnTo>
                    <a:lnTo>
                      <a:pt x="530" y="443"/>
                    </a:lnTo>
                    <a:lnTo>
                      <a:pt x="343" y="331"/>
                    </a:lnTo>
                    <a:lnTo>
                      <a:pt x="282" y="251"/>
                    </a:lnTo>
                    <a:lnTo>
                      <a:pt x="282" y="189"/>
                    </a:lnTo>
                    <a:lnTo>
                      <a:pt x="329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9" name="Freeform 453">
                <a:extLst>
                  <a:ext uri="{FF2B5EF4-FFF2-40B4-BE49-F238E27FC236}">
                    <a16:creationId xmlns:a16="http://schemas.microsoft.com/office/drawing/2014/main" id="{CF0160E5-4332-4DE5-B942-44BF23BFC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" y="3479"/>
                <a:ext cx="159" cy="103"/>
              </a:xfrm>
              <a:custGeom>
                <a:avLst/>
                <a:gdLst>
                  <a:gd name="T0" fmla="*/ 1080 w 1111"/>
                  <a:gd name="T1" fmla="*/ 356 h 721"/>
                  <a:gd name="T2" fmla="*/ 1111 w 1111"/>
                  <a:gd name="T3" fmla="*/ 356 h 721"/>
                  <a:gd name="T4" fmla="*/ 1111 w 1111"/>
                  <a:gd name="T5" fmla="*/ 340 h 721"/>
                  <a:gd name="T6" fmla="*/ 986 w 1111"/>
                  <a:gd name="T7" fmla="*/ 307 h 721"/>
                  <a:gd name="T8" fmla="*/ 797 w 1111"/>
                  <a:gd name="T9" fmla="*/ 429 h 721"/>
                  <a:gd name="T10" fmla="*/ 673 w 1111"/>
                  <a:gd name="T11" fmla="*/ 302 h 721"/>
                  <a:gd name="T12" fmla="*/ 611 w 1111"/>
                  <a:gd name="T13" fmla="*/ 239 h 721"/>
                  <a:gd name="T14" fmla="*/ 549 w 1111"/>
                  <a:gd name="T15" fmla="*/ 238 h 721"/>
                  <a:gd name="T16" fmla="*/ 332 w 1111"/>
                  <a:gd name="T17" fmla="*/ 0 h 721"/>
                  <a:gd name="T18" fmla="*/ 270 w 1111"/>
                  <a:gd name="T19" fmla="*/ 14 h 721"/>
                  <a:gd name="T20" fmla="*/ 268 w 1111"/>
                  <a:gd name="T21" fmla="*/ 140 h 721"/>
                  <a:gd name="T22" fmla="*/ 142 w 1111"/>
                  <a:gd name="T23" fmla="*/ 201 h 721"/>
                  <a:gd name="T24" fmla="*/ 79 w 1111"/>
                  <a:gd name="T25" fmla="*/ 153 h 721"/>
                  <a:gd name="T26" fmla="*/ 0 w 1111"/>
                  <a:gd name="T27" fmla="*/ 231 h 721"/>
                  <a:gd name="T28" fmla="*/ 30 w 1111"/>
                  <a:gd name="T29" fmla="*/ 293 h 721"/>
                  <a:gd name="T30" fmla="*/ 46 w 1111"/>
                  <a:gd name="T31" fmla="*/ 278 h 721"/>
                  <a:gd name="T32" fmla="*/ 340 w 1111"/>
                  <a:gd name="T33" fmla="*/ 517 h 721"/>
                  <a:gd name="T34" fmla="*/ 401 w 1111"/>
                  <a:gd name="T35" fmla="*/ 721 h 721"/>
                  <a:gd name="T36" fmla="*/ 698 w 1111"/>
                  <a:gd name="T37" fmla="*/ 710 h 721"/>
                  <a:gd name="T38" fmla="*/ 905 w 1111"/>
                  <a:gd name="T39" fmla="*/ 479 h 721"/>
                  <a:gd name="T40" fmla="*/ 1047 w 1111"/>
                  <a:gd name="T41" fmla="*/ 386 h 721"/>
                  <a:gd name="T42" fmla="*/ 1080 w 1111"/>
                  <a:gd name="T43" fmla="*/ 356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11" h="721">
                    <a:moveTo>
                      <a:pt x="1080" y="356"/>
                    </a:moveTo>
                    <a:lnTo>
                      <a:pt x="1111" y="356"/>
                    </a:lnTo>
                    <a:lnTo>
                      <a:pt x="1111" y="340"/>
                    </a:lnTo>
                    <a:lnTo>
                      <a:pt x="986" y="307"/>
                    </a:lnTo>
                    <a:lnTo>
                      <a:pt x="797" y="429"/>
                    </a:lnTo>
                    <a:lnTo>
                      <a:pt x="673" y="302"/>
                    </a:lnTo>
                    <a:lnTo>
                      <a:pt x="611" y="239"/>
                    </a:lnTo>
                    <a:lnTo>
                      <a:pt x="549" y="238"/>
                    </a:lnTo>
                    <a:lnTo>
                      <a:pt x="332" y="0"/>
                    </a:lnTo>
                    <a:lnTo>
                      <a:pt x="270" y="14"/>
                    </a:lnTo>
                    <a:lnTo>
                      <a:pt x="268" y="140"/>
                    </a:lnTo>
                    <a:lnTo>
                      <a:pt x="142" y="201"/>
                    </a:lnTo>
                    <a:lnTo>
                      <a:pt x="79" y="153"/>
                    </a:lnTo>
                    <a:lnTo>
                      <a:pt x="0" y="231"/>
                    </a:lnTo>
                    <a:lnTo>
                      <a:pt x="30" y="293"/>
                    </a:lnTo>
                    <a:lnTo>
                      <a:pt x="46" y="278"/>
                    </a:lnTo>
                    <a:lnTo>
                      <a:pt x="340" y="517"/>
                    </a:lnTo>
                    <a:lnTo>
                      <a:pt x="401" y="721"/>
                    </a:lnTo>
                    <a:lnTo>
                      <a:pt x="698" y="710"/>
                    </a:lnTo>
                    <a:lnTo>
                      <a:pt x="905" y="479"/>
                    </a:lnTo>
                    <a:lnTo>
                      <a:pt x="1047" y="386"/>
                    </a:lnTo>
                    <a:lnTo>
                      <a:pt x="1080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0" name="Freeform 454">
                <a:extLst>
                  <a:ext uri="{FF2B5EF4-FFF2-40B4-BE49-F238E27FC236}">
                    <a16:creationId xmlns:a16="http://schemas.microsoft.com/office/drawing/2014/main" id="{FF8809D8-C608-43AD-925E-9511DFA7F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" y="3516"/>
                <a:ext cx="109" cy="88"/>
              </a:xfrm>
              <a:custGeom>
                <a:avLst/>
                <a:gdLst>
                  <a:gd name="T0" fmla="*/ 767 w 767"/>
                  <a:gd name="T1" fmla="*/ 462 h 616"/>
                  <a:gd name="T2" fmla="*/ 706 w 767"/>
                  <a:gd name="T3" fmla="*/ 258 h 616"/>
                  <a:gd name="T4" fmla="*/ 412 w 767"/>
                  <a:gd name="T5" fmla="*/ 19 h 616"/>
                  <a:gd name="T6" fmla="*/ 396 w 767"/>
                  <a:gd name="T7" fmla="*/ 34 h 616"/>
                  <a:gd name="T8" fmla="*/ 301 w 767"/>
                  <a:gd name="T9" fmla="*/ 96 h 616"/>
                  <a:gd name="T10" fmla="*/ 158 w 767"/>
                  <a:gd name="T11" fmla="*/ 0 h 616"/>
                  <a:gd name="T12" fmla="*/ 0 w 767"/>
                  <a:gd name="T13" fmla="*/ 92 h 616"/>
                  <a:gd name="T14" fmla="*/ 236 w 767"/>
                  <a:gd name="T15" fmla="*/ 330 h 616"/>
                  <a:gd name="T16" fmla="*/ 218 w 767"/>
                  <a:gd name="T17" fmla="*/ 502 h 616"/>
                  <a:gd name="T18" fmla="*/ 280 w 767"/>
                  <a:gd name="T19" fmla="*/ 503 h 616"/>
                  <a:gd name="T20" fmla="*/ 454 w 767"/>
                  <a:gd name="T21" fmla="*/ 609 h 616"/>
                  <a:gd name="T22" fmla="*/ 457 w 767"/>
                  <a:gd name="T23" fmla="*/ 611 h 616"/>
                  <a:gd name="T24" fmla="*/ 459 w 767"/>
                  <a:gd name="T25" fmla="*/ 612 h 616"/>
                  <a:gd name="T26" fmla="*/ 466 w 767"/>
                  <a:gd name="T27" fmla="*/ 616 h 616"/>
                  <a:gd name="T28" fmla="*/ 767 w 767"/>
                  <a:gd name="T29" fmla="*/ 462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67" h="616">
                    <a:moveTo>
                      <a:pt x="767" y="462"/>
                    </a:moveTo>
                    <a:lnTo>
                      <a:pt x="706" y="258"/>
                    </a:lnTo>
                    <a:lnTo>
                      <a:pt x="412" y="19"/>
                    </a:lnTo>
                    <a:lnTo>
                      <a:pt x="396" y="34"/>
                    </a:lnTo>
                    <a:lnTo>
                      <a:pt x="301" y="96"/>
                    </a:lnTo>
                    <a:lnTo>
                      <a:pt x="158" y="0"/>
                    </a:lnTo>
                    <a:lnTo>
                      <a:pt x="0" y="92"/>
                    </a:lnTo>
                    <a:lnTo>
                      <a:pt x="236" y="330"/>
                    </a:lnTo>
                    <a:lnTo>
                      <a:pt x="218" y="502"/>
                    </a:lnTo>
                    <a:lnTo>
                      <a:pt x="280" y="503"/>
                    </a:lnTo>
                    <a:lnTo>
                      <a:pt x="454" y="609"/>
                    </a:lnTo>
                    <a:lnTo>
                      <a:pt x="457" y="611"/>
                    </a:lnTo>
                    <a:lnTo>
                      <a:pt x="459" y="612"/>
                    </a:lnTo>
                    <a:lnTo>
                      <a:pt x="466" y="616"/>
                    </a:lnTo>
                    <a:lnTo>
                      <a:pt x="767" y="4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1" name="Freeform 455">
                <a:extLst>
                  <a:ext uri="{FF2B5EF4-FFF2-40B4-BE49-F238E27FC236}">
                    <a16:creationId xmlns:a16="http://schemas.microsoft.com/office/drawing/2014/main" id="{4249BF2D-17AA-4DF6-A8A7-5179CEDD1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" y="3580"/>
                <a:ext cx="146" cy="191"/>
              </a:xfrm>
              <a:custGeom>
                <a:avLst/>
                <a:gdLst>
                  <a:gd name="T0" fmla="*/ 80 w 1023"/>
                  <a:gd name="T1" fmla="*/ 192 h 1342"/>
                  <a:gd name="T2" fmla="*/ 0 w 1023"/>
                  <a:gd name="T3" fmla="*/ 268 h 1342"/>
                  <a:gd name="T4" fmla="*/ 140 w 1023"/>
                  <a:gd name="T5" fmla="*/ 349 h 1342"/>
                  <a:gd name="T6" fmla="*/ 91 w 1023"/>
                  <a:gd name="T7" fmla="*/ 536 h 1342"/>
                  <a:gd name="T8" fmla="*/ 183 w 1023"/>
                  <a:gd name="T9" fmla="*/ 616 h 1342"/>
                  <a:gd name="T10" fmla="*/ 198 w 1023"/>
                  <a:gd name="T11" fmla="*/ 679 h 1342"/>
                  <a:gd name="T12" fmla="*/ 135 w 1023"/>
                  <a:gd name="T13" fmla="*/ 741 h 1342"/>
                  <a:gd name="T14" fmla="*/ 103 w 1023"/>
                  <a:gd name="T15" fmla="*/ 756 h 1342"/>
                  <a:gd name="T16" fmla="*/ 130 w 1023"/>
                  <a:gd name="T17" fmla="*/ 1085 h 1342"/>
                  <a:gd name="T18" fmla="*/ 502 w 1023"/>
                  <a:gd name="T19" fmla="*/ 1342 h 1342"/>
                  <a:gd name="T20" fmla="*/ 603 w 1023"/>
                  <a:gd name="T21" fmla="*/ 858 h 1342"/>
                  <a:gd name="T22" fmla="*/ 748 w 1023"/>
                  <a:gd name="T23" fmla="*/ 530 h 1342"/>
                  <a:gd name="T24" fmla="*/ 1023 w 1023"/>
                  <a:gd name="T25" fmla="*/ 174 h 1342"/>
                  <a:gd name="T26" fmla="*/ 1016 w 1023"/>
                  <a:gd name="T27" fmla="*/ 170 h 1342"/>
                  <a:gd name="T28" fmla="*/ 1014 w 1023"/>
                  <a:gd name="T29" fmla="*/ 169 h 1342"/>
                  <a:gd name="T30" fmla="*/ 1011 w 1023"/>
                  <a:gd name="T31" fmla="*/ 167 h 1342"/>
                  <a:gd name="T32" fmla="*/ 837 w 1023"/>
                  <a:gd name="T33" fmla="*/ 61 h 1342"/>
                  <a:gd name="T34" fmla="*/ 775 w 1023"/>
                  <a:gd name="T35" fmla="*/ 60 h 1342"/>
                  <a:gd name="T36" fmla="*/ 708 w 1023"/>
                  <a:gd name="T37" fmla="*/ 91 h 1342"/>
                  <a:gd name="T38" fmla="*/ 553 w 1023"/>
                  <a:gd name="T39" fmla="*/ 0 h 1342"/>
                  <a:gd name="T40" fmla="*/ 552 w 1023"/>
                  <a:gd name="T41" fmla="*/ 10 h 1342"/>
                  <a:gd name="T42" fmla="*/ 505 w 1023"/>
                  <a:gd name="T43" fmla="*/ 57 h 1342"/>
                  <a:gd name="T44" fmla="*/ 378 w 1023"/>
                  <a:gd name="T45" fmla="*/ 148 h 1342"/>
                  <a:gd name="T46" fmla="*/ 345 w 1023"/>
                  <a:gd name="T47" fmla="*/ 195 h 1342"/>
                  <a:gd name="T48" fmla="*/ 236 w 1023"/>
                  <a:gd name="T49" fmla="*/ 225 h 1342"/>
                  <a:gd name="T50" fmla="*/ 80 w 1023"/>
                  <a:gd name="T51" fmla="*/ 192 h 1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3" h="1342">
                    <a:moveTo>
                      <a:pt x="80" y="192"/>
                    </a:moveTo>
                    <a:lnTo>
                      <a:pt x="0" y="268"/>
                    </a:lnTo>
                    <a:lnTo>
                      <a:pt x="140" y="349"/>
                    </a:lnTo>
                    <a:lnTo>
                      <a:pt x="91" y="536"/>
                    </a:lnTo>
                    <a:lnTo>
                      <a:pt x="183" y="616"/>
                    </a:lnTo>
                    <a:lnTo>
                      <a:pt x="198" y="679"/>
                    </a:lnTo>
                    <a:lnTo>
                      <a:pt x="135" y="741"/>
                    </a:lnTo>
                    <a:lnTo>
                      <a:pt x="103" y="756"/>
                    </a:lnTo>
                    <a:lnTo>
                      <a:pt x="130" y="1085"/>
                    </a:lnTo>
                    <a:lnTo>
                      <a:pt x="502" y="1342"/>
                    </a:lnTo>
                    <a:lnTo>
                      <a:pt x="603" y="858"/>
                    </a:lnTo>
                    <a:lnTo>
                      <a:pt x="748" y="530"/>
                    </a:lnTo>
                    <a:lnTo>
                      <a:pt x="1023" y="174"/>
                    </a:lnTo>
                    <a:lnTo>
                      <a:pt x="1016" y="170"/>
                    </a:lnTo>
                    <a:lnTo>
                      <a:pt x="1014" y="169"/>
                    </a:lnTo>
                    <a:lnTo>
                      <a:pt x="1011" y="167"/>
                    </a:lnTo>
                    <a:lnTo>
                      <a:pt x="837" y="61"/>
                    </a:lnTo>
                    <a:lnTo>
                      <a:pt x="775" y="60"/>
                    </a:lnTo>
                    <a:lnTo>
                      <a:pt x="708" y="91"/>
                    </a:lnTo>
                    <a:lnTo>
                      <a:pt x="553" y="0"/>
                    </a:lnTo>
                    <a:lnTo>
                      <a:pt x="552" y="10"/>
                    </a:lnTo>
                    <a:lnTo>
                      <a:pt x="505" y="57"/>
                    </a:lnTo>
                    <a:lnTo>
                      <a:pt x="378" y="148"/>
                    </a:lnTo>
                    <a:lnTo>
                      <a:pt x="345" y="195"/>
                    </a:lnTo>
                    <a:lnTo>
                      <a:pt x="236" y="225"/>
                    </a:lnTo>
                    <a:lnTo>
                      <a:pt x="80" y="1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2" name="Freeform 456">
                <a:extLst>
                  <a:ext uri="{FF2B5EF4-FFF2-40B4-BE49-F238E27FC236}">
                    <a16:creationId xmlns:a16="http://schemas.microsoft.com/office/drawing/2014/main" id="{6058EB7F-C1BA-4E52-9E3E-08F73E94E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3" y="3811"/>
                <a:ext cx="54" cy="54"/>
              </a:xfrm>
              <a:custGeom>
                <a:avLst/>
                <a:gdLst>
                  <a:gd name="T0" fmla="*/ 349 w 379"/>
                  <a:gd name="T1" fmla="*/ 31 h 374"/>
                  <a:gd name="T2" fmla="*/ 303 w 379"/>
                  <a:gd name="T3" fmla="*/ 0 h 374"/>
                  <a:gd name="T4" fmla="*/ 223 w 379"/>
                  <a:gd name="T5" fmla="*/ 45 h 374"/>
                  <a:gd name="T6" fmla="*/ 206 w 379"/>
                  <a:gd name="T7" fmla="*/ 124 h 374"/>
                  <a:gd name="T8" fmla="*/ 222 w 379"/>
                  <a:gd name="T9" fmla="*/ 139 h 374"/>
                  <a:gd name="T10" fmla="*/ 190 w 379"/>
                  <a:gd name="T11" fmla="*/ 218 h 374"/>
                  <a:gd name="T12" fmla="*/ 95 w 379"/>
                  <a:gd name="T13" fmla="*/ 232 h 374"/>
                  <a:gd name="T14" fmla="*/ 64 w 379"/>
                  <a:gd name="T15" fmla="*/ 200 h 374"/>
                  <a:gd name="T16" fmla="*/ 16 w 379"/>
                  <a:gd name="T17" fmla="*/ 215 h 374"/>
                  <a:gd name="T18" fmla="*/ 0 w 379"/>
                  <a:gd name="T19" fmla="*/ 262 h 374"/>
                  <a:gd name="T20" fmla="*/ 94 w 379"/>
                  <a:gd name="T21" fmla="*/ 310 h 374"/>
                  <a:gd name="T22" fmla="*/ 155 w 379"/>
                  <a:gd name="T23" fmla="*/ 374 h 374"/>
                  <a:gd name="T24" fmla="*/ 203 w 379"/>
                  <a:gd name="T25" fmla="*/ 359 h 374"/>
                  <a:gd name="T26" fmla="*/ 220 w 379"/>
                  <a:gd name="T27" fmla="*/ 265 h 374"/>
                  <a:gd name="T28" fmla="*/ 251 w 379"/>
                  <a:gd name="T29" fmla="*/ 281 h 374"/>
                  <a:gd name="T30" fmla="*/ 267 w 379"/>
                  <a:gd name="T31" fmla="*/ 250 h 374"/>
                  <a:gd name="T32" fmla="*/ 346 w 379"/>
                  <a:gd name="T33" fmla="*/ 236 h 374"/>
                  <a:gd name="T34" fmla="*/ 378 w 379"/>
                  <a:gd name="T35" fmla="*/ 188 h 374"/>
                  <a:gd name="T36" fmla="*/ 379 w 379"/>
                  <a:gd name="T37" fmla="*/ 111 h 374"/>
                  <a:gd name="T38" fmla="*/ 349 w 379"/>
                  <a:gd name="T39" fmla="*/ 31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9" h="374">
                    <a:moveTo>
                      <a:pt x="349" y="31"/>
                    </a:moveTo>
                    <a:lnTo>
                      <a:pt x="303" y="0"/>
                    </a:lnTo>
                    <a:lnTo>
                      <a:pt x="223" y="45"/>
                    </a:lnTo>
                    <a:lnTo>
                      <a:pt x="206" y="124"/>
                    </a:lnTo>
                    <a:lnTo>
                      <a:pt x="222" y="139"/>
                    </a:lnTo>
                    <a:lnTo>
                      <a:pt x="190" y="218"/>
                    </a:lnTo>
                    <a:lnTo>
                      <a:pt x="95" y="232"/>
                    </a:lnTo>
                    <a:lnTo>
                      <a:pt x="64" y="200"/>
                    </a:lnTo>
                    <a:lnTo>
                      <a:pt x="16" y="215"/>
                    </a:lnTo>
                    <a:lnTo>
                      <a:pt x="0" y="262"/>
                    </a:lnTo>
                    <a:lnTo>
                      <a:pt x="94" y="310"/>
                    </a:lnTo>
                    <a:lnTo>
                      <a:pt x="155" y="374"/>
                    </a:lnTo>
                    <a:lnTo>
                      <a:pt x="203" y="359"/>
                    </a:lnTo>
                    <a:lnTo>
                      <a:pt x="220" y="265"/>
                    </a:lnTo>
                    <a:lnTo>
                      <a:pt x="251" y="281"/>
                    </a:lnTo>
                    <a:lnTo>
                      <a:pt x="267" y="250"/>
                    </a:lnTo>
                    <a:lnTo>
                      <a:pt x="346" y="236"/>
                    </a:lnTo>
                    <a:lnTo>
                      <a:pt x="378" y="188"/>
                    </a:lnTo>
                    <a:lnTo>
                      <a:pt x="379" y="111"/>
                    </a:lnTo>
                    <a:lnTo>
                      <a:pt x="349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3" name="Freeform 457">
                <a:extLst>
                  <a:ext uri="{FF2B5EF4-FFF2-40B4-BE49-F238E27FC236}">
                    <a16:creationId xmlns:a16="http://schemas.microsoft.com/office/drawing/2014/main" id="{974D0AEF-3FC5-49B4-94A5-3A7514428C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" y="1224"/>
                <a:ext cx="36" cy="26"/>
              </a:xfrm>
              <a:custGeom>
                <a:avLst/>
                <a:gdLst>
                  <a:gd name="T0" fmla="*/ 78 w 251"/>
                  <a:gd name="T1" fmla="*/ 120 h 183"/>
                  <a:gd name="T2" fmla="*/ 16 w 251"/>
                  <a:gd name="T3" fmla="*/ 103 h 183"/>
                  <a:gd name="T4" fmla="*/ 0 w 251"/>
                  <a:gd name="T5" fmla="*/ 150 h 183"/>
                  <a:gd name="T6" fmla="*/ 62 w 251"/>
                  <a:gd name="T7" fmla="*/ 183 h 183"/>
                  <a:gd name="T8" fmla="*/ 71 w 251"/>
                  <a:gd name="T9" fmla="*/ 180 h 183"/>
                  <a:gd name="T10" fmla="*/ 79 w 251"/>
                  <a:gd name="T11" fmla="*/ 177 h 183"/>
                  <a:gd name="T12" fmla="*/ 93 w 251"/>
                  <a:gd name="T13" fmla="*/ 168 h 183"/>
                  <a:gd name="T14" fmla="*/ 109 w 251"/>
                  <a:gd name="T15" fmla="*/ 168 h 183"/>
                  <a:gd name="T16" fmla="*/ 118 w 251"/>
                  <a:gd name="T17" fmla="*/ 162 h 183"/>
                  <a:gd name="T18" fmla="*/ 109 w 251"/>
                  <a:gd name="T19" fmla="*/ 151 h 183"/>
                  <a:gd name="T20" fmla="*/ 133 w 251"/>
                  <a:gd name="T21" fmla="*/ 152 h 183"/>
                  <a:gd name="T22" fmla="*/ 157 w 251"/>
                  <a:gd name="T23" fmla="*/ 136 h 183"/>
                  <a:gd name="T24" fmla="*/ 172 w 251"/>
                  <a:gd name="T25" fmla="*/ 152 h 183"/>
                  <a:gd name="T26" fmla="*/ 188 w 251"/>
                  <a:gd name="T27" fmla="*/ 137 h 183"/>
                  <a:gd name="T28" fmla="*/ 203 w 251"/>
                  <a:gd name="T29" fmla="*/ 153 h 183"/>
                  <a:gd name="T30" fmla="*/ 204 w 251"/>
                  <a:gd name="T31" fmla="*/ 137 h 183"/>
                  <a:gd name="T32" fmla="*/ 213 w 251"/>
                  <a:gd name="T33" fmla="*/ 134 h 183"/>
                  <a:gd name="T34" fmla="*/ 219 w 251"/>
                  <a:gd name="T35" fmla="*/ 122 h 183"/>
                  <a:gd name="T36" fmla="*/ 227 w 251"/>
                  <a:gd name="T37" fmla="*/ 130 h 183"/>
                  <a:gd name="T38" fmla="*/ 241 w 251"/>
                  <a:gd name="T39" fmla="*/ 125 h 183"/>
                  <a:gd name="T40" fmla="*/ 250 w 251"/>
                  <a:gd name="T41" fmla="*/ 107 h 183"/>
                  <a:gd name="T42" fmla="*/ 251 w 251"/>
                  <a:gd name="T43" fmla="*/ 91 h 183"/>
                  <a:gd name="T44" fmla="*/ 189 w 251"/>
                  <a:gd name="T45" fmla="*/ 75 h 183"/>
                  <a:gd name="T46" fmla="*/ 126 w 251"/>
                  <a:gd name="T47" fmla="*/ 0 h 183"/>
                  <a:gd name="T48" fmla="*/ 78 w 251"/>
                  <a:gd name="T49" fmla="*/ 12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1" h="183">
                    <a:moveTo>
                      <a:pt x="78" y="120"/>
                    </a:moveTo>
                    <a:lnTo>
                      <a:pt x="16" y="103"/>
                    </a:lnTo>
                    <a:lnTo>
                      <a:pt x="0" y="150"/>
                    </a:lnTo>
                    <a:lnTo>
                      <a:pt x="62" y="183"/>
                    </a:lnTo>
                    <a:lnTo>
                      <a:pt x="71" y="180"/>
                    </a:lnTo>
                    <a:lnTo>
                      <a:pt x="79" y="177"/>
                    </a:lnTo>
                    <a:lnTo>
                      <a:pt x="93" y="168"/>
                    </a:lnTo>
                    <a:lnTo>
                      <a:pt x="109" y="168"/>
                    </a:lnTo>
                    <a:lnTo>
                      <a:pt x="118" y="162"/>
                    </a:lnTo>
                    <a:lnTo>
                      <a:pt x="109" y="151"/>
                    </a:lnTo>
                    <a:lnTo>
                      <a:pt x="133" y="152"/>
                    </a:lnTo>
                    <a:lnTo>
                      <a:pt x="157" y="136"/>
                    </a:lnTo>
                    <a:lnTo>
                      <a:pt x="172" y="152"/>
                    </a:lnTo>
                    <a:lnTo>
                      <a:pt x="188" y="137"/>
                    </a:lnTo>
                    <a:lnTo>
                      <a:pt x="203" y="153"/>
                    </a:lnTo>
                    <a:lnTo>
                      <a:pt x="204" y="137"/>
                    </a:lnTo>
                    <a:lnTo>
                      <a:pt x="213" y="134"/>
                    </a:lnTo>
                    <a:lnTo>
                      <a:pt x="219" y="122"/>
                    </a:lnTo>
                    <a:lnTo>
                      <a:pt x="227" y="130"/>
                    </a:lnTo>
                    <a:lnTo>
                      <a:pt x="241" y="125"/>
                    </a:lnTo>
                    <a:lnTo>
                      <a:pt x="250" y="107"/>
                    </a:lnTo>
                    <a:lnTo>
                      <a:pt x="251" y="91"/>
                    </a:lnTo>
                    <a:lnTo>
                      <a:pt x="189" y="75"/>
                    </a:lnTo>
                    <a:lnTo>
                      <a:pt x="126" y="0"/>
                    </a:lnTo>
                    <a:lnTo>
                      <a:pt x="78" y="1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4" name="Freeform 458">
                <a:extLst>
                  <a:ext uri="{FF2B5EF4-FFF2-40B4-BE49-F238E27FC236}">
                    <a16:creationId xmlns:a16="http://schemas.microsoft.com/office/drawing/2014/main" id="{D5A395F1-916C-4F1A-8630-616D781A1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1" y="1243"/>
                <a:ext cx="21" cy="23"/>
              </a:xfrm>
              <a:custGeom>
                <a:avLst/>
                <a:gdLst>
                  <a:gd name="T0" fmla="*/ 80 w 153"/>
                  <a:gd name="T1" fmla="*/ 16 h 156"/>
                  <a:gd name="T2" fmla="*/ 66 w 153"/>
                  <a:gd name="T3" fmla="*/ 1 h 156"/>
                  <a:gd name="T4" fmla="*/ 64 w 153"/>
                  <a:gd name="T5" fmla="*/ 0 h 156"/>
                  <a:gd name="T6" fmla="*/ 16 w 153"/>
                  <a:gd name="T7" fmla="*/ 47 h 156"/>
                  <a:gd name="T8" fmla="*/ 32 w 153"/>
                  <a:gd name="T9" fmla="*/ 63 h 156"/>
                  <a:gd name="T10" fmla="*/ 0 w 153"/>
                  <a:gd name="T11" fmla="*/ 94 h 156"/>
                  <a:gd name="T12" fmla="*/ 4 w 153"/>
                  <a:gd name="T13" fmla="*/ 109 h 156"/>
                  <a:gd name="T14" fmla="*/ 15 w 153"/>
                  <a:gd name="T15" fmla="*/ 156 h 156"/>
                  <a:gd name="T16" fmla="*/ 78 w 153"/>
                  <a:gd name="T17" fmla="*/ 109 h 156"/>
                  <a:gd name="T18" fmla="*/ 88 w 153"/>
                  <a:gd name="T19" fmla="*/ 102 h 156"/>
                  <a:gd name="T20" fmla="*/ 126 w 153"/>
                  <a:gd name="T21" fmla="*/ 64 h 156"/>
                  <a:gd name="T22" fmla="*/ 153 w 153"/>
                  <a:gd name="T23" fmla="*/ 47 h 156"/>
                  <a:gd name="T24" fmla="*/ 151 w 153"/>
                  <a:gd name="T25" fmla="*/ 46 h 156"/>
                  <a:gd name="T26" fmla="*/ 142 w 153"/>
                  <a:gd name="T27" fmla="*/ 49 h 156"/>
                  <a:gd name="T28" fmla="*/ 80 w 153"/>
                  <a:gd name="T29" fmla="*/ 1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3" h="156">
                    <a:moveTo>
                      <a:pt x="80" y="16"/>
                    </a:moveTo>
                    <a:lnTo>
                      <a:pt x="66" y="1"/>
                    </a:lnTo>
                    <a:lnTo>
                      <a:pt x="64" y="0"/>
                    </a:lnTo>
                    <a:lnTo>
                      <a:pt x="16" y="47"/>
                    </a:lnTo>
                    <a:lnTo>
                      <a:pt x="32" y="63"/>
                    </a:lnTo>
                    <a:lnTo>
                      <a:pt x="0" y="94"/>
                    </a:lnTo>
                    <a:lnTo>
                      <a:pt x="4" y="109"/>
                    </a:lnTo>
                    <a:lnTo>
                      <a:pt x="15" y="156"/>
                    </a:lnTo>
                    <a:lnTo>
                      <a:pt x="78" y="109"/>
                    </a:lnTo>
                    <a:lnTo>
                      <a:pt x="88" y="102"/>
                    </a:lnTo>
                    <a:lnTo>
                      <a:pt x="126" y="64"/>
                    </a:lnTo>
                    <a:lnTo>
                      <a:pt x="153" y="47"/>
                    </a:lnTo>
                    <a:lnTo>
                      <a:pt x="151" y="46"/>
                    </a:lnTo>
                    <a:lnTo>
                      <a:pt x="142" y="49"/>
                    </a:lnTo>
                    <a:lnTo>
                      <a:pt x="8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5" name="Freeform 459">
                <a:extLst>
                  <a:ext uri="{FF2B5EF4-FFF2-40B4-BE49-F238E27FC236}">
                    <a16:creationId xmlns:a16="http://schemas.microsoft.com/office/drawing/2014/main" id="{5EC7BD47-0ABB-4144-B396-5ECB8D01C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6" y="1259"/>
                <a:ext cx="37" cy="38"/>
              </a:xfrm>
              <a:custGeom>
                <a:avLst/>
                <a:gdLst>
                  <a:gd name="T0" fmla="*/ 208 w 254"/>
                  <a:gd name="T1" fmla="*/ 0 h 264"/>
                  <a:gd name="T2" fmla="*/ 176 w 254"/>
                  <a:gd name="T3" fmla="*/ 30 h 264"/>
                  <a:gd name="T4" fmla="*/ 176 w 254"/>
                  <a:gd name="T5" fmla="*/ 78 h 264"/>
                  <a:gd name="T6" fmla="*/ 128 w 254"/>
                  <a:gd name="T7" fmla="*/ 93 h 264"/>
                  <a:gd name="T8" fmla="*/ 143 w 254"/>
                  <a:gd name="T9" fmla="*/ 140 h 264"/>
                  <a:gd name="T10" fmla="*/ 112 w 254"/>
                  <a:gd name="T11" fmla="*/ 139 h 264"/>
                  <a:gd name="T12" fmla="*/ 96 w 254"/>
                  <a:gd name="T13" fmla="*/ 124 h 264"/>
                  <a:gd name="T14" fmla="*/ 17 w 254"/>
                  <a:gd name="T15" fmla="*/ 169 h 264"/>
                  <a:gd name="T16" fmla="*/ 33 w 254"/>
                  <a:gd name="T17" fmla="*/ 185 h 264"/>
                  <a:gd name="T18" fmla="*/ 0 w 254"/>
                  <a:gd name="T19" fmla="*/ 232 h 264"/>
                  <a:gd name="T20" fmla="*/ 63 w 254"/>
                  <a:gd name="T21" fmla="*/ 264 h 264"/>
                  <a:gd name="T22" fmla="*/ 126 w 254"/>
                  <a:gd name="T23" fmla="*/ 203 h 264"/>
                  <a:gd name="T24" fmla="*/ 111 w 254"/>
                  <a:gd name="T25" fmla="*/ 170 h 264"/>
                  <a:gd name="T26" fmla="*/ 174 w 254"/>
                  <a:gd name="T27" fmla="*/ 187 h 264"/>
                  <a:gd name="T28" fmla="*/ 190 w 254"/>
                  <a:gd name="T29" fmla="*/ 156 h 264"/>
                  <a:gd name="T30" fmla="*/ 190 w 254"/>
                  <a:gd name="T31" fmla="*/ 140 h 264"/>
                  <a:gd name="T32" fmla="*/ 222 w 254"/>
                  <a:gd name="T33" fmla="*/ 79 h 264"/>
                  <a:gd name="T34" fmla="*/ 223 w 254"/>
                  <a:gd name="T35" fmla="*/ 63 h 264"/>
                  <a:gd name="T36" fmla="*/ 254 w 254"/>
                  <a:gd name="T37" fmla="*/ 47 h 264"/>
                  <a:gd name="T38" fmla="*/ 243 w 254"/>
                  <a:gd name="T39" fmla="*/ 0 h 264"/>
                  <a:gd name="T40" fmla="*/ 208 w 25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264">
                    <a:moveTo>
                      <a:pt x="208" y="0"/>
                    </a:moveTo>
                    <a:lnTo>
                      <a:pt x="176" y="30"/>
                    </a:lnTo>
                    <a:lnTo>
                      <a:pt x="176" y="78"/>
                    </a:lnTo>
                    <a:lnTo>
                      <a:pt x="128" y="93"/>
                    </a:lnTo>
                    <a:lnTo>
                      <a:pt x="143" y="140"/>
                    </a:lnTo>
                    <a:lnTo>
                      <a:pt x="112" y="139"/>
                    </a:lnTo>
                    <a:lnTo>
                      <a:pt x="96" y="124"/>
                    </a:lnTo>
                    <a:lnTo>
                      <a:pt x="17" y="169"/>
                    </a:lnTo>
                    <a:lnTo>
                      <a:pt x="33" y="185"/>
                    </a:lnTo>
                    <a:lnTo>
                      <a:pt x="0" y="232"/>
                    </a:lnTo>
                    <a:lnTo>
                      <a:pt x="63" y="264"/>
                    </a:lnTo>
                    <a:lnTo>
                      <a:pt x="126" y="203"/>
                    </a:lnTo>
                    <a:lnTo>
                      <a:pt x="111" y="170"/>
                    </a:lnTo>
                    <a:lnTo>
                      <a:pt x="174" y="187"/>
                    </a:lnTo>
                    <a:lnTo>
                      <a:pt x="190" y="156"/>
                    </a:lnTo>
                    <a:lnTo>
                      <a:pt x="190" y="140"/>
                    </a:lnTo>
                    <a:lnTo>
                      <a:pt x="222" y="79"/>
                    </a:lnTo>
                    <a:lnTo>
                      <a:pt x="223" y="63"/>
                    </a:lnTo>
                    <a:lnTo>
                      <a:pt x="254" y="47"/>
                    </a:lnTo>
                    <a:lnTo>
                      <a:pt x="243" y="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6" name="Freeform 460">
                <a:extLst>
                  <a:ext uri="{FF2B5EF4-FFF2-40B4-BE49-F238E27FC236}">
                    <a16:creationId xmlns:a16="http://schemas.microsoft.com/office/drawing/2014/main" id="{9E2FDA55-5D5B-4CAC-A0D3-2EC4B8CF8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" y="1348"/>
                <a:ext cx="44" cy="60"/>
              </a:xfrm>
              <a:custGeom>
                <a:avLst/>
                <a:gdLst>
                  <a:gd name="T0" fmla="*/ 143 w 307"/>
                  <a:gd name="T1" fmla="*/ 124 h 422"/>
                  <a:gd name="T2" fmla="*/ 127 w 307"/>
                  <a:gd name="T3" fmla="*/ 91 h 422"/>
                  <a:gd name="T4" fmla="*/ 96 w 307"/>
                  <a:gd name="T5" fmla="*/ 91 h 422"/>
                  <a:gd name="T6" fmla="*/ 34 w 307"/>
                  <a:gd name="T7" fmla="*/ 28 h 422"/>
                  <a:gd name="T8" fmla="*/ 2 w 307"/>
                  <a:gd name="T9" fmla="*/ 74 h 422"/>
                  <a:gd name="T10" fmla="*/ 17 w 307"/>
                  <a:gd name="T11" fmla="*/ 122 h 422"/>
                  <a:gd name="T12" fmla="*/ 32 w 307"/>
                  <a:gd name="T13" fmla="*/ 138 h 422"/>
                  <a:gd name="T14" fmla="*/ 0 w 307"/>
                  <a:gd name="T15" fmla="*/ 231 h 422"/>
                  <a:gd name="T16" fmla="*/ 31 w 307"/>
                  <a:gd name="T17" fmla="*/ 247 h 422"/>
                  <a:gd name="T18" fmla="*/ 94 w 307"/>
                  <a:gd name="T19" fmla="*/ 201 h 422"/>
                  <a:gd name="T20" fmla="*/ 187 w 307"/>
                  <a:gd name="T21" fmla="*/ 312 h 422"/>
                  <a:gd name="T22" fmla="*/ 154 w 307"/>
                  <a:gd name="T23" fmla="*/ 389 h 422"/>
                  <a:gd name="T24" fmla="*/ 185 w 307"/>
                  <a:gd name="T25" fmla="*/ 422 h 422"/>
                  <a:gd name="T26" fmla="*/ 264 w 307"/>
                  <a:gd name="T27" fmla="*/ 408 h 422"/>
                  <a:gd name="T28" fmla="*/ 297 w 307"/>
                  <a:gd name="T29" fmla="*/ 267 h 422"/>
                  <a:gd name="T30" fmla="*/ 300 w 307"/>
                  <a:gd name="T31" fmla="*/ 32 h 422"/>
                  <a:gd name="T32" fmla="*/ 307 w 307"/>
                  <a:gd name="T33" fmla="*/ 13 h 422"/>
                  <a:gd name="T34" fmla="*/ 301 w 307"/>
                  <a:gd name="T35" fmla="*/ 16 h 422"/>
                  <a:gd name="T36" fmla="*/ 270 w 307"/>
                  <a:gd name="T37" fmla="*/ 16 h 422"/>
                  <a:gd name="T38" fmla="*/ 270 w 307"/>
                  <a:gd name="T39" fmla="*/ 0 h 422"/>
                  <a:gd name="T40" fmla="*/ 237 w 307"/>
                  <a:gd name="T41" fmla="*/ 93 h 422"/>
                  <a:gd name="T42" fmla="*/ 143 w 307"/>
                  <a:gd name="T43" fmla="*/ 124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7" h="422">
                    <a:moveTo>
                      <a:pt x="143" y="124"/>
                    </a:moveTo>
                    <a:lnTo>
                      <a:pt x="127" y="91"/>
                    </a:lnTo>
                    <a:lnTo>
                      <a:pt x="96" y="91"/>
                    </a:lnTo>
                    <a:lnTo>
                      <a:pt x="34" y="28"/>
                    </a:lnTo>
                    <a:lnTo>
                      <a:pt x="2" y="74"/>
                    </a:lnTo>
                    <a:lnTo>
                      <a:pt x="17" y="122"/>
                    </a:lnTo>
                    <a:lnTo>
                      <a:pt x="32" y="138"/>
                    </a:lnTo>
                    <a:lnTo>
                      <a:pt x="0" y="231"/>
                    </a:lnTo>
                    <a:lnTo>
                      <a:pt x="31" y="247"/>
                    </a:lnTo>
                    <a:lnTo>
                      <a:pt x="94" y="201"/>
                    </a:lnTo>
                    <a:lnTo>
                      <a:pt x="187" y="312"/>
                    </a:lnTo>
                    <a:lnTo>
                      <a:pt x="154" y="389"/>
                    </a:lnTo>
                    <a:lnTo>
                      <a:pt x="185" y="422"/>
                    </a:lnTo>
                    <a:lnTo>
                      <a:pt x="264" y="408"/>
                    </a:lnTo>
                    <a:lnTo>
                      <a:pt x="297" y="267"/>
                    </a:lnTo>
                    <a:lnTo>
                      <a:pt x="300" y="32"/>
                    </a:lnTo>
                    <a:lnTo>
                      <a:pt x="307" y="13"/>
                    </a:lnTo>
                    <a:lnTo>
                      <a:pt x="301" y="16"/>
                    </a:lnTo>
                    <a:lnTo>
                      <a:pt x="270" y="16"/>
                    </a:lnTo>
                    <a:lnTo>
                      <a:pt x="270" y="0"/>
                    </a:lnTo>
                    <a:lnTo>
                      <a:pt x="237" y="93"/>
                    </a:lnTo>
                    <a:lnTo>
                      <a:pt x="143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7" name="Freeform 461">
                <a:extLst>
                  <a:ext uri="{FF2B5EF4-FFF2-40B4-BE49-F238E27FC236}">
                    <a16:creationId xmlns:a16="http://schemas.microsoft.com/office/drawing/2014/main" id="{19550EFA-230F-467B-858B-684865C7D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334"/>
                <a:ext cx="26" cy="40"/>
              </a:xfrm>
              <a:custGeom>
                <a:avLst/>
                <a:gdLst>
                  <a:gd name="T0" fmla="*/ 75 w 185"/>
                  <a:gd name="T1" fmla="*/ 14 h 281"/>
                  <a:gd name="T2" fmla="*/ 59 w 185"/>
                  <a:gd name="T3" fmla="*/ 14 h 281"/>
                  <a:gd name="T4" fmla="*/ 59 w 185"/>
                  <a:gd name="T5" fmla="*/ 29 h 281"/>
                  <a:gd name="T6" fmla="*/ 43 w 185"/>
                  <a:gd name="T7" fmla="*/ 76 h 281"/>
                  <a:gd name="T8" fmla="*/ 58 w 185"/>
                  <a:gd name="T9" fmla="*/ 124 h 281"/>
                  <a:gd name="T10" fmla="*/ 10 w 185"/>
                  <a:gd name="T11" fmla="*/ 170 h 281"/>
                  <a:gd name="T12" fmla="*/ 0 w 185"/>
                  <a:gd name="T13" fmla="*/ 166 h 281"/>
                  <a:gd name="T14" fmla="*/ 25 w 185"/>
                  <a:gd name="T15" fmla="*/ 233 h 281"/>
                  <a:gd name="T16" fmla="*/ 56 w 185"/>
                  <a:gd name="T17" fmla="*/ 218 h 281"/>
                  <a:gd name="T18" fmla="*/ 71 w 185"/>
                  <a:gd name="T19" fmla="*/ 280 h 281"/>
                  <a:gd name="T20" fmla="*/ 88 w 185"/>
                  <a:gd name="T21" fmla="*/ 281 h 281"/>
                  <a:gd name="T22" fmla="*/ 135 w 185"/>
                  <a:gd name="T23" fmla="*/ 219 h 281"/>
                  <a:gd name="T24" fmla="*/ 120 w 185"/>
                  <a:gd name="T25" fmla="*/ 171 h 281"/>
                  <a:gd name="T26" fmla="*/ 152 w 185"/>
                  <a:gd name="T27" fmla="*/ 125 h 281"/>
                  <a:gd name="T28" fmla="*/ 185 w 185"/>
                  <a:gd name="T29" fmla="*/ 15 h 281"/>
                  <a:gd name="T30" fmla="*/ 185 w 185"/>
                  <a:gd name="T31" fmla="*/ 0 h 281"/>
                  <a:gd name="T32" fmla="*/ 153 w 185"/>
                  <a:gd name="T33" fmla="*/ 31 h 281"/>
                  <a:gd name="T34" fmla="*/ 138 w 185"/>
                  <a:gd name="T35" fmla="*/ 15 h 281"/>
                  <a:gd name="T36" fmla="*/ 122 w 185"/>
                  <a:gd name="T37" fmla="*/ 30 h 281"/>
                  <a:gd name="T38" fmla="*/ 91 w 185"/>
                  <a:gd name="T39" fmla="*/ 45 h 281"/>
                  <a:gd name="T40" fmla="*/ 75 w 185"/>
                  <a:gd name="T41" fmla="*/ 29 h 281"/>
                  <a:gd name="T42" fmla="*/ 75 w 185"/>
                  <a:gd name="T43" fmla="*/ 14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5" h="281">
                    <a:moveTo>
                      <a:pt x="75" y="14"/>
                    </a:moveTo>
                    <a:lnTo>
                      <a:pt x="59" y="14"/>
                    </a:lnTo>
                    <a:lnTo>
                      <a:pt x="59" y="29"/>
                    </a:lnTo>
                    <a:lnTo>
                      <a:pt x="43" y="76"/>
                    </a:lnTo>
                    <a:lnTo>
                      <a:pt x="58" y="124"/>
                    </a:lnTo>
                    <a:lnTo>
                      <a:pt x="10" y="170"/>
                    </a:lnTo>
                    <a:lnTo>
                      <a:pt x="0" y="166"/>
                    </a:lnTo>
                    <a:lnTo>
                      <a:pt x="25" y="233"/>
                    </a:lnTo>
                    <a:lnTo>
                      <a:pt x="56" y="218"/>
                    </a:lnTo>
                    <a:lnTo>
                      <a:pt x="71" y="280"/>
                    </a:lnTo>
                    <a:lnTo>
                      <a:pt x="88" y="281"/>
                    </a:lnTo>
                    <a:lnTo>
                      <a:pt x="135" y="219"/>
                    </a:lnTo>
                    <a:lnTo>
                      <a:pt x="120" y="171"/>
                    </a:lnTo>
                    <a:lnTo>
                      <a:pt x="152" y="125"/>
                    </a:lnTo>
                    <a:lnTo>
                      <a:pt x="185" y="15"/>
                    </a:lnTo>
                    <a:lnTo>
                      <a:pt x="185" y="0"/>
                    </a:lnTo>
                    <a:lnTo>
                      <a:pt x="153" y="31"/>
                    </a:lnTo>
                    <a:lnTo>
                      <a:pt x="138" y="15"/>
                    </a:lnTo>
                    <a:lnTo>
                      <a:pt x="122" y="30"/>
                    </a:lnTo>
                    <a:lnTo>
                      <a:pt x="91" y="45"/>
                    </a:lnTo>
                    <a:lnTo>
                      <a:pt x="75" y="29"/>
                    </a:lnTo>
                    <a:lnTo>
                      <a:pt x="75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8" name="Freeform 462">
                <a:extLst>
                  <a:ext uri="{FF2B5EF4-FFF2-40B4-BE49-F238E27FC236}">
                    <a16:creationId xmlns:a16="http://schemas.microsoft.com/office/drawing/2014/main" id="{D5D95D49-1AF7-478A-B849-4181599B1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" y="1334"/>
                <a:ext cx="36" cy="31"/>
              </a:xfrm>
              <a:custGeom>
                <a:avLst/>
                <a:gdLst>
                  <a:gd name="T0" fmla="*/ 33 w 251"/>
                  <a:gd name="T1" fmla="*/ 0 h 221"/>
                  <a:gd name="T2" fmla="*/ 33 w 251"/>
                  <a:gd name="T3" fmla="*/ 15 h 221"/>
                  <a:gd name="T4" fmla="*/ 0 w 251"/>
                  <a:gd name="T5" fmla="*/ 125 h 221"/>
                  <a:gd name="T6" fmla="*/ 62 w 251"/>
                  <a:gd name="T7" fmla="*/ 188 h 221"/>
                  <a:gd name="T8" fmla="*/ 93 w 251"/>
                  <a:gd name="T9" fmla="*/ 188 h 221"/>
                  <a:gd name="T10" fmla="*/ 109 w 251"/>
                  <a:gd name="T11" fmla="*/ 221 h 221"/>
                  <a:gd name="T12" fmla="*/ 203 w 251"/>
                  <a:gd name="T13" fmla="*/ 190 h 221"/>
                  <a:gd name="T14" fmla="*/ 236 w 251"/>
                  <a:gd name="T15" fmla="*/ 97 h 221"/>
                  <a:gd name="T16" fmla="*/ 251 w 251"/>
                  <a:gd name="T17" fmla="*/ 97 h 221"/>
                  <a:gd name="T18" fmla="*/ 236 w 251"/>
                  <a:gd name="T19" fmla="*/ 82 h 221"/>
                  <a:gd name="T20" fmla="*/ 225 w 251"/>
                  <a:gd name="T21" fmla="*/ 69 h 221"/>
                  <a:gd name="T22" fmla="*/ 158 w 251"/>
                  <a:gd name="T23" fmla="*/ 2 h 221"/>
                  <a:gd name="T24" fmla="*/ 33 w 251"/>
                  <a:gd name="T25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1" h="221">
                    <a:moveTo>
                      <a:pt x="33" y="0"/>
                    </a:moveTo>
                    <a:lnTo>
                      <a:pt x="33" y="15"/>
                    </a:lnTo>
                    <a:lnTo>
                      <a:pt x="0" y="125"/>
                    </a:lnTo>
                    <a:lnTo>
                      <a:pt x="62" y="188"/>
                    </a:lnTo>
                    <a:lnTo>
                      <a:pt x="93" y="188"/>
                    </a:lnTo>
                    <a:lnTo>
                      <a:pt x="109" y="221"/>
                    </a:lnTo>
                    <a:lnTo>
                      <a:pt x="203" y="190"/>
                    </a:lnTo>
                    <a:lnTo>
                      <a:pt x="236" y="97"/>
                    </a:lnTo>
                    <a:lnTo>
                      <a:pt x="251" y="97"/>
                    </a:lnTo>
                    <a:lnTo>
                      <a:pt x="236" y="82"/>
                    </a:lnTo>
                    <a:lnTo>
                      <a:pt x="225" y="69"/>
                    </a:lnTo>
                    <a:lnTo>
                      <a:pt x="158" y="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9" name="Freeform 463">
                <a:extLst>
                  <a:ext uri="{FF2B5EF4-FFF2-40B4-BE49-F238E27FC236}">
                    <a16:creationId xmlns:a16="http://schemas.microsoft.com/office/drawing/2014/main" id="{4539E811-5A79-40B4-9D1F-97D64F06E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1" y="1256"/>
                <a:ext cx="32" cy="54"/>
              </a:xfrm>
              <a:custGeom>
                <a:avLst/>
                <a:gdLst>
                  <a:gd name="T0" fmla="*/ 5 w 222"/>
                  <a:gd name="T1" fmla="*/ 171 h 376"/>
                  <a:gd name="T2" fmla="*/ 16 w 222"/>
                  <a:gd name="T3" fmla="*/ 171 h 376"/>
                  <a:gd name="T4" fmla="*/ 15 w 222"/>
                  <a:gd name="T5" fmla="*/ 187 h 376"/>
                  <a:gd name="T6" fmla="*/ 31 w 222"/>
                  <a:gd name="T7" fmla="*/ 203 h 376"/>
                  <a:gd name="T8" fmla="*/ 46 w 222"/>
                  <a:gd name="T9" fmla="*/ 297 h 376"/>
                  <a:gd name="T10" fmla="*/ 61 w 222"/>
                  <a:gd name="T11" fmla="*/ 328 h 376"/>
                  <a:gd name="T12" fmla="*/ 61 w 222"/>
                  <a:gd name="T13" fmla="*/ 344 h 376"/>
                  <a:gd name="T14" fmla="*/ 53 w 222"/>
                  <a:gd name="T15" fmla="*/ 348 h 376"/>
                  <a:gd name="T16" fmla="*/ 60 w 222"/>
                  <a:gd name="T17" fmla="*/ 376 h 376"/>
                  <a:gd name="T18" fmla="*/ 76 w 222"/>
                  <a:gd name="T19" fmla="*/ 376 h 376"/>
                  <a:gd name="T20" fmla="*/ 139 w 222"/>
                  <a:gd name="T21" fmla="*/ 330 h 376"/>
                  <a:gd name="T22" fmla="*/ 155 w 222"/>
                  <a:gd name="T23" fmla="*/ 314 h 376"/>
                  <a:gd name="T24" fmla="*/ 171 w 222"/>
                  <a:gd name="T25" fmla="*/ 252 h 376"/>
                  <a:gd name="T26" fmla="*/ 188 w 222"/>
                  <a:gd name="T27" fmla="*/ 221 h 376"/>
                  <a:gd name="T28" fmla="*/ 172 w 222"/>
                  <a:gd name="T29" fmla="*/ 158 h 376"/>
                  <a:gd name="T30" fmla="*/ 221 w 222"/>
                  <a:gd name="T31" fmla="*/ 127 h 376"/>
                  <a:gd name="T32" fmla="*/ 222 w 222"/>
                  <a:gd name="T33" fmla="*/ 49 h 376"/>
                  <a:gd name="T34" fmla="*/ 191 w 222"/>
                  <a:gd name="T35" fmla="*/ 48 h 376"/>
                  <a:gd name="T36" fmla="*/ 66 w 222"/>
                  <a:gd name="T37" fmla="*/ 0 h 376"/>
                  <a:gd name="T38" fmla="*/ 0 w 222"/>
                  <a:gd name="T39" fmla="*/ 155 h 376"/>
                  <a:gd name="T40" fmla="*/ 5 w 222"/>
                  <a:gd name="T41" fmla="*/ 171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2" h="376">
                    <a:moveTo>
                      <a:pt x="5" y="171"/>
                    </a:moveTo>
                    <a:lnTo>
                      <a:pt x="16" y="171"/>
                    </a:lnTo>
                    <a:lnTo>
                      <a:pt x="15" y="187"/>
                    </a:lnTo>
                    <a:lnTo>
                      <a:pt x="31" y="203"/>
                    </a:lnTo>
                    <a:lnTo>
                      <a:pt x="46" y="297"/>
                    </a:lnTo>
                    <a:lnTo>
                      <a:pt x="61" y="328"/>
                    </a:lnTo>
                    <a:lnTo>
                      <a:pt x="61" y="344"/>
                    </a:lnTo>
                    <a:lnTo>
                      <a:pt x="53" y="348"/>
                    </a:lnTo>
                    <a:lnTo>
                      <a:pt x="60" y="376"/>
                    </a:lnTo>
                    <a:lnTo>
                      <a:pt x="76" y="376"/>
                    </a:lnTo>
                    <a:lnTo>
                      <a:pt x="139" y="330"/>
                    </a:lnTo>
                    <a:lnTo>
                      <a:pt x="155" y="314"/>
                    </a:lnTo>
                    <a:lnTo>
                      <a:pt x="171" y="252"/>
                    </a:lnTo>
                    <a:lnTo>
                      <a:pt x="188" y="221"/>
                    </a:lnTo>
                    <a:lnTo>
                      <a:pt x="172" y="158"/>
                    </a:lnTo>
                    <a:lnTo>
                      <a:pt x="221" y="127"/>
                    </a:lnTo>
                    <a:lnTo>
                      <a:pt x="222" y="49"/>
                    </a:lnTo>
                    <a:lnTo>
                      <a:pt x="191" y="48"/>
                    </a:lnTo>
                    <a:lnTo>
                      <a:pt x="66" y="0"/>
                    </a:lnTo>
                    <a:lnTo>
                      <a:pt x="0" y="155"/>
                    </a:lnTo>
                    <a:lnTo>
                      <a:pt x="5" y="1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0" name="Freeform 464">
                <a:extLst>
                  <a:ext uri="{FF2B5EF4-FFF2-40B4-BE49-F238E27FC236}">
                    <a16:creationId xmlns:a16="http://schemas.microsoft.com/office/drawing/2014/main" id="{BE03078C-DEE4-492D-B271-5F856A176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5" y="1171"/>
                <a:ext cx="79" cy="110"/>
              </a:xfrm>
              <a:custGeom>
                <a:avLst/>
                <a:gdLst>
                  <a:gd name="T0" fmla="*/ 458 w 549"/>
                  <a:gd name="T1" fmla="*/ 113 h 770"/>
                  <a:gd name="T2" fmla="*/ 426 w 549"/>
                  <a:gd name="T3" fmla="*/ 129 h 770"/>
                  <a:gd name="T4" fmla="*/ 146 w 549"/>
                  <a:gd name="T5" fmla="*/ 0 h 770"/>
                  <a:gd name="T6" fmla="*/ 67 w 549"/>
                  <a:gd name="T7" fmla="*/ 15 h 770"/>
                  <a:gd name="T8" fmla="*/ 97 w 549"/>
                  <a:gd name="T9" fmla="*/ 203 h 770"/>
                  <a:gd name="T10" fmla="*/ 0 w 549"/>
                  <a:gd name="T11" fmla="*/ 373 h 770"/>
                  <a:gd name="T12" fmla="*/ 15 w 549"/>
                  <a:gd name="T13" fmla="*/ 389 h 770"/>
                  <a:gd name="T14" fmla="*/ 31 w 549"/>
                  <a:gd name="T15" fmla="*/ 406 h 770"/>
                  <a:gd name="T16" fmla="*/ 31 w 549"/>
                  <a:gd name="T17" fmla="*/ 410 h 770"/>
                  <a:gd name="T18" fmla="*/ 123 w 549"/>
                  <a:gd name="T19" fmla="*/ 516 h 770"/>
                  <a:gd name="T20" fmla="*/ 123 w 549"/>
                  <a:gd name="T21" fmla="*/ 533 h 770"/>
                  <a:gd name="T22" fmla="*/ 118 w 549"/>
                  <a:gd name="T23" fmla="*/ 544 h 770"/>
                  <a:gd name="T24" fmla="*/ 107 w 549"/>
                  <a:gd name="T25" fmla="*/ 595 h 770"/>
                  <a:gd name="T26" fmla="*/ 232 w 549"/>
                  <a:gd name="T27" fmla="*/ 643 h 770"/>
                  <a:gd name="T28" fmla="*/ 263 w 549"/>
                  <a:gd name="T29" fmla="*/ 644 h 770"/>
                  <a:gd name="T30" fmla="*/ 262 w 549"/>
                  <a:gd name="T31" fmla="*/ 722 h 770"/>
                  <a:gd name="T32" fmla="*/ 292 w 549"/>
                  <a:gd name="T33" fmla="*/ 770 h 770"/>
                  <a:gd name="T34" fmla="*/ 339 w 549"/>
                  <a:gd name="T35" fmla="*/ 770 h 770"/>
                  <a:gd name="T36" fmla="*/ 387 w 549"/>
                  <a:gd name="T37" fmla="*/ 724 h 770"/>
                  <a:gd name="T38" fmla="*/ 403 w 549"/>
                  <a:gd name="T39" fmla="*/ 678 h 770"/>
                  <a:gd name="T40" fmla="*/ 356 w 549"/>
                  <a:gd name="T41" fmla="*/ 677 h 770"/>
                  <a:gd name="T42" fmla="*/ 326 w 549"/>
                  <a:gd name="T43" fmla="*/ 598 h 770"/>
                  <a:gd name="T44" fmla="*/ 389 w 549"/>
                  <a:gd name="T45" fmla="*/ 599 h 770"/>
                  <a:gd name="T46" fmla="*/ 515 w 549"/>
                  <a:gd name="T47" fmla="*/ 554 h 770"/>
                  <a:gd name="T48" fmla="*/ 517 w 549"/>
                  <a:gd name="T49" fmla="*/ 540 h 770"/>
                  <a:gd name="T50" fmla="*/ 549 w 549"/>
                  <a:gd name="T51" fmla="*/ 350 h 770"/>
                  <a:gd name="T52" fmla="*/ 486 w 549"/>
                  <a:gd name="T53" fmla="*/ 302 h 770"/>
                  <a:gd name="T54" fmla="*/ 454 w 549"/>
                  <a:gd name="T55" fmla="*/ 364 h 770"/>
                  <a:gd name="T56" fmla="*/ 393 w 549"/>
                  <a:gd name="T57" fmla="*/ 317 h 770"/>
                  <a:gd name="T58" fmla="*/ 394 w 549"/>
                  <a:gd name="T59" fmla="*/ 238 h 770"/>
                  <a:gd name="T60" fmla="*/ 458 w 549"/>
                  <a:gd name="T61" fmla="*/ 113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9" h="770">
                    <a:moveTo>
                      <a:pt x="458" y="113"/>
                    </a:moveTo>
                    <a:lnTo>
                      <a:pt x="426" y="129"/>
                    </a:lnTo>
                    <a:lnTo>
                      <a:pt x="146" y="0"/>
                    </a:lnTo>
                    <a:lnTo>
                      <a:pt x="67" y="15"/>
                    </a:lnTo>
                    <a:lnTo>
                      <a:pt x="97" y="203"/>
                    </a:lnTo>
                    <a:lnTo>
                      <a:pt x="0" y="373"/>
                    </a:lnTo>
                    <a:lnTo>
                      <a:pt x="15" y="389"/>
                    </a:lnTo>
                    <a:lnTo>
                      <a:pt x="31" y="406"/>
                    </a:lnTo>
                    <a:lnTo>
                      <a:pt x="31" y="410"/>
                    </a:lnTo>
                    <a:lnTo>
                      <a:pt x="123" y="516"/>
                    </a:lnTo>
                    <a:lnTo>
                      <a:pt x="123" y="533"/>
                    </a:lnTo>
                    <a:lnTo>
                      <a:pt x="118" y="544"/>
                    </a:lnTo>
                    <a:lnTo>
                      <a:pt x="107" y="595"/>
                    </a:lnTo>
                    <a:lnTo>
                      <a:pt x="232" y="643"/>
                    </a:lnTo>
                    <a:lnTo>
                      <a:pt x="263" y="644"/>
                    </a:lnTo>
                    <a:lnTo>
                      <a:pt x="262" y="722"/>
                    </a:lnTo>
                    <a:lnTo>
                      <a:pt x="292" y="770"/>
                    </a:lnTo>
                    <a:lnTo>
                      <a:pt x="339" y="770"/>
                    </a:lnTo>
                    <a:lnTo>
                      <a:pt x="387" y="724"/>
                    </a:lnTo>
                    <a:lnTo>
                      <a:pt x="403" y="678"/>
                    </a:lnTo>
                    <a:lnTo>
                      <a:pt x="356" y="677"/>
                    </a:lnTo>
                    <a:lnTo>
                      <a:pt x="326" y="598"/>
                    </a:lnTo>
                    <a:lnTo>
                      <a:pt x="389" y="599"/>
                    </a:lnTo>
                    <a:lnTo>
                      <a:pt x="515" y="554"/>
                    </a:lnTo>
                    <a:lnTo>
                      <a:pt x="517" y="540"/>
                    </a:lnTo>
                    <a:lnTo>
                      <a:pt x="549" y="350"/>
                    </a:lnTo>
                    <a:lnTo>
                      <a:pt x="486" y="302"/>
                    </a:lnTo>
                    <a:lnTo>
                      <a:pt x="454" y="364"/>
                    </a:lnTo>
                    <a:lnTo>
                      <a:pt x="393" y="317"/>
                    </a:lnTo>
                    <a:lnTo>
                      <a:pt x="394" y="238"/>
                    </a:lnTo>
                    <a:lnTo>
                      <a:pt x="458" y="1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1" name="Freeform 465">
                <a:extLst>
                  <a:ext uri="{FF2B5EF4-FFF2-40B4-BE49-F238E27FC236}">
                    <a16:creationId xmlns:a16="http://schemas.microsoft.com/office/drawing/2014/main" id="{5F3ADB17-8D40-4C60-828D-44B606BA6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168"/>
                <a:ext cx="61" cy="78"/>
              </a:xfrm>
              <a:custGeom>
                <a:avLst/>
                <a:gdLst>
                  <a:gd name="T0" fmla="*/ 0 w 425"/>
                  <a:gd name="T1" fmla="*/ 249 h 549"/>
                  <a:gd name="T2" fmla="*/ 17 w 425"/>
                  <a:gd name="T3" fmla="*/ 265 h 549"/>
                  <a:gd name="T4" fmla="*/ 63 w 425"/>
                  <a:gd name="T5" fmla="*/ 250 h 549"/>
                  <a:gd name="T6" fmla="*/ 140 w 425"/>
                  <a:gd name="T7" fmla="*/ 361 h 549"/>
                  <a:gd name="T8" fmla="*/ 81 w 425"/>
                  <a:gd name="T9" fmla="*/ 382 h 549"/>
                  <a:gd name="T10" fmla="*/ 108 w 425"/>
                  <a:gd name="T11" fmla="*/ 423 h 549"/>
                  <a:gd name="T12" fmla="*/ 107 w 425"/>
                  <a:gd name="T13" fmla="*/ 455 h 549"/>
                  <a:gd name="T14" fmla="*/ 154 w 425"/>
                  <a:gd name="T15" fmla="*/ 533 h 549"/>
                  <a:gd name="T16" fmla="*/ 154 w 425"/>
                  <a:gd name="T17" fmla="*/ 549 h 549"/>
                  <a:gd name="T18" fmla="*/ 169 w 425"/>
                  <a:gd name="T19" fmla="*/ 533 h 549"/>
                  <a:gd name="T20" fmla="*/ 185 w 425"/>
                  <a:gd name="T21" fmla="*/ 533 h 549"/>
                  <a:gd name="T22" fmla="*/ 201 w 425"/>
                  <a:gd name="T23" fmla="*/ 518 h 549"/>
                  <a:gd name="T24" fmla="*/ 221 w 425"/>
                  <a:gd name="T25" fmla="*/ 509 h 549"/>
                  <a:gd name="T26" fmla="*/ 216 w 425"/>
                  <a:gd name="T27" fmla="*/ 503 h 549"/>
                  <a:gd name="T28" fmla="*/ 232 w 425"/>
                  <a:gd name="T29" fmla="*/ 503 h 549"/>
                  <a:gd name="T30" fmla="*/ 281 w 425"/>
                  <a:gd name="T31" fmla="*/ 441 h 549"/>
                  <a:gd name="T32" fmla="*/ 296 w 425"/>
                  <a:gd name="T33" fmla="*/ 426 h 549"/>
                  <a:gd name="T34" fmla="*/ 327 w 425"/>
                  <a:gd name="T35" fmla="*/ 427 h 549"/>
                  <a:gd name="T36" fmla="*/ 343 w 425"/>
                  <a:gd name="T37" fmla="*/ 410 h 549"/>
                  <a:gd name="T38" fmla="*/ 328 w 425"/>
                  <a:gd name="T39" fmla="*/ 394 h 549"/>
                  <a:gd name="T40" fmla="*/ 425 w 425"/>
                  <a:gd name="T41" fmla="*/ 224 h 549"/>
                  <a:gd name="T42" fmla="*/ 395 w 425"/>
                  <a:gd name="T43" fmla="*/ 36 h 549"/>
                  <a:gd name="T44" fmla="*/ 270 w 425"/>
                  <a:gd name="T45" fmla="*/ 34 h 549"/>
                  <a:gd name="T46" fmla="*/ 161 w 425"/>
                  <a:gd name="T47" fmla="*/ 0 h 549"/>
                  <a:gd name="T48" fmla="*/ 113 w 425"/>
                  <a:gd name="T49" fmla="*/ 63 h 549"/>
                  <a:gd name="T50" fmla="*/ 82 w 425"/>
                  <a:gd name="T51" fmla="*/ 62 h 549"/>
                  <a:gd name="T52" fmla="*/ 33 w 425"/>
                  <a:gd name="T53" fmla="*/ 203 h 549"/>
                  <a:gd name="T54" fmla="*/ 0 w 425"/>
                  <a:gd name="T55" fmla="*/ 249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5" h="549">
                    <a:moveTo>
                      <a:pt x="0" y="249"/>
                    </a:moveTo>
                    <a:lnTo>
                      <a:pt x="17" y="265"/>
                    </a:lnTo>
                    <a:lnTo>
                      <a:pt x="63" y="250"/>
                    </a:lnTo>
                    <a:lnTo>
                      <a:pt x="140" y="361"/>
                    </a:lnTo>
                    <a:lnTo>
                      <a:pt x="81" y="382"/>
                    </a:lnTo>
                    <a:lnTo>
                      <a:pt x="108" y="423"/>
                    </a:lnTo>
                    <a:lnTo>
                      <a:pt x="107" y="455"/>
                    </a:lnTo>
                    <a:lnTo>
                      <a:pt x="154" y="533"/>
                    </a:lnTo>
                    <a:lnTo>
                      <a:pt x="154" y="549"/>
                    </a:lnTo>
                    <a:lnTo>
                      <a:pt x="169" y="533"/>
                    </a:lnTo>
                    <a:lnTo>
                      <a:pt x="185" y="533"/>
                    </a:lnTo>
                    <a:lnTo>
                      <a:pt x="201" y="518"/>
                    </a:lnTo>
                    <a:lnTo>
                      <a:pt x="221" y="509"/>
                    </a:lnTo>
                    <a:lnTo>
                      <a:pt x="216" y="503"/>
                    </a:lnTo>
                    <a:lnTo>
                      <a:pt x="232" y="503"/>
                    </a:lnTo>
                    <a:lnTo>
                      <a:pt x="281" y="441"/>
                    </a:lnTo>
                    <a:lnTo>
                      <a:pt x="296" y="426"/>
                    </a:lnTo>
                    <a:lnTo>
                      <a:pt x="327" y="427"/>
                    </a:lnTo>
                    <a:lnTo>
                      <a:pt x="343" y="410"/>
                    </a:lnTo>
                    <a:lnTo>
                      <a:pt x="328" y="394"/>
                    </a:lnTo>
                    <a:lnTo>
                      <a:pt x="425" y="224"/>
                    </a:lnTo>
                    <a:lnTo>
                      <a:pt x="395" y="36"/>
                    </a:lnTo>
                    <a:lnTo>
                      <a:pt x="270" y="34"/>
                    </a:lnTo>
                    <a:lnTo>
                      <a:pt x="161" y="0"/>
                    </a:lnTo>
                    <a:lnTo>
                      <a:pt x="113" y="63"/>
                    </a:lnTo>
                    <a:lnTo>
                      <a:pt x="82" y="62"/>
                    </a:lnTo>
                    <a:lnTo>
                      <a:pt x="33" y="203"/>
                    </a:lnTo>
                    <a:lnTo>
                      <a:pt x="0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2" name="Freeform 466">
                <a:extLst>
                  <a:ext uri="{FF2B5EF4-FFF2-40B4-BE49-F238E27FC236}">
                    <a16:creationId xmlns:a16="http://schemas.microsoft.com/office/drawing/2014/main" id="{5F6FE70B-61C8-45B4-9280-0E937C7837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1201"/>
                <a:ext cx="44" cy="44"/>
              </a:xfrm>
              <a:custGeom>
                <a:avLst/>
                <a:gdLst>
                  <a:gd name="T0" fmla="*/ 190 w 313"/>
                  <a:gd name="T1" fmla="*/ 33 h 305"/>
                  <a:gd name="T2" fmla="*/ 173 w 313"/>
                  <a:gd name="T3" fmla="*/ 17 h 305"/>
                  <a:gd name="T4" fmla="*/ 111 w 313"/>
                  <a:gd name="T5" fmla="*/ 0 h 305"/>
                  <a:gd name="T6" fmla="*/ 79 w 313"/>
                  <a:gd name="T7" fmla="*/ 79 h 305"/>
                  <a:gd name="T8" fmla="*/ 0 w 313"/>
                  <a:gd name="T9" fmla="*/ 78 h 305"/>
                  <a:gd name="T10" fmla="*/ 0 w 313"/>
                  <a:gd name="T11" fmla="*/ 109 h 305"/>
                  <a:gd name="T12" fmla="*/ 45 w 313"/>
                  <a:gd name="T13" fmla="*/ 161 h 305"/>
                  <a:gd name="T14" fmla="*/ 108 w 313"/>
                  <a:gd name="T15" fmla="*/ 236 h 305"/>
                  <a:gd name="T16" fmla="*/ 170 w 313"/>
                  <a:gd name="T17" fmla="*/ 252 h 305"/>
                  <a:gd name="T18" fmla="*/ 169 w 313"/>
                  <a:gd name="T19" fmla="*/ 268 h 305"/>
                  <a:gd name="T20" fmla="*/ 170 w 313"/>
                  <a:gd name="T21" fmla="*/ 268 h 305"/>
                  <a:gd name="T22" fmla="*/ 186 w 313"/>
                  <a:gd name="T23" fmla="*/ 268 h 305"/>
                  <a:gd name="T24" fmla="*/ 186 w 313"/>
                  <a:gd name="T25" fmla="*/ 283 h 305"/>
                  <a:gd name="T26" fmla="*/ 202 w 313"/>
                  <a:gd name="T27" fmla="*/ 268 h 305"/>
                  <a:gd name="T28" fmla="*/ 201 w 313"/>
                  <a:gd name="T29" fmla="*/ 299 h 305"/>
                  <a:gd name="T30" fmla="*/ 217 w 313"/>
                  <a:gd name="T31" fmla="*/ 305 h 305"/>
                  <a:gd name="T32" fmla="*/ 217 w 313"/>
                  <a:gd name="T33" fmla="*/ 299 h 305"/>
                  <a:gd name="T34" fmla="*/ 233 w 313"/>
                  <a:gd name="T35" fmla="*/ 237 h 305"/>
                  <a:gd name="T36" fmla="*/ 187 w 313"/>
                  <a:gd name="T37" fmla="*/ 206 h 305"/>
                  <a:gd name="T38" fmla="*/ 188 w 313"/>
                  <a:gd name="T39" fmla="*/ 174 h 305"/>
                  <a:gd name="T40" fmla="*/ 250 w 313"/>
                  <a:gd name="T41" fmla="*/ 143 h 305"/>
                  <a:gd name="T42" fmla="*/ 254 w 313"/>
                  <a:gd name="T43" fmla="*/ 150 h 305"/>
                  <a:gd name="T44" fmla="*/ 313 w 313"/>
                  <a:gd name="T45" fmla="*/ 129 h 305"/>
                  <a:gd name="T46" fmla="*/ 236 w 313"/>
                  <a:gd name="T47" fmla="*/ 18 h 305"/>
                  <a:gd name="T48" fmla="*/ 190 w 313"/>
                  <a:gd name="T49" fmla="*/ 33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3" h="305">
                    <a:moveTo>
                      <a:pt x="190" y="33"/>
                    </a:moveTo>
                    <a:lnTo>
                      <a:pt x="173" y="17"/>
                    </a:lnTo>
                    <a:lnTo>
                      <a:pt x="111" y="0"/>
                    </a:lnTo>
                    <a:lnTo>
                      <a:pt x="79" y="79"/>
                    </a:lnTo>
                    <a:lnTo>
                      <a:pt x="0" y="78"/>
                    </a:lnTo>
                    <a:lnTo>
                      <a:pt x="0" y="109"/>
                    </a:lnTo>
                    <a:lnTo>
                      <a:pt x="45" y="161"/>
                    </a:lnTo>
                    <a:lnTo>
                      <a:pt x="108" y="236"/>
                    </a:lnTo>
                    <a:lnTo>
                      <a:pt x="170" y="252"/>
                    </a:lnTo>
                    <a:lnTo>
                      <a:pt x="169" y="268"/>
                    </a:lnTo>
                    <a:lnTo>
                      <a:pt x="170" y="268"/>
                    </a:lnTo>
                    <a:lnTo>
                      <a:pt x="186" y="268"/>
                    </a:lnTo>
                    <a:lnTo>
                      <a:pt x="186" y="283"/>
                    </a:lnTo>
                    <a:lnTo>
                      <a:pt x="202" y="268"/>
                    </a:lnTo>
                    <a:lnTo>
                      <a:pt x="201" y="299"/>
                    </a:lnTo>
                    <a:lnTo>
                      <a:pt x="217" y="305"/>
                    </a:lnTo>
                    <a:lnTo>
                      <a:pt x="217" y="299"/>
                    </a:lnTo>
                    <a:lnTo>
                      <a:pt x="233" y="237"/>
                    </a:lnTo>
                    <a:lnTo>
                      <a:pt x="187" y="206"/>
                    </a:lnTo>
                    <a:lnTo>
                      <a:pt x="188" y="174"/>
                    </a:lnTo>
                    <a:lnTo>
                      <a:pt x="250" y="143"/>
                    </a:lnTo>
                    <a:lnTo>
                      <a:pt x="254" y="150"/>
                    </a:lnTo>
                    <a:lnTo>
                      <a:pt x="313" y="129"/>
                    </a:lnTo>
                    <a:lnTo>
                      <a:pt x="236" y="18"/>
                    </a:lnTo>
                    <a:lnTo>
                      <a:pt x="190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3" name="Freeform 467">
                <a:extLst>
                  <a:ext uri="{FF2B5EF4-FFF2-40B4-BE49-F238E27FC236}">
                    <a16:creationId xmlns:a16="http://schemas.microsoft.com/office/drawing/2014/main" id="{40A1A130-9A37-43A0-8EBF-8ABF4C6C6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1222"/>
                <a:ext cx="20" cy="24"/>
              </a:xfrm>
              <a:custGeom>
                <a:avLst/>
                <a:gdLst>
                  <a:gd name="T0" fmla="*/ 67 w 140"/>
                  <a:gd name="T1" fmla="*/ 7 h 174"/>
                  <a:gd name="T2" fmla="*/ 63 w 140"/>
                  <a:gd name="T3" fmla="*/ 0 h 174"/>
                  <a:gd name="T4" fmla="*/ 1 w 140"/>
                  <a:gd name="T5" fmla="*/ 31 h 174"/>
                  <a:gd name="T6" fmla="*/ 0 w 140"/>
                  <a:gd name="T7" fmla="*/ 63 h 174"/>
                  <a:gd name="T8" fmla="*/ 46 w 140"/>
                  <a:gd name="T9" fmla="*/ 94 h 174"/>
                  <a:gd name="T10" fmla="*/ 30 w 140"/>
                  <a:gd name="T11" fmla="*/ 156 h 174"/>
                  <a:gd name="T12" fmla="*/ 45 w 140"/>
                  <a:gd name="T13" fmla="*/ 157 h 174"/>
                  <a:gd name="T14" fmla="*/ 61 w 140"/>
                  <a:gd name="T15" fmla="*/ 172 h 174"/>
                  <a:gd name="T16" fmla="*/ 92 w 140"/>
                  <a:gd name="T17" fmla="*/ 173 h 174"/>
                  <a:gd name="T18" fmla="*/ 92 w 140"/>
                  <a:gd name="T19" fmla="*/ 157 h 174"/>
                  <a:gd name="T20" fmla="*/ 140 w 140"/>
                  <a:gd name="T21" fmla="*/ 174 h 174"/>
                  <a:gd name="T22" fmla="*/ 140 w 140"/>
                  <a:gd name="T23" fmla="*/ 158 h 174"/>
                  <a:gd name="T24" fmla="*/ 93 w 140"/>
                  <a:gd name="T25" fmla="*/ 80 h 174"/>
                  <a:gd name="T26" fmla="*/ 94 w 140"/>
                  <a:gd name="T27" fmla="*/ 48 h 174"/>
                  <a:gd name="T28" fmla="*/ 67 w 140"/>
                  <a:gd name="T29" fmla="*/ 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0" h="174">
                    <a:moveTo>
                      <a:pt x="67" y="7"/>
                    </a:moveTo>
                    <a:lnTo>
                      <a:pt x="63" y="0"/>
                    </a:lnTo>
                    <a:lnTo>
                      <a:pt x="1" y="31"/>
                    </a:lnTo>
                    <a:lnTo>
                      <a:pt x="0" y="63"/>
                    </a:lnTo>
                    <a:lnTo>
                      <a:pt x="46" y="94"/>
                    </a:lnTo>
                    <a:lnTo>
                      <a:pt x="30" y="156"/>
                    </a:lnTo>
                    <a:lnTo>
                      <a:pt x="45" y="157"/>
                    </a:lnTo>
                    <a:lnTo>
                      <a:pt x="61" y="172"/>
                    </a:lnTo>
                    <a:lnTo>
                      <a:pt x="92" y="173"/>
                    </a:lnTo>
                    <a:lnTo>
                      <a:pt x="92" y="157"/>
                    </a:lnTo>
                    <a:lnTo>
                      <a:pt x="140" y="174"/>
                    </a:lnTo>
                    <a:lnTo>
                      <a:pt x="140" y="158"/>
                    </a:lnTo>
                    <a:lnTo>
                      <a:pt x="93" y="80"/>
                    </a:lnTo>
                    <a:lnTo>
                      <a:pt x="94" y="48"/>
                    </a:lnTo>
                    <a:lnTo>
                      <a:pt x="67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4" name="Freeform 468">
                <a:extLst>
                  <a:ext uri="{FF2B5EF4-FFF2-40B4-BE49-F238E27FC236}">
                    <a16:creationId xmlns:a16="http://schemas.microsoft.com/office/drawing/2014/main" id="{374AFBEC-7041-449D-8B13-48DF23E7F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1274"/>
                <a:ext cx="61" cy="42"/>
              </a:xfrm>
              <a:custGeom>
                <a:avLst/>
                <a:gdLst>
                  <a:gd name="T0" fmla="*/ 220 w 424"/>
                  <a:gd name="T1" fmla="*/ 48 h 297"/>
                  <a:gd name="T2" fmla="*/ 189 w 424"/>
                  <a:gd name="T3" fmla="*/ 63 h 297"/>
                  <a:gd name="T4" fmla="*/ 95 w 424"/>
                  <a:gd name="T5" fmla="*/ 0 h 297"/>
                  <a:gd name="T6" fmla="*/ 1 w 424"/>
                  <a:gd name="T7" fmla="*/ 29 h 297"/>
                  <a:gd name="T8" fmla="*/ 0 w 424"/>
                  <a:gd name="T9" fmla="*/ 93 h 297"/>
                  <a:gd name="T10" fmla="*/ 32 w 424"/>
                  <a:gd name="T11" fmla="*/ 93 h 297"/>
                  <a:gd name="T12" fmla="*/ 15 w 424"/>
                  <a:gd name="T13" fmla="*/ 140 h 297"/>
                  <a:gd name="T14" fmla="*/ 46 w 424"/>
                  <a:gd name="T15" fmla="*/ 187 h 297"/>
                  <a:gd name="T16" fmla="*/ 30 w 424"/>
                  <a:gd name="T17" fmla="*/ 218 h 297"/>
                  <a:gd name="T18" fmla="*/ 45 w 424"/>
                  <a:gd name="T19" fmla="*/ 281 h 297"/>
                  <a:gd name="T20" fmla="*/ 75 w 424"/>
                  <a:gd name="T21" fmla="*/ 297 h 297"/>
                  <a:gd name="T22" fmla="*/ 107 w 424"/>
                  <a:gd name="T23" fmla="*/ 235 h 297"/>
                  <a:gd name="T24" fmla="*/ 139 w 424"/>
                  <a:gd name="T25" fmla="*/ 251 h 297"/>
                  <a:gd name="T26" fmla="*/ 171 w 424"/>
                  <a:gd name="T27" fmla="*/ 220 h 297"/>
                  <a:gd name="T28" fmla="*/ 202 w 424"/>
                  <a:gd name="T29" fmla="*/ 204 h 297"/>
                  <a:gd name="T30" fmla="*/ 233 w 424"/>
                  <a:gd name="T31" fmla="*/ 237 h 297"/>
                  <a:gd name="T32" fmla="*/ 248 w 424"/>
                  <a:gd name="T33" fmla="*/ 237 h 297"/>
                  <a:gd name="T34" fmla="*/ 265 w 424"/>
                  <a:gd name="T35" fmla="*/ 221 h 297"/>
                  <a:gd name="T36" fmla="*/ 312 w 424"/>
                  <a:gd name="T37" fmla="*/ 222 h 297"/>
                  <a:gd name="T38" fmla="*/ 327 w 424"/>
                  <a:gd name="T39" fmla="*/ 254 h 297"/>
                  <a:gd name="T40" fmla="*/ 358 w 424"/>
                  <a:gd name="T41" fmla="*/ 254 h 297"/>
                  <a:gd name="T42" fmla="*/ 390 w 424"/>
                  <a:gd name="T43" fmla="*/ 192 h 297"/>
                  <a:gd name="T44" fmla="*/ 407 w 424"/>
                  <a:gd name="T45" fmla="*/ 176 h 297"/>
                  <a:gd name="T46" fmla="*/ 409 w 424"/>
                  <a:gd name="T47" fmla="*/ 165 h 297"/>
                  <a:gd name="T48" fmla="*/ 407 w 424"/>
                  <a:gd name="T49" fmla="*/ 161 h 297"/>
                  <a:gd name="T50" fmla="*/ 408 w 424"/>
                  <a:gd name="T51" fmla="*/ 130 h 297"/>
                  <a:gd name="T52" fmla="*/ 424 w 424"/>
                  <a:gd name="T53" fmla="*/ 99 h 297"/>
                  <a:gd name="T54" fmla="*/ 408 w 424"/>
                  <a:gd name="T55" fmla="*/ 98 h 297"/>
                  <a:gd name="T56" fmla="*/ 408 w 424"/>
                  <a:gd name="T57" fmla="*/ 82 h 297"/>
                  <a:gd name="T58" fmla="*/ 345 w 424"/>
                  <a:gd name="T59" fmla="*/ 65 h 297"/>
                  <a:gd name="T60" fmla="*/ 360 w 424"/>
                  <a:gd name="T61" fmla="*/ 98 h 297"/>
                  <a:gd name="T62" fmla="*/ 297 w 424"/>
                  <a:gd name="T63" fmla="*/ 159 h 297"/>
                  <a:gd name="T64" fmla="*/ 234 w 424"/>
                  <a:gd name="T65" fmla="*/ 127 h 297"/>
                  <a:gd name="T66" fmla="*/ 267 w 424"/>
                  <a:gd name="T67" fmla="*/ 80 h 297"/>
                  <a:gd name="T68" fmla="*/ 220 w 424"/>
                  <a:gd name="T69" fmla="*/ 48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4" h="297">
                    <a:moveTo>
                      <a:pt x="220" y="48"/>
                    </a:moveTo>
                    <a:lnTo>
                      <a:pt x="189" y="63"/>
                    </a:lnTo>
                    <a:lnTo>
                      <a:pt x="95" y="0"/>
                    </a:lnTo>
                    <a:lnTo>
                      <a:pt x="1" y="29"/>
                    </a:lnTo>
                    <a:lnTo>
                      <a:pt x="0" y="93"/>
                    </a:lnTo>
                    <a:lnTo>
                      <a:pt x="32" y="93"/>
                    </a:lnTo>
                    <a:lnTo>
                      <a:pt x="15" y="140"/>
                    </a:lnTo>
                    <a:lnTo>
                      <a:pt x="46" y="187"/>
                    </a:lnTo>
                    <a:lnTo>
                      <a:pt x="30" y="218"/>
                    </a:lnTo>
                    <a:lnTo>
                      <a:pt x="45" y="281"/>
                    </a:lnTo>
                    <a:lnTo>
                      <a:pt x="75" y="297"/>
                    </a:lnTo>
                    <a:lnTo>
                      <a:pt x="107" y="235"/>
                    </a:lnTo>
                    <a:lnTo>
                      <a:pt x="139" y="251"/>
                    </a:lnTo>
                    <a:lnTo>
                      <a:pt x="171" y="220"/>
                    </a:lnTo>
                    <a:lnTo>
                      <a:pt x="202" y="204"/>
                    </a:lnTo>
                    <a:lnTo>
                      <a:pt x="233" y="237"/>
                    </a:lnTo>
                    <a:lnTo>
                      <a:pt x="248" y="237"/>
                    </a:lnTo>
                    <a:lnTo>
                      <a:pt x="265" y="221"/>
                    </a:lnTo>
                    <a:lnTo>
                      <a:pt x="312" y="222"/>
                    </a:lnTo>
                    <a:lnTo>
                      <a:pt x="327" y="254"/>
                    </a:lnTo>
                    <a:lnTo>
                      <a:pt x="358" y="254"/>
                    </a:lnTo>
                    <a:lnTo>
                      <a:pt x="390" y="192"/>
                    </a:lnTo>
                    <a:lnTo>
                      <a:pt x="407" y="176"/>
                    </a:lnTo>
                    <a:lnTo>
                      <a:pt x="409" y="165"/>
                    </a:lnTo>
                    <a:lnTo>
                      <a:pt x="407" y="161"/>
                    </a:lnTo>
                    <a:lnTo>
                      <a:pt x="408" y="130"/>
                    </a:lnTo>
                    <a:lnTo>
                      <a:pt x="424" y="99"/>
                    </a:lnTo>
                    <a:lnTo>
                      <a:pt x="408" y="98"/>
                    </a:lnTo>
                    <a:lnTo>
                      <a:pt x="408" y="82"/>
                    </a:lnTo>
                    <a:lnTo>
                      <a:pt x="345" y="65"/>
                    </a:lnTo>
                    <a:lnTo>
                      <a:pt x="360" y="98"/>
                    </a:lnTo>
                    <a:lnTo>
                      <a:pt x="297" y="159"/>
                    </a:lnTo>
                    <a:lnTo>
                      <a:pt x="234" y="127"/>
                    </a:lnTo>
                    <a:lnTo>
                      <a:pt x="267" y="80"/>
                    </a:lnTo>
                    <a:lnTo>
                      <a:pt x="22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5" name="Freeform 469">
                <a:extLst>
                  <a:ext uri="{FF2B5EF4-FFF2-40B4-BE49-F238E27FC236}">
                    <a16:creationId xmlns:a16="http://schemas.microsoft.com/office/drawing/2014/main" id="{04CCB967-9546-492E-B556-20FAB3DF3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1299"/>
                <a:ext cx="50" cy="36"/>
              </a:xfrm>
              <a:custGeom>
                <a:avLst/>
                <a:gdLst>
                  <a:gd name="T0" fmla="*/ 127 w 348"/>
                  <a:gd name="T1" fmla="*/ 123 h 249"/>
                  <a:gd name="T2" fmla="*/ 80 w 348"/>
                  <a:gd name="T3" fmla="*/ 123 h 249"/>
                  <a:gd name="T4" fmla="*/ 33 w 348"/>
                  <a:gd name="T5" fmla="*/ 137 h 249"/>
                  <a:gd name="T6" fmla="*/ 33 w 348"/>
                  <a:gd name="T7" fmla="*/ 153 h 249"/>
                  <a:gd name="T8" fmla="*/ 0 w 348"/>
                  <a:gd name="T9" fmla="*/ 216 h 249"/>
                  <a:gd name="T10" fmla="*/ 32 w 348"/>
                  <a:gd name="T11" fmla="*/ 232 h 249"/>
                  <a:gd name="T12" fmla="*/ 95 w 348"/>
                  <a:gd name="T13" fmla="*/ 202 h 249"/>
                  <a:gd name="T14" fmla="*/ 141 w 348"/>
                  <a:gd name="T15" fmla="*/ 249 h 249"/>
                  <a:gd name="T16" fmla="*/ 189 w 348"/>
                  <a:gd name="T17" fmla="*/ 234 h 249"/>
                  <a:gd name="T18" fmla="*/ 190 w 348"/>
                  <a:gd name="T19" fmla="*/ 171 h 249"/>
                  <a:gd name="T20" fmla="*/ 252 w 348"/>
                  <a:gd name="T21" fmla="*/ 141 h 249"/>
                  <a:gd name="T22" fmla="*/ 253 w 348"/>
                  <a:gd name="T23" fmla="*/ 109 h 249"/>
                  <a:gd name="T24" fmla="*/ 316 w 348"/>
                  <a:gd name="T25" fmla="*/ 79 h 249"/>
                  <a:gd name="T26" fmla="*/ 348 w 348"/>
                  <a:gd name="T27" fmla="*/ 49 h 249"/>
                  <a:gd name="T28" fmla="*/ 333 w 348"/>
                  <a:gd name="T29" fmla="*/ 16 h 249"/>
                  <a:gd name="T30" fmla="*/ 317 w 348"/>
                  <a:gd name="T31" fmla="*/ 16 h 249"/>
                  <a:gd name="T32" fmla="*/ 302 w 348"/>
                  <a:gd name="T33" fmla="*/ 0 h 249"/>
                  <a:gd name="T34" fmla="*/ 285 w 348"/>
                  <a:gd name="T35" fmla="*/ 16 h 249"/>
                  <a:gd name="T36" fmla="*/ 253 w 348"/>
                  <a:gd name="T37" fmla="*/ 78 h 249"/>
                  <a:gd name="T38" fmla="*/ 222 w 348"/>
                  <a:gd name="T39" fmla="*/ 78 h 249"/>
                  <a:gd name="T40" fmla="*/ 207 w 348"/>
                  <a:gd name="T41" fmla="*/ 46 h 249"/>
                  <a:gd name="T42" fmla="*/ 160 w 348"/>
                  <a:gd name="T43" fmla="*/ 45 h 249"/>
                  <a:gd name="T44" fmla="*/ 143 w 348"/>
                  <a:gd name="T45" fmla="*/ 61 h 249"/>
                  <a:gd name="T46" fmla="*/ 128 w 348"/>
                  <a:gd name="T47" fmla="*/ 61 h 249"/>
                  <a:gd name="T48" fmla="*/ 127 w 348"/>
                  <a:gd name="T49" fmla="*/ 12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8" h="249">
                    <a:moveTo>
                      <a:pt x="127" y="123"/>
                    </a:moveTo>
                    <a:lnTo>
                      <a:pt x="80" y="123"/>
                    </a:lnTo>
                    <a:lnTo>
                      <a:pt x="33" y="137"/>
                    </a:lnTo>
                    <a:lnTo>
                      <a:pt x="33" y="153"/>
                    </a:lnTo>
                    <a:lnTo>
                      <a:pt x="0" y="216"/>
                    </a:lnTo>
                    <a:lnTo>
                      <a:pt x="32" y="232"/>
                    </a:lnTo>
                    <a:lnTo>
                      <a:pt x="95" y="202"/>
                    </a:lnTo>
                    <a:lnTo>
                      <a:pt x="141" y="249"/>
                    </a:lnTo>
                    <a:lnTo>
                      <a:pt x="189" y="234"/>
                    </a:lnTo>
                    <a:lnTo>
                      <a:pt x="190" y="171"/>
                    </a:lnTo>
                    <a:lnTo>
                      <a:pt x="252" y="141"/>
                    </a:lnTo>
                    <a:lnTo>
                      <a:pt x="253" y="109"/>
                    </a:lnTo>
                    <a:lnTo>
                      <a:pt x="316" y="79"/>
                    </a:lnTo>
                    <a:lnTo>
                      <a:pt x="348" y="49"/>
                    </a:lnTo>
                    <a:lnTo>
                      <a:pt x="333" y="16"/>
                    </a:lnTo>
                    <a:lnTo>
                      <a:pt x="317" y="16"/>
                    </a:lnTo>
                    <a:lnTo>
                      <a:pt x="302" y="0"/>
                    </a:lnTo>
                    <a:lnTo>
                      <a:pt x="285" y="16"/>
                    </a:lnTo>
                    <a:lnTo>
                      <a:pt x="253" y="78"/>
                    </a:lnTo>
                    <a:lnTo>
                      <a:pt x="222" y="78"/>
                    </a:lnTo>
                    <a:lnTo>
                      <a:pt x="207" y="46"/>
                    </a:lnTo>
                    <a:lnTo>
                      <a:pt x="160" y="45"/>
                    </a:lnTo>
                    <a:lnTo>
                      <a:pt x="143" y="61"/>
                    </a:lnTo>
                    <a:lnTo>
                      <a:pt x="128" y="61"/>
                    </a:lnTo>
                    <a:lnTo>
                      <a:pt x="127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6" name="Freeform 470">
                <a:extLst>
                  <a:ext uri="{FF2B5EF4-FFF2-40B4-BE49-F238E27FC236}">
                    <a16:creationId xmlns:a16="http://schemas.microsoft.com/office/drawing/2014/main" id="{EC70F4C5-58CB-483B-8C1C-710A2A139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3" y="1306"/>
                <a:ext cx="90" cy="66"/>
              </a:xfrm>
              <a:custGeom>
                <a:avLst/>
                <a:gdLst>
                  <a:gd name="T0" fmla="*/ 96 w 632"/>
                  <a:gd name="T1" fmla="*/ 322 h 465"/>
                  <a:gd name="T2" fmla="*/ 49 w 632"/>
                  <a:gd name="T3" fmla="*/ 322 h 465"/>
                  <a:gd name="T4" fmla="*/ 48 w 632"/>
                  <a:gd name="T5" fmla="*/ 347 h 465"/>
                  <a:gd name="T6" fmla="*/ 48 w 632"/>
                  <a:gd name="T7" fmla="*/ 353 h 465"/>
                  <a:gd name="T8" fmla="*/ 0 w 632"/>
                  <a:gd name="T9" fmla="*/ 431 h 465"/>
                  <a:gd name="T10" fmla="*/ 47 w 632"/>
                  <a:gd name="T11" fmla="*/ 463 h 465"/>
                  <a:gd name="T12" fmla="*/ 79 w 632"/>
                  <a:gd name="T13" fmla="*/ 448 h 465"/>
                  <a:gd name="T14" fmla="*/ 220 w 632"/>
                  <a:gd name="T15" fmla="*/ 465 h 465"/>
                  <a:gd name="T16" fmla="*/ 220 w 632"/>
                  <a:gd name="T17" fmla="*/ 464 h 465"/>
                  <a:gd name="T18" fmla="*/ 236 w 632"/>
                  <a:gd name="T19" fmla="*/ 402 h 465"/>
                  <a:gd name="T20" fmla="*/ 363 w 632"/>
                  <a:gd name="T21" fmla="*/ 326 h 465"/>
                  <a:gd name="T22" fmla="*/ 427 w 632"/>
                  <a:gd name="T23" fmla="*/ 186 h 465"/>
                  <a:gd name="T24" fmla="*/ 538 w 632"/>
                  <a:gd name="T25" fmla="*/ 124 h 465"/>
                  <a:gd name="T26" fmla="*/ 632 w 632"/>
                  <a:gd name="T27" fmla="*/ 110 h 465"/>
                  <a:gd name="T28" fmla="*/ 625 w 632"/>
                  <a:gd name="T29" fmla="*/ 86 h 465"/>
                  <a:gd name="T30" fmla="*/ 617 w 632"/>
                  <a:gd name="T31" fmla="*/ 79 h 465"/>
                  <a:gd name="T32" fmla="*/ 617 w 632"/>
                  <a:gd name="T33" fmla="*/ 63 h 465"/>
                  <a:gd name="T34" fmla="*/ 618 w 632"/>
                  <a:gd name="T35" fmla="*/ 48 h 465"/>
                  <a:gd name="T36" fmla="*/ 585 w 632"/>
                  <a:gd name="T37" fmla="*/ 47 h 465"/>
                  <a:gd name="T38" fmla="*/ 524 w 632"/>
                  <a:gd name="T39" fmla="*/ 0 h 465"/>
                  <a:gd name="T40" fmla="*/ 492 w 632"/>
                  <a:gd name="T41" fmla="*/ 30 h 465"/>
                  <a:gd name="T42" fmla="*/ 429 w 632"/>
                  <a:gd name="T43" fmla="*/ 60 h 465"/>
                  <a:gd name="T44" fmla="*/ 428 w 632"/>
                  <a:gd name="T45" fmla="*/ 92 h 465"/>
                  <a:gd name="T46" fmla="*/ 366 w 632"/>
                  <a:gd name="T47" fmla="*/ 122 h 465"/>
                  <a:gd name="T48" fmla="*/ 365 w 632"/>
                  <a:gd name="T49" fmla="*/ 185 h 465"/>
                  <a:gd name="T50" fmla="*/ 317 w 632"/>
                  <a:gd name="T51" fmla="*/ 200 h 465"/>
                  <a:gd name="T52" fmla="*/ 271 w 632"/>
                  <a:gd name="T53" fmla="*/ 153 h 465"/>
                  <a:gd name="T54" fmla="*/ 208 w 632"/>
                  <a:gd name="T55" fmla="*/ 183 h 465"/>
                  <a:gd name="T56" fmla="*/ 176 w 632"/>
                  <a:gd name="T57" fmla="*/ 167 h 465"/>
                  <a:gd name="T58" fmla="*/ 144 w 632"/>
                  <a:gd name="T59" fmla="*/ 213 h 465"/>
                  <a:gd name="T60" fmla="*/ 96 w 632"/>
                  <a:gd name="T61" fmla="*/ 322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32" h="465">
                    <a:moveTo>
                      <a:pt x="96" y="322"/>
                    </a:moveTo>
                    <a:lnTo>
                      <a:pt x="49" y="322"/>
                    </a:lnTo>
                    <a:lnTo>
                      <a:pt x="48" y="347"/>
                    </a:lnTo>
                    <a:lnTo>
                      <a:pt x="48" y="353"/>
                    </a:lnTo>
                    <a:lnTo>
                      <a:pt x="0" y="431"/>
                    </a:lnTo>
                    <a:lnTo>
                      <a:pt x="47" y="463"/>
                    </a:lnTo>
                    <a:lnTo>
                      <a:pt x="79" y="448"/>
                    </a:lnTo>
                    <a:lnTo>
                      <a:pt x="220" y="465"/>
                    </a:lnTo>
                    <a:lnTo>
                      <a:pt x="220" y="464"/>
                    </a:lnTo>
                    <a:lnTo>
                      <a:pt x="236" y="402"/>
                    </a:lnTo>
                    <a:lnTo>
                      <a:pt x="363" y="326"/>
                    </a:lnTo>
                    <a:lnTo>
                      <a:pt x="427" y="186"/>
                    </a:lnTo>
                    <a:lnTo>
                      <a:pt x="538" y="124"/>
                    </a:lnTo>
                    <a:lnTo>
                      <a:pt x="632" y="110"/>
                    </a:lnTo>
                    <a:lnTo>
                      <a:pt x="625" y="86"/>
                    </a:lnTo>
                    <a:lnTo>
                      <a:pt x="617" y="79"/>
                    </a:lnTo>
                    <a:lnTo>
                      <a:pt x="617" y="63"/>
                    </a:lnTo>
                    <a:lnTo>
                      <a:pt x="618" y="48"/>
                    </a:lnTo>
                    <a:lnTo>
                      <a:pt x="585" y="47"/>
                    </a:lnTo>
                    <a:lnTo>
                      <a:pt x="524" y="0"/>
                    </a:lnTo>
                    <a:lnTo>
                      <a:pt x="492" y="30"/>
                    </a:lnTo>
                    <a:lnTo>
                      <a:pt x="429" y="60"/>
                    </a:lnTo>
                    <a:lnTo>
                      <a:pt x="428" y="92"/>
                    </a:lnTo>
                    <a:lnTo>
                      <a:pt x="366" y="122"/>
                    </a:lnTo>
                    <a:lnTo>
                      <a:pt x="365" y="185"/>
                    </a:lnTo>
                    <a:lnTo>
                      <a:pt x="317" y="200"/>
                    </a:lnTo>
                    <a:lnTo>
                      <a:pt x="271" y="153"/>
                    </a:lnTo>
                    <a:lnTo>
                      <a:pt x="208" y="183"/>
                    </a:lnTo>
                    <a:lnTo>
                      <a:pt x="176" y="167"/>
                    </a:lnTo>
                    <a:lnTo>
                      <a:pt x="144" y="213"/>
                    </a:lnTo>
                    <a:lnTo>
                      <a:pt x="96" y="3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7" name="Freeform 471">
                <a:extLst>
                  <a:ext uri="{FF2B5EF4-FFF2-40B4-BE49-F238E27FC236}">
                    <a16:creationId xmlns:a16="http://schemas.microsoft.com/office/drawing/2014/main" id="{0AA0D011-8E0D-435C-9A69-7031A61FB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5" y="1322"/>
                <a:ext cx="56" cy="42"/>
              </a:xfrm>
              <a:custGeom>
                <a:avLst/>
                <a:gdLst>
                  <a:gd name="T0" fmla="*/ 394 w 394"/>
                  <a:gd name="T1" fmla="*/ 81 h 297"/>
                  <a:gd name="T2" fmla="*/ 394 w 394"/>
                  <a:gd name="T3" fmla="*/ 65 h 297"/>
                  <a:gd name="T4" fmla="*/ 347 w 394"/>
                  <a:gd name="T5" fmla="*/ 33 h 297"/>
                  <a:gd name="T6" fmla="*/ 331 w 394"/>
                  <a:gd name="T7" fmla="*/ 33 h 297"/>
                  <a:gd name="T8" fmla="*/ 286 w 394"/>
                  <a:gd name="T9" fmla="*/ 1 h 297"/>
                  <a:gd name="T10" fmla="*/ 285 w 394"/>
                  <a:gd name="T11" fmla="*/ 0 h 297"/>
                  <a:gd name="T12" fmla="*/ 175 w 394"/>
                  <a:gd name="T13" fmla="*/ 14 h 297"/>
                  <a:gd name="T14" fmla="*/ 64 w 394"/>
                  <a:gd name="T15" fmla="*/ 76 h 297"/>
                  <a:gd name="T16" fmla="*/ 0 w 394"/>
                  <a:gd name="T17" fmla="*/ 216 h 297"/>
                  <a:gd name="T18" fmla="*/ 15 w 394"/>
                  <a:gd name="T19" fmla="*/ 216 h 297"/>
                  <a:gd name="T20" fmla="*/ 31 w 394"/>
                  <a:gd name="T21" fmla="*/ 232 h 297"/>
                  <a:gd name="T22" fmla="*/ 45 w 394"/>
                  <a:gd name="T23" fmla="*/ 279 h 297"/>
                  <a:gd name="T24" fmla="*/ 93 w 394"/>
                  <a:gd name="T25" fmla="*/ 248 h 297"/>
                  <a:gd name="T26" fmla="*/ 124 w 394"/>
                  <a:gd name="T27" fmla="*/ 280 h 297"/>
                  <a:gd name="T28" fmla="*/ 186 w 394"/>
                  <a:gd name="T29" fmla="*/ 296 h 297"/>
                  <a:gd name="T30" fmla="*/ 202 w 394"/>
                  <a:gd name="T31" fmla="*/ 297 h 297"/>
                  <a:gd name="T32" fmla="*/ 218 w 394"/>
                  <a:gd name="T33" fmla="*/ 266 h 297"/>
                  <a:gd name="T34" fmla="*/ 219 w 394"/>
                  <a:gd name="T35" fmla="*/ 219 h 297"/>
                  <a:gd name="T36" fmla="*/ 218 w 394"/>
                  <a:gd name="T37" fmla="*/ 219 h 297"/>
                  <a:gd name="T38" fmla="*/ 219 w 394"/>
                  <a:gd name="T39" fmla="*/ 204 h 297"/>
                  <a:gd name="T40" fmla="*/ 204 w 394"/>
                  <a:gd name="T41" fmla="*/ 172 h 297"/>
                  <a:gd name="T42" fmla="*/ 235 w 394"/>
                  <a:gd name="T43" fmla="*/ 125 h 297"/>
                  <a:gd name="T44" fmla="*/ 253 w 394"/>
                  <a:gd name="T45" fmla="*/ 79 h 297"/>
                  <a:gd name="T46" fmla="*/ 283 w 394"/>
                  <a:gd name="T47" fmla="*/ 110 h 297"/>
                  <a:gd name="T48" fmla="*/ 394 w 394"/>
                  <a:gd name="T49" fmla="*/ 8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4" h="297">
                    <a:moveTo>
                      <a:pt x="394" y="81"/>
                    </a:moveTo>
                    <a:lnTo>
                      <a:pt x="394" y="65"/>
                    </a:lnTo>
                    <a:lnTo>
                      <a:pt x="347" y="33"/>
                    </a:lnTo>
                    <a:lnTo>
                      <a:pt x="331" y="33"/>
                    </a:lnTo>
                    <a:lnTo>
                      <a:pt x="286" y="1"/>
                    </a:lnTo>
                    <a:lnTo>
                      <a:pt x="285" y="0"/>
                    </a:lnTo>
                    <a:lnTo>
                      <a:pt x="175" y="14"/>
                    </a:lnTo>
                    <a:lnTo>
                      <a:pt x="64" y="76"/>
                    </a:lnTo>
                    <a:lnTo>
                      <a:pt x="0" y="216"/>
                    </a:lnTo>
                    <a:lnTo>
                      <a:pt x="15" y="216"/>
                    </a:lnTo>
                    <a:lnTo>
                      <a:pt x="31" y="232"/>
                    </a:lnTo>
                    <a:lnTo>
                      <a:pt x="45" y="279"/>
                    </a:lnTo>
                    <a:lnTo>
                      <a:pt x="93" y="248"/>
                    </a:lnTo>
                    <a:lnTo>
                      <a:pt x="124" y="280"/>
                    </a:lnTo>
                    <a:lnTo>
                      <a:pt x="186" y="296"/>
                    </a:lnTo>
                    <a:lnTo>
                      <a:pt x="202" y="297"/>
                    </a:lnTo>
                    <a:lnTo>
                      <a:pt x="218" y="266"/>
                    </a:lnTo>
                    <a:lnTo>
                      <a:pt x="219" y="219"/>
                    </a:lnTo>
                    <a:lnTo>
                      <a:pt x="218" y="219"/>
                    </a:lnTo>
                    <a:lnTo>
                      <a:pt x="219" y="204"/>
                    </a:lnTo>
                    <a:lnTo>
                      <a:pt x="204" y="172"/>
                    </a:lnTo>
                    <a:lnTo>
                      <a:pt x="235" y="125"/>
                    </a:lnTo>
                    <a:lnTo>
                      <a:pt x="253" y="79"/>
                    </a:lnTo>
                    <a:lnTo>
                      <a:pt x="283" y="110"/>
                    </a:lnTo>
                    <a:lnTo>
                      <a:pt x="394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8" name="Freeform 472">
                <a:extLst>
                  <a:ext uri="{FF2B5EF4-FFF2-40B4-BE49-F238E27FC236}">
                    <a16:creationId xmlns:a16="http://schemas.microsoft.com/office/drawing/2014/main" id="{30815354-46A4-43BE-A5FF-EBA3A6EF3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331"/>
                <a:ext cx="42" cy="27"/>
              </a:xfrm>
              <a:custGeom>
                <a:avLst/>
                <a:gdLst>
                  <a:gd name="T0" fmla="*/ 205 w 298"/>
                  <a:gd name="T1" fmla="*/ 0 h 189"/>
                  <a:gd name="T2" fmla="*/ 190 w 298"/>
                  <a:gd name="T3" fmla="*/ 0 h 189"/>
                  <a:gd name="T4" fmla="*/ 190 w 298"/>
                  <a:gd name="T5" fmla="*/ 16 h 189"/>
                  <a:gd name="T6" fmla="*/ 79 w 298"/>
                  <a:gd name="T7" fmla="*/ 45 h 189"/>
                  <a:gd name="T8" fmla="*/ 49 w 298"/>
                  <a:gd name="T9" fmla="*/ 14 h 189"/>
                  <a:gd name="T10" fmla="*/ 31 w 298"/>
                  <a:gd name="T11" fmla="*/ 60 h 189"/>
                  <a:gd name="T12" fmla="*/ 0 w 298"/>
                  <a:gd name="T13" fmla="*/ 107 h 189"/>
                  <a:gd name="T14" fmla="*/ 15 w 298"/>
                  <a:gd name="T15" fmla="*/ 139 h 189"/>
                  <a:gd name="T16" fmla="*/ 14 w 298"/>
                  <a:gd name="T17" fmla="*/ 154 h 189"/>
                  <a:gd name="T18" fmla="*/ 15 w 298"/>
                  <a:gd name="T19" fmla="*/ 154 h 189"/>
                  <a:gd name="T20" fmla="*/ 78 w 298"/>
                  <a:gd name="T21" fmla="*/ 139 h 189"/>
                  <a:gd name="T22" fmla="*/ 141 w 298"/>
                  <a:gd name="T23" fmla="*/ 109 h 189"/>
                  <a:gd name="T24" fmla="*/ 188 w 298"/>
                  <a:gd name="T25" fmla="*/ 125 h 189"/>
                  <a:gd name="T26" fmla="*/ 203 w 298"/>
                  <a:gd name="T27" fmla="*/ 172 h 189"/>
                  <a:gd name="T28" fmla="*/ 239 w 298"/>
                  <a:gd name="T29" fmla="*/ 185 h 189"/>
                  <a:gd name="T30" fmla="*/ 249 w 298"/>
                  <a:gd name="T31" fmla="*/ 189 h 189"/>
                  <a:gd name="T32" fmla="*/ 297 w 298"/>
                  <a:gd name="T33" fmla="*/ 143 h 189"/>
                  <a:gd name="T34" fmla="*/ 282 w 298"/>
                  <a:gd name="T35" fmla="*/ 95 h 189"/>
                  <a:gd name="T36" fmla="*/ 298 w 298"/>
                  <a:gd name="T37" fmla="*/ 48 h 189"/>
                  <a:gd name="T38" fmla="*/ 298 w 298"/>
                  <a:gd name="T39" fmla="*/ 33 h 189"/>
                  <a:gd name="T40" fmla="*/ 229 w 298"/>
                  <a:gd name="T41" fmla="*/ 8 h 189"/>
                  <a:gd name="T42" fmla="*/ 219 w 298"/>
                  <a:gd name="T43" fmla="*/ 5 h 189"/>
                  <a:gd name="T44" fmla="*/ 205 w 298"/>
                  <a:gd name="T45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8" h="189">
                    <a:moveTo>
                      <a:pt x="205" y="0"/>
                    </a:moveTo>
                    <a:lnTo>
                      <a:pt x="190" y="0"/>
                    </a:lnTo>
                    <a:lnTo>
                      <a:pt x="190" y="16"/>
                    </a:lnTo>
                    <a:lnTo>
                      <a:pt x="79" y="45"/>
                    </a:lnTo>
                    <a:lnTo>
                      <a:pt x="49" y="14"/>
                    </a:lnTo>
                    <a:lnTo>
                      <a:pt x="31" y="60"/>
                    </a:lnTo>
                    <a:lnTo>
                      <a:pt x="0" y="107"/>
                    </a:lnTo>
                    <a:lnTo>
                      <a:pt x="15" y="139"/>
                    </a:lnTo>
                    <a:lnTo>
                      <a:pt x="14" y="154"/>
                    </a:lnTo>
                    <a:lnTo>
                      <a:pt x="15" y="154"/>
                    </a:lnTo>
                    <a:lnTo>
                      <a:pt x="78" y="139"/>
                    </a:lnTo>
                    <a:lnTo>
                      <a:pt x="141" y="109"/>
                    </a:lnTo>
                    <a:lnTo>
                      <a:pt x="188" y="125"/>
                    </a:lnTo>
                    <a:lnTo>
                      <a:pt x="203" y="172"/>
                    </a:lnTo>
                    <a:lnTo>
                      <a:pt x="239" y="185"/>
                    </a:lnTo>
                    <a:lnTo>
                      <a:pt x="249" y="189"/>
                    </a:lnTo>
                    <a:lnTo>
                      <a:pt x="297" y="143"/>
                    </a:lnTo>
                    <a:lnTo>
                      <a:pt x="282" y="95"/>
                    </a:lnTo>
                    <a:lnTo>
                      <a:pt x="298" y="48"/>
                    </a:lnTo>
                    <a:lnTo>
                      <a:pt x="298" y="33"/>
                    </a:lnTo>
                    <a:lnTo>
                      <a:pt x="229" y="8"/>
                    </a:lnTo>
                    <a:lnTo>
                      <a:pt x="219" y="5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9" name="Freeform 473">
                <a:extLst>
                  <a:ext uri="{FF2B5EF4-FFF2-40B4-BE49-F238E27FC236}">
                    <a16:creationId xmlns:a16="http://schemas.microsoft.com/office/drawing/2014/main" id="{3B9B5CEA-CBA8-4AD8-AA12-789C5BE23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3284"/>
                <a:ext cx="147" cy="195"/>
              </a:xfrm>
              <a:custGeom>
                <a:avLst/>
                <a:gdLst>
                  <a:gd name="T0" fmla="*/ 844 w 1030"/>
                  <a:gd name="T1" fmla="*/ 0 h 1363"/>
                  <a:gd name="T2" fmla="*/ 577 w 1030"/>
                  <a:gd name="T3" fmla="*/ 27 h 1363"/>
                  <a:gd name="T4" fmla="*/ 591 w 1030"/>
                  <a:gd name="T5" fmla="*/ 137 h 1363"/>
                  <a:gd name="T6" fmla="*/ 540 w 1030"/>
                  <a:gd name="T7" fmla="*/ 419 h 1363"/>
                  <a:gd name="T8" fmla="*/ 600 w 1030"/>
                  <a:gd name="T9" fmla="*/ 621 h 1363"/>
                  <a:gd name="T10" fmla="*/ 502 w 1030"/>
                  <a:gd name="T11" fmla="*/ 838 h 1363"/>
                  <a:gd name="T12" fmla="*/ 378 w 1030"/>
                  <a:gd name="T13" fmla="*/ 759 h 1363"/>
                  <a:gd name="T14" fmla="*/ 159 w 1030"/>
                  <a:gd name="T15" fmla="*/ 755 h 1363"/>
                  <a:gd name="T16" fmla="*/ 0 w 1030"/>
                  <a:gd name="T17" fmla="*/ 910 h 1363"/>
                  <a:gd name="T18" fmla="*/ 157 w 1030"/>
                  <a:gd name="T19" fmla="*/ 928 h 1363"/>
                  <a:gd name="T20" fmla="*/ 278 w 1030"/>
                  <a:gd name="T21" fmla="*/ 1227 h 1363"/>
                  <a:gd name="T22" fmla="*/ 700 w 1030"/>
                  <a:gd name="T23" fmla="*/ 1264 h 1363"/>
                  <a:gd name="T24" fmla="*/ 856 w 1030"/>
                  <a:gd name="T25" fmla="*/ 1345 h 1363"/>
                  <a:gd name="T26" fmla="*/ 1028 w 1030"/>
                  <a:gd name="T27" fmla="*/ 1363 h 1363"/>
                  <a:gd name="T28" fmla="*/ 1030 w 1030"/>
                  <a:gd name="T29" fmla="*/ 1237 h 1363"/>
                  <a:gd name="T30" fmla="*/ 845 w 1030"/>
                  <a:gd name="T31" fmla="*/ 1016 h 1363"/>
                  <a:gd name="T32" fmla="*/ 947 w 1030"/>
                  <a:gd name="T33" fmla="*/ 456 h 1363"/>
                  <a:gd name="T34" fmla="*/ 844 w 1030"/>
                  <a:gd name="T35" fmla="*/ 0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0" h="1363">
                    <a:moveTo>
                      <a:pt x="844" y="0"/>
                    </a:moveTo>
                    <a:lnTo>
                      <a:pt x="577" y="27"/>
                    </a:lnTo>
                    <a:lnTo>
                      <a:pt x="591" y="137"/>
                    </a:lnTo>
                    <a:lnTo>
                      <a:pt x="540" y="419"/>
                    </a:lnTo>
                    <a:lnTo>
                      <a:pt x="600" y="621"/>
                    </a:lnTo>
                    <a:lnTo>
                      <a:pt x="502" y="838"/>
                    </a:lnTo>
                    <a:lnTo>
                      <a:pt x="378" y="759"/>
                    </a:lnTo>
                    <a:lnTo>
                      <a:pt x="159" y="755"/>
                    </a:lnTo>
                    <a:lnTo>
                      <a:pt x="0" y="910"/>
                    </a:lnTo>
                    <a:lnTo>
                      <a:pt x="157" y="928"/>
                    </a:lnTo>
                    <a:lnTo>
                      <a:pt x="278" y="1227"/>
                    </a:lnTo>
                    <a:lnTo>
                      <a:pt x="700" y="1264"/>
                    </a:lnTo>
                    <a:lnTo>
                      <a:pt x="856" y="1345"/>
                    </a:lnTo>
                    <a:lnTo>
                      <a:pt x="1028" y="1363"/>
                    </a:lnTo>
                    <a:lnTo>
                      <a:pt x="1030" y="1237"/>
                    </a:lnTo>
                    <a:lnTo>
                      <a:pt x="845" y="1016"/>
                    </a:lnTo>
                    <a:lnTo>
                      <a:pt x="947" y="456"/>
                    </a:lnTo>
                    <a:lnTo>
                      <a:pt x="8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0" name="Freeform 474">
                <a:extLst>
                  <a:ext uri="{FF2B5EF4-FFF2-40B4-BE49-F238E27FC236}">
                    <a16:creationId xmlns:a16="http://schemas.microsoft.com/office/drawing/2014/main" id="{E5A2BBD2-8770-4264-8FAC-A9004EB487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3414"/>
                <a:ext cx="294" cy="352"/>
              </a:xfrm>
              <a:custGeom>
                <a:avLst/>
                <a:gdLst>
                  <a:gd name="T0" fmla="*/ 1125 w 2058"/>
                  <a:gd name="T1" fmla="*/ 18 h 2468"/>
                  <a:gd name="T2" fmla="*/ 968 w 2058"/>
                  <a:gd name="T3" fmla="*/ 0 h 2468"/>
                  <a:gd name="T4" fmla="*/ 747 w 2058"/>
                  <a:gd name="T5" fmla="*/ 122 h 2468"/>
                  <a:gd name="T6" fmla="*/ 495 w 2058"/>
                  <a:gd name="T7" fmla="*/ 196 h 2468"/>
                  <a:gd name="T8" fmla="*/ 399 w 2058"/>
                  <a:gd name="T9" fmla="*/ 321 h 2468"/>
                  <a:gd name="T10" fmla="*/ 257 w 2058"/>
                  <a:gd name="T11" fmla="*/ 334 h 2468"/>
                  <a:gd name="T12" fmla="*/ 223 w 2058"/>
                  <a:gd name="T13" fmla="*/ 538 h 2468"/>
                  <a:gd name="T14" fmla="*/ 0 w 2058"/>
                  <a:gd name="T15" fmla="*/ 879 h 2468"/>
                  <a:gd name="T16" fmla="*/ 233 w 2058"/>
                  <a:gd name="T17" fmla="*/ 946 h 2468"/>
                  <a:gd name="T18" fmla="*/ 451 w 2058"/>
                  <a:gd name="T19" fmla="*/ 1059 h 2468"/>
                  <a:gd name="T20" fmla="*/ 608 w 2058"/>
                  <a:gd name="T21" fmla="*/ 1076 h 2468"/>
                  <a:gd name="T22" fmla="*/ 637 w 2058"/>
                  <a:gd name="T23" fmla="*/ 1233 h 2468"/>
                  <a:gd name="T24" fmla="*/ 716 w 2058"/>
                  <a:gd name="T25" fmla="*/ 1234 h 2468"/>
                  <a:gd name="T26" fmla="*/ 901 w 2058"/>
                  <a:gd name="T27" fmla="*/ 1425 h 2468"/>
                  <a:gd name="T28" fmla="*/ 979 w 2058"/>
                  <a:gd name="T29" fmla="*/ 1426 h 2468"/>
                  <a:gd name="T30" fmla="*/ 1163 w 2058"/>
                  <a:gd name="T31" fmla="*/ 1711 h 2468"/>
                  <a:gd name="T32" fmla="*/ 1177 w 2058"/>
                  <a:gd name="T33" fmla="*/ 1836 h 2468"/>
                  <a:gd name="T34" fmla="*/ 1348 w 2058"/>
                  <a:gd name="T35" fmla="*/ 1886 h 2468"/>
                  <a:gd name="T36" fmla="*/ 1394 w 2058"/>
                  <a:gd name="T37" fmla="*/ 2059 h 2468"/>
                  <a:gd name="T38" fmla="*/ 1297 w 2058"/>
                  <a:gd name="T39" fmla="*/ 2183 h 2468"/>
                  <a:gd name="T40" fmla="*/ 1406 w 2058"/>
                  <a:gd name="T41" fmla="*/ 2263 h 2468"/>
                  <a:gd name="T42" fmla="*/ 1466 w 2058"/>
                  <a:gd name="T43" fmla="*/ 2468 h 2468"/>
                  <a:gd name="T44" fmla="*/ 1717 w 2058"/>
                  <a:gd name="T45" fmla="*/ 2440 h 2468"/>
                  <a:gd name="T46" fmla="*/ 1787 w 2058"/>
                  <a:gd name="T47" fmla="*/ 1970 h 2468"/>
                  <a:gd name="T48" fmla="*/ 2058 w 2058"/>
                  <a:gd name="T49" fmla="*/ 1614 h 2468"/>
                  <a:gd name="T50" fmla="*/ 1996 w 2058"/>
                  <a:gd name="T51" fmla="*/ 453 h 2468"/>
                  <a:gd name="T52" fmla="*/ 1824 w 2058"/>
                  <a:gd name="T53" fmla="*/ 435 h 2468"/>
                  <a:gd name="T54" fmla="*/ 1668 w 2058"/>
                  <a:gd name="T55" fmla="*/ 354 h 2468"/>
                  <a:gd name="T56" fmla="*/ 1246 w 2058"/>
                  <a:gd name="T57" fmla="*/ 317 h 2468"/>
                  <a:gd name="T58" fmla="*/ 1125 w 2058"/>
                  <a:gd name="T59" fmla="*/ 18 h 2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58" h="2468">
                    <a:moveTo>
                      <a:pt x="1125" y="18"/>
                    </a:moveTo>
                    <a:lnTo>
                      <a:pt x="968" y="0"/>
                    </a:lnTo>
                    <a:lnTo>
                      <a:pt x="747" y="122"/>
                    </a:lnTo>
                    <a:lnTo>
                      <a:pt x="495" y="196"/>
                    </a:lnTo>
                    <a:lnTo>
                      <a:pt x="399" y="321"/>
                    </a:lnTo>
                    <a:lnTo>
                      <a:pt x="257" y="334"/>
                    </a:lnTo>
                    <a:lnTo>
                      <a:pt x="223" y="538"/>
                    </a:lnTo>
                    <a:lnTo>
                      <a:pt x="0" y="879"/>
                    </a:lnTo>
                    <a:lnTo>
                      <a:pt x="233" y="946"/>
                    </a:lnTo>
                    <a:lnTo>
                      <a:pt x="451" y="1059"/>
                    </a:lnTo>
                    <a:lnTo>
                      <a:pt x="608" y="1076"/>
                    </a:lnTo>
                    <a:lnTo>
                      <a:pt x="637" y="1233"/>
                    </a:lnTo>
                    <a:lnTo>
                      <a:pt x="716" y="1234"/>
                    </a:lnTo>
                    <a:lnTo>
                      <a:pt x="901" y="1425"/>
                    </a:lnTo>
                    <a:lnTo>
                      <a:pt x="979" y="1426"/>
                    </a:lnTo>
                    <a:lnTo>
                      <a:pt x="1163" y="1711"/>
                    </a:lnTo>
                    <a:lnTo>
                      <a:pt x="1177" y="1836"/>
                    </a:lnTo>
                    <a:lnTo>
                      <a:pt x="1348" y="1886"/>
                    </a:lnTo>
                    <a:lnTo>
                      <a:pt x="1394" y="2059"/>
                    </a:lnTo>
                    <a:lnTo>
                      <a:pt x="1297" y="2183"/>
                    </a:lnTo>
                    <a:lnTo>
                      <a:pt x="1406" y="2263"/>
                    </a:lnTo>
                    <a:lnTo>
                      <a:pt x="1466" y="2468"/>
                    </a:lnTo>
                    <a:lnTo>
                      <a:pt x="1717" y="2440"/>
                    </a:lnTo>
                    <a:lnTo>
                      <a:pt x="1787" y="1970"/>
                    </a:lnTo>
                    <a:lnTo>
                      <a:pt x="2058" y="1614"/>
                    </a:lnTo>
                    <a:lnTo>
                      <a:pt x="1996" y="453"/>
                    </a:lnTo>
                    <a:lnTo>
                      <a:pt x="1824" y="435"/>
                    </a:lnTo>
                    <a:lnTo>
                      <a:pt x="1668" y="354"/>
                    </a:lnTo>
                    <a:lnTo>
                      <a:pt x="1246" y="317"/>
                    </a:lnTo>
                    <a:lnTo>
                      <a:pt x="1125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1" name="Freeform 475">
                <a:extLst>
                  <a:ext uri="{FF2B5EF4-FFF2-40B4-BE49-F238E27FC236}">
                    <a16:creationId xmlns:a16="http://schemas.microsoft.com/office/drawing/2014/main" id="{6B0E8DF3-95CD-4A29-830F-9845A2E1B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3676"/>
                <a:ext cx="222" cy="296"/>
              </a:xfrm>
              <a:custGeom>
                <a:avLst/>
                <a:gdLst>
                  <a:gd name="T0" fmla="*/ 1186 w 1555"/>
                  <a:gd name="T1" fmla="*/ 50 h 2071"/>
                  <a:gd name="T2" fmla="*/ 1015 w 1555"/>
                  <a:gd name="T3" fmla="*/ 0 h 2071"/>
                  <a:gd name="T4" fmla="*/ 795 w 1555"/>
                  <a:gd name="T5" fmla="*/ 60 h 2071"/>
                  <a:gd name="T6" fmla="*/ 526 w 1555"/>
                  <a:gd name="T7" fmla="*/ 275 h 2071"/>
                  <a:gd name="T8" fmla="*/ 266 w 1555"/>
                  <a:gd name="T9" fmla="*/ 549 h 2071"/>
                  <a:gd name="T10" fmla="*/ 144 w 1555"/>
                  <a:gd name="T11" fmla="*/ 678 h 2071"/>
                  <a:gd name="T12" fmla="*/ 0 w 1555"/>
                  <a:gd name="T13" fmla="*/ 863 h 2071"/>
                  <a:gd name="T14" fmla="*/ 139 w 1555"/>
                  <a:gd name="T15" fmla="*/ 1023 h 2071"/>
                  <a:gd name="T16" fmla="*/ 546 w 1555"/>
                  <a:gd name="T17" fmla="*/ 1060 h 2071"/>
                  <a:gd name="T18" fmla="*/ 418 w 1555"/>
                  <a:gd name="T19" fmla="*/ 1199 h 2071"/>
                  <a:gd name="T20" fmla="*/ 293 w 1555"/>
                  <a:gd name="T21" fmla="*/ 1213 h 2071"/>
                  <a:gd name="T22" fmla="*/ 258 w 1555"/>
                  <a:gd name="T23" fmla="*/ 1463 h 2071"/>
                  <a:gd name="T24" fmla="*/ 1142 w 1555"/>
                  <a:gd name="T25" fmla="*/ 2071 h 2071"/>
                  <a:gd name="T26" fmla="*/ 1307 w 1555"/>
                  <a:gd name="T27" fmla="*/ 1525 h 2071"/>
                  <a:gd name="T28" fmla="*/ 1483 w 1555"/>
                  <a:gd name="T29" fmla="*/ 1324 h 2071"/>
                  <a:gd name="T30" fmla="*/ 1498 w 1555"/>
                  <a:gd name="T31" fmla="*/ 1308 h 2071"/>
                  <a:gd name="T32" fmla="*/ 1452 w 1555"/>
                  <a:gd name="T33" fmla="*/ 1198 h 2071"/>
                  <a:gd name="T34" fmla="*/ 1555 w 1555"/>
                  <a:gd name="T35" fmla="*/ 604 h 2071"/>
                  <a:gd name="T36" fmla="*/ 1304 w 1555"/>
                  <a:gd name="T37" fmla="*/ 632 h 2071"/>
                  <a:gd name="T38" fmla="*/ 1244 w 1555"/>
                  <a:gd name="T39" fmla="*/ 427 h 2071"/>
                  <a:gd name="T40" fmla="*/ 1135 w 1555"/>
                  <a:gd name="T41" fmla="*/ 347 h 2071"/>
                  <a:gd name="T42" fmla="*/ 1232 w 1555"/>
                  <a:gd name="T43" fmla="*/ 223 h 2071"/>
                  <a:gd name="T44" fmla="*/ 1186 w 1555"/>
                  <a:gd name="T45" fmla="*/ 50 h 2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55" h="2071">
                    <a:moveTo>
                      <a:pt x="1186" y="50"/>
                    </a:moveTo>
                    <a:lnTo>
                      <a:pt x="1015" y="0"/>
                    </a:lnTo>
                    <a:lnTo>
                      <a:pt x="795" y="60"/>
                    </a:lnTo>
                    <a:lnTo>
                      <a:pt x="526" y="275"/>
                    </a:lnTo>
                    <a:lnTo>
                      <a:pt x="266" y="549"/>
                    </a:lnTo>
                    <a:lnTo>
                      <a:pt x="144" y="678"/>
                    </a:lnTo>
                    <a:lnTo>
                      <a:pt x="0" y="863"/>
                    </a:lnTo>
                    <a:lnTo>
                      <a:pt x="139" y="1023"/>
                    </a:lnTo>
                    <a:lnTo>
                      <a:pt x="546" y="1060"/>
                    </a:lnTo>
                    <a:lnTo>
                      <a:pt x="418" y="1199"/>
                    </a:lnTo>
                    <a:lnTo>
                      <a:pt x="293" y="1213"/>
                    </a:lnTo>
                    <a:lnTo>
                      <a:pt x="258" y="1463"/>
                    </a:lnTo>
                    <a:lnTo>
                      <a:pt x="1142" y="2071"/>
                    </a:lnTo>
                    <a:lnTo>
                      <a:pt x="1307" y="1525"/>
                    </a:lnTo>
                    <a:lnTo>
                      <a:pt x="1483" y="1324"/>
                    </a:lnTo>
                    <a:lnTo>
                      <a:pt x="1498" y="1308"/>
                    </a:lnTo>
                    <a:lnTo>
                      <a:pt x="1452" y="1198"/>
                    </a:lnTo>
                    <a:lnTo>
                      <a:pt x="1555" y="604"/>
                    </a:lnTo>
                    <a:lnTo>
                      <a:pt x="1304" y="632"/>
                    </a:lnTo>
                    <a:lnTo>
                      <a:pt x="1244" y="427"/>
                    </a:lnTo>
                    <a:lnTo>
                      <a:pt x="1135" y="347"/>
                    </a:lnTo>
                    <a:lnTo>
                      <a:pt x="1232" y="223"/>
                    </a:lnTo>
                    <a:lnTo>
                      <a:pt x="1186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2" name="Freeform 476">
                <a:extLst>
                  <a:ext uri="{FF2B5EF4-FFF2-40B4-BE49-F238E27FC236}">
                    <a16:creationId xmlns:a16="http://schemas.microsoft.com/office/drawing/2014/main" id="{C7F91415-BBB2-43BA-86CC-8B43EF53E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4" y="3539"/>
                <a:ext cx="187" cy="216"/>
              </a:xfrm>
              <a:custGeom>
                <a:avLst/>
                <a:gdLst>
                  <a:gd name="T0" fmla="*/ 1304 w 1304"/>
                  <a:gd name="T1" fmla="*/ 957 h 1506"/>
                  <a:gd name="T2" fmla="*/ 1290 w 1304"/>
                  <a:gd name="T3" fmla="*/ 832 h 1506"/>
                  <a:gd name="T4" fmla="*/ 1106 w 1304"/>
                  <a:gd name="T5" fmla="*/ 547 h 1506"/>
                  <a:gd name="T6" fmla="*/ 1028 w 1304"/>
                  <a:gd name="T7" fmla="*/ 546 h 1506"/>
                  <a:gd name="T8" fmla="*/ 843 w 1304"/>
                  <a:gd name="T9" fmla="*/ 355 h 1506"/>
                  <a:gd name="T10" fmla="*/ 764 w 1304"/>
                  <a:gd name="T11" fmla="*/ 354 h 1506"/>
                  <a:gd name="T12" fmla="*/ 735 w 1304"/>
                  <a:gd name="T13" fmla="*/ 197 h 1506"/>
                  <a:gd name="T14" fmla="*/ 578 w 1304"/>
                  <a:gd name="T15" fmla="*/ 180 h 1506"/>
                  <a:gd name="T16" fmla="*/ 360 w 1304"/>
                  <a:gd name="T17" fmla="*/ 67 h 1506"/>
                  <a:gd name="T18" fmla="*/ 127 w 1304"/>
                  <a:gd name="T19" fmla="*/ 0 h 1506"/>
                  <a:gd name="T20" fmla="*/ 0 w 1304"/>
                  <a:gd name="T21" fmla="*/ 62 h 1506"/>
                  <a:gd name="T22" fmla="*/ 216 w 1304"/>
                  <a:gd name="T23" fmla="*/ 316 h 1506"/>
                  <a:gd name="T24" fmla="*/ 11 w 1304"/>
                  <a:gd name="T25" fmla="*/ 422 h 1506"/>
                  <a:gd name="T26" fmla="*/ 85 w 1304"/>
                  <a:gd name="T27" fmla="*/ 689 h 1506"/>
                  <a:gd name="T28" fmla="*/ 256 w 1304"/>
                  <a:gd name="T29" fmla="*/ 786 h 1506"/>
                  <a:gd name="T30" fmla="*/ 411 w 1304"/>
                  <a:gd name="T31" fmla="*/ 960 h 1506"/>
                  <a:gd name="T32" fmla="*/ 109 w 1304"/>
                  <a:gd name="T33" fmla="*/ 1207 h 1506"/>
                  <a:gd name="T34" fmla="*/ 77 w 1304"/>
                  <a:gd name="T35" fmla="*/ 1222 h 1506"/>
                  <a:gd name="T36" fmla="*/ 77 w 1304"/>
                  <a:gd name="T37" fmla="*/ 1238 h 1506"/>
                  <a:gd name="T38" fmla="*/ 231 w 1304"/>
                  <a:gd name="T39" fmla="*/ 1444 h 1506"/>
                  <a:gd name="T40" fmla="*/ 436 w 1304"/>
                  <a:gd name="T41" fmla="*/ 1368 h 1506"/>
                  <a:gd name="T42" fmla="*/ 555 w 1304"/>
                  <a:gd name="T43" fmla="*/ 1506 h 1506"/>
                  <a:gd name="T44" fmla="*/ 815 w 1304"/>
                  <a:gd name="T45" fmla="*/ 1232 h 1506"/>
                  <a:gd name="T46" fmla="*/ 1084 w 1304"/>
                  <a:gd name="T47" fmla="*/ 1017 h 1506"/>
                  <a:gd name="T48" fmla="*/ 1304 w 1304"/>
                  <a:gd name="T49" fmla="*/ 957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04" h="1506">
                    <a:moveTo>
                      <a:pt x="1304" y="957"/>
                    </a:moveTo>
                    <a:lnTo>
                      <a:pt x="1290" y="832"/>
                    </a:lnTo>
                    <a:lnTo>
                      <a:pt x="1106" y="547"/>
                    </a:lnTo>
                    <a:lnTo>
                      <a:pt x="1028" y="546"/>
                    </a:lnTo>
                    <a:lnTo>
                      <a:pt x="843" y="355"/>
                    </a:lnTo>
                    <a:lnTo>
                      <a:pt x="764" y="354"/>
                    </a:lnTo>
                    <a:lnTo>
                      <a:pt x="735" y="197"/>
                    </a:lnTo>
                    <a:lnTo>
                      <a:pt x="578" y="180"/>
                    </a:lnTo>
                    <a:lnTo>
                      <a:pt x="360" y="67"/>
                    </a:lnTo>
                    <a:lnTo>
                      <a:pt x="127" y="0"/>
                    </a:lnTo>
                    <a:lnTo>
                      <a:pt x="0" y="62"/>
                    </a:lnTo>
                    <a:lnTo>
                      <a:pt x="216" y="316"/>
                    </a:lnTo>
                    <a:lnTo>
                      <a:pt x="11" y="422"/>
                    </a:lnTo>
                    <a:lnTo>
                      <a:pt x="85" y="689"/>
                    </a:lnTo>
                    <a:lnTo>
                      <a:pt x="256" y="786"/>
                    </a:lnTo>
                    <a:lnTo>
                      <a:pt x="411" y="960"/>
                    </a:lnTo>
                    <a:lnTo>
                      <a:pt x="109" y="1207"/>
                    </a:lnTo>
                    <a:lnTo>
                      <a:pt x="77" y="1222"/>
                    </a:lnTo>
                    <a:lnTo>
                      <a:pt x="77" y="1238"/>
                    </a:lnTo>
                    <a:lnTo>
                      <a:pt x="231" y="1444"/>
                    </a:lnTo>
                    <a:lnTo>
                      <a:pt x="436" y="1368"/>
                    </a:lnTo>
                    <a:lnTo>
                      <a:pt x="555" y="1506"/>
                    </a:lnTo>
                    <a:lnTo>
                      <a:pt x="815" y="1232"/>
                    </a:lnTo>
                    <a:lnTo>
                      <a:pt x="1084" y="1017"/>
                    </a:lnTo>
                    <a:lnTo>
                      <a:pt x="1304" y="9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3" name="Freeform 477">
                <a:extLst>
                  <a:ext uri="{FF2B5EF4-FFF2-40B4-BE49-F238E27FC236}">
                    <a16:creationId xmlns:a16="http://schemas.microsoft.com/office/drawing/2014/main" id="{BA102A52-A1BC-4434-90EF-F5805D711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1332"/>
                <a:ext cx="25" cy="20"/>
              </a:xfrm>
              <a:custGeom>
                <a:avLst/>
                <a:gdLst>
                  <a:gd name="T0" fmla="*/ 172 w 172"/>
                  <a:gd name="T1" fmla="*/ 78 h 139"/>
                  <a:gd name="T2" fmla="*/ 142 w 172"/>
                  <a:gd name="T3" fmla="*/ 0 h 139"/>
                  <a:gd name="T4" fmla="*/ 0 w 172"/>
                  <a:gd name="T5" fmla="*/ 76 h 139"/>
                  <a:gd name="T6" fmla="*/ 46 w 172"/>
                  <a:gd name="T7" fmla="*/ 92 h 139"/>
                  <a:gd name="T8" fmla="*/ 30 w 172"/>
                  <a:gd name="T9" fmla="*/ 139 h 139"/>
                  <a:gd name="T10" fmla="*/ 93 w 172"/>
                  <a:gd name="T11" fmla="*/ 125 h 139"/>
                  <a:gd name="T12" fmla="*/ 172 w 172"/>
                  <a:gd name="T13" fmla="*/ 7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139">
                    <a:moveTo>
                      <a:pt x="172" y="78"/>
                    </a:moveTo>
                    <a:lnTo>
                      <a:pt x="142" y="0"/>
                    </a:lnTo>
                    <a:lnTo>
                      <a:pt x="0" y="76"/>
                    </a:lnTo>
                    <a:lnTo>
                      <a:pt x="46" y="92"/>
                    </a:lnTo>
                    <a:lnTo>
                      <a:pt x="30" y="139"/>
                    </a:lnTo>
                    <a:lnTo>
                      <a:pt x="93" y="125"/>
                    </a:lnTo>
                    <a:lnTo>
                      <a:pt x="172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4" name="Freeform 478">
                <a:extLst>
                  <a:ext uri="{FF2B5EF4-FFF2-40B4-BE49-F238E27FC236}">
                    <a16:creationId xmlns:a16="http://schemas.microsoft.com/office/drawing/2014/main" id="{21B58B24-4454-4313-82E9-3DEC9C251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1" y="1003"/>
                <a:ext cx="134" cy="49"/>
              </a:xfrm>
              <a:custGeom>
                <a:avLst/>
                <a:gdLst>
                  <a:gd name="T0" fmla="*/ 0 w 937"/>
                  <a:gd name="T1" fmla="*/ 123 h 341"/>
                  <a:gd name="T2" fmla="*/ 63 w 937"/>
                  <a:gd name="T3" fmla="*/ 93 h 341"/>
                  <a:gd name="T4" fmla="*/ 158 w 937"/>
                  <a:gd name="T5" fmla="*/ 0 h 341"/>
                  <a:gd name="T6" fmla="*/ 378 w 937"/>
                  <a:gd name="T7" fmla="*/ 3 h 341"/>
                  <a:gd name="T8" fmla="*/ 518 w 937"/>
                  <a:gd name="T9" fmla="*/ 99 h 341"/>
                  <a:gd name="T10" fmla="*/ 659 w 937"/>
                  <a:gd name="T11" fmla="*/ 86 h 341"/>
                  <a:gd name="T12" fmla="*/ 829 w 937"/>
                  <a:gd name="T13" fmla="*/ 198 h 341"/>
                  <a:gd name="T14" fmla="*/ 937 w 937"/>
                  <a:gd name="T15" fmla="*/ 324 h 341"/>
                  <a:gd name="T16" fmla="*/ 937 w 937"/>
                  <a:gd name="T17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7" h="341">
                    <a:moveTo>
                      <a:pt x="0" y="123"/>
                    </a:moveTo>
                    <a:lnTo>
                      <a:pt x="63" y="93"/>
                    </a:lnTo>
                    <a:lnTo>
                      <a:pt x="158" y="0"/>
                    </a:lnTo>
                    <a:lnTo>
                      <a:pt x="378" y="3"/>
                    </a:lnTo>
                    <a:lnTo>
                      <a:pt x="518" y="99"/>
                    </a:lnTo>
                    <a:lnTo>
                      <a:pt x="659" y="86"/>
                    </a:lnTo>
                    <a:lnTo>
                      <a:pt x="829" y="198"/>
                    </a:lnTo>
                    <a:lnTo>
                      <a:pt x="937" y="324"/>
                    </a:lnTo>
                    <a:lnTo>
                      <a:pt x="937" y="3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5" name="Freeform 479">
                <a:extLst>
                  <a:ext uri="{FF2B5EF4-FFF2-40B4-BE49-F238E27FC236}">
                    <a16:creationId xmlns:a16="http://schemas.microsoft.com/office/drawing/2014/main" id="{FA66F7A3-622E-4104-9471-A4A09FE0A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1021"/>
                <a:ext cx="37" cy="94"/>
              </a:xfrm>
              <a:custGeom>
                <a:avLst/>
                <a:gdLst>
                  <a:gd name="T0" fmla="*/ 259 w 259"/>
                  <a:gd name="T1" fmla="*/ 662 h 662"/>
                  <a:gd name="T2" fmla="*/ 246 w 259"/>
                  <a:gd name="T3" fmla="*/ 489 h 662"/>
                  <a:gd name="T4" fmla="*/ 168 w 259"/>
                  <a:gd name="T5" fmla="*/ 378 h 662"/>
                  <a:gd name="T6" fmla="*/ 137 w 259"/>
                  <a:gd name="T7" fmla="*/ 394 h 662"/>
                  <a:gd name="T8" fmla="*/ 43 w 259"/>
                  <a:gd name="T9" fmla="*/ 377 h 662"/>
                  <a:gd name="T10" fmla="*/ 0 w 259"/>
                  <a:gd name="T11" fmla="*/ 141 h 662"/>
                  <a:gd name="T12" fmla="*/ 16 w 259"/>
                  <a:gd name="T13" fmla="*/ 94 h 662"/>
                  <a:gd name="T14" fmla="*/ 33 w 259"/>
                  <a:gd name="T15" fmla="*/ 0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9" h="662">
                    <a:moveTo>
                      <a:pt x="259" y="662"/>
                    </a:moveTo>
                    <a:lnTo>
                      <a:pt x="246" y="489"/>
                    </a:lnTo>
                    <a:lnTo>
                      <a:pt x="168" y="378"/>
                    </a:lnTo>
                    <a:lnTo>
                      <a:pt x="137" y="394"/>
                    </a:lnTo>
                    <a:lnTo>
                      <a:pt x="43" y="377"/>
                    </a:lnTo>
                    <a:lnTo>
                      <a:pt x="0" y="141"/>
                    </a:lnTo>
                    <a:lnTo>
                      <a:pt x="16" y="94"/>
                    </a:lnTo>
                    <a:lnTo>
                      <a:pt x="3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6" name="Freeform 480">
                <a:extLst>
                  <a:ext uri="{FF2B5EF4-FFF2-40B4-BE49-F238E27FC236}">
                    <a16:creationId xmlns:a16="http://schemas.microsoft.com/office/drawing/2014/main" id="{5216A8E7-501A-4708-A832-62177AABC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2" y="1009"/>
                <a:ext cx="29" cy="12"/>
              </a:xfrm>
              <a:custGeom>
                <a:avLst/>
                <a:gdLst>
                  <a:gd name="T0" fmla="*/ 0 w 202"/>
                  <a:gd name="T1" fmla="*/ 0 h 81"/>
                  <a:gd name="T2" fmla="*/ 171 w 202"/>
                  <a:gd name="T3" fmla="*/ 81 h 81"/>
                  <a:gd name="T4" fmla="*/ 202 w 202"/>
                  <a:gd name="T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" h="81">
                    <a:moveTo>
                      <a:pt x="0" y="0"/>
                    </a:moveTo>
                    <a:lnTo>
                      <a:pt x="171" y="81"/>
                    </a:lnTo>
                    <a:lnTo>
                      <a:pt x="202" y="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7" name="Freeform 481">
                <a:extLst>
                  <a:ext uri="{FF2B5EF4-FFF2-40B4-BE49-F238E27FC236}">
                    <a16:creationId xmlns:a16="http://schemas.microsoft.com/office/drawing/2014/main" id="{4CC95762-51C0-4F5B-BAFB-12D09FB0A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6" y="1111"/>
                <a:ext cx="47" cy="12"/>
              </a:xfrm>
              <a:custGeom>
                <a:avLst/>
                <a:gdLst>
                  <a:gd name="T0" fmla="*/ 0 w 330"/>
                  <a:gd name="T1" fmla="*/ 89 h 89"/>
                  <a:gd name="T2" fmla="*/ 126 w 330"/>
                  <a:gd name="T3" fmla="*/ 29 h 89"/>
                  <a:gd name="T4" fmla="*/ 284 w 330"/>
                  <a:gd name="T5" fmla="*/ 0 h 89"/>
                  <a:gd name="T6" fmla="*/ 330 w 330"/>
                  <a:gd name="T7" fmla="*/ 3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0" h="89">
                    <a:moveTo>
                      <a:pt x="0" y="89"/>
                    </a:moveTo>
                    <a:lnTo>
                      <a:pt x="126" y="29"/>
                    </a:lnTo>
                    <a:lnTo>
                      <a:pt x="284" y="0"/>
                    </a:lnTo>
                    <a:lnTo>
                      <a:pt x="330" y="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8" name="Freeform 482">
                <a:extLst>
                  <a:ext uri="{FF2B5EF4-FFF2-40B4-BE49-F238E27FC236}">
                    <a16:creationId xmlns:a16="http://schemas.microsoft.com/office/drawing/2014/main" id="{63C642A4-F479-4FB5-B34F-F4C8ECDA8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5" y="1009"/>
                <a:ext cx="21" cy="114"/>
              </a:xfrm>
              <a:custGeom>
                <a:avLst/>
                <a:gdLst>
                  <a:gd name="T0" fmla="*/ 53 w 152"/>
                  <a:gd name="T1" fmla="*/ 0 h 800"/>
                  <a:gd name="T2" fmla="*/ 0 w 152"/>
                  <a:gd name="T3" fmla="*/ 375 h 800"/>
                  <a:gd name="T4" fmla="*/ 152 w 152"/>
                  <a:gd name="T5" fmla="*/ 723 h 800"/>
                  <a:gd name="T6" fmla="*/ 151 w 152"/>
                  <a:gd name="T7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800">
                    <a:moveTo>
                      <a:pt x="53" y="0"/>
                    </a:moveTo>
                    <a:lnTo>
                      <a:pt x="0" y="375"/>
                    </a:lnTo>
                    <a:lnTo>
                      <a:pt x="152" y="723"/>
                    </a:lnTo>
                    <a:lnTo>
                      <a:pt x="151" y="80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9" name="Freeform 483">
                <a:extLst>
                  <a:ext uri="{FF2B5EF4-FFF2-40B4-BE49-F238E27FC236}">
                    <a16:creationId xmlns:a16="http://schemas.microsoft.com/office/drawing/2014/main" id="{BBE4219A-DD82-491C-9620-700DD645B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3" y="1104"/>
                <a:ext cx="47" cy="20"/>
              </a:xfrm>
              <a:custGeom>
                <a:avLst/>
                <a:gdLst>
                  <a:gd name="T0" fmla="*/ 329 w 329"/>
                  <a:gd name="T1" fmla="*/ 50 h 142"/>
                  <a:gd name="T2" fmla="*/ 202 w 329"/>
                  <a:gd name="T3" fmla="*/ 142 h 142"/>
                  <a:gd name="T4" fmla="*/ 172 w 329"/>
                  <a:gd name="T5" fmla="*/ 64 h 142"/>
                  <a:gd name="T6" fmla="*/ 126 w 329"/>
                  <a:gd name="T7" fmla="*/ 0 h 142"/>
                  <a:gd name="T8" fmla="*/ 15 w 329"/>
                  <a:gd name="T9" fmla="*/ 77 h 142"/>
                  <a:gd name="T10" fmla="*/ 0 w 329"/>
                  <a:gd name="T11" fmla="*/ 7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9" h="142">
                    <a:moveTo>
                      <a:pt x="329" y="50"/>
                    </a:moveTo>
                    <a:lnTo>
                      <a:pt x="202" y="142"/>
                    </a:lnTo>
                    <a:lnTo>
                      <a:pt x="172" y="64"/>
                    </a:lnTo>
                    <a:lnTo>
                      <a:pt x="126" y="0"/>
                    </a:lnTo>
                    <a:lnTo>
                      <a:pt x="15" y="77"/>
                    </a:lnTo>
                    <a:lnTo>
                      <a:pt x="0" y="7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0" name="Freeform 484">
                <a:extLst>
                  <a:ext uri="{FF2B5EF4-FFF2-40B4-BE49-F238E27FC236}">
                    <a16:creationId xmlns:a16="http://schemas.microsoft.com/office/drawing/2014/main" id="{FF4A98AC-0F71-47BE-AFCA-11B792399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115"/>
                <a:ext cx="32" cy="42"/>
              </a:xfrm>
              <a:custGeom>
                <a:avLst/>
                <a:gdLst>
                  <a:gd name="T0" fmla="*/ 176 w 221"/>
                  <a:gd name="T1" fmla="*/ 0 h 295"/>
                  <a:gd name="T2" fmla="*/ 221 w 221"/>
                  <a:gd name="T3" fmla="*/ 126 h 295"/>
                  <a:gd name="T4" fmla="*/ 157 w 221"/>
                  <a:gd name="T5" fmla="*/ 203 h 295"/>
                  <a:gd name="T6" fmla="*/ 0 w 221"/>
                  <a:gd name="T7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1" h="295">
                    <a:moveTo>
                      <a:pt x="176" y="0"/>
                    </a:moveTo>
                    <a:lnTo>
                      <a:pt x="221" y="126"/>
                    </a:lnTo>
                    <a:lnTo>
                      <a:pt x="157" y="203"/>
                    </a:lnTo>
                    <a:lnTo>
                      <a:pt x="0" y="29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1" name="Freeform 485">
                <a:extLst>
                  <a:ext uri="{FF2B5EF4-FFF2-40B4-BE49-F238E27FC236}">
                    <a16:creationId xmlns:a16="http://schemas.microsoft.com/office/drawing/2014/main" id="{B1437987-DBB5-4139-917A-E6CB33B4C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052"/>
                <a:ext cx="60" cy="88"/>
              </a:xfrm>
              <a:custGeom>
                <a:avLst/>
                <a:gdLst>
                  <a:gd name="T0" fmla="*/ 0 w 418"/>
                  <a:gd name="T1" fmla="*/ 0 h 615"/>
                  <a:gd name="T2" fmla="*/ 63 w 418"/>
                  <a:gd name="T3" fmla="*/ 63 h 615"/>
                  <a:gd name="T4" fmla="*/ 29 w 418"/>
                  <a:gd name="T5" fmla="*/ 172 h 615"/>
                  <a:gd name="T6" fmla="*/ 169 w 418"/>
                  <a:gd name="T7" fmla="*/ 268 h 615"/>
                  <a:gd name="T8" fmla="*/ 275 w 418"/>
                  <a:gd name="T9" fmla="*/ 504 h 615"/>
                  <a:gd name="T10" fmla="*/ 180 w 418"/>
                  <a:gd name="T11" fmla="*/ 582 h 615"/>
                  <a:gd name="T12" fmla="*/ 356 w 418"/>
                  <a:gd name="T13" fmla="*/ 615 h 615"/>
                  <a:gd name="T14" fmla="*/ 418 w 418"/>
                  <a:gd name="T15" fmla="*/ 601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8" h="615">
                    <a:moveTo>
                      <a:pt x="0" y="0"/>
                    </a:moveTo>
                    <a:lnTo>
                      <a:pt x="63" y="63"/>
                    </a:lnTo>
                    <a:lnTo>
                      <a:pt x="29" y="172"/>
                    </a:lnTo>
                    <a:lnTo>
                      <a:pt x="169" y="268"/>
                    </a:lnTo>
                    <a:lnTo>
                      <a:pt x="275" y="504"/>
                    </a:lnTo>
                    <a:lnTo>
                      <a:pt x="180" y="582"/>
                    </a:lnTo>
                    <a:lnTo>
                      <a:pt x="356" y="615"/>
                    </a:lnTo>
                    <a:lnTo>
                      <a:pt x="418" y="6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2" name="Freeform 486">
                <a:extLst>
                  <a:ext uri="{FF2B5EF4-FFF2-40B4-BE49-F238E27FC236}">
                    <a16:creationId xmlns:a16="http://schemas.microsoft.com/office/drawing/2014/main" id="{3FBFC582-A33B-4EC5-88E4-5AFBF1A27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" y="1052"/>
                <a:ext cx="55" cy="59"/>
              </a:xfrm>
              <a:custGeom>
                <a:avLst/>
                <a:gdLst>
                  <a:gd name="T0" fmla="*/ 382 w 382"/>
                  <a:gd name="T1" fmla="*/ 0 h 417"/>
                  <a:gd name="T2" fmla="*/ 239 w 382"/>
                  <a:gd name="T3" fmla="*/ 154 h 417"/>
                  <a:gd name="T4" fmla="*/ 114 w 382"/>
                  <a:gd name="T5" fmla="*/ 137 h 417"/>
                  <a:gd name="T6" fmla="*/ 0 w 382"/>
                  <a:gd name="T7" fmla="*/ 417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2" h="417">
                    <a:moveTo>
                      <a:pt x="382" y="0"/>
                    </a:moveTo>
                    <a:lnTo>
                      <a:pt x="239" y="154"/>
                    </a:lnTo>
                    <a:lnTo>
                      <a:pt x="114" y="137"/>
                    </a:lnTo>
                    <a:lnTo>
                      <a:pt x="0" y="41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3" name="Freeform 487">
                <a:extLst>
                  <a:ext uri="{FF2B5EF4-FFF2-40B4-BE49-F238E27FC236}">
                    <a16:creationId xmlns:a16="http://schemas.microsoft.com/office/drawing/2014/main" id="{1EA6758D-5D70-4255-93F1-2D9D51F43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5" y="1118"/>
                <a:ext cx="65" cy="20"/>
              </a:xfrm>
              <a:custGeom>
                <a:avLst/>
                <a:gdLst>
                  <a:gd name="T0" fmla="*/ 0 w 455"/>
                  <a:gd name="T1" fmla="*/ 136 h 136"/>
                  <a:gd name="T2" fmla="*/ 16 w 455"/>
                  <a:gd name="T3" fmla="*/ 136 h 136"/>
                  <a:gd name="T4" fmla="*/ 49 w 455"/>
                  <a:gd name="T5" fmla="*/ 26 h 136"/>
                  <a:gd name="T6" fmla="*/ 378 w 455"/>
                  <a:gd name="T7" fmla="*/ 0 h 136"/>
                  <a:gd name="T8" fmla="*/ 455 w 455"/>
                  <a:gd name="T9" fmla="*/ 12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5" h="136">
                    <a:moveTo>
                      <a:pt x="0" y="136"/>
                    </a:moveTo>
                    <a:lnTo>
                      <a:pt x="16" y="136"/>
                    </a:lnTo>
                    <a:lnTo>
                      <a:pt x="49" y="26"/>
                    </a:lnTo>
                    <a:lnTo>
                      <a:pt x="378" y="0"/>
                    </a:lnTo>
                    <a:lnTo>
                      <a:pt x="455" y="1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4" name="Freeform 488">
                <a:extLst>
                  <a:ext uri="{FF2B5EF4-FFF2-40B4-BE49-F238E27FC236}">
                    <a16:creationId xmlns:a16="http://schemas.microsoft.com/office/drawing/2014/main" id="{259326F7-DB9E-44DB-B5AE-BCD6D992E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" y="1111"/>
                <a:ext cx="40" cy="112"/>
              </a:xfrm>
              <a:custGeom>
                <a:avLst/>
                <a:gdLst>
                  <a:gd name="T0" fmla="*/ 145 w 275"/>
                  <a:gd name="T1" fmla="*/ 785 h 785"/>
                  <a:gd name="T2" fmla="*/ 133 w 275"/>
                  <a:gd name="T3" fmla="*/ 597 h 785"/>
                  <a:gd name="T4" fmla="*/ 275 w 275"/>
                  <a:gd name="T5" fmla="*/ 521 h 785"/>
                  <a:gd name="T6" fmla="*/ 246 w 275"/>
                  <a:gd name="T7" fmla="*/ 379 h 785"/>
                  <a:gd name="T8" fmla="*/ 150 w 275"/>
                  <a:gd name="T9" fmla="*/ 441 h 785"/>
                  <a:gd name="T10" fmla="*/ 91 w 275"/>
                  <a:gd name="T11" fmla="*/ 236 h 785"/>
                  <a:gd name="T12" fmla="*/ 109 w 275"/>
                  <a:gd name="T13" fmla="*/ 64 h 785"/>
                  <a:gd name="T14" fmla="*/ 0 w 275"/>
                  <a:gd name="T15" fmla="*/ 0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5" h="785">
                    <a:moveTo>
                      <a:pt x="145" y="785"/>
                    </a:moveTo>
                    <a:lnTo>
                      <a:pt x="133" y="597"/>
                    </a:lnTo>
                    <a:lnTo>
                      <a:pt x="275" y="521"/>
                    </a:lnTo>
                    <a:lnTo>
                      <a:pt x="246" y="379"/>
                    </a:lnTo>
                    <a:lnTo>
                      <a:pt x="150" y="441"/>
                    </a:lnTo>
                    <a:lnTo>
                      <a:pt x="91" y="236"/>
                    </a:lnTo>
                    <a:lnTo>
                      <a:pt x="109" y="6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5" name="Freeform 489">
                <a:extLst>
                  <a:ext uri="{FF2B5EF4-FFF2-40B4-BE49-F238E27FC236}">
                    <a16:creationId xmlns:a16="http://schemas.microsoft.com/office/drawing/2014/main" id="{88A76207-475D-4602-B02F-65A31BDEC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0" y="1127"/>
                <a:ext cx="158" cy="36"/>
              </a:xfrm>
              <a:custGeom>
                <a:avLst/>
                <a:gdLst>
                  <a:gd name="T0" fmla="*/ 0 w 1110"/>
                  <a:gd name="T1" fmla="*/ 68 h 255"/>
                  <a:gd name="T2" fmla="*/ 77 w 1110"/>
                  <a:gd name="T3" fmla="*/ 115 h 255"/>
                  <a:gd name="T4" fmla="*/ 549 w 1110"/>
                  <a:gd name="T5" fmla="*/ 91 h 255"/>
                  <a:gd name="T6" fmla="*/ 596 w 1110"/>
                  <a:gd name="T7" fmla="*/ 29 h 255"/>
                  <a:gd name="T8" fmla="*/ 769 w 1110"/>
                  <a:gd name="T9" fmla="*/ 0 h 255"/>
                  <a:gd name="T10" fmla="*/ 954 w 1110"/>
                  <a:gd name="T11" fmla="*/ 238 h 255"/>
                  <a:gd name="T12" fmla="*/ 1110 w 1110"/>
                  <a:gd name="T13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0" h="255">
                    <a:moveTo>
                      <a:pt x="0" y="68"/>
                    </a:moveTo>
                    <a:lnTo>
                      <a:pt x="77" y="115"/>
                    </a:lnTo>
                    <a:lnTo>
                      <a:pt x="549" y="91"/>
                    </a:lnTo>
                    <a:lnTo>
                      <a:pt x="596" y="29"/>
                    </a:lnTo>
                    <a:lnTo>
                      <a:pt x="769" y="0"/>
                    </a:lnTo>
                    <a:lnTo>
                      <a:pt x="954" y="238"/>
                    </a:lnTo>
                    <a:lnTo>
                      <a:pt x="1110" y="2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6" name="Freeform 490">
                <a:extLst>
                  <a:ext uri="{FF2B5EF4-FFF2-40B4-BE49-F238E27FC236}">
                    <a16:creationId xmlns:a16="http://schemas.microsoft.com/office/drawing/2014/main" id="{0CD96033-00D8-412B-BC89-1EAEC4B78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4" y="1235"/>
                <a:ext cx="98" cy="82"/>
              </a:xfrm>
              <a:custGeom>
                <a:avLst/>
                <a:gdLst>
                  <a:gd name="T0" fmla="*/ 558 w 690"/>
                  <a:gd name="T1" fmla="*/ 568 h 568"/>
                  <a:gd name="T2" fmla="*/ 480 w 690"/>
                  <a:gd name="T3" fmla="*/ 520 h 568"/>
                  <a:gd name="T4" fmla="*/ 434 w 690"/>
                  <a:gd name="T5" fmla="*/ 456 h 568"/>
                  <a:gd name="T6" fmla="*/ 405 w 690"/>
                  <a:gd name="T7" fmla="*/ 330 h 568"/>
                  <a:gd name="T8" fmla="*/ 563 w 690"/>
                  <a:gd name="T9" fmla="*/ 239 h 568"/>
                  <a:gd name="T10" fmla="*/ 610 w 690"/>
                  <a:gd name="T11" fmla="*/ 192 h 568"/>
                  <a:gd name="T12" fmla="*/ 674 w 690"/>
                  <a:gd name="T13" fmla="*/ 177 h 568"/>
                  <a:gd name="T14" fmla="*/ 690 w 690"/>
                  <a:gd name="T15" fmla="*/ 115 h 568"/>
                  <a:gd name="T16" fmla="*/ 611 w 690"/>
                  <a:gd name="T17" fmla="*/ 114 h 568"/>
                  <a:gd name="T18" fmla="*/ 534 w 690"/>
                  <a:gd name="T19" fmla="*/ 50 h 568"/>
                  <a:gd name="T20" fmla="*/ 331 w 690"/>
                  <a:gd name="T21" fmla="*/ 0 h 568"/>
                  <a:gd name="T22" fmla="*/ 188 w 690"/>
                  <a:gd name="T23" fmla="*/ 93 h 568"/>
                  <a:gd name="T24" fmla="*/ 142 w 690"/>
                  <a:gd name="T25" fmla="*/ 92 h 568"/>
                  <a:gd name="T26" fmla="*/ 94 w 690"/>
                  <a:gd name="T27" fmla="*/ 138 h 568"/>
                  <a:gd name="T28" fmla="*/ 31 w 690"/>
                  <a:gd name="T29" fmla="*/ 122 h 568"/>
                  <a:gd name="T30" fmla="*/ 0 w 690"/>
                  <a:gd name="T31" fmla="*/ 1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0" h="568">
                    <a:moveTo>
                      <a:pt x="558" y="568"/>
                    </a:moveTo>
                    <a:lnTo>
                      <a:pt x="480" y="520"/>
                    </a:lnTo>
                    <a:lnTo>
                      <a:pt x="434" y="456"/>
                    </a:lnTo>
                    <a:lnTo>
                      <a:pt x="405" y="330"/>
                    </a:lnTo>
                    <a:lnTo>
                      <a:pt x="563" y="239"/>
                    </a:lnTo>
                    <a:lnTo>
                      <a:pt x="610" y="192"/>
                    </a:lnTo>
                    <a:lnTo>
                      <a:pt x="674" y="177"/>
                    </a:lnTo>
                    <a:lnTo>
                      <a:pt x="690" y="115"/>
                    </a:lnTo>
                    <a:lnTo>
                      <a:pt x="611" y="114"/>
                    </a:lnTo>
                    <a:lnTo>
                      <a:pt x="534" y="50"/>
                    </a:lnTo>
                    <a:lnTo>
                      <a:pt x="331" y="0"/>
                    </a:lnTo>
                    <a:lnTo>
                      <a:pt x="188" y="93"/>
                    </a:lnTo>
                    <a:lnTo>
                      <a:pt x="142" y="92"/>
                    </a:lnTo>
                    <a:lnTo>
                      <a:pt x="94" y="138"/>
                    </a:lnTo>
                    <a:lnTo>
                      <a:pt x="31" y="122"/>
                    </a:lnTo>
                    <a:lnTo>
                      <a:pt x="0" y="1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7" name="Freeform 491">
                <a:extLst>
                  <a:ext uri="{FF2B5EF4-FFF2-40B4-BE49-F238E27FC236}">
                    <a16:creationId xmlns:a16="http://schemas.microsoft.com/office/drawing/2014/main" id="{3BC16602-185F-4523-A4A8-361A4D736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" y="1163"/>
                <a:ext cx="154" cy="154"/>
              </a:xfrm>
              <a:custGeom>
                <a:avLst/>
                <a:gdLst>
                  <a:gd name="T0" fmla="*/ 0 w 1077"/>
                  <a:gd name="T1" fmla="*/ 0 h 1075"/>
                  <a:gd name="T2" fmla="*/ 625 w 1077"/>
                  <a:gd name="T3" fmla="*/ 119 h 1075"/>
                  <a:gd name="T4" fmla="*/ 1077 w 1077"/>
                  <a:gd name="T5" fmla="*/ 345 h 1075"/>
                  <a:gd name="T6" fmla="*/ 932 w 1077"/>
                  <a:gd name="T7" fmla="*/ 672 h 1075"/>
                  <a:gd name="T8" fmla="*/ 644 w 1077"/>
                  <a:gd name="T9" fmla="*/ 997 h 1075"/>
                  <a:gd name="T10" fmla="*/ 596 w 1077"/>
                  <a:gd name="T11" fmla="*/ 107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7" h="1075">
                    <a:moveTo>
                      <a:pt x="0" y="0"/>
                    </a:moveTo>
                    <a:lnTo>
                      <a:pt x="625" y="119"/>
                    </a:lnTo>
                    <a:lnTo>
                      <a:pt x="1077" y="345"/>
                    </a:lnTo>
                    <a:lnTo>
                      <a:pt x="932" y="672"/>
                    </a:lnTo>
                    <a:lnTo>
                      <a:pt x="644" y="997"/>
                    </a:lnTo>
                    <a:lnTo>
                      <a:pt x="596" y="10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8" name="Freeform 492">
                <a:extLst>
                  <a:ext uri="{FF2B5EF4-FFF2-40B4-BE49-F238E27FC236}">
                    <a16:creationId xmlns:a16="http://schemas.microsoft.com/office/drawing/2014/main" id="{78A4694D-3EAC-4014-BC29-EF72636AE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1" y="1334"/>
                <a:ext cx="26" cy="11"/>
              </a:xfrm>
              <a:custGeom>
                <a:avLst/>
                <a:gdLst>
                  <a:gd name="T0" fmla="*/ 186 w 186"/>
                  <a:gd name="T1" fmla="*/ 81 h 81"/>
                  <a:gd name="T2" fmla="*/ 77 w 186"/>
                  <a:gd name="T3" fmla="*/ 48 h 81"/>
                  <a:gd name="T4" fmla="*/ 0 w 186"/>
                  <a:gd name="T5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6" h="81">
                    <a:moveTo>
                      <a:pt x="186" y="81"/>
                    </a:moveTo>
                    <a:lnTo>
                      <a:pt x="77" y="4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9" name="Freeform 493">
                <a:extLst>
                  <a:ext uri="{FF2B5EF4-FFF2-40B4-BE49-F238E27FC236}">
                    <a16:creationId xmlns:a16="http://schemas.microsoft.com/office/drawing/2014/main" id="{2BAC0C47-4CEE-48B3-BAF5-577316D89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9" y="1334"/>
                <a:ext cx="12" cy="20"/>
              </a:xfrm>
              <a:custGeom>
                <a:avLst/>
                <a:gdLst>
                  <a:gd name="T0" fmla="*/ 0 w 81"/>
                  <a:gd name="T1" fmla="*/ 140 h 140"/>
                  <a:gd name="T2" fmla="*/ 1 w 81"/>
                  <a:gd name="T3" fmla="*/ 77 h 140"/>
                  <a:gd name="T4" fmla="*/ 81 w 81"/>
                  <a:gd name="T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40">
                    <a:moveTo>
                      <a:pt x="0" y="140"/>
                    </a:moveTo>
                    <a:lnTo>
                      <a:pt x="1" y="77"/>
                    </a:lnTo>
                    <a:lnTo>
                      <a:pt x="8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0" name="Freeform 494">
                <a:extLst>
                  <a:ext uri="{FF2B5EF4-FFF2-40B4-BE49-F238E27FC236}">
                    <a16:creationId xmlns:a16="http://schemas.microsoft.com/office/drawing/2014/main" id="{DE4DFA65-F1DB-4599-A047-561160E2A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9" y="1352"/>
                <a:ext cx="25" cy="7"/>
              </a:xfrm>
              <a:custGeom>
                <a:avLst/>
                <a:gdLst>
                  <a:gd name="T0" fmla="*/ 0 w 173"/>
                  <a:gd name="T1" fmla="*/ 14 h 47"/>
                  <a:gd name="T2" fmla="*/ 110 w 173"/>
                  <a:gd name="T3" fmla="*/ 0 h 47"/>
                  <a:gd name="T4" fmla="*/ 173 w 173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3" h="47">
                    <a:moveTo>
                      <a:pt x="0" y="14"/>
                    </a:moveTo>
                    <a:lnTo>
                      <a:pt x="110" y="0"/>
                    </a:lnTo>
                    <a:lnTo>
                      <a:pt x="173" y="4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1" name="Freeform 495">
                <a:extLst>
                  <a:ext uri="{FF2B5EF4-FFF2-40B4-BE49-F238E27FC236}">
                    <a16:creationId xmlns:a16="http://schemas.microsoft.com/office/drawing/2014/main" id="{CDE3A6E2-56A6-4081-9724-6657E3BAA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3" y="1322"/>
                <a:ext cx="38" cy="14"/>
              </a:xfrm>
              <a:custGeom>
                <a:avLst/>
                <a:gdLst>
                  <a:gd name="T0" fmla="*/ 265 w 265"/>
                  <a:gd name="T1" fmla="*/ 83 h 97"/>
                  <a:gd name="T2" fmla="*/ 186 w 265"/>
                  <a:gd name="T3" fmla="*/ 97 h 97"/>
                  <a:gd name="T4" fmla="*/ 0 w 265"/>
                  <a:gd name="T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5" h="97">
                    <a:moveTo>
                      <a:pt x="265" y="83"/>
                    </a:moveTo>
                    <a:lnTo>
                      <a:pt x="186" y="9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2" name="Freeform 496">
                <a:extLst>
                  <a:ext uri="{FF2B5EF4-FFF2-40B4-BE49-F238E27FC236}">
                    <a16:creationId xmlns:a16="http://schemas.microsoft.com/office/drawing/2014/main" id="{A4BBC1E9-3207-46FB-8A33-466FA43AE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6" y="1361"/>
                <a:ext cx="10" cy="65"/>
              </a:xfrm>
              <a:custGeom>
                <a:avLst/>
                <a:gdLst>
                  <a:gd name="T0" fmla="*/ 69 w 69"/>
                  <a:gd name="T1" fmla="*/ 0 h 454"/>
                  <a:gd name="T2" fmla="*/ 53 w 69"/>
                  <a:gd name="T3" fmla="*/ 32 h 454"/>
                  <a:gd name="T4" fmla="*/ 0 w 69"/>
                  <a:gd name="T5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454">
                    <a:moveTo>
                      <a:pt x="69" y="0"/>
                    </a:moveTo>
                    <a:lnTo>
                      <a:pt x="53" y="32"/>
                    </a:lnTo>
                    <a:lnTo>
                      <a:pt x="0" y="4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3" name="Line 497">
                <a:extLst>
                  <a:ext uri="{FF2B5EF4-FFF2-40B4-BE49-F238E27FC236}">
                    <a16:creationId xmlns:a16="http://schemas.microsoft.com/office/drawing/2014/main" id="{7895F47D-078C-4FE5-A14D-0D257BFD88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4" y="1359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4" name="Freeform 498">
                <a:extLst>
                  <a:ext uri="{FF2B5EF4-FFF2-40B4-BE49-F238E27FC236}">
                    <a16:creationId xmlns:a16="http://schemas.microsoft.com/office/drawing/2014/main" id="{5A8ADCAE-7672-495A-A960-2C6F85330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9" y="1359"/>
                <a:ext cx="25" cy="22"/>
              </a:xfrm>
              <a:custGeom>
                <a:avLst/>
                <a:gdLst>
                  <a:gd name="T0" fmla="*/ 175 w 175"/>
                  <a:gd name="T1" fmla="*/ 0 h 156"/>
                  <a:gd name="T2" fmla="*/ 127 w 175"/>
                  <a:gd name="T3" fmla="*/ 0 h 156"/>
                  <a:gd name="T4" fmla="*/ 126 w 175"/>
                  <a:gd name="T5" fmla="*/ 63 h 156"/>
                  <a:gd name="T6" fmla="*/ 95 w 175"/>
                  <a:gd name="T7" fmla="*/ 63 h 156"/>
                  <a:gd name="T8" fmla="*/ 94 w 175"/>
                  <a:gd name="T9" fmla="*/ 156 h 156"/>
                  <a:gd name="T10" fmla="*/ 0 w 175"/>
                  <a:gd name="T11" fmla="*/ 10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156">
                    <a:moveTo>
                      <a:pt x="175" y="0"/>
                    </a:moveTo>
                    <a:lnTo>
                      <a:pt x="127" y="0"/>
                    </a:lnTo>
                    <a:lnTo>
                      <a:pt x="126" y="63"/>
                    </a:lnTo>
                    <a:lnTo>
                      <a:pt x="95" y="63"/>
                    </a:lnTo>
                    <a:lnTo>
                      <a:pt x="94" y="156"/>
                    </a:lnTo>
                    <a:lnTo>
                      <a:pt x="0" y="1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5" name="Freeform 499">
                <a:extLst>
                  <a:ext uri="{FF2B5EF4-FFF2-40B4-BE49-F238E27FC236}">
                    <a16:creationId xmlns:a16="http://schemas.microsoft.com/office/drawing/2014/main" id="{BA609476-531C-4EA8-8638-C82BF970E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8" y="1414"/>
                <a:ext cx="18" cy="12"/>
              </a:xfrm>
              <a:custGeom>
                <a:avLst/>
                <a:gdLst>
                  <a:gd name="T0" fmla="*/ 125 w 125"/>
                  <a:gd name="T1" fmla="*/ 80 h 80"/>
                  <a:gd name="T2" fmla="*/ 0 w 125"/>
                  <a:gd name="T3" fmla="*/ 47 h 80"/>
                  <a:gd name="T4" fmla="*/ 0 w 125"/>
                  <a:gd name="T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" h="80">
                    <a:moveTo>
                      <a:pt x="125" y="80"/>
                    </a:moveTo>
                    <a:lnTo>
                      <a:pt x="0" y="4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6" name="Freeform 500">
                <a:extLst>
                  <a:ext uri="{FF2B5EF4-FFF2-40B4-BE49-F238E27FC236}">
                    <a16:creationId xmlns:a16="http://schemas.microsoft.com/office/drawing/2014/main" id="{6DA2821D-DE2A-4FCF-A52E-76AF468B1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" y="1374"/>
                <a:ext cx="11" cy="40"/>
              </a:xfrm>
              <a:custGeom>
                <a:avLst/>
                <a:gdLst>
                  <a:gd name="T0" fmla="*/ 75 w 79"/>
                  <a:gd name="T1" fmla="*/ 282 h 282"/>
                  <a:gd name="T2" fmla="*/ 78 w 79"/>
                  <a:gd name="T3" fmla="*/ 94 h 282"/>
                  <a:gd name="T4" fmla="*/ 0 w 79"/>
                  <a:gd name="T5" fmla="*/ 93 h 282"/>
                  <a:gd name="T6" fmla="*/ 17 w 79"/>
                  <a:gd name="T7" fmla="*/ 15 h 282"/>
                  <a:gd name="T8" fmla="*/ 79 w 79"/>
                  <a:gd name="T9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82">
                    <a:moveTo>
                      <a:pt x="75" y="282"/>
                    </a:moveTo>
                    <a:lnTo>
                      <a:pt x="78" y="94"/>
                    </a:lnTo>
                    <a:lnTo>
                      <a:pt x="0" y="93"/>
                    </a:lnTo>
                    <a:lnTo>
                      <a:pt x="17" y="15"/>
                    </a:lnTo>
                    <a:lnTo>
                      <a:pt x="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7" name="Line 501">
                <a:extLst>
                  <a:ext uri="{FF2B5EF4-FFF2-40B4-BE49-F238E27FC236}">
                    <a16:creationId xmlns:a16="http://schemas.microsoft.com/office/drawing/2014/main" id="{F4A9A0FD-8489-483F-B1D2-3179CB9690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66" y="1345"/>
                <a:ext cx="11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8" name="Line 502">
                <a:extLst>
                  <a:ext uri="{FF2B5EF4-FFF2-40B4-BE49-F238E27FC236}">
                    <a16:creationId xmlns:a16="http://schemas.microsoft.com/office/drawing/2014/main" id="{7448B955-05F0-4A78-B7A3-FBB11CE13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39" y="1354"/>
                <a:ext cx="0" cy="2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9" name="Line 503">
                <a:extLst>
                  <a:ext uri="{FF2B5EF4-FFF2-40B4-BE49-F238E27FC236}">
                    <a16:creationId xmlns:a16="http://schemas.microsoft.com/office/drawing/2014/main" id="{12E9763A-9256-4A0E-90DD-82E78D21D3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77" y="1317"/>
                <a:ext cx="16" cy="2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0" name="Freeform 504">
                <a:extLst>
                  <a:ext uri="{FF2B5EF4-FFF2-40B4-BE49-F238E27FC236}">
                    <a16:creationId xmlns:a16="http://schemas.microsoft.com/office/drawing/2014/main" id="{84945A43-8EBC-491F-85AB-4DB4A9638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8" y="1426"/>
                <a:ext cx="38" cy="133"/>
              </a:xfrm>
              <a:custGeom>
                <a:avLst/>
                <a:gdLst>
                  <a:gd name="T0" fmla="*/ 265 w 265"/>
                  <a:gd name="T1" fmla="*/ 0 h 936"/>
                  <a:gd name="T2" fmla="*/ 261 w 265"/>
                  <a:gd name="T3" fmla="*/ 283 h 936"/>
                  <a:gd name="T4" fmla="*/ 0 w 265"/>
                  <a:gd name="T5" fmla="*/ 936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5" h="936">
                    <a:moveTo>
                      <a:pt x="265" y="0"/>
                    </a:moveTo>
                    <a:lnTo>
                      <a:pt x="261" y="283"/>
                    </a:lnTo>
                    <a:lnTo>
                      <a:pt x="0" y="9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1" name="Freeform 505">
                <a:extLst>
                  <a:ext uri="{FF2B5EF4-FFF2-40B4-BE49-F238E27FC236}">
                    <a16:creationId xmlns:a16="http://schemas.microsoft.com/office/drawing/2014/main" id="{C56CB6E9-1F0D-4F31-9A54-860DC68E9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4" y="1181"/>
                <a:ext cx="134" cy="45"/>
              </a:xfrm>
              <a:custGeom>
                <a:avLst/>
                <a:gdLst>
                  <a:gd name="T0" fmla="*/ 942 w 942"/>
                  <a:gd name="T1" fmla="*/ 278 h 311"/>
                  <a:gd name="T2" fmla="*/ 848 w 942"/>
                  <a:gd name="T3" fmla="*/ 230 h 311"/>
                  <a:gd name="T4" fmla="*/ 644 w 942"/>
                  <a:gd name="T5" fmla="*/ 289 h 311"/>
                  <a:gd name="T6" fmla="*/ 285 w 942"/>
                  <a:gd name="T7" fmla="*/ 128 h 311"/>
                  <a:gd name="T8" fmla="*/ 178 w 942"/>
                  <a:gd name="T9" fmla="*/ 1 h 311"/>
                  <a:gd name="T10" fmla="*/ 99 w 942"/>
                  <a:gd name="T11" fmla="*/ 0 h 311"/>
                  <a:gd name="T12" fmla="*/ 0 w 942"/>
                  <a:gd name="T1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311">
                    <a:moveTo>
                      <a:pt x="942" y="278"/>
                    </a:moveTo>
                    <a:lnTo>
                      <a:pt x="848" y="230"/>
                    </a:lnTo>
                    <a:lnTo>
                      <a:pt x="644" y="289"/>
                    </a:lnTo>
                    <a:lnTo>
                      <a:pt x="285" y="128"/>
                    </a:lnTo>
                    <a:lnTo>
                      <a:pt x="178" y="1"/>
                    </a:lnTo>
                    <a:lnTo>
                      <a:pt x="99" y="0"/>
                    </a:lnTo>
                    <a:lnTo>
                      <a:pt x="0" y="3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2" name="Freeform 506">
                <a:extLst>
                  <a:ext uri="{FF2B5EF4-FFF2-40B4-BE49-F238E27FC236}">
                    <a16:creationId xmlns:a16="http://schemas.microsoft.com/office/drawing/2014/main" id="{16C1997B-70F2-4821-9C18-295A30AE7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8" y="1163"/>
                <a:ext cx="30" cy="62"/>
              </a:xfrm>
              <a:custGeom>
                <a:avLst/>
                <a:gdLst>
                  <a:gd name="T0" fmla="*/ 209 w 209"/>
                  <a:gd name="T1" fmla="*/ 0 h 437"/>
                  <a:gd name="T2" fmla="*/ 93 w 209"/>
                  <a:gd name="T3" fmla="*/ 437 h 437"/>
                  <a:gd name="T4" fmla="*/ 0 w 209"/>
                  <a:gd name="T5" fmla="*/ 40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437">
                    <a:moveTo>
                      <a:pt x="209" y="0"/>
                    </a:moveTo>
                    <a:lnTo>
                      <a:pt x="93" y="437"/>
                    </a:lnTo>
                    <a:lnTo>
                      <a:pt x="0" y="4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3" name="Freeform 507">
                <a:extLst>
                  <a:ext uri="{FF2B5EF4-FFF2-40B4-BE49-F238E27FC236}">
                    <a16:creationId xmlns:a16="http://schemas.microsoft.com/office/drawing/2014/main" id="{58F3C75D-837A-4D91-A868-E48B0B739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1" y="1221"/>
                <a:ext cx="43" cy="38"/>
              </a:xfrm>
              <a:custGeom>
                <a:avLst/>
                <a:gdLst>
                  <a:gd name="T0" fmla="*/ 296 w 296"/>
                  <a:gd name="T1" fmla="*/ 270 h 270"/>
                  <a:gd name="T2" fmla="*/ 201 w 296"/>
                  <a:gd name="T3" fmla="*/ 269 h 270"/>
                  <a:gd name="T4" fmla="*/ 124 w 296"/>
                  <a:gd name="T5" fmla="*/ 221 h 270"/>
                  <a:gd name="T6" fmla="*/ 141 w 296"/>
                  <a:gd name="T7" fmla="*/ 142 h 270"/>
                  <a:gd name="T8" fmla="*/ 0 w 296"/>
                  <a:gd name="T9" fmla="*/ 140 h 270"/>
                  <a:gd name="T10" fmla="*/ 49 w 296"/>
                  <a:gd name="T1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6" h="270">
                    <a:moveTo>
                      <a:pt x="296" y="270"/>
                    </a:moveTo>
                    <a:lnTo>
                      <a:pt x="201" y="269"/>
                    </a:lnTo>
                    <a:lnTo>
                      <a:pt x="124" y="221"/>
                    </a:lnTo>
                    <a:lnTo>
                      <a:pt x="141" y="142"/>
                    </a:lnTo>
                    <a:lnTo>
                      <a:pt x="0" y="140"/>
                    </a:lnTo>
                    <a:lnTo>
                      <a:pt x="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4" name="Freeform 508">
                <a:extLst>
                  <a:ext uri="{FF2B5EF4-FFF2-40B4-BE49-F238E27FC236}">
                    <a16:creationId xmlns:a16="http://schemas.microsoft.com/office/drawing/2014/main" id="{32D3C7BA-581A-4BAE-9F32-634A15FB3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259"/>
                <a:ext cx="13" cy="63"/>
              </a:xfrm>
              <a:custGeom>
                <a:avLst/>
                <a:gdLst>
                  <a:gd name="T0" fmla="*/ 33 w 90"/>
                  <a:gd name="T1" fmla="*/ 0 h 438"/>
                  <a:gd name="T2" fmla="*/ 79 w 90"/>
                  <a:gd name="T3" fmla="*/ 32 h 438"/>
                  <a:gd name="T4" fmla="*/ 1 w 90"/>
                  <a:gd name="T5" fmla="*/ 63 h 438"/>
                  <a:gd name="T6" fmla="*/ 0 w 90"/>
                  <a:gd name="T7" fmla="*/ 140 h 438"/>
                  <a:gd name="T8" fmla="*/ 46 w 90"/>
                  <a:gd name="T9" fmla="*/ 189 h 438"/>
                  <a:gd name="T10" fmla="*/ 29 w 90"/>
                  <a:gd name="T11" fmla="*/ 266 h 438"/>
                  <a:gd name="T12" fmla="*/ 90 w 90"/>
                  <a:gd name="T13" fmla="*/ 346 h 438"/>
                  <a:gd name="T14" fmla="*/ 27 w 90"/>
                  <a:gd name="T15" fmla="*/ 43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0" h="438">
                    <a:moveTo>
                      <a:pt x="33" y="0"/>
                    </a:moveTo>
                    <a:lnTo>
                      <a:pt x="79" y="32"/>
                    </a:lnTo>
                    <a:lnTo>
                      <a:pt x="1" y="63"/>
                    </a:lnTo>
                    <a:lnTo>
                      <a:pt x="0" y="140"/>
                    </a:lnTo>
                    <a:lnTo>
                      <a:pt x="46" y="189"/>
                    </a:lnTo>
                    <a:lnTo>
                      <a:pt x="29" y="266"/>
                    </a:lnTo>
                    <a:lnTo>
                      <a:pt x="90" y="346"/>
                    </a:lnTo>
                    <a:lnTo>
                      <a:pt x="27" y="4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5" name="Freeform 509">
                <a:extLst>
                  <a:ext uri="{FF2B5EF4-FFF2-40B4-BE49-F238E27FC236}">
                    <a16:creationId xmlns:a16="http://schemas.microsoft.com/office/drawing/2014/main" id="{9E30F3DE-9E99-41F3-869B-C935D6E51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" y="1194"/>
                <a:ext cx="45" cy="33"/>
              </a:xfrm>
              <a:custGeom>
                <a:avLst/>
                <a:gdLst>
                  <a:gd name="T0" fmla="*/ 312 w 312"/>
                  <a:gd name="T1" fmla="*/ 222 h 235"/>
                  <a:gd name="T2" fmla="*/ 109 w 312"/>
                  <a:gd name="T3" fmla="*/ 220 h 235"/>
                  <a:gd name="T4" fmla="*/ 15 w 312"/>
                  <a:gd name="T5" fmla="*/ 235 h 235"/>
                  <a:gd name="T6" fmla="*/ 0 w 312"/>
                  <a:gd name="T7" fmla="*/ 187 h 235"/>
                  <a:gd name="T8" fmla="*/ 95 w 312"/>
                  <a:gd name="T9" fmla="*/ 110 h 235"/>
                  <a:gd name="T10" fmla="*/ 34 w 312"/>
                  <a:gd name="T1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235">
                    <a:moveTo>
                      <a:pt x="312" y="222"/>
                    </a:moveTo>
                    <a:lnTo>
                      <a:pt x="109" y="220"/>
                    </a:lnTo>
                    <a:lnTo>
                      <a:pt x="15" y="235"/>
                    </a:lnTo>
                    <a:lnTo>
                      <a:pt x="0" y="187"/>
                    </a:lnTo>
                    <a:lnTo>
                      <a:pt x="95" y="110"/>
                    </a:lnTo>
                    <a:lnTo>
                      <a:pt x="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6" name="Freeform 510">
                <a:extLst>
                  <a:ext uri="{FF2B5EF4-FFF2-40B4-BE49-F238E27FC236}">
                    <a16:creationId xmlns:a16="http://schemas.microsoft.com/office/drawing/2014/main" id="{2A49EBB3-C49C-47BA-8C42-1005CA9CE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4" y="1178"/>
                <a:ext cx="20" cy="16"/>
              </a:xfrm>
              <a:custGeom>
                <a:avLst/>
                <a:gdLst>
                  <a:gd name="T0" fmla="*/ 140 w 140"/>
                  <a:gd name="T1" fmla="*/ 112 h 112"/>
                  <a:gd name="T2" fmla="*/ 124 w 140"/>
                  <a:gd name="T3" fmla="*/ 80 h 112"/>
                  <a:gd name="T4" fmla="*/ 0 w 140"/>
                  <a:gd name="T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112">
                    <a:moveTo>
                      <a:pt x="140" y="112"/>
                    </a:moveTo>
                    <a:lnTo>
                      <a:pt x="124" y="8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7" name="Freeform 511">
                <a:extLst>
                  <a:ext uri="{FF2B5EF4-FFF2-40B4-BE49-F238E27FC236}">
                    <a16:creationId xmlns:a16="http://schemas.microsoft.com/office/drawing/2014/main" id="{EEAB4CFF-27C1-46A6-BFFA-CF9B316A4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4" y="1136"/>
                <a:ext cx="46" cy="58"/>
              </a:xfrm>
              <a:custGeom>
                <a:avLst/>
                <a:gdLst>
                  <a:gd name="T0" fmla="*/ 0 w 319"/>
                  <a:gd name="T1" fmla="*/ 403 h 403"/>
                  <a:gd name="T2" fmla="*/ 112 w 319"/>
                  <a:gd name="T3" fmla="*/ 232 h 403"/>
                  <a:gd name="T4" fmla="*/ 158 w 319"/>
                  <a:gd name="T5" fmla="*/ 279 h 403"/>
                  <a:gd name="T6" fmla="*/ 221 w 319"/>
                  <a:gd name="T7" fmla="*/ 265 h 403"/>
                  <a:gd name="T8" fmla="*/ 208 w 319"/>
                  <a:gd name="T9" fmla="*/ 92 h 403"/>
                  <a:gd name="T10" fmla="*/ 319 w 319"/>
                  <a:gd name="T11" fmla="*/ 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9" h="403">
                    <a:moveTo>
                      <a:pt x="0" y="403"/>
                    </a:moveTo>
                    <a:lnTo>
                      <a:pt x="112" y="232"/>
                    </a:lnTo>
                    <a:lnTo>
                      <a:pt x="158" y="279"/>
                    </a:lnTo>
                    <a:lnTo>
                      <a:pt x="221" y="265"/>
                    </a:lnTo>
                    <a:lnTo>
                      <a:pt x="208" y="92"/>
                    </a:lnTo>
                    <a:lnTo>
                      <a:pt x="31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8" name="Freeform 512">
                <a:extLst>
                  <a:ext uri="{FF2B5EF4-FFF2-40B4-BE49-F238E27FC236}">
                    <a16:creationId xmlns:a16="http://schemas.microsoft.com/office/drawing/2014/main" id="{5484F3F5-AEA3-4963-AD18-3E40A493C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1" y="1226"/>
                <a:ext cx="83" cy="114"/>
              </a:xfrm>
              <a:custGeom>
                <a:avLst/>
                <a:gdLst>
                  <a:gd name="T0" fmla="*/ 18 w 576"/>
                  <a:gd name="T1" fmla="*/ 0 h 803"/>
                  <a:gd name="T2" fmla="*/ 0 w 576"/>
                  <a:gd name="T3" fmla="*/ 204 h 803"/>
                  <a:gd name="T4" fmla="*/ 576 w 576"/>
                  <a:gd name="T5" fmla="*/ 495 h 803"/>
                  <a:gd name="T6" fmla="*/ 447 w 576"/>
                  <a:gd name="T7" fmla="*/ 744 h 803"/>
                  <a:gd name="T8" fmla="*/ 515 w 576"/>
                  <a:gd name="T9" fmla="*/ 803 h 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6" h="803">
                    <a:moveTo>
                      <a:pt x="18" y="0"/>
                    </a:moveTo>
                    <a:lnTo>
                      <a:pt x="0" y="204"/>
                    </a:lnTo>
                    <a:lnTo>
                      <a:pt x="576" y="495"/>
                    </a:lnTo>
                    <a:lnTo>
                      <a:pt x="447" y="744"/>
                    </a:lnTo>
                    <a:lnTo>
                      <a:pt x="515" y="80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9" name="Freeform 513">
                <a:extLst>
                  <a:ext uri="{FF2B5EF4-FFF2-40B4-BE49-F238E27FC236}">
                    <a16:creationId xmlns:a16="http://schemas.microsoft.com/office/drawing/2014/main" id="{43225C60-DD2B-4DB3-8B61-E3A6F9B84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5" y="1348"/>
                <a:ext cx="48" cy="53"/>
              </a:xfrm>
              <a:custGeom>
                <a:avLst/>
                <a:gdLst>
                  <a:gd name="T0" fmla="*/ 0 w 334"/>
                  <a:gd name="T1" fmla="*/ 371 h 371"/>
                  <a:gd name="T2" fmla="*/ 63 w 334"/>
                  <a:gd name="T3" fmla="*/ 310 h 371"/>
                  <a:gd name="T4" fmla="*/ 142 w 334"/>
                  <a:gd name="T5" fmla="*/ 311 h 371"/>
                  <a:gd name="T6" fmla="*/ 334 w 334"/>
                  <a:gd name="T7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4" h="371">
                    <a:moveTo>
                      <a:pt x="0" y="371"/>
                    </a:moveTo>
                    <a:lnTo>
                      <a:pt x="63" y="310"/>
                    </a:lnTo>
                    <a:lnTo>
                      <a:pt x="142" y="311"/>
                    </a:lnTo>
                    <a:lnTo>
                      <a:pt x="3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0" name="Freeform 514">
                <a:extLst>
                  <a:ext uri="{FF2B5EF4-FFF2-40B4-BE49-F238E27FC236}">
                    <a16:creationId xmlns:a16="http://schemas.microsoft.com/office/drawing/2014/main" id="{A604490A-CD97-44A5-852E-6AC729700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" y="1311"/>
                <a:ext cx="176" cy="90"/>
              </a:xfrm>
              <a:custGeom>
                <a:avLst/>
                <a:gdLst>
                  <a:gd name="T0" fmla="*/ 0 w 1233"/>
                  <a:gd name="T1" fmla="*/ 0 h 628"/>
                  <a:gd name="T2" fmla="*/ 1000 w 1233"/>
                  <a:gd name="T3" fmla="*/ 406 h 628"/>
                  <a:gd name="T4" fmla="*/ 1233 w 1233"/>
                  <a:gd name="T5" fmla="*/ 628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3" h="628">
                    <a:moveTo>
                      <a:pt x="0" y="0"/>
                    </a:moveTo>
                    <a:lnTo>
                      <a:pt x="1000" y="406"/>
                    </a:lnTo>
                    <a:lnTo>
                      <a:pt x="1233" y="6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1" name="Freeform 515">
                <a:extLst>
                  <a:ext uri="{FF2B5EF4-FFF2-40B4-BE49-F238E27FC236}">
                    <a16:creationId xmlns:a16="http://schemas.microsoft.com/office/drawing/2014/main" id="{2BB1FF7B-6BEF-4A84-90F5-E80926D69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4" y="1317"/>
                <a:ext cx="39" cy="25"/>
              </a:xfrm>
              <a:custGeom>
                <a:avLst/>
                <a:gdLst>
                  <a:gd name="T0" fmla="*/ 269 w 269"/>
                  <a:gd name="T1" fmla="*/ 32 h 170"/>
                  <a:gd name="T2" fmla="*/ 159 w 269"/>
                  <a:gd name="T3" fmla="*/ 0 h 170"/>
                  <a:gd name="T4" fmla="*/ 64 w 269"/>
                  <a:gd name="T5" fmla="*/ 62 h 170"/>
                  <a:gd name="T6" fmla="*/ 0 w 269"/>
                  <a:gd name="T7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9" h="170">
                    <a:moveTo>
                      <a:pt x="269" y="32"/>
                    </a:moveTo>
                    <a:lnTo>
                      <a:pt x="159" y="0"/>
                    </a:lnTo>
                    <a:lnTo>
                      <a:pt x="64" y="62"/>
                    </a:lnTo>
                    <a:lnTo>
                      <a:pt x="0" y="1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2" name="Freeform 516">
                <a:extLst>
                  <a:ext uri="{FF2B5EF4-FFF2-40B4-BE49-F238E27FC236}">
                    <a16:creationId xmlns:a16="http://schemas.microsoft.com/office/drawing/2014/main" id="{C21D31CE-F09F-4F68-AD85-E39B80BC1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" y="1342"/>
                <a:ext cx="53" cy="6"/>
              </a:xfrm>
              <a:custGeom>
                <a:avLst/>
                <a:gdLst>
                  <a:gd name="T0" fmla="*/ 377 w 377"/>
                  <a:gd name="T1" fmla="*/ 0 h 44"/>
                  <a:gd name="T2" fmla="*/ 220 w 377"/>
                  <a:gd name="T3" fmla="*/ 13 h 44"/>
                  <a:gd name="T4" fmla="*/ 157 w 377"/>
                  <a:gd name="T5" fmla="*/ 44 h 44"/>
                  <a:gd name="T6" fmla="*/ 16 w 377"/>
                  <a:gd name="T7" fmla="*/ 27 h 44"/>
                  <a:gd name="T8" fmla="*/ 0 w 377"/>
                  <a:gd name="T9" fmla="*/ 2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44">
                    <a:moveTo>
                      <a:pt x="377" y="0"/>
                    </a:moveTo>
                    <a:lnTo>
                      <a:pt x="220" y="13"/>
                    </a:lnTo>
                    <a:lnTo>
                      <a:pt x="157" y="44"/>
                    </a:lnTo>
                    <a:lnTo>
                      <a:pt x="16" y="27"/>
                    </a:lnTo>
                    <a:lnTo>
                      <a:pt x="0" y="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3" name="Line 517">
                <a:extLst>
                  <a:ext uri="{FF2B5EF4-FFF2-40B4-BE49-F238E27FC236}">
                    <a16:creationId xmlns:a16="http://schemas.microsoft.com/office/drawing/2014/main" id="{B2F01269-1BD5-4A2B-8D58-3E6C519AE2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21" y="1346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4" name="Freeform 518">
                <a:extLst>
                  <a:ext uri="{FF2B5EF4-FFF2-40B4-BE49-F238E27FC236}">
                    <a16:creationId xmlns:a16="http://schemas.microsoft.com/office/drawing/2014/main" id="{B6958C0C-61C5-4F4C-80BE-4C89CD9C0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4" y="1342"/>
                <a:ext cx="35" cy="67"/>
              </a:xfrm>
              <a:custGeom>
                <a:avLst/>
                <a:gdLst>
                  <a:gd name="T0" fmla="*/ 0 w 244"/>
                  <a:gd name="T1" fmla="*/ 0 h 474"/>
                  <a:gd name="T2" fmla="*/ 109 w 244"/>
                  <a:gd name="T3" fmla="*/ 80 h 474"/>
                  <a:gd name="T4" fmla="*/ 123 w 244"/>
                  <a:gd name="T5" fmla="*/ 190 h 474"/>
                  <a:gd name="T6" fmla="*/ 217 w 244"/>
                  <a:gd name="T7" fmla="*/ 207 h 474"/>
                  <a:gd name="T8" fmla="*/ 215 w 244"/>
                  <a:gd name="T9" fmla="*/ 364 h 474"/>
                  <a:gd name="T10" fmla="*/ 244 w 244"/>
                  <a:gd name="T11" fmla="*/ 474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474">
                    <a:moveTo>
                      <a:pt x="0" y="0"/>
                    </a:moveTo>
                    <a:lnTo>
                      <a:pt x="109" y="80"/>
                    </a:lnTo>
                    <a:lnTo>
                      <a:pt x="123" y="190"/>
                    </a:lnTo>
                    <a:lnTo>
                      <a:pt x="217" y="207"/>
                    </a:lnTo>
                    <a:lnTo>
                      <a:pt x="215" y="364"/>
                    </a:lnTo>
                    <a:lnTo>
                      <a:pt x="244" y="4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5" name="Freeform 519">
                <a:extLst>
                  <a:ext uri="{FF2B5EF4-FFF2-40B4-BE49-F238E27FC236}">
                    <a16:creationId xmlns:a16="http://schemas.microsoft.com/office/drawing/2014/main" id="{935F4723-6150-4680-9EAE-1DF0907F4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" y="1409"/>
                <a:ext cx="110" cy="75"/>
              </a:xfrm>
              <a:custGeom>
                <a:avLst/>
                <a:gdLst>
                  <a:gd name="T0" fmla="*/ 775 w 775"/>
                  <a:gd name="T1" fmla="*/ 0 h 522"/>
                  <a:gd name="T2" fmla="*/ 744 w 775"/>
                  <a:gd name="T3" fmla="*/ 46 h 522"/>
                  <a:gd name="T4" fmla="*/ 758 w 775"/>
                  <a:gd name="T5" fmla="*/ 156 h 522"/>
                  <a:gd name="T6" fmla="*/ 677 w 775"/>
                  <a:gd name="T7" fmla="*/ 281 h 522"/>
                  <a:gd name="T8" fmla="*/ 583 w 775"/>
                  <a:gd name="T9" fmla="*/ 295 h 522"/>
                  <a:gd name="T10" fmla="*/ 584 w 775"/>
                  <a:gd name="T11" fmla="*/ 201 h 522"/>
                  <a:gd name="T12" fmla="*/ 475 w 775"/>
                  <a:gd name="T13" fmla="*/ 168 h 522"/>
                  <a:gd name="T14" fmla="*/ 396 w 775"/>
                  <a:gd name="T15" fmla="*/ 198 h 522"/>
                  <a:gd name="T16" fmla="*/ 224 w 775"/>
                  <a:gd name="T17" fmla="*/ 195 h 522"/>
                  <a:gd name="T18" fmla="*/ 175 w 775"/>
                  <a:gd name="T19" fmla="*/ 305 h 522"/>
                  <a:gd name="T20" fmla="*/ 65 w 775"/>
                  <a:gd name="T21" fmla="*/ 382 h 522"/>
                  <a:gd name="T22" fmla="*/ 1 w 775"/>
                  <a:gd name="T23" fmla="*/ 443 h 522"/>
                  <a:gd name="T24" fmla="*/ 0 w 775"/>
                  <a:gd name="T25" fmla="*/ 522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5" h="522">
                    <a:moveTo>
                      <a:pt x="775" y="0"/>
                    </a:moveTo>
                    <a:lnTo>
                      <a:pt x="744" y="46"/>
                    </a:lnTo>
                    <a:lnTo>
                      <a:pt x="758" y="156"/>
                    </a:lnTo>
                    <a:lnTo>
                      <a:pt x="677" y="281"/>
                    </a:lnTo>
                    <a:lnTo>
                      <a:pt x="583" y="295"/>
                    </a:lnTo>
                    <a:lnTo>
                      <a:pt x="584" y="201"/>
                    </a:lnTo>
                    <a:lnTo>
                      <a:pt x="475" y="168"/>
                    </a:lnTo>
                    <a:lnTo>
                      <a:pt x="396" y="198"/>
                    </a:lnTo>
                    <a:lnTo>
                      <a:pt x="224" y="195"/>
                    </a:lnTo>
                    <a:lnTo>
                      <a:pt x="175" y="305"/>
                    </a:lnTo>
                    <a:lnTo>
                      <a:pt x="65" y="382"/>
                    </a:lnTo>
                    <a:lnTo>
                      <a:pt x="1" y="443"/>
                    </a:lnTo>
                    <a:lnTo>
                      <a:pt x="0" y="52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6" name="Line 520">
                <a:extLst>
                  <a:ext uri="{FF2B5EF4-FFF2-40B4-BE49-F238E27FC236}">
                    <a16:creationId xmlns:a16="http://schemas.microsoft.com/office/drawing/2014/main" id="{DD17A833-4EA0-4BA1-BB98-1D78147263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15" y="1340"/>
                <a:ext cx="6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7" name="Line 521">
                <a:extLst>
                  <a:ext uri="{FF2B5EF4-FFF2-40B4-BE49-F238E27FC236}">
                    <a16:creationId xmlns:a16="http://schemas.microsoft.com/office/drawing/2014/main" id="{01BFF3A9-242D-4F3B-98BE-614156E566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5" y="1340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8" name="Freeform 522">
                <a:extLst>
                  <a:ext uri="{FF2B5EF4-FFF2-40B4-BE49-F238E27FC236}">
                    <a16:creationId xmlns:a16="http://schemas.microsoft.com/office/drawing/2014/main" id="{48133A37-6A01-4DBC-8CDC-DD8489BD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1" y="1178"/>
                <a:ext cx="93" cy="48"/>
              </a:xfrm>
              <a:custGeom>
                <a:avLst/>
                <a:gdLst>
                  <a:gd name="T0" fmla="*/ 651 w 651"/>
                  <a:gd name="T1" fmla="*/ 0 h 338"/>
                  <a:gd name="T2" fmla="*/ 427 w 651"/>
                  <a:gd name="T3" fmla="*/ 138 h 338"/>
                  <a:gd name="T4" fmla="*/ 379 w 651"/>
                  <a:gd name="T5" fmla="*/ 199 h 338"/>
                  <a:gd name="T6" fmla="*/ 220 w 651"/>
                  <a:gd name="T7" fmla="*/ 338 h 338"/>
                  <a:gd name="T8" fmla="*/ 0 w 651"/>
                  <a:gd name="T9" fmla="*/ 31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1" h="338">
                    <a:moveTo>
                      <a:pt x="651" y="0"/>
                    </a:moveTo>
                    <a:lnTo>
                      <a:pt x="427" y="138"/>
                    </a:lnTo>
                    <a:lnTo>
                      <a:pt x="379" y="199"/>
                    </a:lnTo>
                    <a:lnTo>
                      <a:pt x="220" y="338"/>
                    </a:lnTo>
                    <a:lnTo>
                      <a:pt x="0" y="3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9" name="Freeform 523">
                <a:extLst>
                  <a:ext uri="{FF2B5EF4-FFF2-40B4-BE49-F238E27FC236}">
                    <a16:creationId xmlns:a16="http://schemas.microsoft.com/office/drawing/2014/main" id="{569E5D70-C952-43B9-A373-121AA302D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2" y="1138"/>
                <a:ext cx="9" cy="40"/>
              </a:xfrm>
              <a:custGeom>
                <a:avLst/>
                <a:gdLst>
                  <a:gd name="T0" fmla="*/ 13 w 63"/>
                  <a:gd name="T1" fmla="*/ 282 h 282"/>
                  <a:gd name="T2" fmla="*/ 63 w 63"/>
                  <a:gd name="T3" fmla="*/ 141 h 282"/>
                  <a:gd name="T4" fmla="*/ 0 w 63"/>
                  <a:gd name="T5" fmla="*/ 109 h 282"/>
                  <a:gd name="T6" fmla="*/ 17 w 63"/>
                  <a:gd name="T7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82">
                    <a:moveTo>
                      <a:pt x="13" y="282"/>
                    </a:moveTo>
                    <a:lnTo>
                      <a:pt x="63" y="141"/>
                    </a:lnTo>
                    <a:lnTo>
                      <a:pt x="0" y="109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0" name="Freeform 524">
                <a:extLst>
                  <a:ext uri="{FF2B5EF4-FFF2-40B4-BE49-F238E27FC236}">
                    <a16:creationId xmlns:a16="http://schemas.microsoft.com/office/drawing/2014/main" id="{1026323D-E60F-48BF-BA75-D1E7842EF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157"/>
                <a:ext cx="73" cy="76"/>
              </a:xfrm>
              <a:custGeom>
                <a:avLst/>
                <a:gdLst>
                  <a:gd name="T0" fmla="*/ 0 w 509"/>
                  <a:gd name="T1" fmla="*/ 0 h 531"/>
                  <a:gd name="T2" fmla="*/ 59 w 509"/>
                  <a:gd name="T3" fmla="*/ 221 h 531"/>
                  <a:gd name="T4" fmla="*/ 184 w 509"/>
                  <a:gd name="T5" fmla="*/ 222 h 531"/>
                  <a:gd name="T6" fmla="*/ 247 w 509"/>
                  <a:gd name="T7" fmla="*/ 160 h 531"/>
                  <a:gd name="T8" fmla="*/ 372 w 509"/>
                  <a:gd name="T9" fmla="*/ 193 h 531"/>
                  <a:gd name="T10" fmla="*/ 418 w 509"/>
                  <a:gd name="T11" fmla="*/ 319 h 531"/>
                  <a:gd name="T12" fmla="*/ 417 w 509"/>
                  <a:gd name="T13" fmla="*/ 398 h 531"/>
                  <a:gd name="T14" fmla="*/ 509 w 509"/>
                  <a:gd name="T15" fmla="*/ 525 h 531"/>
                  <a:gd name="T16" fmla="*/ 506 w 509"/>
                  <a:gd name="T17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531">
                    <a:moveTo>
                      <a:pt x="0" y="0"/>
                    </a:moveTo>
                    <a:lnTo>
                      <a:pt x="59" y="221"/>
                    </a:lnTo>
                    <a:lnTo>
                      <a:pt x="184" y="222"/>
                    </a:lnTo>
                    <a:lnTo>
                      <a:pt x="247" y="160"/>
                    </a:lnTo>
                    <a:lnTo>
                      <a:pt x="372" y="193"/>
                    </a:lnTo>
                    <a:lnTo>
                      <a:pt x="418" y="319"/>
                    </a:lnTo>
                    <a:lnTo>
                      <a:pt x="417" y="398"/>
                    </a:lnTo>
                    <a:lnTo>
                      <a:pt x="509" y="525"/>
                    </a:lnTo>
                    <a:lnTo>
                      <a:pt x="506" y="5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1" name="Line 525">
                <a:extLst>
                  <a:ext uri="{FF2B5EF4-FFF2-40B4-BE49-F238E27FC236}">
                    <a16:creationId xmlns:a16="http://schemas.microsoft.com/office/drawing/2014/main" id="{6D681733-6D87-44CF-8FAE-0A3DABF1C8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76" y="1155"/>
                <a:ext cx="2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2" name="Freeform 526">
                <a:extLst>
                  <a:ext uri="{FF2B5EF4-FFF2-40B4-BE49-F238E27FC236}">
                    <a16:creationId xmlns:a16="http://schemas.microsoft.com/office/drawing/2014/main" id="{D6BED7D0-991B-4008-982A-B3A30A6A1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1155"/>
                <a:ext cx="104" cy="102"/>
              </a:xfrm>
              <a:custGeom>
                <a:avLst/>
                <a:gdLst>
                  <a:gd name="T0" fmla="*/ 729 w 729"/>
                  <a:gd name="T1" fmla="*/ 714 h 714"/>
                  <a:gd name="T2" fmla="*/ 262 w 729"/>
                  <a:gd name="T3" fmla="*/ 503 h 714"/>
                  <a:gd name="T4" fmla="*/ 216 w 729"/>
                  <a:gd name="T5" fmla="*/ 378 h 714"/>
                  <a:gd name="T6" fmla="*/ 107 w 729"/>
                  <a:gd name="T7" fmla="*/ 313 h 714"/>
                  <a:gd name="T8" fmla="*/ 0 w 729"/>
                  <a:gd name="T9" fmla="*/ 171 h 714"/>
                  <a:gd name="T10" fmla="*/ 110 w 729"/>
                  <a:gd name="T11" fmla="*/ 93 h 714"/>
                  <a:gd name="T12" fmla="*/ 128 w 729"/>
                  <a:gd name="T13" fmla="*/ 0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9" h="714">
                    <a:moveTo>
                      <a:pt x="729" y="714"/>
                    </a:moveTo>
                    <a:lnTo>
                      <a:pt x="262" y="503"/>
                    </a:lnTo>
                    <a:lnTo>
                      <a:pt x="216" y="378"/>
                    </a:lnTo>
                    <a:lnTo>
                      <a:pt x="107" y="313"/>
                    </a:lnTo>
                    <a:lnTo>
                      <a:pt x="0" y="171"/>
                    </a:lnTo>
                    <a:lnTo>
                      <a:pt x="110" y="93"/>
                    </a:lnTo>
                    <a:lnTo>
                      <a:pt x="12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3" name="Freeform 527">
                <a:extLst>
                  <a:ext uri="{FF2B5EF4-FFF2-40B4-BE49-F238E27FC236}">
                    <a16:creationId xmlns:a16="http://schemas.microsoft.com/office/drawing/2014/main" id="{52A503CD-2338-4B02-AACE-D9CD1E3A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4" y="1260"/>
                <a:ext cx="84" cy="74"/>
              </a:xfrm>
              <a:custGeom>
                <a:avLst/>
                <a:gdLst>
                  <a:gd name="T0" fmla="*/ 0 w 585"/>
                  <a:gd name="T1" fmla="*/ 90 h 521"/>
                  <a:gd name="T2" fmla="*/ 293 w 585"/>
                  <a:gd name="T3" fmla="*/ 110 h 521"/>
                  <a:gd name="T4" fmla="*/ 294 w 585"/>
                  <a:gd name="T5" fmla="*/ 46 h 521"/>
                  <a:gd name="T6" fmla="*/ 325 w 585"/>
                  <a:gd name="T7" fmla="*/ 0 h 521"/>
                  <a:gd name="T8" fmla="*/ 388 w 585"/>
                  <a:gd name="T9" fmla="*/ 1 h 521"/>
                  <a:gd name="T10" fmla="*/ 387 w 585"/>
                  <a:gd name="T11" fmla="*/ 80 h 521"/>
                  <a:gd name="T12" fmla="*/ 465 w 585"/>
                  <a:gd name="T13" fmla="*/ 127 h 521"/>
                  <a:gd name="T14" fmla="*/ 447 w 585"/>
                  <a:gd name="T15" fmla="*/ 268 h 521"/>
                  <a:gd name="T16" fmla="*/ 493 w 585"/>
                  <a:gd name="T17" fmla="*/ 332 h 521"/>
                  <a:gd name="T18" fmla="*/ 572 w 585"/>
                  <a:gd name="T19" fmla="*/ 333 h 521"/>
                  <a:gd name="T20" fmla="*/ 585 w 585"/>
                  <a:gd name="T21" fmla="*/ 521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5" h="521">
                    <a:moveTo>
                      <a:pt x="0" y="90"/>
                    </a:moveTo>
                    <a:lnTo>
                      <a:pt x="293" y="110"/>
                    </a:lnTo>
                    <a:lnTo>
                      <a:pt x="294" y="46"/>
                    </a:lnTo>
                    <a:lnTo>
                      <a:pt x="325" y="0"/>
                    </a:lnTo>
                    <a:lnTo>
                      <a:pt x="388" y="1"/>
                    </a:lnTo>
                    <a:lnTo>
                      <a:pt x="387" y="80"/>
                    </a:lnTo>
                    <a:lnTo>
                      <a:pt x="465" y="127"/>
                    </a:lnTo>
                    <a:lnTo>
                      <a:pt x="447" y="268"/>
                    </a:lnTo>
                    <a:lnTo>
                      <a:pt x="493" y="332"/>
                    </a:lnTo>
                    <a:lnTo>
                      <a:pt x="572" y="333"/>
                    </a:lnTo>
                    <a:lnTo>
                      <a:pt x="585" y="5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" name="Line 528">
                <a:extLst>
                  <a:ext uri="{FF2B5EF4-FFF2-40B4-BE49-F238E27FC236}">
                    <a16:creationId xmlns:a16="http://schemas.microsoft.com/office/drawing/2014/main" id="{CFEE695F-1C4E-4313-9B33-FE9FE411B2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62" y="1233"/>
                <a:ext cx="9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5" name="Freeform 529">
                <a:extLst>
                  <a:ext uri="{FF2B5EF4-FFF2-40B4-BE49-F238E27FC236}">
                    <a16:creationId xmlns:a16="http://schemas.microsoft.com/office/drawing/2014/main" id="{2B50CAE1-F731-4227-BB98-EA71A0956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1" y="1223"/>
                <a:ext cx="20" cy="20"/>
              </a:xfrm>
              <a:custGeom>
                <a:avLst/>
                <a:gdLst>
                  <a:gd name="T0" fmla="*/ 0 w 144"/>
                  <a:gd name="T1" fmla="*/ 68 h 140"/>
                  <a:gd name="T2" fmla="*/ 49 w 144"/>
                  <a:gd name="T3" fmla="*/ 140 h 140"/>
                  <a:gd name="T4" fmla="*/ 81 w 144"/>
                  <a:gd name="T5" fmla="*/ 125 h 140"/>
                  <a:gd name="T6" fmla="*/ 144 w 144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40">
                    <a:moveTo>
                      <a:pt x="0" y="68"/>
                    </a:moveTo>
                    <a:lnTo>
                      <a:pt x="49" y="140"/>
                    </a:lnTo>
                    <a:lnTo>
                      <a:pt x="81" y="125"/>
                    </a:lnTo>
                    <a:lnTo>
                      <a:pt x="14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6" name="Line 530">
                <a:extLst>
                  <a:ext uri="{FF2B5EF4-FFF2-40B4-BE49-F238E27FC236}">
                    <a16:creationId xmlns:a16="http://schemas.microsoft.com/office/drawing/2014/main" id="{2B42919B-94BA-4F7A-8514-09D85C3B2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68" y="1293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7" name="Freeform 531">
                <a:extLst>
                  <a:ext uri="{FF2B5EF4-FFF2-40B4-BE49-F238E27FC236}">
                    <a16:creationId xmlns:a16="http://schemas.microsoft.com/office/drawing/2014/main" id="{92D282AE-09A0-4D07-B906-EA66244F4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2" y="1257"/>
                <a:ext cx="6" cy="36"/>
              </a:xfrm>
              <a:custGeom>
                <a:avLst/>
                <a:gdLst>
                  <a:gd name="T0" fmla="*/ 0 w 47"/>
                  <a:gd name="T1" fmla="*/ 0 h 255"/>
                  <a:gd name="T2" fmla="*/ 12 w 47"/>
                  <a:gd name="T3" fmla="*/ 220 h 255"/>
                  <a:gd name="T4" fmla="*/ 47 w 47"/>
                  <a:gd name="T5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55">
                    <a:moveTo>
                      <a:pt x="0" y="0"/>
                    </a:moveTo>
                    <a:lnTo>
                      <a:pt x="12" y="220"/>
                    </a:lnTo>
                    <a:lnTo>
                      <a:pt x="47" y="2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8" name="Line 532">
                <a:extLst>
                  <a:ext uri="{FF2B5EF4-FFF2-40B4-BE49-F238E27FC236}">
                    <a16:creationId xmlns:a16="http://schemas.microsoft.com/office/drawing/2014/main" id="{2AD11E75-12EF-415E-AC71-31F8183905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68" y="1293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9" name="Line 533">
                <a:extLst>
                  <a:ext uri="{FF2B5EF4-FFF2-40B4-BE49-F238E27FC236}">
                    <a16:creationId xmlns:a16="http://schemas.microsoft.com/office/drawing/2014/main" id="{FF38EF7E-37AB-48F2-B476-2EB4E0AD43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0" y="1295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0" name="Freeform 534">
                <a:extLst>
                  <a:ext uri="{FF2B5EF4-FFF2-40B4-BE49-F238E27FC236}">
                    <a16:creationId xmlns:a16="http://schemas.microsoft.com/office/drawing/2014/main" id="{984EEDC1-0656-4297-B4DD-5F70A19ED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1" y="1296"/>
                <a:ext cx="28" cy="15"/>
              </a:xfrm>
              <a:custGeom>
                <a:avLst/>
                <a:gdLst>
                  <a:gd name="T0" fmla="*/ 0 w 194"/>
                  <a:gd name="T1" fmla="*/ 0 h 104"/>
                  <a:gd name="T2" fmla="*/ 7 w 194"/>
                  <a:gd name="T3" fmla="*/ 7 h 104"/>
                  <a:gd name="T4" fmla="*/ 194 w 194"/>
                  <a:gd name="T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" h="104">
                    <a:moveTo>
                      <a:pt x="0" y="0"/>
                    </a:moveTo>
                    <a:lnTo>
                      <a:pt x="7" y="7"/>
                    </a:lnTo>
                    <a:lnTo>
                      <a:pt x="194" y="10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1" name="Freeform 535">
                <a:extLst>
                  <a:ext uri="{FF2B5EF4-FFF2-40B4-BE49-F238E27FC236}">
                    <a16:creationId xmlns:a16="http://schemas.microsoft.com/office/drawing/2014/main" id="{CFBEA8BF-CAA5-42F0-A340-0A55B28B6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" y="1285"/>
                <a:ext cx="63" cy="48"/>
              </a:xfrm>
              <a:custGeom>
                <a:avLst/>
                <a:gdLst>
                  <a:gd name="T0" fmla="*/ 75 w 438"/>
                  <a:gd name="T1" fmla="*/ 333 h 333"/>
                  <a:gd name="T2" fmla="*/ 106 w 438"/>
                  <a:gd name="T3" fmla="*/ 330 h 333"/>
                  <a:gd name="T4" fmla="*/ 108 w 438"/>
                  <a:gd name="T5" fmla="*/ 205 h 333"/>
                  <a:gd name="T6" fmla="*/ 31 w 438"/>
                  <a:gd name="T7" fmla="*/ 94 h 333"/>
                  <a:gd name="T8" fmla="*/ 0 w 438"/>
                  <a:gd name="T9" fmla="*/ 78 h 333"/>
                  <a:gd name="T10" fmla="*/ 80 w 438"/>
                  <a:gd name="T11" fmla="*/ 0 h 333"/>
                  <a:gd name="T12" fmla="*/ 95 w 438"/>
                  <a:gd name="T13" fmla="*/ 32 h 333"/>
                  <a:gd name="T14" fmla="*/ 63 w 438"/>
                  <a:gd name="T15" fmla="*/ 63 h 333"/>
                  <a:gd name="T16" fmla="*/ 155 w 438"/>
                  <a:gd name="T17" fmla="*/ 142 h 333"/>
                  <a:gd name="T18" fmla="*/ 330 w 438"/>
                  <a:gd name="T19" fmla="*/ 67 h 333"/>
                  <a:gd name="T20" fmla="*/ 360 w 438"/>
                  <a:gd name="T21" fmla="*/ 114 h 333"/>
                  <a:gd name="T22" fmla="*/ 438 w 438"/>
                  <a:gd name="T23" fmla="*/ 6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8" h="333">
                    <a:moveTo>
                      <a:pt x="75" y="333"/>
                    </a:moveTo>
                    <a:lnTo>
                      <a:pt x="106" y="330"/>
                    </a:lnTo>
                    <a:lnTo>
                      <a:pt x="108" y="205"/>
                    </a:lnTo>
                    <a:lnTo>
                      <a:pt x="31" y="94"/>
                    </a:lnTo>
                    <a:lnTo>
                      <a:pt x="0" y="78"/>
                    </a:lnTo>
                    <a:lnTo>
                      <a:pt x="80" y="0"/>
                    </a:lnTo>
                    <a:lnTo>
                      <a:pt x="95" y="32"/>
                    </a:lnTo>
                    <a:lnTo>
                      <a:pt x="63" y="63"/>
                    </a:lnTo>
                    <a:lnTo>
                      <a:pt x="155" y="142"/>
                    </a:lnTo>
                    <a:lnTo>
                      <a:pt x="330" y="67"/>
                    </a:lnTo>
                    <a:lnTo>
                      <a:pt x="360" y="114"/>
                    </a:lnTo>
                    <a:lnTo>
                      <a:pt x="438" y="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2" name="Freeform 536">
                <a:extLst>
                  <a:ext uri="{FF2B5EF4-FFF2-40B4-BE49-F238E27FC236}">
                    <a16:creationId xmlns:a16="http://schemas.microsoft.com/office/drawing/2014/main" id="{243DCFFE-2F14-4F35-A7DE-53F2BD20A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8" y="1333"/>
                <a:ext cx="22" cy="17"/>
              </a:xfrm>
              <a:custGeom>
                <a:avLst/>
                <a:gdLst>
                  <a:gd name="T0" fmla="*/ 156 w 156"/>
                  <a:gd name="T1" fmla="*/ 109 h 124"/>
                  <a:gd name="T2" fmla="*/ 108 w 156"/>
                  <a:gd name="T3" fmla="*/ 124 h 124"/>
                  <a:gd name="T4" fmla="*/ 93 w 156"/>
                  <a:gd name="T5" fmla="*/ 76 h 124"/>
                  <a:gd name="T6" fmla="*/ 109 w 156"/>
                  <a:gd name="T7" fmla="*/ 60 h 124"/>
                  <a:gd name="T8" fmla="*/ 94 w 156"/>
                  <a:gd name="T9" fmla="*/ 29 h 124"/>
                  <a:gd name="T10" fmla="*/ 0 w 156"/>
                  <a:gd name="T11" fmla="*/ 28 h 124"/>
                  <a:gd name="T12" fmla="*/ 1 w 156"/>
                  <a:gd name="T13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124">
                    <a:moveTo>
                      <a:pt x="156" y="109"/>
                    </a:moveTo>
                    <a:lnTo>
                      <a:pt x="108" y="124"/>
                    </a:lnTo>
                    <a:lnTo>
                      <a:pt x="93" y="76"/>
                    </a:lnTo>
                    <a:lnTo>
                      <a:pt x="109" y="60"/>
                    </a:lnTo>
                    <a:lnTo>
                      <a:pt x="94" y="29"/>
                    </a:lnTo>
                    <a:lnTo>
                      <a:pt x="0" y="28"/>
                    </a:lnTo>
                    <a:lnTo>
                      <a:pt x="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3" name="Freeform 537">
                <a:extLst>
                  <a:ext uri="{FF2B5EF4-FFF2-40B4-BE49-F238E27FC236}">
                    <a16:creationId xmlns:a16="http://schemas.microsoft.com/office/drawing/2014/main" id="{DD7E2D59-050B-4F45-97AF-1077012E7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" y="1311"/>
                <a:ext cx="61" cy="37"/>
              </a:xfrm>
              <a:custGeom>
                <a:avLst/>
                <a:gdLst>
                  <a:gd name="T0" fmla="*/ 426 w 426"/>
                  <a:gd name="T1" fmla="*/ 0 h 261"/>
                  <a:gd name="T2" fmla="*/ 361 w 426"/>
                  <a:gd name="T3" fmla="*/ 109 h 261"/>
                  <a:gd name="T4" fmla="*/ 316 w 426"/>
                  <a:gd name="T5" fmla="*/ 45 h 261"/>
                  <a:gd name="T6" fmla="*/ 235 w 426"/>
                  <a:gd name="T7" fmla="*/ 138 h 261"/>
                  <a:gd name="T8" fmla="*/ 157 w 426"/>
                  <a:gd name="T9" fmla="*/ 168 h 261"/>
                  <a:gd name="T10" fmla="*/ 77 w 426"/>
                  <a:gd name="T11" fmla="*/ 246 h 261"/>
                  <a:gd name="T12" fmla="*/ 46 w 426"/>
                  <a:gd name="T13" fmla="*/ 246 h 261"/>
                  <a:gd name="T14" fmla="*/ 47 w 426"/>
                  <a:gd name="T15" fmla="*/ 182 h 261"/>
                  <a:gd name="T16" fmla="*/ 0 w 426"/>
                  <a:gd name="T17" fmla="*/ 182 h 261"/>
                  <a:gd name="T18" fmla="*/ 15 w 426"/>
                  <a:gd name="T19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6" h="261">
                    <a:moveTo>
                      <a:pt x="426" y="0"/>
                    </a:moveTo>
                    <a:lnTo>
                      <a:pt x="361" y="109"/>
                    </a:lnTo>
                    <a:lnTo>
                      <a:pt x="316" y="45"/>
                    </a:lnTo>
                    <a:lnTo>
                      <a:pt x="235" y="138"/>
                    </a:lnTo>
                    <a:lnTo>
                      <a:pt x="157" y="168"/>
                    </a:lnTo>
                    <a:lnTo>
                      <a:pt x="77" y="246"/>
                    </a:lnTo>
                    <a:lnTo>
                      <a:pt x="46" y="246"/>
                    </a:lnTo>
                    <a:lnTo>
                      <a:pt x="47" y="182"/>
                    </a:lnTo>
                    <a:lnTo>
                      <a:pt x="0" y="182"/>
                    </a:lnTo>
                    <a:lnTo>
                      <a:pt x="15" y="2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4" name="Freeform 538">
                <a:extLst>
                  <a:ext uri="{FF2B5EF4-FFF2-40B4-BE49-F238E27FC236}">
                    <a16:creationId xmlns:a16="http://schemas.microsoft.com/office/drawing/2014/main" id="{EA3E8AB7-9E1D-4C6B-A1C9-224CEEB9C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348"/>
                <a:ext cx="20" cy="25"/>
              </a:xfrm>
              <a:custGeom>
                <a:avLst/>
                <a:gdLst>
                  <a:gd name="T0" fmla="*/ 128 w 143"/>
                  <a:gd name="T1" fmla="*/ 0 h 172"/>
                  <a:gd name="T2" fmla="*/ 143 w 143"/>
                  <a:gd name="T3" fmla="*/ 31 h 172"/>
                  <a:gd name="T4" fmla="*/ 63 w 143"/>
                  <a:gd name="T5" fmla="*/ 92 h 172"/>
                  <a:gd name="T6" fmla="*/ 110 w 143"/>
                  <a:gd name="T7" fmla="*/ 172 h 172"/>
                  <a:gd name="T8" fmla="*/ 0 w 143"/>
                  <a:gd name="T9" fmla="*/ 15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72">
                    <a:moveTo>
                      <a:pt x="128" y="0"/>
                    </a:moveTo>
                    <a:lnTo>
                      <a:pt x="143" y="31"/>
                    </a:lnTo>
                    <a:lnTo>
                      <a:pt x="63" y="92"/>
                    </a:lnTo>
                    <a:lnTo>
                      <a:pt x="110" y="172"/>
                    </a:lnTo>
                    <a:lnTo>
                      <a:pt x="0" y="1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5" name="Freeform 539">
                <a:extLst>
                  <a:ext uri="{FF2B5EF4-FFF2-40B4-BE49-F238E27FC236}">
                    <a16:creationId xmlns:a16="http://schemas.microsoft.com/office/drawing/2014/main" id="{AE6055BE-1B88-40F5-9847-44DE307D9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334"/>
                <a:ext cx="24" cy="36"/>
              </a:xfrm>
              <a:custGeom>
                <a:avLst/>
                <a:gdLst>
                  <a:gd name="T0" fmla="*/ 0 w 169"/>
                  <a:gd name="T1" fmla="*/ 0 h 253"/>
                  <a:gd name="T2" fmla="*/ 29 w 169"/>
                  <a:gd name="T3" fmla="*/ 95 h 253"/>
                  <a:gd name="T4" fmla="*/ 106 w 169"/>
                  <a:gd name="T5" fmla="*/ 189 h 253"/>
                  <a:gd name="T6" fmla="*/ 169 w 169"/>
                  <a:gd name="T7" fmla="*/ 190 h 253"/>
                  <a:gd name="T8" fmla="*/ 168 w 169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253">
                    <a:moveTo>
                      <a:pt x="0" y="0"/>
                    </a:moveTo>
                    <a:lnTo>
                      <a:pt x="29" y="95"/>
                    </a:lnTo>
                    <a:lnTo>
                      <a:pt x="106" y="189"/>
                    </a:lnTo>
                    <a:lnTo>
                      <a:pt x="169" y="190"/>
                    </a:lnTo>
                    <a:lnTo>
                      <a:pt x="168" y="2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6" name="Line 540">
                <a:extLst>
                  <a:ext uri="{FF2B5EF4-FFF2-40B4-BE49-F238E27FC236}">
                    <a16:creationId xmlns:a16="http://schemas.microsoft.com/office/drawing/2014/main" id="{6C5E5D57-314E-4452-9ECE-D8A5AFC43C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98" y="1333"/>
                <a:ext cx="2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7" name="Freeform 541">
                <a:extLst>
                  <a:ext uri="{FF2B5EF4-FFF2-40B4-BE49-F238E27FC236}">
                    <a16:creationId xmlns:a16="http://schemas.microsoft.com/office/drawing/2014/main" id="{47AF8C35-9F17-45D6-AA63-539152BBE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0" y="1370"/>
                <a:ext cx="46" cy="81"/>
              </a:xfrm>
              <a:custGeom>
                <a:avLst/>
                <a:gdLst>
                  <a:gd name="T0" fmla="*/ 16 w 324"/>
                  <a:gd name="T1" fmla="*/ 0 h 568"/>
                  <a:gd name="T2" fmla="*/ 0 w 324"/>
                  <a:gd name="T3" fmla="*/ 31 h 568"/>
                  <a:gd name="T4" fmla="*/ 14 w 324"/>
                  <a:gd name="T5" fmla="*/ 157 h 568"/>
                  <a:gd name="T6" fmla="*/ 139 w 324"/>
                  <a:gd name="T7" fmla="*/ 174 h 568"/>
                  <a:gd name="T8" fmla="*/ 232 w 324"/>
                  <a:gd name="T9" fmla="*/ 239 h 568"/>
                  <a:gd name="T10" fmla="*/ 324 w 324"/>
                  <a:gd name="T11" fmla="*/ 412 h 568"/>
                  <a:gd name="T12" fmla="*/ 275 w 324"/>
                  <a:gd name="T13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4" h="568">
                    <a:moveTo>
                      <a:pt x="16" y="0"/>
                    </a:moveTo>
                    <a:lnTo>
                      <a:pt x="0" y="31"/>
                    </a:lnTo>
                    <a:lnTo>
                      <a:pt x="14" y="157"/>
                    </a:lnTo>
                    <a:lnTo>
                      <a:pt x="139" y="174"/>
                    </a:lnTo>
                    <a:lnTo>
                      <a:pt x="232" y="239"/>
                    </a:lnTo>
                    <a:lnTo>
                      <a:pt x="324" y="412"/>
                    </a:lnTo>
                    <a:lnTo>
                      <a:pt x="275" y="5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8" name="Freeform 542">
                <a:extLst>
                  <a:ext uri="{FF2B5EF4-FFF2-40B4-BE49-F238E27FC236}">
                    <a16:creationId xmlns:a16="http://schemas.microsoft.com/office/drawing/2014/main" id="{BD28539C-DE80-49FB-BAEE-A7D7FFF82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1435"/>
                <a:ext cx="110" cy="26"/>
              </a:xfrm>
              <a:custGeom>
                <a:avLst/>
                <a:gdLst>
                  <a:gd name="T0" fmla="*/ 0 w 770"/>
                  <a:gd name="T1" fmla="*/ 182 h 182"/>
                  <a:gd name="T2" fmla="*/ 267 w 770"/>
                  <a:gd name="T3" fmla="*/ 123 h 182"/>
                  <a:gd name="T4" fmla="*/ 442 w 770"/>
                  <a:gd name="T5" fmla="*/ 0 h 182"/>
                  <a:gd name="T6" fmla="*/ 569 w 770"/>
                  <a:gd name="T7" fmla="*/ 96 h 182"/>
                  <a:gd name="T8" fmla="*/ 770 w 770"/>
                  <a:gd name="T9" fmla="*/ 7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182">
                    <a:moveTo>
                      <a:pt x="0" y="182"/>
                    </a:moveTo>
                    <a:lnTo>
                      <a:pt x="267" y="123"/>
                    </a:lnTo>
                    <a:lnTo>
                      <a:pt x="442" y="0"/>
                    </a:lnTo>
                    <a:lnTo>
                      <a:pt x="569" y="96"/>
                    </a:lnTo>
                    <a:lnTo>
                      <a:pt x="770" y="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9" name="Freeform 543">
                <a:extLst>
                  <a:ext uri="{FF2B5EF4-FFF2-40B4-BE49-F238E27FC236}">
                    <a16:creationId xmlns:a16="http://schemas.microsoft.com/office/drawing/2014/main" id="{8CC82F04-8B75-4867-B7D4-36D93FB57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9" y="1446"/>
                <a:ext cx="65" cy="119"/>
              </a:xfrm>
              <a:custGeom>
                <a:avLst/>
                <a:gdLst>
                  <a:gd name="T0" fmla="*/ 444 w 457"/>
                  <a:gd name="T1" fmla="*/ 0 h 831"/>
                  <a:gd name="T2" fmla="*/ 413 w 457"/>
                  <a:gd name="T3" fmla="*/ 176 h 831"/>
                  <a:gd name="T4" fmla="*/ 457 w 457"/>
                  <a:gd name="T5" fmla="*/ 334 h 831"/>
                  <a:gd name="T6" fmla="*/ 315 w 457"/>
                  <a:gd name="T7" fmla="*/ 410 h 831"/>
                  <a:gd name="T8" fmla="*/ 239 w 457"/>
                  <a:gd name="T9" fmla="*/ 315 h 831"/>
                  <a:gd name="T10" fmla="*/ 0 w 457"/>
                  <a:gd name="T11" fmla="*/ 312 h 831"/>
                  <a:gd name="T12" fmla="*/ 119 w 457"/>
                  <a:gd name="T13" fmla="*/ 799 h 831"/>
                  <a:gd name="T14" fmla="*/ 103 w 457"/>
                  <a:gd name="T15" fmla="*/ 831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7" h="831">
                    <a:moveTo>
                      <a:pt x="444" y="0"/>
                    </a:moveTo>
                    <a:lnTo>
                      <a:pt x="413" y="176"/>
                    </a:lnTo>
                    <a:lnTo>
                      <a:pt x="457" y="334"/>
                    </a:lnTo>
                    <a:lnTo>
                      <a:pt x="315" y="410"/>
                    </a:lnTo>
                    <a:lnTo>
                      <a:pt x="239" y="315"/>
                    </a:lnTo>
                    <a:lnTo>
                      <a:pt x="0" y="312"/>
                    </a:lnTo>
                    <a:lnTo>
                      <a:pt x="119" y="799"/>
                    </a:lnTo>
                    <a:lnTo>
                      <a:pt x="103" y="8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0" name="Freeform 544">
                <a:extLst>
                  <a:ext uri="{FF2B5EF4-FFF2-40B4-BE49-F238E27FC236}">
                    <a16:creationId xmlns:a16="http://schemas.microsoft.com/office/drawing/2014/main" id="{B9F98C65-7FCF-4367-A0D6-F32C701AF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8" y="1419"/>
                <a:ext cx="141" cy="61"/>
              </a:xfrm>
              <a:custGeom>
                <a:avLst/>
                <a:gdLst>
                  <a:gd name="T0" fmla="*/ 984 w 984"/>
                  <a:gd name="T1" fmla="*/ 230 h 427"/>
                  <a:gd name="T2" fmla="*/ 890 w 984"/>
                  <a:gd name="T3" fmla="*/ 213 h 427"/>
                  <a:gd name="T4" fmla="*/ 778 w 984"/>
                  <a:gd name="T5" fmla="*/ 368 h 427"/>
                  <a:gd name="T6" fmla="*/ 510 w 984"/>
                  <a:gd name="T7" fmla="*/ 427 h 427"/>
                  <a:gd name="T8" fmla="*/ 266 w 984"/>
                  <a:gd name="T9" fmla="*/ 0 h 427"/>
                  <a:gd name="T10" fmla="*/ 0 w 984"/>
                  <a:gd name="T11" fmla="*/ 12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4" h="427">
                    <a:moveTo>
                      <a:pt x="984" y="230"/>
                    </a:moveTo>
                    <a:lnTo>
                      <a:pt x="890" y="213"/>
                    </a:lnTo>
                    <a:lnTo>
                      <a:pt x="778" y="368"/>
                    </a:lnTo>
                    <a:lnTo>
                      <a:pt x="510" y="427"/>
                    </a:lnTo>
                    <a:lnTo>
                      <a:pt x="266" y="0"/>
                    </a:lnTo>
                    <a:lnTo>
                      <a:pt x="0" y="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1" name="Freeform 545">
                <a:extLst>
                  <a:ext uri="{FF2B5EF4-FFF2-40B4-BE49-F238E27FC236}">
                    <a16:creationId xmlns:a16="http://schemas.microsoft.com/office/drawing/2014/main" id="{F831853E-88BD-4E5D-BF62-862B7E469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" y="1451"/>
                <a:ext cx="33" cy="10"/>
              </a:xfrm>
              <a:custGeom>
                <a:avLst/>
                <a:gdLst>
                  <a:gd name="T0" fmla="*/ 234 w 234"/>
                  <a:gd name="T1" fmla="*/ 66 h 66"/>
                  <a:gd name="T2" fmla="*/ 125 w 234"/>
                  <a:gd name="T3" fmla="*/ 18 h 66"/>
                  <a:gd name="T4" fmla="*/ 0 w 234"/>
                  <a:gd name="T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66">
                    <a:moveTo>
                      <a:pt x="234" y="66"/>
                    </a:moveTo>
                    <a:lnTo>
                      <a:pt x="125" y="1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2" name="Freeform 546">
                <a:extLst>
                  <a:ext uri="{FF2B5EF4-FFF2-40B4-BE49-F238E27FC236}">
                    <a16:creationId xmlns:a16="http://schemas.microsoft.com/office/drawing/2014/main" id="{518DDBB4-8CBB-4F2F-B588-C19E22B99E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5" y="1461"/>
                <a:ext cx="37" cy="181"/>
              </a:xfrm>
              <a:custGeom>
                <a:avLst/>
                <a:gdLst>
                  <a:gd name="T0" fmla="*/ 120 w 264"/>
                  <a:gd name="T1" fmla="*/ 1265 h 1265"/>
                  <a:gd name="T2" fmla="*/ 122 w 264"/>
                  <a:gd name="T3" fmla="*/ 1095 h 1265"/>
                  <a:gd name="T4" fmla="*/ 218 w 264"/>
                  <a:gd name="T5" fmla="*/ 1003 h 1265"/>
                  <a:gd name="T6" fmla="*/ 0 w 264"/>
                  <a:gd name="T7" fmla="*/ 921 h 1265"/>
                  <a:gd name="T8" fmla="*/ 2 w 264"/>
                  <a:gd name="T9" fmla="*/ 796 h 1265"/>
                  <a:gd name="T10" fmla="*/ 128 w 264"/>
                  <a:gd name="T11" fmla="*/ 766 h 1265"/>
                  <a:gd name="T12" fmla="*/ 84 w 264"/>
                  <a:gd name="T13" fmla="*/ 515 h 1265"/>
                  <a:gd name="T14" fmla="*/ 195 w 264"/>
                  <a:gd name="T15" fmla="*/ 439 h 1265"/>
                  <a:gd name="T16" fmla="*/ 167 w 264"/>
                  <a:gd name="T17" fmla="*/ 218 h 1265"/>
                  <a:gd name="T18" fmla="*/ 264 w 264"/>
                  <a:gd name="T19" fmla="*/ 0 h 1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1265">
                    <a:moveTo>
                      <a:pt x="120" y="1265"/>
                    </a:moveTo>
                    <a:lnTo>
                      <a:pt x="122" y="1095"/>
                    </a:lnTo>
                    <a:lnTo>
                      <a:pt x="218" y="1003"/>
                    </a:lnTo>
                    <a:lnTo>
                      <a:pt x="0" y="921"/>
                    </a:lnTo>
                    <a:lnTo>
                      <a:pt x="2" y="796"/>
                    </a:lnTo>
                    <a:lnTo>
                      <a:pt x="128" y="766"/>
                    </a:lnTo>
                    <a:lnTo>
                      <a:pt x="84" y="515"/>
                    </a:lnTo>
                    <a:lnTo>
                      <a:pt x="195" y="439"/>
                    </a:lnTo>
                    <a:lnTo>
                      <a:pt x="167" y="218"/>
                    </a:lnTo>
                    <a:lnTo>
                      <a:pt x="26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3" name="Freeform 547">
                <a:extLst>
                  <a:ext uri="{FF2B5EF4-FFF2-40B4-BE49-F238E27FC236}">
                    <a16:creationId xmlns:a16="http://schemas.microsoft.com/office/drawing/2014/main" id="{F0417F44-927F-4E09-9D9B-86E96E03B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619"/>
                <a:ext cx="50" cy="23"/>
              </a:xfrm>
              <a:custGeom>
                <a:avLst/>
                <a:gdLst>
                  <a:gd name="T0" fmla="*/ 351 w 351"/>
                  <a:gd name="T1" fmla="*/ 158 h 158"/>
                  <a:gd name="T2" fmla="*/ 132 w 351"/>
                  <a:gd name="T3" fmla="*/ 141 h 158"/>
                  <a:gd name="T4" fmla="*/ 103 w 351"/>
                  <a:gd name="T5" fmla="*/ 0 h 158"/>
                  <a:gd name="T6" fmla="*/ 0 w 351"/>
                  <a:gd name="T7" fmla="*/ 37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1" h="158">
                    <a:moveTo>
                      <a:pt x="351" y="158"/>
                    </a:moveTo>
                    <a:lnTo>
                      <a:pt x="132" y="141"/>
                    </a:lnTo>
                    <a:lnTo>
                      <a:pt x="103" y="0"/>
                    </a:lnTo>
                    <a:lnTo>
                      <a:pt x="0" y="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4" name="Line 548">
                <a:extLst>
                  <a:ext uri="{FF2B5EF4-FFF2-40B4-BE49-F238E27FC236}">
                    <a16:creationId xmlns:a16="http://schemas.microsoft.com/office/drawing/2014/main" id="{CA9677DB-1972-4B6E-8A9C-6F1EA21F38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15" y="1624"/>
                <a:ext cx="7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5" name="Line 549">
                <a:extLst>
                  <a:ext uri="{FF2B5EF4-FFF2-40B4-BE49-F238E27FC236}">
                    <a16:creationId xmlns:a16="http://schemas.microsoft.com/office/drawing/2014/main" id="{71F4EC0E-3485-44CD-8B7E-9948A1C56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18" y="1624"/>
                <a:ext cx="4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6" name="Line 550">
                <a:extLst>
                  <a:ext uri="{FF2B5EF4-FFF2-40B4-BE49-F238E27FC236}">
                    <a16:creationId xmlns:a16="http://schemas.microsoft.com/office/drawing/2014/main" id="{02ABE236-3C65-4901-9EDD-D428E079D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15" y="1626"/>
                <a:ext cx="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7" name="Freeform 551">
                <a:extLst>
                  <a:ext uri="{FF2B5EF4-FFF2-40B4-BE49-F238E27FC236}">
                    <a16:creationId xmlns:a16="http://schemas.microsoft.com/office/drawing/2014/main" id="{3D328191-2D6D-4063-A301-7D5C21EDD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" y="1626"/>
                <a:ext cx="66" cy="244"/>
              </a:xfrm>
              <a:custGeom>
                <a:avLst/>
                <a:gdLst>
                  <a:gd name="T0" fmla="*/ 341 w 464"/>
                  <a:gd name="T1" fmla="*/ 1712 h 1712"/>
                  <a:gd name="T2" fmla="*/ 263 w 464"/>
                  <a:gd name="T3" fmla="*/ 1664 h 1712"/>
                  <a:gd name="T4" fmla="*/ 249 w 464"/>
                  <a:gd name="T5" fmla="*/ 1585 h 1712"/>
                  <a:gd name="T6" fmla="*/ 218 w 464"/>
                  <a:gd name="T7" fmla="*/ 1569 h 1712"/>
                  <a:gd name="T8" fmla="*/ 188 w 464"/>
                  <a:gd name="T9" fmla="*/ 1427 h 1712"/>
                  <a:gd name="T10" fmla="*/ 126 w 464"/>
                  <a:gd name="T11" fmla="*/ 1395 h 1712"/>
                  <a:gd name="T12" fmla="*/ 127 w 464"/>
                  <a:gd name="T13" fmla="*/ 1332 h 1712"/>
                  <a:gd name="T14" fmla="*/ 192 w 464"/>
                  <a:gd name="T15" fmla="*/ 1209 h 1712"/>
                  <a:gd name="T16" fmla="*/ 255 w 464"/>
                  <a:gd name="T17" fmla="*/ 1162 h 1712"/>
                  <a:gd name="T18" fmla="*/ 333 w 464"/>
                  <a:gd name="T19" fmla="*/ 1178 h 1712"/>
                  <a:gd name="T20" fmla="*/ 410 w 464"/>
                  <a:gd name="T21" fmla="*/ 1227 h 1712"/>
                  <a:gd name="T22" fmla="*/ 396 w 464"/>
                  <a:gd name="T23" fmla="*/ 1148 h 1712"/>
                  <a:gd name="T24" fmla="*/ 350 w 464"/>
                  <a:gd name="T25" fmla="*/ 1070 h 1712"/>
                  <a:gd name="T26" fmla="*/ 398 w 464"/>
                  <a:gd name="T27" fmla="*/ 1023 h 1712"/>
                  <a:gd name="T28" fmla="*/ 444 w 464"/>
                  <a:gd name="T29" fmla="*/ 1008 h 1712"/>
                  <a:gd name="T30" fmla="*/ 446 w 464"/>
                  <a:gd name="T31" fmla="*/ 930 h 1712"/>
                  <a:gd name="T32" fmla="*/ 431 w 464"/>
                  <a:gd name="T33" fmla="*/ 867 h 1712"/>
                  <a:gd name="T34" fmla="*/ 464 w 464"/>
                  <a:gd name="T35" fmla="*/ 805 h 1712"/>
                  <a:gd name="T36" fmla="*/ 386 w 464"/>
                  <a:gd name="T37" fmla="*/ 709 h 1712"/>
                  <a:gd name="T38" fmla="*/ 323 w 464"/>
                  <a:gd name="T39" fmla="*/ 755 h 1712"/>
                  <a:gd name="T40" fmla="*/ 294 w 464"/>
                  <a:gd name="T41" fmla="*/ 583 h 1712"/>
                  <a:gd name="T42" fmla="*/ 342 w 464"/>
                  <a:gd name="T43" fmla="*/ 583 h 1712"/>
                  <a:gd name="T44" fmla="*/ 342 w 464"/>
                  <a:gd name="T45" fmla="*/ 552 h 1712"/>
                  <a:gd name="T46" fmla="*/ 185 w 464"/>
                  <a:gd name="T47" fmla="*/ 534 h 1712"/>
                  <a:gd name="T48" fmla="*/ 170 w 464"/>
                  <a:gd name="T49" fmla="*/ 471 h 1712"/>
                  <a:gd name="T50" fmla="*/ 202 w 464"/>
                  <a:gd name="T51" fmla="*/ 440 h 1712"/>
                  <a:gd name="T52" fmla="*/ 203 w 464"/>
                  <a:gd name="T53" fmla="*/ 378 h 1712"/>
                  <a:gd name="T54" fmla="*/ 79 w 464"/>
                  <a:gd name="T55" fmla="*/ 282 h 1712"/>
                  <a:gd name="T56" fmla="*/ 0 w 464"/>
                  <a:gd name="T57" fmla="*/ 281 h 1712"/>
                  <a:gd name="T58" fmla="*/ 16 w 464"/>
                  <a:gd name="T59" fmla="*/ 250 h 1712"/>
                  <a:gd name="T60" fmla="*/ 65 w 464"/>
                  <a:gd name="T61" fmla="*/ 203 h 1712"/>
                  <a:gd name="T62" fmla="*/ 49 w 464"/>
                  <a:gd name="T63" fmla="*/ 125 h 1712"/>
                  <a:gd name="T64" fmla="*/ 83 w 464"/>
                  <a:gd name="T65" fmla="*/ 0 h 1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64" h="1712">
                    <a:moveTo>
                      <a:pt x="341" y="1712"/>
                    </a:moveTo>
                    <a:lnTo>
                      <a:pt x="263" y="1664"/>
                    </a:lnTo>
                    <a:lnTo>
                      <a:pt x="249" y="1585"/>
                    </a:lnTo>
                    <a:lnTo>
                      <a:pt x="218" y="1569"/>
                    </a:lnTo>
                    <a:lnTo>
                      <a:pt x="188" y="1427"/>
                    </a:lnTo>
                    <a:lnTo>
                      <a:pt x="126" y="1395"/>
                    </a:lnTo>
                    <a:lnTo>
                      <a:pt x="127" y="1332"/>
                    </a:lnTo>
                    <a:lnTo>
                      <a:pt x="192" y="1209"/>
                    </a:lnTo>
                    <a:lnTo>
                      <a:pt x="255" y="1162"/>
                    </a:lnTo>
                    <a:lnTo>
                      <a:pt x="333" y="1178"/>
                    </a:lnTo>
                    <a:lnTo>
                      <a:pt x="410" y="1227"/>
                    </a:lnTo>
                    <a:lnTo>
                      <a:pt x="396" y="1148"/>
                    </a:lnTo>
                    <a:lnTo>
                      <a:pt x="350" y="1070"/>
                    </a:lnTo>
                    <a:lnTo>
                      <a:pt x="398" y="1023"/>
                    </a:lnTo>
                    <a:lnTo>
                      <a:pt x="444" y="1008"/>
                    </a:lnTo>
                    <a:lnTo>
                      <a:pt x="446" y="930"/>
                    </a:lnTo>
                    <a:lnTo>
                      <a:pt x="431" y="867"/>
                    </a:lnTo>
                    <a:lnTo>
                      <a:pt x="464" y="805"/>
                    </a:lnTo>
                    <a:lnTo>
                      <a:pt x="386" y="709"/>
                    </a:lnTo>
                    <a:lnTo>
                      <a:pt x="323" y="755"/>
                    </a:lnTo>
                    <a:lnTo>
                      <a:pt x="294" y="583"/>
                    </a:lnTo>
                    <a:lnTo>
                      <a:pt x="342" y="583"/>
                    </a:lnTo>
                    <a:lnTo>
                      <a:pt x="342" y="552"/>
                    </a:lnTo>
                    <a:lnTo>
                      <a:pt x="185" y="534"/>
                    </a:lnTo>
                    <a:lnTo>
                      <a:pt x="170" y="471"/>
                    </a:lnTo>
                    <a:lnTo>
                      <a:pt x="202" y="440"/>
                    </a:lnTo>
                    <a:lnTo>
                      <a:pt x="203" y="378"/>
                    </a:lnTo>
                    <a:lnTo>
                      <a:pt x="79" y="282"/>
                    </a:lnTo>
                    <a:lnTo>
                      <a:pt x="0" y="281"/>
                    </a:lnTo>
                    <a:lnTo>
                      <a:pt x="16" y="250"/>
                    </a:lnTo>
                    <a:lnTo>
                      <a:pt x="65" y="203"/>
                    </a:lnTo>
                    <a:lnTo>
                      <a:pt x="49" y="125"/>
                    </a:lnTo>
                    <a:lnTo>
                      <a:pt x="8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8" name="Line 552">
                <a:extLst>
                  <a:ext uri="{FF2B5EF4-FFF2-40B4-BE49-F238E27FC236}">
                    <a16:creationId xmlns:a16="http://schemas.microsoft.com/office/drawing/2014/main" id="{717E9CAC-8851-4871-B66D-4461BFA70E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69" y="1627"/>
                <a:ext cx="46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9" name="Freeform 553">
                <a:extLst>
                  <a:ext uri="{FF2B5EF4-FFF2-40B4-BE49-F238E27FC236}">
                    <a16:creationId xmlns:a16="http://schemas.microsoft.com/office/drawing/2014/main" id="{9622916D-172C-4DA0-97C8-86D493783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5" y="1643"/>
                <a:ext cx="133" cy="48"/>
              </a:xfrm>
              <a:custGeom>
                <a:avLst/>
                <a:gdLst>
                  <a:gd name="T0" fmla="*/ 933 w 933"/>
                  <a:gd name="T1" fmla="*/ 335 h 335"/>
                  <a:gd name="T2" fmla="*/ 531 w 933"/>
                  <a:gd name="T3" fmla="*/ 32 h 335"/>
                  <a:gd name="T4" fmla="*/ 307 w 933"/>
                  <a:gd name="T5" fmla="*/ 123 h 335"/>
                  <a:gd name="T6" fmla="*/ 152 w 933"/>
                  <a:gd name="T7" fmla="*/ 11 h 335"/>
                  <a:gd name="T8" fmla="*/ 0 w 933"/>
                  <a:gd name="T9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35">
                    <a:moveTo>
                      <a:pt x="933" y="335"/>
                    </a:moveTo>
                    <a:lnTo>
                      <a:pt x="531" y="32"/>
                    </a:lnTo>
                    <a:lnTo>
                      <a:pt x="307" y="123"/>
                    </a:lnTo>
                    <a:lnTo>
                      <a:pt x="152" y="1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0" name="Freeform 554">
                <a:extLst>
                  <a:ext uri="{FF2B5EF4-FFF2-40B4-BE49-F238E27FC236}">
                    <a16:creationId xmlns:a16="http://schemas.microsoft.com/office/drawing/2014/main" id="{8DE9821F-8AD9-415C-83D7-58D97A2B8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5" y="1565"/>
                <a:ext cx="59" cy="78"/>
              </a:xfrm>
              <a:custGeom>
                <a:avLst/>
                <a:gdLst>
                  <a:gd name="T0" fmla="*/ 411 w 411"/>
                  <a:gd name="T1" fmla="*/ 0 h 549"/>
                  <a:gd name="T2" fmla="*/ 377 w 411"/>
                  <a:gd name="T3" fmla="*/ 108 h 549"/>
                  <a:gd name="T4" fmla="*/ 251 w 411"/>
                  <a:gd name="T5" fmla="*/ 123 h 549"/>
                  <a:gd name="T6" fmla="*/ 0 w 411"/>
                  <a:gd name="T7" fmla="*/ 549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1" h="549">
                    <a:moveTo>
                      <a:pt x="411" y="0"/>
                    </a:moveTo>
                    <a:lnTo>
                      <a:pt x="377" y="108"/>
                    </a:lnTo>
                    <a:lnTo>
                      <a:pt x="251" y="123"/>
                    </a:lnTo>
                    <a:lnTo>
                      <a:pt x="0" y="5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1" name="Freeform 555">
                <a:extLst>
                  <a:ext uri="{FF2B5EF4-FFF2-40B4-BE49-F238E27FC236}">
                    <a16:creationId xmlns:a16="http://schemas.microsoft.com/office/drawing/2014/main" id="{49674F58-5ECF-49EF-AA61-D6B65264B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4" y="1565"/>
                <a:ext cx="109" cy="26"/>
              </a:xfrm>
              <a:custGeom>
                <a:avLst/>
                <a:gdLst>
                  <a:gd name="T0" fmla="*/ 0 w 768"/>
                  <a:gd name="T1" fmla="*/ 0 h 183"/>
                  <a:gd name="T2" fmla="*/ 299 w 768"/>
                  <a:gd name="T3" fmla="*/ 97 h 183"/>
                  <a:gd name="T4" fmla="*/ 628 w 768"/>
                  <a:gd name="T5" fmla="*/ 55 h 183"/>
                  <a:gd name="T6" fmla="*/ 768 w 768"/>
                  <a:gd name="T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8" h="183">
                    <a:moveTo>
                      <a:pt x="0" y="0"/>
                    </a:moveTo>
                    <a:lnTo>
                      <a:pt x="299" y="97"/>
                    </a:lnTo>
                    <a:lnTo>
                      <a:pt x="628" y="55"/>
                    </a:lnTo>
                    <a:lnTo>
                      <a:pt x="768" y="1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2" name="Line 556">
                <a:extLst>
                  <a:ext uri="{FF2B5EF4-FFF2-40B4-BE49-F238E27FC236}">
                    <a16:creationId xmlns:a16="http://schemas.microsoft.com/office/drawing/2014/main" id="{AC910E5F-1E68-4262-B35D-6965E950E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72" y="1642"/>
                <a:ext cx="2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3" name="Freeform 557">
                <a:extLst>
                  <a:ext uri="{FF2B5EF4-FFF2-40B4-BE49-F238E27FC236}">
                    <a16:creationId xmlns:a16="http://schemas.microsoft.com/office/drawing/2014/main" id="{5BDF33BE-1FF5-4842-9BCB-C88D77050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" y="1530"/>
                <a:ext cx="32" cy="73"/>
              </a:xfrm>
              <a:custGeom>
                <a:avLst/>
                <a:gdLst>
                  <a:gd name="T0" fmla="*/ 224 w 224"/>
                  <a:gd name="T1" fmla="*/ 0 h 515"/>
                  <a:gd name="T2" fmla="*/ 83 w 224"/>
                  <a:gd name="T3" fmla="*/ 45 h 515"/>
                  <a:gd name="T4" fmla="*/ 66 w 224"/>
                  <a:gd name="T5" fmla="*/ 92 h 515"/>
                  <a:gd name="T6" fmla="*/ 81 w 224"/>
                  <a:gd name="T7" fmla="*/ 170 h 515"/>
                  <a:gd name="T8" fmla="*/ 0 w 224"/>
                  <a:gd name="T9" fmla="*/ 358 h 515"/>
                  <a:gd name="T10" fmla="*/ 78 w 224"/>
                  <a:gd name="T11" fmla="*/ 406 h 515"/>
                  <a:gd name="T12" fmla="*/ 60 w 224"/>
                  <a:gd name="T13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515">
                    <a:moveTo>
                      <a:pt x="224" y="0"/>
                    </a:moveTo>
                    <a:lnTo>
                      <a:pt x="83" y="45"/>
                    </a:lnTo>
                    <a:lnTo>
                      <a:pt x="66" y="92"/>
                    </a:lnTo>
                    <a:lnTo>
                      <a:pt x="81" y="170"/>
                    </a:lnTo>
                    <a:lnTo>
                      <a:pt x="0" y="358"/>
                    </a:lnTo>
                    <a:lnTo>
                      <a:pt x="78" y="406"/>
                    </a:lnTo>
                    <a:lnTo>
                      <a:pt x="60" y="5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4" name="Freeform 558">
                <a:extLst>
                  <a:ext uri="{FF2B5EF4-FFF2-40B4-BE49-F238E27FC236}">
                    <a16:creationId xmlns:a16="http://schemas.microsoft.com/office/drawing/2014/main" id="{1C3BBCD4-7226-4721-81A6-F5FECB3FF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8" y="1530"/>
                <a:ext cx="40" cy="29"/>
              </a:xfrm>
              <a:custGeom>
                <a:avLst/>
                <a:gdLst>
                  <a:gd name="T0" fmla="*/ 279 w 279"/>
                  <a:gd name="T1" fmla="*/ 207 h 207"/>
                  <a:gd name="T2" fmla="*/ 62 w 279"/>
                  <a:gd name="T3" fmla="*/ 111 h 207"/>
                  <a:gd name="T4" fmla="*/ 31 w 279"/>
                  <a:gd name="T5" fmla="*/ 16 h 207"/>
                  <a:gd name="T6" fmla="*/ 0 w 279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9" h="207">
                    <a:moveTo>
                      <a:pt x="279" y="207"/>
                    </a:moveTo>
                    <a:lnTo>
                      <a:pt x="62" y="111"/>
                    </a:lnTo>
                    <a:lnTo>
                      <a:pt x="31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5" name="Freeform 559">
                <a:extLst>
                  <a:ext uri="{FF2B5EF4-FFF2-40B4-BE49-F238E27FC236}">
                    <a16:creationId xmlns:a16="http://schemas.microsoft.com/office/drawing/2014/main" id="{424362FE-09DD-42E7-9690-B08388AE9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5" y="1484"/>
                <a:ext cx="73" cy="46"/>
              </a:xfrm>
              <a:custGeom>
                <a:avLst/>
                <a:gdLst>
                  <a:gd name="T0" fmla="*/ 513 w 513"/>
                  <a:gd name="T1" fmla="*/ 320 h 320"/>
                  <a:gd name="T2" fmla="*/ 358 w 513"/>
                  <a:gd name="T3" fmla="*/ 239 h 320"/>
                  <a:gd name="T4" fmla="*/ 0 w 513"/>
                  <a:gd name="T5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3" h="320">
                    <a:moveTo>
                      <a:pt x="513" y="320"/>
                    </a:moveTo>
                    <a:lnTo>
                      <a:pt x="358" y="23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6" name="Freeform 560">
                <a:extLst>
                  <a:ext uri="{FF2B5EF4-FFF2-40B4-BE49-F238E27FC236}">
                    <a16:creationId xmlns:a16="http://schemas.microsoft.com/office/drawing/2014/main" id="{01AE9B36-14E0-4E04-9C57-D67645785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5" y="1401"/>
                <a:ext cx="24" cy="85"/>
              </a:xfrm>
              <a:custGeom>
                <a:avLst/>
                <a:gdLst>
                  <a:gd name="T0" fmla="*/ 164 w 164"/>
                  <a:gd name="T1" fmla="*/ 583 h 597"/>
                  <a:gd name="T2" fmla="*/ 38 w 164"/>
                  <a:gd name="T3" fmla="*/ 597 h 597"/>
                  <a:gd name="T4" fmla="*/ 0 w 164"/>
                  <a:gd name="T5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97">
                    <a:moveTo>
                      <a:pt x="164" y="583"/>
                    </a:moveTo>
                    <a:lnTo>
                      <a:pt x="38" y="59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7" name="Line 561">
                <a:extLst>
                  <a:ext uri="{FF2B5EF4-FFF2-40B4-BE49-F238E27FC236}">
                    <a16:creationId xmlns:a16="http://schemas.microsoft.com/office/drawing/2014/main" id="{FB8FA089-9703-4031-9FF1-AB4A150AFE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99" y="1484"/>
                <a:ext cx="6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8" name="Freeform 562">
                <a:extLst>
                  <a:ext uri="{FF2B5EF4-FFF2-40B4-BE49-F238E27FC236}">
                    <a16:creationId xmlns:a16="http://schemas.microsoft.com/office/drawing/2014/main" id="{A8E51075-BEC0-4D72-A8C2-45D24B0A7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2" y="1401"/>
                <a:ext cx="73" cy="45"/>
              </a:xfrm>
              <a:custGeom>
                <a:avLst/>
                <a:gdLst>
                  <a:gd name="T0" fmla="*/ 509 w 509"/>
                  <a:gd name="T1" fmla="*/ 0 h 318"/>
                  <a:gd name="T2" fmla="*/ 112 w 509"/>
                  <a:gd name="T3" fmla="*/ 309 h 318"/>
                  <a:gd name="T4" fmla="*/ 0 w 509"/>
                  <a:gd name="T5" fmla="*/ 31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9" h="318">
                    <a:moveTo>
                      <a:pt x="509" y="0"/>
                    </a:moveTo>
                    <a:lnTo>
                      <a:pt x="112" y="309"/>
                    </a:lnTo>
                    <a:lnTo>
                      <a:pt x="0" y="31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9" name="Freeform 563">
                <a:extLst>
                  <a:ext uri="{FF2B5EF4-FFF2-40B4-BE49-F238E27FC236}">
                    <a16:creationId xmlns:a16="http://schemas.microsoft.com/office/drawing/2014/main" id="{7635509C-2165-427E-8592-6EDB19E54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3" y="1484"/>
                <a:ext cx="42" cy="107"/>
              </a:xfrm>
              <a:custGeom>
                <a:avLst/>
                <a:gdLst>
                  <a:gd name="T0" fmla="*/ 0 w 292"/>
                  <a:gd name="T1" fmla="*/ 748 h 748"/>
                  <a:gd name="T2" fmla="*/ 290 w 292"/>
                  <a:gd name="T3" fmla="*/ 187 h 748"/>
                  <a:gd name="T4" fmla="*/ 292 w 292"/>
                  <a:gd name="T5" fmla="*/ 0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2" h="748">
                    <a:moveTo>
                      <a:pt x="0" y="748"/>
                    </a:moveTo>
                    <a:lnTo>
                      <a:pt x="290" y="187"/>
                    </a:lnTo>
                    <a:lnTo>
                      <a:pt x="29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0" name="Freeform 564">
                <a:extLst>
                  <a:ext uri="{FF2B5EF4-FFF2-40B4-BE49-F238E27FC236}">
                    <a16:creationId xmlns:a16="http://schemas.microsoft.com/office/drawing/2014/main" id="{7E52733A-2C86-4B15-84CE-77A5841B4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2" y="1603"/>
                <a:ext cx="103" cy="54"/>
              </a:xfrm>
              <a:custGeom>
                <a:avLst/>
                <a:gdLst>
                  <a:gd name="T0" fmla="*/ 722 w 722"/>
                  <a:gd name="T1" fmla="*/ 0 h 372"/>
                  <a:gd name="T2" fmla="*/ 703 w 722"/>
                  <a:gd name="T3" fmla="*/ 282 h 372"/>
                  <a:gd name="T4" fmla="*/ 435 w 722"/>
                  <a:gd name="T5" fmla="*/ 372 h 372"/>
                  <a:gd name="T6" fmla="*/ 357 w 722"/>
                  <a:gd name="T7" fmla="*/ 324 h 372"/>
                  <a:gd name="T8" fmla="*/ 154 w 722"/>
                  <a:gd name="T9" fmla="*/ 321 h 372"/>
                  <a:gd name="T10" fmla="*/ 16 w 722"/>
                  <a:gd name="T11" fmla="*/ 84 h 372"/>
                  <a:gd name="T12" fmla="*/ 0 w 722"/>
                  <a:gd name="T13" fmla="*/ 8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2" h="372">
                    <a:moveTo>
                      <a:pt x="722" y="0"/>
                    </a:moveTo>
                    <a:lnTo>
                      <a:pt x="703" y="282"/>
                    </a:lnTo>
                    <a:lnTo>
                      <a:pt x="435" y="372"/>
                    </a:lnTo>
                    <a:lnTo>
                      <a:pt x="357" y="324"/>
                    </a:lnTo>
                    <a:lnTo>
                      <a:pt x="154" y="321"/>
                    </a:lnTo>
                    <a:lnTo>
                      <a:pt x="16" y="84"/>
                    </a:lnTo>
                    <a:lnTo>
                      <a:pt x="0" y="8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1" name="Freeform 565">
                <a:extLst>
                  <a:ext uri="{FF2B5EF4-FFF2-40B4-BE49-F238E27FC236}">
                    <a16:creationId xmlns:a16="http://schemas.microsoft.com/office/drawing/2014/main" id="{FDA32DF1-60D5-42B9-B8F9-C45CE56F4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1615"/>
                <a:ext cx="24" cy="76"/>
              </a:xfrm>
              <a:custGeom>
                <a:avLst/>
                <a:gdLst>
                  <a:gd name="T0" fmla="*/ 0 w 165"/>
                  <a:gd name="T1" fmla="*/ 530 h 530"/>
                  <a:gd name="T2" fmla="*/ 128 w 165"/>
                  <a:gd name="T3" fmla="*/ 391 h 530"/>
                  <a:gd name="T4" fmla="*/ 116 w 165"/>
                  <a:gd name="T5" fmla="*/ 124 h 530"/>
                  <a:gd name="T6" fmla="*/ 165 w 165"/>
                  <a:gd name="T7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530">
                    <a:moveTo>
                      <a:pt x="0" y="530"/>
                    </a:moveTo>
                    <a:lnTo>
                      <a:pt x="128" y="391"/>
                    </a:lnTo>
                    <a:lnTo>
                      <a:pt x="116" y="124"/>
                    </a:lnTo>
                    <a:lnTo>
                      <a:pt x="16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2" name="Line 566">
                <a:extLst>
                  <a:ext uri="{FF2B5EF4-FFF2-40B4-BE49-F238E27FC236}">
                    <a16:creationId xmlns:a16="http://schemas.microsoft.com/office/drawing/2014/main" id="{7C75BCCC-7612-484A-82F1-9EE5935370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28" y="1691"/>
                <a:ext cx="0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3" name="Line 567">
                <a:extLst>
                  <a:ext uri="{FF2B5EF4-FFF2-40B4-BE49-F238E27FC236}">
                    <a16:creationId xmlns:a16="http://schemas.microsoft.com/office/drawing/2014/main" id="{833B79DF-52AB-402E-A217-6260B2B6B6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52" y="1591"/>
                <a:ext cx="11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4" name="Freeform 568">
                <a:extLst>
                  <a:ext uri="{FF2B5EF4-FFF2-40B4-BE49-F238E27FC236}">
                    <a16:creationId xmlns:a16="http://schemas.microsoft.com/office/drawing/2014/main" id="{CEB9AC5B-677B-4C30-855C-5B02779EB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5" y="1603"/>
                <a:ext cx="73" cy="40"/>
              </a:xfrm>
              <a:custGeom>
                <a:avLst/>
                <a:gdLst>
                  <a:gd name="T0" fmla="*/ 0 w 514"/>
                  <a:gd name="T1" fmla="*/ 0 h 274"/>
                  <a:gd name="T2" fmla="*/ 219 w 514"/>
                  <a:gd name="T3" fmla="*/ 81 h 274"/>
                  <a:gd name="T4" fmla="*/ 218 w 514"/>
                  <a:gd name="T5" fmla="*/ 160 h 274"/>
                  <a:gd name="T6" fmla="*/ 296 w 514"/>
                  <a:gd name="T7" fmla="*/ 177 h 274"/>
                  <a:gd name="T8" fmla="*/ 310 w 514"/>
                  <a:gd name="T9" fmla="*/ 256 h 274"/>
                  <a:gd name="T10" fmla="*/ 514 w 514"/>
                  <a:gd name="T11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4" h="274">
                    <a:moveTo>
                      <a:pt x="0" y="0"/>
                    </a:moveTo>
                    <a:lnTo>
                      <a:pt x="219" y="81"/>
                    </a:lnTo>
                    <a:lnTo>
                      <a:pt x="218" y="160"/>
                    </a:lnTo>
                    <a:lnTo>
                      <a:pt x="296" y="177"/>
                    </a:lnTo>
                    <a:lnTo>
                      <a:pt x="310" y="256"/>
                    </a:lnTo>
                    <a:lnTo>
                      <a:pt x="514" y="2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5" name="Freeform 569">
                <a:extLst>
                  <a:ext uri="{FF2B5EF4-FFF2-40B4-BE49-F238E27FC236}">
                    <a16:creationId xmlns:a16="http://schemas.microsoft.com/office/drawing/2014/main" id="{DD596BE2-E193-4B75-9AC7-BF962D163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8" y="1672"/>
                <a:ext cx="103" cy="47"/>
              </a:xfrm>
              <a:custGeom>
                <a:avLst/>
                <a:gdLst>
                  <a:gd name="T0" fmla="*/ 726 w 726"/>
                  <a:gd name="T1" fmla="*/ 0 h 335"/>
                  <a:gd name="T2" fmla="*/ 569 w 726"/>
                  <a:gd name="T3" fmla="*/ 13 h 335"/>
                  <a:gd name="T4" fmla="*/ 553 w 726"/>
                  <a:gd name="T5" fmla="*/ 60 h 335"/>
                  <a:gd name="T6" fmla="*/ 270 w 726"/>
                  <a:gd name="T7" fmla="*/ 56 h 335"/>
                  <a:gd name="T8" fmla="*/ 160 w 726"/>
                  <a:gd name="T9" fmla="*/ 86 h 335"/>
                  <a:gd name="T10" fmla="*/ 112 w 726"/>
                  <a:gd name="T11" fmla="*/ 226 h 335"/>
                  <a:gd name="T12" fmla="*/ 2 w 726"/>
                  <a:gd name="T13" fmla="*/ 209 h 335"/>
                  <a:gd name="T14" fmla="*/ 0 w 726"/>
                  <a:gd name="T1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6" h="335">
                    <a:moveTo>
                      <a:pt x="726" y="0"/>
                    </a:moveTo>
                    <a:lnTo>
                      <a:pt x="569" y="13"/>
                    </a:lnTo>
                    <a:lnTo>
                      <a:pt x="553" y="60"/>
                    </a:lnTo>
                    <a:lnTo>
                      <a:pt x="270" y="56"/>
                    </a:lnTo>
                    <a:lnTo>
                      <a:pt x="160" y="86"/>
                    </a:lnTo>
                    <a:lnTo>
                      <a:pt x="112" y="226"/>
                    </a:lnTo>
                    <a:lnTo>
                      <a:pt x="2" y="209"/>
                    </a:lnTo>
                    <a:lnTo>
                      <a:pt x="0" y="33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6" name="Freeform 570">
                <a:extLst>
                  <a:ext uri="{FF2B5EF4-FFF2-40B4-BE49-F238E27FC236}">
                    <a16:creationId xmlns:a16="http://schemas.microsoft.com/office/drawing/2014/main" id="{180D4026-E659-4666-9E90-DA6D12E44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8" y="1702"/>
                <a:ext cx="80" cy="45"/>
              </a:xfrm>
              <a:custGeom>
                <a:avLst/>
                <a:gdLst>
                  <a:gd name="T0" fmla="*/ 279 w 563"/>
                  <a:gd name="T1" fmla="*/ 311 h 311"/>
                  <a:gd name="T2" fmla="*/ 438 w 563"/>
                  <a:gd name="T3" fmla="*/ 204 h 311"/>
                  <a:gd name="T4" fmla="*/ 563 w 563"/>
                  <a:gd name="T5" fmla="*/ 174 h 311"/>
                  <a:gd name="T6" fmla="*/ 488 w 563"/>
                  <a:gd name="T7" fmla="*/ 1 h 311"/>
                  <a:gd name="T8" fmla="*/ 425 w 563"/>
                  <a:gd name="T9" fmla="*/ 0 h 311"/>
                  <a:gd name="T10" fmla="*/ 313 w 563"/>
                  <a:gd name="T11" fmla="*/ 124 h 311"/>
                  <a:gd name="T12" fmla="*/ 157 w 563"/>
                  <a:gd name="T13" fmla="*/ 74 h 311"/>
                  <a:gd name="T14" fmla="*/ 94 w 563"/>
                  <a:gd name="T15" fmla="*/ 137 h 311"/>
                  <a:gd name="T16" fmla="*/ 16 w 563"/>
                  <a:gd name="T17" fmla="*/ 120 h 311"/>
                  <a:gd name="T18" fmla="*/ 0 w 563"/>
                  <a:gd name="T19" fmla="*/ 12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3" h="311">
                    <a:moveTo>
                      <a:pt x="279" y="311"/>
                    </a:moveTo>
                    <a:lnTo>
                      <a:pt x="438" y="204"/>
                    </a:lnTo>
                    <a:lnTo>
                      <a:pt x="563" y="174"/>
                    </a:lnTo>
                    <a:lnTo>
                      <a:pt x="488" y="1"/>
                    </a:lnTo>
                    <a:lnTo>
                      <a:pt x="425" y="0"/>
                    </a:lnTo>
                    <a:lnTo>
                      <a:pt x="313" y="124"/>
                    </a:lnTo>
                    <a:lnTo>
                      <a:pt x="157" y="74"/>
                    </a:lnTo>
                    <a:lnTo>
                      <a:pt x="94" y="137"/>
                    </a:lnTo>
                    <a:lnTo>
                      <a:pt x="16" y="120"/>
                    </a:lnTo>
                    <a:lnTo>
                      <a:pt x="0" y="1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7" name="Freeform 571">
                <a:extLst>
                  <a:ext uri="{FF2B5EF4-FFF2-40B4-BE49-F238E27FC236}">
                    <a16:creationId xmlns:a16="http://schemas.microsoft.com/office/drawing/2014/main" id="{3362EA78-5851-4BCC-BDED-5D9D099EA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8" y="1672"/>
                <a:ext cx="9" cy="69"/>
              </a:xfrm>
              <a:custGeom>
                <a:avLst/>
                <a:gdLst>
                  <a:gd name="T0" fmla="*/ 22 w 62"/>
                  <a:gd name="T1" fmla="*/ 0 h 487"/>
                  <a:gd name="T2" fmla="*/ 19 w 62"/>
                  <a:gd name="T3" fmla="*/ 204 h 487"/>
                  <a:gd name="T4" fmla="*/ 49 w 62"/>
                  <a:gd name="T5" fmla="*/ 313 h 487"/>
                  <a:gd name="T6" fmla="*/ 0 w 62"/>
                  <a:gd name="T7" fmla="*/ 407 h 487"/>
                  <a:gd name="T8" fmla="*/ 31 w 62"/>
                  <a:gd name="T9" fmla="*/ 454 h 487"/>
                  <a:gd name="T10" fmla="*/ 62 w 62"/>
                  <a:gd name="T11" fmla="*/ 487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487">
                    <a:moveTo>
                      <a:pt x="22" y="0"/>
                    </a:moveTo>
                    <a:lnTo>
                      <a:pt x="19" y="204"/>
                    </a:lnTo>
                    <a:lnTo>
                      <a:pt x="49" y="313"/>
                    </a:lnTo>
                    <a:lnTo>
                      <a:pt x="0" y="407"/>
                    </a:lnTo>
                    <a:lnTo>
                      <a:pt x="31" y="454"/>
                    </a:lnTo>
                    <a:lnTo>
                      <a:pt x="62" y="48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8" name="Line 572">
                <a:extLst>
                  <a:ext uri="{FF2B5EF4-FFF2-40B4-BE49-F238E27FC236}">
                    <a16:creationId xmlns:a16="http://schemas.microsoft.com/office/drawing/2014/main" id="{D44ACBD5-B574-4FBC-A857-A2AFCC4C6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21" y="1643"/>
                <a:ext cx="7" cy="2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9" name="Freeform 573">
                <a:extLst>
                  <a:ext uri="{FF2B5EF4-FFF2-40B4-BE49-F238E27FC236}">
                    <a16:creationId xmlns:a16="http://schemas.microsoft.com/office/drawing/2014/main" id="{33BF38D6-D076-4473-8059-FCB632C9D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4" y="1559"/>
                <a:ext cx="21" cy="84"/>
              </a:xfrm>
              <a:custGeom>
                <a:avLst/>
                <a:gdLst>
                  <a:gd name="T0" fmla="*/ 32 w 152"/>
                  <a:gd name="T1" fmla="*/ 0 h 582"/>
                  <a:gd name="T2" fmla="*/ 0 w 152"/>
                  <a:gd name="T3" fmla="*/ 125 h 582"/>
                  <a:gd name="T4" fmla="*/ 152 w 152"/>
                  <a:gd name="T5" fmla="*/ 410 h 582"/>
                  <a:gd name="T6" fmla="*/ 103 w 152"/>
                  <a:gd name="T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582">
                    <a:moveTo>
                      <a:pt x="32" y="0"/>
                    </a:moveTo>
                    <a:lnTo>
                      <a:pt x="0" y="125"/>
                    </a:lnTo>
                    <a:lnTo>
                      <a:pt x="152" y="410"/>
                    </a:lnTo>
                    <a:lnTo>
                      <a:pt x="103" y="5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0" name="Freeform 574">
                <a:extLst>
                  <a:ext uri="{FF2B5EF4-FFF2-40B4-BE49-F238E27FC236}">
                    <a16:creationId xmlns:a16="http://schemas.microsoft.com/office/drawing/2014/main" id="{932C5506-B3C3-43A5-B9CD-9FEED1162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7" y="1741"/>
                <a:ext cx="70" cy="35"/>
              </a:xfrm>
              <a:custGeom>
                <a:avLst/>
                <a:gdLst>
                  <a:gd name="T0" fmla="*/ 487 w 487"/>
                  <a:gd name="T1" fmla="*/ 1 h 246"/>
                  <a:gd name="T2" fmla="*/ 472 w 487"/>
                  <a:gd name="T3" fmla="*/ 0 h 246"/>
                  <a:gd name="T4" fmla="*/ 185 w 487"/>
                  <a:gd name="T5" fmla="*/ 246 h 246"/>
                  <a:gd name="T6" fmla="*/ 45 w 487"/>
                  <a:gd name="T7" fmla="*/ 166 h 246"/>
                  <a:gd name="T8" fmla="*/ 0 w 487"/>
                  <a:gd name="T9" fmla="*/ 4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246">
                    <a:moveTo>
                      <a:pt x="487" y="1"/>
                    </a:moveTo>
                    <a:lnTo>
                      <a:pt x="472" y="0"/>
                    </a:lnTo>
                    <a:lnTo>
                      <a:pt x="185" y="246"/>
                    </a:lnTo>
                    <a:lnTo>
                      <a:pt x="45" y="166"/>
                    </a:lnTo>
                    <a:lnTo>
                      <a:pt x="0" y="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1" name="Freeform 575">
                <a:extLst>
                  <a:ext uri="{FF2B5EF4-FFF2-40B4-BE49-F238E27FC236}">
                    <a16:creationId xmlns:a16="http://schemas.microsoft.com/office/drawing/2014/main" id="{7002B954-8D59-4896-A2DD-21FE12947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1726"/>
                <a:ext cx="33" cy="21"/>
              </a:xfrm>
              <a:custGeom>
                <a:avLst/>
                <a:gdLst>
                  <a:gd name="T0" fmla="*/ 234 w 234"/>
                  <a:gd name="T1" fmla="*/ 142 h 142"/>
                  <a:gd name="T2" fmla="*/ 157 w 234"/>
                  <a:gd name="T3" fmla="*/ 110 h 142"/>
                  <a:gd name="T4" fmla="*/ 174 w 234"/>
                  <a:gd name="T5" fmla="*/ 47 h 142"/>
                  <a:gd name="T6" fmla="*/ 142 w 234"/>
                  <a:gd name="T7" fmla="*/ 0 h 142"/>
                  <a:gd name="T8" fmla="*/ 79 w 234"/>
                  <a:gd name="T9" fmla="*/ 30 h 142"/>
                  <a:gd name="T10" fmla="*/ 79 w 234"/>
                  <a:gd name="T11" fmla="*/ 94 h 142"/>
                  <a:gd name="T12" fmla="*/ 0 w 234"/>
                  <a:gd name="T13" fmla="*/ 7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" h="142">
                    <a:moveTo>
                      <a:pt x="234" y="142"/>
                    </a:moveTo>
                    <a:lnTo>
                      <a:pt x="157" y="110"/>
                    </a:lnTo>
                    <a:lnTo>
                      <a:pt x="174" y="47"/>
                    </a:lnTo>
                    <a:lnTo>
                      <a:pt x="142" y="0"/>
                    </a:lnTo>
                    <a:lnTo>
                      <a:pt x="79" y="30"/>
                    </a:lnTo>
                    <a:lnTo>
                      <a:pt x="79" y="94"/>
                    </a:lnTo>
                    <a:lnTo>
                      <a:pt x="0" y="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2" name="Line 576">
                <a:extLst>
                  <a:ext uri="{FF2B5EF4-FFF2-40B4-BE49-F238E27FC236}">
                    <a16:creationId xmlns:a16="http://schemas.microsoft.com/office/drawing/2014/main" id="{EDB675F6-2D5D-49AF-933C-38109502E8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8" y="1719"/>
                <a:ext cx="6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3" name="Freeform 577">
                <a:extLst>
                  <a:ext uri="{FF2B5EF4-FFF2-40B4-BE49-F238E27FC236}">
                    <a16:creationId xmlns:a16="http://schemas.microsoft.com/office/drawing/2014/main" id="{15B26BD1-325B-4381-8B1C-37D5223B8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1732"/>
                <a:ext cx="84" cy="113"/>
              </a:xfrm>
              <a:custGeom>
                <a:avLst/>
                <a:gdLst>
                  <a:gd name="T0" fmla="*/ 0 w 584"/>
                  <a:gd name="T1" fmla="*/ 0 h 793"/>
                  <a:gd name="T2" fmla="*/ 77 w 584"/>
                  <a:gd name="T3" fmla="*/ 65 h 793"/>
                  <a:gd name="T4" fmla="*/ 121 w 584"/>
                  <a:gd name="T5" fmla="*/ 315 h 793"/>
                  <a:gd name="T6" fmla="*/ 305 w 584"/>
                  <a:gd name="T7" fmla="*/ 617 h 793"/>
                  <a:gd name="T8" fmla="*/ 382 w 584"/>
                  <a:gd name="T9" fmla="*/ 633 h 793"/>
                  <a:gd name="T10" fmla="*/ 428 w 584"/>
                  <a:gd name="T11" fmla="*/ 775 h 793"/>
                  <a:gd name="T12" fmla="*/ 584 w 584"/>
                  <a:gd name="T13" fmla="*/ 79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4" h="793">
                    <a:moveTo>
                      <a:pt x="0" y="0"/>
                    </a:moveTo>
                    <a:lnTo>
                      <a:pt x="77" y="65"/>
                    </a:lnTo>
                    <a:lnTo>
                      <a:pt x="121" y="315"/>
                    </a:lnTo>
                    <a:lnTo>
                      <a:pt x="305" y="617"/>
                    </a:lnTo>
                    <a:lnTo>
                      <a:pt x="382" y="633"/>
                    </a:lnTo>
                    <a:lnTo>
                      <a:pt x="428" y="775"/>
                    </a:lnTo>
                    <a:lnTo>
                      <a:pt x="584" y="79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4" name="Freeform 578">
                <a:extLst>
                  <a:ext uri="{FF2B5EF4-FFF2-40B4-BE49-F238E27FC236}">
                    <a16:creationId xmlns:a16="http://schemas.microsoft.com/office/drawing/2014/main" id="{EE48F873-8E13-4D6E-B9F2-2DCD75E7B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4" y="1741"/>
                <a:ext cx="88" cy="104"/>
              </a:xfrm>
              <a:custGeom>
                <a:avLst/>
                <a:gdLst>
                  <a:gd name="T0" fmla="*/ 512 w 619"/>
                  <a:gd name="T1" fmla="*/ 0 h 729"/>
                  <a:gd name="T2" fmla="*/ 619 w 619"/>
                  <a:gd name="T3" fmla="*/ 142 h 729"/>
                  <a:gd name="T4" fmla="*/ 475 w 619"/>
                  <a:gd name="T5" fmla="*/ 391 h 729"/>
                  <a:gd name="T6" fmla="*/ 332 w 619"/>
                  <a:gd name="T7" fmla="*/ 513 h 729"/>
                  <a:gd name="T8" fmla="*/ 204 w 619"/>
                  <a:gd name="T9" fmla="*/ 685 h 729"/>
                  <a:gd name="T10" fmla="*/ 0 w 619"/>
                  <a:gd name="T11" fmla="*/ 729 h 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9" h="729">
                    <a:moveTo>
                      <a:pt x="512" y="0"/>
                    </a:moveTo>
                    <a:lnTo>
                      <a:pt x="619" y="142"/>
                    </a:lnTo>
                    <a:lnTo>
                      <a:pt x="475" y="391"/>
                    </a:lnTo>
                    <a:lnTo>
                      <a:pt x="332" y="513"/>
                    </a:lnTo>
                    <a:lnTo>
                      <a:pt x="204" y="685"/>
                    </a:lnTo>
                    <a:lnTo>
                      <a:pt x="0" y="72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5" name="Freeform 579">
                <a:extLst>
                  <a:ext uri="{FF2B5EF4-FFF2-40B4-BE49-F238E27FC236}">
                    <a16:creationId xmlns:a16="http://schemas.microsoft.com/office/drawing/2014/main" id="{C964885A-C6B8-401F-8732-44F3F0125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" y="1728"/>
                <a:ext cx="54" cy="14"/>
              </a:xfrm>
              <a:custGeom>
                <a:avLst/>
                <a:gdLst>
                  <a:gd name="T0" fmla="*/ 375 w 375"/>
                  <a:gd name="T1" fmla="*/ 67 h 98"/>
                  <a:gd name="T2" fmla="*/ 328 w 375"/>
                  <a:gd name="T3" fmla="*/ 98 h 98"/>
                  <a:gd name="T4" fmla="*/ 313 w 375"/>
                  <a:gd name="T5" fmla="*/ 35 h 98"/>
                  <a:gd name="T6" fmla="*/ 47 w 375"/>
                  <a:gd name="T7" fmla="*/ 0 h 98"/>
                  <a:gd name="T8" fmla="*/ 0 w 375"/>
                  <a:gd name="T9" fmla="*/ 3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98">
                    <a:moveTo>
                      <a:pt x="375" y="67"/>
                    </a:moveTo>
                    <a:lnTo>
                      <a:pt x="328" y="98"/>
                    </a:lnTo>
                    <a:lnTo>
                      <a:pt x="313" y="35"/>
                    </a:lnTo>
                    <a:lnTo>
                      <a:pt x="47" y="0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6" name="Freeform 580">
                <a:extLst>
                  <a:ext uri="{FF2B5EF4-FFF2-40B4-BE49-F238E27FC236}">
                    <a16:creationId xmlns:a16="http://schemas.microsoft.com/office/drawing/2014/main" id="{A8B35A87-8FE4-4D94-B854-A1AD4F417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" y="1732"/>
                <a:ext cx="36" cy="65"/>
              </a:xfrm>
              <a:custGeom>
                <a:avLst/>
                <a:gdLst>
                  <a:gd name="T0" fmla="*/ 60 w 255"/>
                  <a:gd name="T1" fmla="*/ 452 h 452"/>
                  <a:gd name="T2" fmla="*/ 76 w 255"/>
                  <a:gd name="T3" fmla="*/ 406 h 452"/>
                  <a:gd name="T4" fmla="*/ 0 w 255"/>
                  <a:gd name="T5" fmla="*/ 310 h 452"/>
                  <a:gd name="T6" fmla="*/ 16 w 255"/>
                  <a:gd name="T7" fmla="*/ 264 h 452"/>
                  <a:gd name="T8" fmla="*/ 17 w 255"/>
                  <a:gd name="T9" fmla="*/ 169 h 452"/>
                  <a:gd name="T10" fmla="*/ 159 w 255"/>
                  <a:gd name="T11" fmla="*/ 156 h 452"/>
                  <a:gd name="T12" fmla="*/ 144 w 255"/>
                  <a:gd name="T13" fmla="*/ 62 h 452"/>
                  <a:gd name="T14" fmla="*/ 252 w 255"/>
                  <a:gd name="T15" fmla="*/ 2 h 452"/>
                  <a:gd name="T16" fmla="*/ 255 w 255"/>
                  <a:gd name="T17" fmla="*/ 0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5" h="452">
                    <a:moveTo>
                      <a:pt x="60" y="452"/>
                    </a:moveTo>
                    <a:lnTo>
                      <a:pt x="76" y="406"/>
                    </a:lnTo>
                    <a:lnTo>
                      <a:pt x="0" y="310"/>
                    </a:lnTo>
                    <a:lnTo>
                      <a:pt x="16" y="264"/>
                    </a:lnTo>
                    <a:lnTo>
                      <a:pt x="17" y="169"/>
                    </a:lnTo>
                    <a:lnTo>
                      <a:pt x="159" y="156"/>
                    </a:lnTo>
                    <a:lnTo>
                      <a:pt x="144" y="62"/>
                    </a:lnTo>
                    <a:lnTo>
                      <a:pt x="252" y="2"/>
                    </a:lnTo>
                    <a:lnTo>
                      <a:pt x="25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7" name="Freeform 581">
                <a:extLst>
                  <a:ext uri="{FF2B5EF4-FFF2-40B4-BE49-F238E27FC236}">
                    <a16:creationId xmlns:a16="http://schemas.microsoft.com/office/drawing/2014/main" id="{E6DE7223-3EF6-4674-9764-9D5D567E8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" y="1796"/>
                <a:ext cx="78" cy="118"/>
              </a:xfrm>
              <a:custGeom>
                <a:avLst/>
                <a:gdLst>
                  <a:gd name="T0" fmla="*/ 319 w 547"/>
                  <a:gd name="T1" fmla="*/ 0 h 827"/>
                  <a:gd name="T2" fmla="*/ 332 w 547"/>
                  <a:gd name="T3" fmla="*/ 220 h 827"/>
                  <a:gd name="T4" fmla="*/ 159 w 547"/>
                  <a:gd name="T5" fmla="*/ 249 h 827"/>
                  <a:gd name="T6" fmla="*/ 0 w 547"/>
                  <a:gd name="T7" fmla="*/ 420 h 827"/>
                  <a:gd name="T8" fmla="*/ 41 w 547"/>
                  <a:gd name="T9" fmla="*/ 827 h 827"/>
                  <a:gd name="T10" fmla="*/ 374 w 547"/>
                  <a:gd name="T11" fmla="*/ 582 h 827"/>
                  <a:gd name="T12" fmla="*/ 547 w 547"/>
                  <a:gd name="T13" fmla="*/ 521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7" h="827">
                    <a:moveTo>
                      <a:pt x="319" y="0"/>
                    </a:moveTo>
                    <a:lnTo>
                      <a:pt x="332" y="220"/>
                    </a:lnTo>
                    <a:lnTo>
                      <a:pt x="159" y="249"/>
                    </a:lnTo>
                    <a:lnTo>
                      <a:pt x="0" y="420"/>
                    </a:lnTo>
                    <a:lnTo>
                      <a:pt x="41" y="827"/>
                    </a:lnTo>
                    <a:lnTo>
                      <a:pt x="374" y="582"/>
                    </a:lnTo>
                    <a:lnTo>
                      <a:pt x="547" y="5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8" name="Line 582">
                <a:extLst>
                  <a:ext uri="{FF2B5EF4-FFF2-40B4-BE49-F238E27FC236}">
                    <a16:creationId xmlns:a16="http://schemas.microsoft.com/office/drawing/2014/main" id="{D7B14ADC-FC72-42A9-A7C9-3606604295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27" y="1796"/>
                <a:ext cx="16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9" name="Freeform 583">
                <a:extLst>
                  <a:ext uri="{FF2B5EF4-FFF2-40B4-BE49-F238E27FC236}">
                    <a16:creationId xmlns:a16="http://schemas.microsoft.com/office/drawing/2014/main" id="{C752D252-F6D4-4AE4-ACB0-7725B2A12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3" y="1797"/>
                <a:ext cx="30" cy="74"/>
              </a:xfrm>
              <a:custGeom>
                <a:avLst/>
                <a:gdLst>
                  <a:gd name="T0" fmla="*/ 118 w 215"/>
                  <a:gd name="T1" fmla="*/ 519 h 519"/>
                  <a:gd name="T2" fmla="*/ 215 w 215"/>
                  <a:gd name="T3" fmla="*/ 364 h 519"/>
                  <a:gd name="T4" fmla="*/ 75 w 215"/>
                  <a:gd name="T5" fmla="*/ 252 h 519"/>
                  <a:gd name="T6" fmla="*/ 139 w 215"/>
                  <a:gd name="T7" fmla="*/ 112 h 519"/>
                  <a:gd name="T8" fmla="*/ 31 w 215"/>
                  <a:gd name="T9" fmla="*/ 0 h 519"/>
                  <a:gd name="T10" fmla="*/ 0 w 215"/>
                  <a:gd name="T11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" h="519">
                    <a:moveTo>
                      <a:pt x="118" y="519"/>
                    </a:moveTo>
                    <a:lnTo>
                      <a:pt x="215" y="364"/>
                    </a:lnTo>
                    <a:lnTo>
                      <a:pt x="75" y="252"/>
                    </a:lnTo>
                    <a:lnTo>
                      <a:pt x="139" y="112"/>
                    </a:ln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0" name="Freeform 584">
                <a:extLst>
                  <a:ext uri="{FF2B5EF4-FFF2-40B4-BE49-F238E27FC236}">
                    <a16:creationId xmlns:a16="http://schemas.microsoft.com/office/drawing/2014/main" id="{9DE1C243-3E47-4DF2-8C36-D4C833C37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1" y="1700"/>
                <a:ext cx="27" cy="96"/>
              </a:xfrm>
              <a:custGeom>
                <a:avLst/>
                <a:gdLst>
                  <a:gd name="T0" fmla="*/ 189 w 189"/>
                  <a:gd name="T1" fmla="*/ 0 h 673"/>
                  <a:gd name="T2" fmla="*/ 0 w 189"/>
                  <a:gd name="T3" fmla="*/ 91 h 673"/>
                  <a:gd name="T4" fmla="*/ 179 w 189"/>
                  <a:gd name="T5" fmla="*/ 673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" h="673">
                    <a:moveTo>
                      <a:pt x="189" y="0"/>
                    </a:moveTo>
                    <a:lnTo>
                      <a:pt x="0" y="91"/>
                    </a:lnTo>
                    <a:lnTo>
                      <a:pt x="179" y="67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1" name="Freeform 585">
                <a:extLst>
                  <a:ext uri="{FF2B5EF4-FFF2-40B4-BE49-F238E27FC236}">
                    <a16:creationId xmlns:a16="http://schemas.microsoft.com/office/drawing/2014/main" id="{7E3C50A9-F851-4B09-AE00-F5F310265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9" y="1871"/>
                <a:ext cx="34" cy="18"/>
              </a:xfrm>
              <a:custGeom>
                <a:avLst/>
                <a:gdLst>
                  <a:gd name="T0" fmla="*/ 234 w 234"/>
                  <a:gd name="T1" fmla="*/ 129 h 129"/>
                  <a:gd name="T2" fmla="*/ 220 w 234"/>
                  <a:gd name="T3" fmla="*/ 35 h 129"/>
                  <a:gd name="T4" fmla="*/ 0 w 234"/>
                  <a:gd name="T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129">
                    <a:moveTo>
                      <a:pt x="234" y="129"/>
                    </a:moveTo>
                    <a:lnTo>
                      <a:pt x="220" y="3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2" name="Freeform 586">
                <a:extLst>
                  <a:ext uri="{FF2B5EF4-FFF2-40B4-BE49-F238E27FC236}">
                    <a16:creationId xmlns:a16="http://schemas.microsoft.com/office/drawing/2014/main" id="{967F9B32-2ECE-463D-92C3-32D8A0FAB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1912"/>
                <a:ext cx="145" cy="52"/>
              </a:xfrm>
              <a:custGeom>
                <a:avLst/>
                <a:gdLst>
                  <a:gd name="T0" fmla="*/ 1017 w 1017"/>
                  <a:gd name="T1" fmla="*/ 367 h 367"/>
                  <a:gd name="T2" fmla="*/ 847 w 1017"/>
                  <a:gd name="T3" fmla="*/ 211 h 367"/>
                  <a:gd name="T4" fmla="*/ 690 w 1017"/>
                  <a:gd name="T5" fmla="*/ 209 h 367"/>
                  <a:gd name="T6" fmla="*/ 519 w 1017"/>
                  <a:gd name="T7" fmla="*/ 66 h 367"/>
                  <a:gd name="T8" fmla="*/ 314 w 1017"/>
                  <a:gd name="T9" fmla="*/ 0 h 367"/>
                  <a:gd name="T10" fmla="*/ 233 w 1017"/>
                  <a:gd name="T11" fmla="*/ 124 h 367"/>
                  <a:gd name="T12" fmla="*/ 0 w 1017"/>
                  <a:gd name="T13" fmla="*/ 105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7" h="367">
                    <a:moveTo>
                      <a:pt x="1017" y="367"/>
                    </a:moveTo>
                    <a:lnTo>
                      <a:pt x="847" y="211"/>
                    </a:lnTo>
                    <a:lnTo>
                      <a:pt x="690" y="209"/>
                    </a:lnTo>
                    <a:lnTo>
                      <a:pt x="519" y="66"/>
                    </a:lnTo>
                    <a:lnTo>
                      <a:pt x="314" y="0"/>
                    </a:lnTo>
                    <a:lnTo>
                      <a:pt x="233" y="124"/>
                    </a:lnTo>
                    <a:lnTo>
                      <a:pt x="0" y="1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3" name="Freeform 587">
                <a:extLst>
                  <a:ext uri="{FF2B5EF4-FFF2-40B4-BE49-F238E27FC236}">
                    <a16:creationId xmlns:a16="http://schemas.microsoft.com/office/drawing/2014/main" id="{541A7E62-9F01-4CCF-99E5-8B0B02F7F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" y="1964"/>
                <a:ext cx="181" cy="255"/>
              </a:xfrm>
              <a:custGeom>
                <a:avLst/>
                <a:gdLst>
                  <a:gd name="T0" fmla="*/ 1266 w 1266"/>
                  <a:gd name="T1" fmla="*/ 0 h 1785"/>
                  <a:gd name="T2" fmla="*/ 1123 w 1266"/>
                  <a:gd name="T3" fmla="*/ 155 h 1785"/>
                  <a:gd name="T4" fmla="*/ 1075 w 1266"/>
                  <a:gd name="T5" fmla="*/ 264 h 1785"/>
                  <a:gd name="T6" fmla="*/ 788 w 1266"/>
                  <a:gd name="T7" fmla="*/ 527 h 1785"/>
                  <a:gd name="T8" fmla="*/ 694 w 1266"/>
                  <a:gd name="T9" fmla="*/ 541 h 1785"/>
                  <a:gd name="T10" fmla="*/ 562 w 1266"/>
                  <a:gd name="T11" fmla="*/ 774 h 1785"/>
                  <a:gd name="T12" fmla="*/ 575 w 1266"/>
                  <a:gd name="T13" fmla="*/ 993 h 1785"/>
                  <a:gd name="T14" fmla="*/ 527 w 1266"/>
                  <a:gd name="T15" fmla="*/ 1072 h 1785"/>
                  <a:gd name="T16" fmla="*/ 557 w 1266"/>
                  <a:gd name="T17" fmla="*/ 1150 h 1785"/>
                  <a:gd name="T18" fmla="*/ 0 w 1266"/>
                  <a:gd name="T19" fmla="*/ 1785 h 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6" h="1785">
                    <a:moveTo>
                      <a:pt x="1266" y="0"/>
                    </a:moveTo>
                    <a:lnTo>
                      <a:pt x="1123" y="155"/>
                    </a:lnTo>
                    <a:lnTo>
                      <a:pt x="1075" y="264"/>
                    </a:lnTo>
                    <a:lnTo>
                      <a:pt x="788" y="527"/>
                    </a:lnTo>
                    <a:lnTo>
                      <a:pt x="694" y="541"/>
                    </a:lnTo>
                    <a:lnTo>
                      <a:pt x="562" y="774"/>
                    </a:lnTo>
                    <a:lnTo>
                      <a:pt x="575" y="993"/>
                    </a:lnTo>
                    <a:lnTo>
                      <a:pt x="527" y="1072"/>
                    </a:lnTo>
                    <a:lnTo>
                      <a:pt x="557" y="1150"/>
                    </a:lnTo>
                    <a:lnTo>
                      <a:pt x="0" y="17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4" name="Freeform 588">
                <a:extLst>
                  <a:ext uri="{FF2B5EF4-FFF2-40B4-BE49-F238E27FC236}">
                    <a16:creationId xmlns:a16="http://schemas.microsoft.com/office/drawing/2014/main" id="{1B1495BE-AD08-43D6-B632-9E3569873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" y="1889"/>
                <a:ext cx="55" cy="75"/>
              </a:xfrm>
              <a:custGeom>
                <a:avLst/>
                <a:gdLst>
                  <a:gd name="T0" fmla="*/ 384 w 384"/>
                  <a:gd name="T1" fmla="*/ 0 h 524"/>
                  <a:gd name="T2" fmla="*/ 160 w 384"/>
                  <a:gd name="T3" fmla="*/ 263 h 524"/>
                  <a:gd name="T4" fmla="*/ 127 w 384"/>
                  <a:gd name="T5" fmla="*/ 388 h 524"/>
                  <a:gd name="T6" fmla="*/ 0 w 384"/>
                  <a:gd name="T7" fmla="*/ 524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4" h="524">
                    <a:moveTo>
                      <a:pt x="384" y="0"/>
                    </a:moveTo>
                    <a:lnTo>
                      <a:pt x="160" y="263"/>
                    </a:lnTo>
                    <a:lnTo>
                      <a:pt x="127" y="388"/>
                    </a:lnTo>
                    <a:lnTo>
                      <a:pt x="0" y="5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5" name="Freeform 589">
                <a:extLst>
                  <a:ext uri="{FF2B5EF4-FFF2-40B4-BE49-F238E27FC236}">
                    <a16:creationId xmlns:a16="http://schemas.microsoft.com/office/drawing/2014/main" id="{802D3A86-E0F7-40C1-92DD-528A26AE4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3" y="1845"/>
                <a:ext cx="61" cy="44"/>
              </a:xfrm>
              <a:custGeom>
                <a:avLst/>
                <a:gdLst>
                  <a:gd name="T0" fmla="*/ 427 w 427"/>
                  <a:gd name="T1" fmla="*/ 0 h 307"/>
                  <a:gd name="T2" fmla="*/ 190 w 427"/>
                  <a:gd name="T3" fmla="*/ 137 h 307"/>
                  <a:gd name="T4" fmla="*/ 0 w 427"/>
                  <a:gd name="T5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7" h="307">
                    <a:moveTo>
                      <a:pt x="427" y="0"/>
                    </a:moveTo>
                    <a:lnTo>
                      <a:pt x="190" y="137"/>
                    </a:lnTo>
                    <a:lnTo>
                      <a:pt x="0" y="3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6" name="Freeform 590">
                <a:extLst>
                  <a:ext uri="{FF2B5EF4-FFF2-40B4-BE49-F238E27FC236}">
                    <a16:creationId xmlns:a16="http://schemas.microsoft.com/office/drawing/2014/main" id="{7EB8FCFF-0F45-4D88-AEF9-ED44DD314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1796"/>
                <a:ext cx="147" cy="52"/>
              </a:xfrm>
              <a:custGeom>
                <a:avLst/>
                <a:gdLst>
                  <a:gd name="T0" fmla="*/ 1028 w 1028"/>
                  <a:gd name="T1" fmla="*/ 0 h 364"/>
                  <a:gd name="T2" fmla="*/ 683 w 1028"/>
                  <a:gd name="T3" fmla="*/ 28 h 364"/>
                  <a:gd name="T4" fmla="*/ 650 w 1028"/>
                  <a:gd name="T5" fmla="*/ 215 h 364"/>
                  <a:gd name="T6" fmla="*/ 176 w 1028"/>
                  <a:gd name="T7" fmla="*/ 208 h 364"/>
                  <a:gd name="T8" fmla="*/ 0 w 1028"/>
                  <a:gd name="T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8" h="364">
                    <a:moveTo>
                      <a:pt x="1028" y="0"/>
                    </a:moveTo>
                    <a:lnTo>
                      <a:pt x="683" y="28"/>
                    </a:lnTo>
                    <a:lnTo>
                      <a:pt x="650" y="215"/>
                    </a:lnTo>
                    <a:lnTo>
                      <a:pt x="176" y="208"/>
                    </a:lnTo>
                    <a:lnTo>
                      <a:pt x="0" y="36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7" name="Freeform 591">
                <a:extLst>
                  <a:ext uri="{FF2B5EF4-FFF2-40B4-BE49-F238E27FC236}">
                    <a16:creationId xmlns:a16="http://schemas.microsoft.com/office/drawing/2014/main" id="{A510880D-799B-430F-B4EF-9520AD95D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" y="1870"/>
                <a:ext cx="70" cy="37"/>
              </a:xfrm>
              <a:custGeom>
                <a:avLst/>
                <a:gdLst>
                  <a:gd name="T0" fmla="*/ 490 w 490"/>
                  <a:gd name="T1" fmla="*/ 0 h 259"/>
                  <a:gd name="T2" fmla="*/ 236 w 490"/>
                  <a:gd name="T3" fmla="*/ 231 h 259"/>
                  <a:gd name="T4" fmla="*/ 111 w 490"/>
                  <a:gd name="T5" fmla="*/ 199 h 259"/>
                  <a:gd name="T6" fmla="*/ 0 w 490"/>
                  <a:gd name="T7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0" h="259">
                    <a:moveTo>
                      <a:pt x="490" y="0"/>
                    </a:moveTo>
                    <a:lnTo>
                      <a:pt x="236" y="231"/>
                    </a:lnTo>
                    <a:lnTo>
                      <a:pt x="111" y="199"/>
                    </a:lnTo>
                    <a:lnTo>
                      <a:pt x="0" y="2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8" name="Freeform 592">
                <a:extLst>
                  <a:ext uri="{FF2B5EF4-FFF2-40B4-BE49-F238E27FC236}">
                    <a16:creationId xmlns:a16="http://schemas.microsoft.com/office/drawing/2014/main" id="{30B91633-DC4F-4077-AE10-002F993BC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" y="1907"/>
                <a:ext cx="42" cy="88"/>
              </a:xfrm>
              <a:custGeom>
                <a:avLst/>
                <a:gdLst>
                  <a:gd name="T0" fmla="*/ 258 w 293"/>
                  <a:gd name="T1" fmla="*/ 613 h 613"/>
                  <a:gd name="T2" fmla="*/ 290 w 293"/>
                  <a:gd name="T3" fmla="*/ 534 h 613"/>
                  <a:gd name="T4" fmla="*/ 229 w 293"/>
                  <a:gd name="T5" fmla="*/ 439 h 613"/>
                  <a:gd name="T6" fmla="*/ 293 w 293"/>
                  <a:gd name="T7" fmla="*/ 362 h 613"/>
                  <a:gd name="T8" fmla="*/ 0 w 293"/>
                  <a:gd name="T9" fmla="*/ 0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13">
                    <a:moveTo>
                      <a:pt x="258" y="613"/>
                    </a:moveTo>
                    <a:lnTo>
                      <a:pt x="290" y="534"/>
                    </a:lnTo>
                    <a:lnTo>
                      <a:pt x="229" y="439"/>
                    </a:lnTo>
                    <a:lnTo>
                      <a:pt x="293" y="36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9" name="Freeform 593">
                <a:extLst>
                  <a:ext uri="{FF2B5EF4-FFF2-40B4-BE49-F238E27FC236}">
                    <a16:creationId xmlns:a16="http://schemas.microsoft.com/office/drawing/2014/main" id="{0DB57DF9-1024-4AC9-BD4E-27040A7CB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927"/>
                <a:ext cx="76" cy="124"/>
              </a:xfrm>
              <a:custGeom>
                <a:avLst/>
                <a:gdLst>
                  <a:gd name="T0" fmla="*/ 0 w 531"/>
                  <a:gd name="T1" fmla="*/ 477 h 870"/>
                  <a:gd name="T2" fmla="*/ 185 w 531"/>
                  <a:gd name="T3" fmla="*/ 698 h 870"/>
                  <a:gd name="T4" fmla="*/ 90 w 531"/>
                  <a:gd name="T5" fmla="*/ 791 h 870"/>
                  <a:gd name="T6" fmla="*/ 151 w 531"/>
                  <a:gd name="T7" fmla="*/ 870 h 870"/>
                  <a:gd name="T8" fmla="*/ 531 w 531"/>
                  <a:gd name="T9" fmla="*/ 656 h 870"/>
                  <a:gd name="T10" fmla="*/ 378 w 531"/>
                  <a:gd name="T11" fmla="*/ 356 h 870"/>
                  <a:gd name="T12" fmla="*/ 507 w 531"/>
                  <a:gd name="T13" fmla="*/ 123 h 870"/>
                  <a:gd name="T14" fmla="*/ 494 w 531"/>
                  <a:gd name="T15" fmla="*/ 0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1" h="870">
                    <a:moveTo>
                      <a:pt x="0" y="477"/>
                    </a:moveTo>
                    <a:lnTo>
                      <a:pt x="185" y="698"/>
                    </a:lnTo>
                    <a:lnTo>
                      <a:pt x="90" y="791"/>
                    </a:lnTo>
                    <a:lnTo>
                      <a:pt x="151" y="870"/>
                    </a:lnTo>
                    <a:lnTo>
                      <a:pt x="531" y="656"/>
                    </a:lnTo>
                    <a:lnTo>
                      <a:pt x="378" y="356"/>
                    </a:lnTo>
                    <a:lnTo>
                      <a:pt x="507" y="123"/>
                    </a:lnTo>
                    <a:lnTo>
                      <a:pt x="49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0" name="Freeform 594">
                <a:extLst>
                  <a:ext uri="{FF2B5EF4-FFF2-40B4-BE49-F238E27FC236}">
                    <a16:creationId xmlns:a16="http://schemas.microsoft.com/office/drawing/2014/main" id="{F512E36E-56C7-4CFC-9A4A-01AEC2053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1" y="1848"/>
                <a:ext cx="22" cy="79"/>
              </a:xfrm>
              <a:custGeom>
                <a:avLst/>
                <a:gdLst>
                  <a:gd name="T0" fmla="*/ 152 w 152"/>
                  <a:gd name="T1" fmla="*/ 548 h 548"/>
                  <a:gd name="T2" fmla="*/ 109 w 152"/>
                  <a:gd name="T3" fmla="*/ 171 h 548"/>
                  <a:gd name="T4" fmla="*/ 0 w 152"/>
                  <a:gd name="T5" fmla="*/ 61 h 548"/>
                  <a:gd name="T6" fmla="*/ 63 w 152"/>
                  <a:gd name="T7" fmla="*/ 0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548">
                    <a:moveTo>
                      <a:pt x="152" y="548"/>
                    </a:moveTo>
                    <a:lnTo>
                      <a:pt x="109" y="171"/>
                    </a:lnTo>
                    <a:lnTo>
                      <a:pt x="0" y="61"/>
                    </a:lnTo>
                    <a:lnTo>
                      <a:pt x="6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1" name="Line 595">
                <a:extLst>
                  <a:ext uri="{FF2B5EF4-FFF2-40B4-BE49-F238E27FC236}">
                    <a16:creationId xmlns:a16="http://schemas.microsoft.com/office/drawing/2014/main" id="{BD2DF3B8-5FD2-4157-A40C-58419EDF4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5" y="1848"/>
                <a:ext cx="25" cy="2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2" name="Freeform 596">
                <a:extLst>
                  <a:ext uri="{FF2B5EF4-FFF2-40B4-BE49-F238E27FC236}">
                    <a16:creationId xmlns:a16="http://schemas.microsoft.com/office/drawing/2014/main" id="{882E8ACC-E602-4FE7-B30A-BAB91864B5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" y="2039"/>
                <a:ext cx="26" cy="70"/>
              </a:xfrm>
              <a:custGeom>
                <a:avLst/>
                <a:gdLst>
                  <a:gd name="T0" fmla="*/ 182 w 182"/>
                  <a:gd name="T1" fmla="*/ 488 h 488"/>
                  <a:gd name="T2" fmla="*/ 92 w 182"/>
                  <a:gd name="T3" fmla="*/ 173 h 488"/>
                  <a:gd name="T4" fmla="*/ 0 w 182"/>
                  <a:gd name="T5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488">
                    <a:moveTo>
                      <a:pt x="182" y="488"/>
                    </a:moveTo>
                    <a:lnTo>
                      <a:pt x="92" y="17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3" name="Freeform 597">
                <a:extLst>
                  <a:ext uri="{FF2B5EF4-FFF2-40B4-BE49-F238E27FC236}">
                    <a16:creationId xmlns:a16="http://schemas.microsoft.com/office/drawing/2014/main" id="{EBF618B2-0959-4357-A0F3-833D1F6D1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" y="1995"/>
                <a:ext cx="27" cy="44"/>
              </a:xfrm>
              <a:custGeom>
                <a:avLst/>
                <a:gdLst>
                  <a:gd name="T0" fmla="*/ 0 w 193"/>
                  <a:gd name="T1" fmla="*/ 310 h 310"/>
                  <a:gd name="T2" fmla="*/ 64 w 193"/>
                  <a:gd name="T3" fmla="*/ 232 h 310"/>
                  <a:gd name="T4" fmla="*/ 51 w 193"/>
                  <a:gd name="T5" fmla="*/ 91 h 310"/>
                  <a:gd name="T6" fmla="*/ 193 w 193"/>
                  <a:gd name="T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310">
                    <a:moveTo>
                      <a:pt x="0" y="310"/>
                    </a:moveTo>
                    <a:lnTo>
                      <a:pt x="64" y="232"/>
                    </a:lnTo>
                    <a:lnTo>
                      <a:pt x="51" y="91"/>
                    </a:lnTo>
                    <a:lnTo>
                      <a:pt x="19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4" name="Freeform 598">
                <a:extLst>
                  <a:ext uri="{FF2B5EF4-FFF2-40B4-BE49-F238E27FC236}">
                    <a16:creationId xmlns:a16="http://schemas.microsoft.com/office/drawing/2014/main" id="{BAC8AE3F-2124-4C5A-AAA2-FA07C1C13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6" y="2100"/>
                <a:ext cx="45" cy="22"/>
              </a:xfrm>
              <a:custGeom>
                <a:avLst/>
                <a:gdLst>
                  <a:gd name="T0" fmla="*/ 315 w 315"/>
                  <a:gd name="T1" fmla="*/ 64 h 154"/>
                  <a:gd name="T2" fmla="*/ 236 w 315"/>
                  <a:gd name="T3" fmla="*/ 78 h 154"/>
                  <a:gd name="T4" fmla="*/ 175 w 315"/>
                  <a:gd name="T5" fmla="*/ 0 h 154"/>
                  <a:gd name="T6" fmla="*/ 0 w 315"/>
                  <a:gd name="T7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5" h="154">
                    <a:moveTo>
                      <a:pt x="315" y="64"/>
                    </a:moveTo>
                    <a:lnTo>
                      <a:pt x="236" y="78"/>
                    </a:lnTo>
                    <a:lnTo>
                      <a:pt x="175" y="0"/>
                    </a:lnTo>
                    <a:lnTo>
                      <a:pt x="0" y="1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5" name="Freeform 599">
                <a:extLst>
                  <a:ext uri="{FF2B5EF4-FFF2-40B4-BE49-F238E27FC236}">
                    <a16:creationId xmlns:a16="http://schemas.microsoft.com/office/drawing/2014/main" id="{BBCF932F-BEFC-43F8-80F4-23413E2F6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2109"/>
                <a:ext cx="46" cy="110"/>
              </a:xfrm>
              <a:custGeom>
                <a:avLst/>
                <a:gdLst>
                  <a:gd name="T0" fmla="*/ 256 w 326"/>
                  <a:gd name="T1" fmla="*/ 772 h 772"/>
                  <a:gd name="T2" fmla="*/ 131 w 326"/>
                  <a:gd name="T3" fmla="*/ 691 h 772"/>
                  <a:gd name="T4" fmla="*/ 195 w 326"/>
                  <a:gd name="T5" fmla="*/ 583 h 772"/>
                  <a:gd name="T6" fmla="*/ 166 w 326"/>
                  <a:gd name="T7" fmla="*/ 410 h 772"/>
                  <a:gd name="T8" fmla="*/ 326 w 326"/>
                  <a:gd name="T9" fmla="*/ 193 h 772"/>
                  <a:gd name="T10" fmla="*/ 94 w 326"/>
                  <a:gd name="T11" fmla="*/ 18 h 772"/>
                  <a:gd name="T12" fmla="*/ 0 w 326"/>
                  <a:gd name="T13" fmla="*/ 0 h 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6" h="772">
                    <a:moveTo>
                      <a:pt x="256" y="772"/>
                    </a:moveTo>
                    <a:lnTo>
                      <a:pt x="131" y="691"/>
                    </a:lnTo>
                    <a:lnTo>
                      <a:pt x="195" y="583"/>
                    </a:lnTo>
                    <a:lnTo>
                      <a:pt x="166" y="410"/>
                    </a:lnTo>
                    <a:lnTo>
                      <a:pt x="326" y="193"/>
                    </a:lnTo>
                    <a:lnTo>
                      <a:pt x="94" y="1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6" name="Freeform 600">
                <a:extLst>
                  <a:ext uri="{FF2B5EF4-FFF2-40B4-BE49-F238E27FC236}">
                    <a16:creationId xmlns:a16="http://schemas.microsoft.com/office/drawing/2014/main" id="{170B2908-03AC-4514-A30B-B11037052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1" y="2219"/>
                <a:ext cx="22" cy="69"/>
              </a:xfrm>
              <a:custGeom>
                <a:avLst/>
                <a:gdLst>
                  <a:gd name="T0" fmla="*/ 114 w 158"/>
                  <a:gd name="T1" fmla="*/ 0 h 486"/>
                  <a:gd name="T2" fmla="*/ 158 w 158"/>
                  <a:gd name="T3" fmla="*/ 142 h 486"/>
                  <a:gd name="T4" fmla="*/ 0 w 158"/>
                  <a:gd name="T5" fmla="*/ 296 h 486"/>
                  <a:gd name="T6" fmla="*/ 59 w 158"/>
                  <a:gd name="T7" fmla="*/ 486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486">
                    <a:moveTo>
                      <a:pt x="114" y="0"/>
                    </a:moveTo>
                    <a:lnTo>
                      <a:pt x="158" y="142"/>
                    </a:lnTo>
                    <a:lnTo>
                      <a:pt x="0" y="296"/>
                    </a:lnTo>
                    <a:lnTo>
                      <a:pt x="59" y="48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7" name="Line 601">
                <a:extLst>
                  <a:ext uri="{FF2B5EF4-FFF2-40B4-BE49-F238E27FC236}">
                    <a16:creationId xmlns:a16="http://schemas.microsoft.com/office/drawing/2014/main" id="{6600ACC0-AE64-45E9-86C2-604BC181A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28" y="1700"/>
                <a:ext cx="42" cy="3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8" name="Line 602">
                <a:extLst>
                  <a:ext uri="{FF2B5EF4-FFF2-40B4-BE49-F238E27FC236}">
                    <a16:creationId xmlns:a16="http://schemas.microsoft.com/office/drawing/2014/main" id="{1ADBF055-11CF-4FBD-AB03-83806A14E3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9" y="1409"/>
                <a:ext cx="29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9" name="Line 603">
                <a:extLst>
                  <a:ext uri="{FF2B5EF4-FFF2-40B4-BE49-F238E27FC236}">
                    <a16:creationId xmlns:a16="http://schemas.microsoft.com/office/drawing/2014/main" id="{90ADBA24-C73B-4689-9903-C8B5B24A72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76" y="1123"/>
                <a:ext cx="0" cy="3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0" name="Freeform 604">
                <a:extLst>
                  <a:ext uri="{FF2B5EF4-FFF2-40B4-BE49-F238E27FC236}">
                    <a16:creationId xmlns:a16="http://schemas.microsoft.com/office/drawing/2014/main" id="{0D131071-E6FA-44C1-80F8-ED5F2CEB8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" y="2286"/>
                <a:ext cx="173" cy="97"/>
              </a:xfrm>
              <a:custGeom>
                <a:avLst/>
                <a:gdLst>
                  <a:gd name="T0" fmla="*/ 93 w 1211"/>
                  <a:gd name="T1" fmla="*/ 461 h 679"/>
                  <a:gd name="T2" fmla="*/ 47 w 1211"/>
                  <a:gd name="T3" fmla="*/ 445 h 679"/>
                  <a:gd name="T4" fmla="*/ 0 w 1211"/>
                  <a:gd name="T5" fmla="*/ 412 h 679"/>
                  <a:gd name="T6" fmla="*/ 16 w 1211"/>
                  <a:gd name="T7" fmla="*/ 319 h 679"/>
                  <a:gd name="T8" fmla="*/ 81 w 1211"/>
                  <a:gd name="T9" fmla="*/ 210 h 679"/>
                  <a:gd name="T10" fmla="*/ 208 w 1211"/>
                  <a:gd name="T11" fmla="*/ 133 h 679"/>
                  <a:gd name="T12" fmla="*/ 238 w 1211"/>
                  <a:gd name="T13" fmla="*/ 166 h 679"/>
                  <a:gd name="T14" fmla="*/ 333 w 1211"/>
                  <a:gd name="T15" fmla="*/ 135 h 679"/>
                  <a:gd name="T16" fmla="*/ 526 w 1211"/>
                  <a:gd name="T17" fmla="*/ 29 h 679"/>
                  <a:gd name="T18" fmla="*/ 792 w 1211"/>
                  <a:gd name="T19" fmla="*/ 0 h 679"/>
                  <a:gd name="T20" fmla="*/ 1074 w 1211"/>
                  <a:gd name="T21" fmla="*/ 52 h 679"/>
                  <a:gd name="T22" fmla="*/ 1056 w 1211"/>
                  <a:gd name="T23" fmla="*/ 193 h 679"/>
                  <a:gd name="T24" fmla="*/ 1211 w 1211"/>
                  <a:gd name="T25" fmla="*/ 336 h 679"/>
                  <a:gd name="T26" fmla="*/ 1144 w 1211"/>
                  <a:gd name="T27" fmla="*/ 679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1" h="679">
                    <a:moveTo>
                      <a:pt x="93" y="461"/>
                    </a:moveTo>
                    <a:lnTo>
                      <a:pt x="47" y="445"/>
                    </a:lnTo>
                    <a:lnTo>
                      <a:pt x="0" y="412"/>
                    </a:lnTo>
                    <a:lnTo>
                      <a:pt x="16" y="319"/>
                    </a:lnTo>
                    <a:lnTo>
                      <a:pt x="81" y="210"/>
                    </a:lnTo>
                    <a:lnTo>
                      <a:pt x="208" y="133"/>
                    </a:lnTo>
                    <a:lnTo>
                      <a:pt x="238" y="166"/>
                    </a:lnTo>
                    <a:lnTo>
                      <a:pt x="333" y="135"/>
                    </a:lnTo>
                    <a:lnTo>
                      <a:pt x="526" y="29"/>
                    </a:lnTo>
                    <a:lnTo>
                      <a:pt x="792" y="0"/>
                    </a:lnTo>
                    <a:lnTo>
                      <a:pt x="1074" y="52"/>
                    </a:lnTo>
                    <a:lnTo>
                      <a:pt x="1056" y="193"/>
                    </a:lnTo>
                    <a:lnTo>
                      <a:pt x="1211" y="336"/>
                    </a:lnTo>
                    <a:lnTo>
                      <a:pt x="1144" y="6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1" name="Freeform 605">
                <a:extLst>
                  <a:ext uri="{FF2B5EF4-FFF2-40B4-BE49-F238E27FC236}">
                    <a16:creationId xmlns:a16="http://schemas.microsoft.com/office/drawing/2014/main" id="{A73D0515-75D5-4CCC-8FCB-B8D769C01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5" y="2371"/>
                <a:ext cx="67" cy="21"/>
              </a:xfrm>
              <a:custGeom>
                <a:avLst/>
                <a:gdLst>
                  <a:gd name="T0" fmla="*/ 0 w 470"/>
                  <a:gd name="T1" fmla="*/ 29 h 143"/>
                  <a:gd name="T2" fmla="*/ 78 w 470"/>
                  <a:gd name="T3" fmla="*/ 77 h 143"/>
                  <a:gd name="T4" fmla="*/ 110 w 470"/>
                  <a:gd name="T5" fmla="*/ 0 h 143"/>
                  <a:gd name="T6" fmla="*/ 235 w 470"/>
                  <a:gd name="T7" fmla="*/ 17 h 143"/>
                  <a:gd name="T8" fmla="*/ 265 w 470"/>
                  <a:gd name="T9" fmla="*/ 95 h 143"/>
                  <a:gd name="T10" fmla="*/ 312 w 470"/>
                  <a:gd name="T11" fmla="*/ 143 h 143"/>
                  <a:gd name="T12" fmla="*/ 359 w 470"/>
                  <a:gd name="T13" fmla="*/ 113 h 143"/>
                  <a:gd name="T14" fmla="*/ 470 w 470"/>
                  <a:gd name="T15" fmla="*/ 8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0" h="143">
                    <a:moveTo>
                      <a:pt x="0" y="29"/>
                    </a:moveTo>
                    <a:lnTo>
                      <a:pt x="78" y="77"/>
                    </a:lnTo>
                    <a:lnTo>
                      <a:pt x="110" y="0"/>
                    </a:lnTo>
                    <a:lnTo>
                      <a:pt x="235" y="17"/>
                    </a:lnTo>
                    <a:lnTo>
                      <a:pt x="265" y="95"/>
                    </a:lnTo>
                    <a:lnTo>
                      <a:pt x="312" y="143"/>
                    </a:lnTo>
                    <a:lnTo>
                      <a:pt x="359" y="113"/>
                    </a:lnTo>
                    <a:lnTo>
                      <a:pt x="470" y="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2" name="Freeform 606">
                <a:extLst>
                  <a:ext uri="{FF2B5EF4-FFF2-40B4-BE49-F238E27FC236}">
                    <a16:creationId xmlns:a16="http://schemas.microsoft.com/office/drawing/2014/main" id="{B497FB28-023D-4FC2-B7CC-BEB3BA951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0" y="2383"/>
                <a:ext cx="68" cy="148"/>
              </a:xfrm>
              <a:custGeom>
                <a:avLst/>
                <a:gdLst>
                  <a:gd name="T0" fmla="*/ 16 w 478"/>
                  <a:gd name="T1" fmla="*/ 0 h 1036"/>
                  <a:gd name="T2" fmla="*/ 0 w 478"/>
                  <a:gd name="T3" fmla="*/ 48 h 1036"/>
                  <a:gd name="T4" fmla="*/ 140 w 478"/>
                  <a:gd name="T5" fmla="*/ 97 h 1036"/>
                  <a:gd name="T6" fmla="*/ 90 w 478"/>
                  <a:gd name="T7" fmla="*/ 252 h 1036"/>
                  <a:gd name="T8" fmla="*/ 168 w 478"/>
                  <a:gd name="T9" fmla="*/ 332 h 1036"/>
                  <a:gd name="T10" fmla="*/ 278 w 478"/>
                  <a:gd name="T11" fmla="*/ 303 h 1036"/>
                  <a:gd name="T12" fmla="*/ 478 w 478"/>
                  <a:gd name="T13" fmla="*/ 524 h 1036"/>
                  <a:gd name="T14" fmla="*/ 285 w 478"/>
                  <a:gd name="T15" fmla="*/ 898 h 1036"/>
                  <a:gd name="T16" fmla="*/ 50 w 478"/>
                  <a:gd name="T17" fmla="*/ 895 h 1036"/>
                  <a:gd name="T18" fmla="*/ 48 w 478"/>
                  <a:gd name="T19" fmla="*/ 1036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8" h="1036">
                    <a:moveTo>
                      <a:pt x="16" y="0"/>
                    </a:moveTo>
                    <a:lnTo>
                      <a:pt x="0" y="48"/>
                    </a:lnTo>
                    <a:lnTo>
                      <a:pt x="140" y="97"/>
                    </a:lnTo>
                    <a:lnTo>
                      <a:pt x="90" y="252"/>
                    </a:lnTo>
                    <a:lnTo>
                      <a:pt x="168" y="332"/>
                    </a:lnTo>
                    <a:lnTo>
                      <a:pt x="278" y="303"/>
                    </a:lnTo>
                    <a:lnTo>
                      <a:pt x="478" y="524"/>
                    </a:lnTo>
                    <a:lnTo>
                      <a:pt x="285" y="898"/>
                    </a:lnTo>
                    <a:lnTo>
                      <a:pt x="50" y="895"/>
                    </a:lnTo>
                    <a:lnTo>
                      <a:pt x="48" y="10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" name="Group 808">
              <a:extLst>
                <a:ext uri="{FF2B5EF4-FFF2-40B4-BE49-F238E27FC236}">
                  <a16:creationId xmlns:a16="http://schemas.microsoft.com/office/drawing/2014/main" id="{7ACA91C5-A613-4B41-8C11-2FE28F1F72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7" y="356"/>
              <a:ext cx="1820" cy="3616"/>
              <a:chOff x="4297" y="356"/>
              <a:chExt cx="1820" cy="3616"/>
            </a:xfrm>
          </p:grpSpPr>
          <p:sp>
            <p:nvSpPr>
              <p:cNvPr id="1933" name="Freeform 608">
                <a:extLst>
                  <a:ext uri="{FF2B5EF4-FFF2-40B4-BE49-F238E27FC236}">
                    <a16:creationId xmlns:a16="http://schemas.microsoft.com/office/drawing/2014/main" id="{5EECCDCB-4DAE-4F57-BE6A-10B0783C8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2" y="2485"/>
                <a:ext cx="85" cy="68"/>
              </a:xfrm>
              <a:custGeom>
                <a:avLst/>
                <a:gdLst>
                  <a:gd name="T0" fmla="*/ 591 w 591"/>
                  <a:gd name="T1" fmla="*/ 322 h 476"/>
                  <a:gd name="T2" fmla="*/ 432 w 591"/>
                  <a:gd name="T3" fmla="*/ 476 h 476"/>
                  <a:gd name="T4" fmla="*/ 340 w 591"/>
                  <a:gd name="T5" fmla="*/ 303 h 476"/>
                  <a:gd name="T6" fmla="*/ 185 w 591"/>
                  <a:gd name="T7" fmla="*/ 237 h 476"/>
                  <a:gd name="T8" fmla="*/ 0 w 591"/>
                  <a:gd name="T9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1" h="476">
                    <a:moveTo>
                      <a:pt x="591" y="322"/>
                    </a:moveTo>
                    <a:lnTo>
                      <a:pt x="432" y="476"/>
                    </a:lnTo>
                    <a:lnTo>
                      <a:pt x="340" y="303"/>
                    </a:lnTo>
                    <a:lnTo>
                      <a:pt x="185" y="23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4" name="Freeform 609">
                <a:extLst>
                  <a:ext uri="{FF2B5EF4-FFF2-40B4-BE49-F238E27FC236}">
                    <a16:creationId xmlns:a16="http://schemas.microsoft.com/office/drawing/2014/main" id="{7A61ED59-B92F-47BD-8AA4-05F54C507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" y="2339"/>
                <a:ext cx="58" cy="36"/>
              </a:xfrm>
              <a:custGeom>
                <a:avLst/>
                <a:gdLst>
                  <a:gd name="T0" fmla="*/ 409 w 409"/>
                  <a:gd name="T1" fmla="*/ 254 h 254"/>
                  <a:gd name="T2" fmla="*/ 395 w 409"/>
                  <a:gd name="T3" fmla="*/ 160 h 254"/>
                  <a:gd name="T4" fmla="*/ 364 w 409"/>
                  <a:gd name="T5" fmla="*/ 128 h 254"/>
                  <a:gd name="T6" fmla="*/ 270 w 409"/>
                  <a:gd name="T7" fmla="*/ 111 h 254"/>
                  <a:gd name="T8" fmla="*/ 256 w 409"/>
                  <a:gd name="T9" fmla="*/ 17 h 254"/>
                  <a:gd name="T10" fmla="*/ 209 w 409"/>
                  <a:gd name="T11" fmla="*/ 0 h 254"/>
                  <a:gd name="T12" fmla="*/ 177 w 409"/>
                  <a:gd name="T13" fmla="*/ 63 h 254"/>
                  <a:gd name="T14" fmla="*/ 0 w 409"/>
                  <a:gd name="T15" fmla="*/ 138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54">
                    <a:moveTo>
                      <a:pt x="409" y="254"/>
                    </a:moveTo>
                    <a:lnTo>
                      <a:pt x="395" y="160"/>
                    </a:lnTo>
                    <a:lnTo>
                      <a:pt x="364" y="128"/>
                    </a:lnTo>
                    <a:lnTo>
                      <a:pt x="270" y="111"/>
                    </a:lnTo>
                    <a:lnTo>
                      <a:pt x="256" y="17"/>
                    </a:lnTo>
                    <a:lnTo>
                      <a:pt x="209" y="0"/>
                    </a:lnTo>
                    <a:lnTo>
                      <a:pt x="177" y="63"/>
                    </a:lnTo>
                    <a:lnTo>
                      <a:pt x="0" y="1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5" name="Freeform 610">
                <a:extLst>
                  <a:ext uri="{FF2B5EF4-FFF2-40B4-BE49-F238E27FC236}">
                    <a16:creationId xmlns:a16="http://schemas.microsoft.com/office/drawing/2014/main" id="{23D23C5B-CA1B-479D-810A-1DBB797C5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" y="2347"/>
                <a:ext cx="25" cy="12"/>
              </a:xfrm>
              <a:custGeom>
                <a:avLst/>
                <a:gdLst>
                  <a:gd name="T0" fmla="*/ 172 w 172"/>
                  <a:gd name="T1" fmla="*/ 79 h 79"/>
                  <a:gd name="T2" fmla="*/ 126 w 172"/>
                  <a:gd name="T3" fmla="*/ 1 h 79"/>
                  <a:gd name="T4" fmla="*/ 63 w 172"/>
                  <a:gd name="T5" fmla="*/ 0 h 79"/>
                  <a:gd name="T6" fmla="*/ 0 w 172"/>
                  <a:gd name="T7" fmla="*/ 3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79">
                    <a:moveTo>
                      <a:pt x="172" y="79"/>
                    </a:moveTo>
                    <a:lnTo>
                      <a:pt x="126" y="1"/>
                    </a:lnTo>
                    <a:lnTo>
                      <a:pt x="63" y="0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6" name="Freeform 611">
                <a:extLst>
                  <a:ext uri="{FF2B5EF4-FFF2-40B4-BE49-F238E27FC236}">
                    <a16:creationId xmlns:a16="http://schemas.microsoft.com/office/drawing/2014/main" id="{D5808B63-1803-4441-84AA-79A963749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4" y="2359"/>
                <a:ext cx="93" cy="90"/>
              </a:xfrm>
              <a:custGeom>
                <a:avLst/>
                <a:gdLst>
                  <a:gd name="T0" fmla="*/ 648 w 648"/>
                  <a:gd name="T1" fmla="*/ 0 h 635"/>
                  <a:gd name="T2" fmla="*/ 630 w 648"/>
                  <a:gd name="T3" fmla="*/ 172 h 635"/>
                  <a:gd name="T4" fmla="*/ 457 w 648"/>
                  <a:gd name="T5" fmla="*/ 233 h 635"/>
                  <a:gd name="T6" fmla="*/ 411 w 648"/>
                  <a:gd name="T7" fmla="*/ 185 h 635"/>
                  <a:gd name="T8" fmla="*/ 347 w 648"/>
                  <a:gd name="T9" fmla="*/ 247 h 635"/>
                  <a:gd name="T10" fmla="*/ 266 w 648"/>
                  <a:gd name="T11" fmla="*/ 387 h 635"/>
                  <a:gd name="T12" fmla="*/ 171 w 648"/>
                  <a:gd name="T13" fmla="*/ 480 h 635"/>
                  <a:gd name="T14" fmla="*/ 124 w 648"/>
                  <a:gd name="T15" fmla="*/ 416 h 635"/>
                  <a:gd name="T16" fmla="*/ 0 w 648"/>
                  <a:gd name="T17" fmla="*/ 446 h 635"/>
                  <a:gd name="T18" fmla="*/ 28 w 648"/>
                  <a:gd name="T19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8" h="635">
                    <a:moveTo>
                      <a:pt x="648" y="0"/>
                    </a:moveTo>
                    <a:lnTo>
                      <a:pt x="630" y="172"/>
                    </a:lnTo>
                    <a:lnTo>
                      <a:pt x="457" y="233"/>
                    </a:lnTo>
                    <a:lnTo>
                      <a:pt x="411" y="185"/>
                    </a:lnTo>
                    <a:lnTo>
                      <a:pt x="347" y="247"/>
                    </a:lnTo>
                    <a:lnTo>
                      <a:pt x="266" y="387"/>
                    </a:lnTo>
                    <a:lnTo>
                      <a:pt x="171" y="480"/>
                    </a:lnTo>
                    <a:lnTo>
                      <a:pt x="124" y="416"/>
                    </a:lnTo>
                    <a:lnTo>
                      <a:pt x="0" y="446"/>
                    </a:lnTo>
                    <a:lnTo>
                      <a:pt x="28" y="63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7" name="Freeform 612">
                <a:extLst>
                  <a:ext uri="{FF2B5EF4-FFF2-40B4-BE49-F238E27FC236}">
                    <a16:creationId xmlns:a16="http://schemas.microsoft.com/office/drawing/2014/main" id="{0E94C9BF-37D2-4169-B2AF-9ECE951A5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" y="2375"/>
                <a:ext cx="28" cy="76"/>
              </a:xfrm>
              <a:custGeom>
                <a:avLst/>
                <a:gdLst>
                  <a:gd name="T0" fmla="*/ 0 w 195"/>
                  <a:gd name="T1" fmla="*/ 530 h 530"/>
                  <a:gd name="T2" fmla="*/ 110 w 195"/>
                  <a:gd name="T3" fmla="*/ 469 h 530"/>
                  <a:gd name="T4" fmla="*/ 113 w 195"/>
                  <a:gd name="T5" fmla="*/ 312 h 530"/>
                  <a:gd name="T6" fmla="*/ 175 w 195"/>
                  <a:gd name="T7" fmla="*/ 298 h 530"/>
                  <a:gd name="T8" fmla="*/ 176 w 195"/>
                  <a:gd name="T9" fmla="*/ 220 h 530"/>
                  <a:gd name="T10" fmla="*/ 82 w 195"/>
                  <a:gd name="T11" fmla="*/ 186 h 530"/>
                  <a:gd name="T12" fmla="*/ 37 w 195"/>
                  <a:gd name="T13" fmla="*/ 108 h 530"/>
                  <a:gd name="T14" fmla="*/ 38 w 195"/>
                  <a:gd name="T15" fmla="*/ 45 h 530"/>
                  <a:gd name="T16" fmla="*/ 116 w 195"/>
                  <a:gd name="T17" fmla="*/ 61 h 530"/>
                  <a:gd name="T18" fmla="*/ 195 w 195"/>
                  <a:gd name="T19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5" h="530">
                    <a:moveTo>
                      <a:pt x="0" y="530"/>
                    </a:moveTo>
                    <a:lnTo>
                      <a:pt x="110" y="469"/>
                    </a:lnTo>
                    <a:lnTo>
                      <a:pt x="113" y="312"/>
                    </a:lnTo>
                    <a:lnTo>
                      <a:pt x="175" y="298"/>
                    </a:lnTo>
                    <a:lnTo>
                      <a:pt x="176" y="220"/>
                    </a:lnTo>
                    <a:lnTo>
                      <a:pt x="82" y="186"/>
                    </a:lnTo>
                    <a:lnTo>
                      <a:pt x="37" y="108"/>
                    </a:lnTo>
                    <a:lnTo>
                      <a:pt x="38" y="45"/>
                    </a:lnTo>
                    <a:lnTo>
                      <a:pt x="116" y="61"/>
                    </a:lnTo>
                    <a:lnTo>
                      <a:pt x="19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8" name="Freeform 613">
                <a:extLst>
                  <a:ext uri="{FF2B5EF4-FFF2-40B4-BE49-F238E27FC236}">
                    <a16:creationId xmlns:a16="http://schemas.microsoft.com/office/drawing/2014/main" id="{468F79A6-AD7D-46D6-AE00-B2883C690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5" y="2352"/>
                <a:ext cx="69" cy="39"/>
              </a:xfrm>
              <a:custGeom>
                <a:avLst/>
                <a:gdLst>
                  <a:gd name="T0" fmla="*/ 0 w 488"/>
                  <a:gd name="T1" fmla="*/ 276 h 278"/>
                  <a:gd name="T2" fmla="*/ 156 w 488"/>
                  <a:gd name="T3" fmla="*/ 278 h 278"/>
                  <a:gd name="T4" fmla="*/ 345 w 488"/>
                  <a:gd name="T5" fmla="*/ 217 h 278"/>
                  <a:gd name="T6" fmla="*/ 488 w 488"/>
                  <a:gd name="T7" fmla="*/ 78 h 278"/>
                  <a:gd name="T8" fmla="*/ 473 w 488"/>
                  <a:gd name="T9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8" h="278">
                    <a:moveTo>
                      <a:pt x="0" y="276"/>
                    </a:moveTo>
                    <a:lnTo>
                      <a:pt x="156" y="278"/>
                    </a:lnTo>
                    <a:lnTo>
                      <a:pt x="345" y="217"/>
                    </a:lnTo>
                    <a:lnTo>
                      <a:pt x="488" y="78"/>
                    </a:lnTo>
                    <a:lnTo>
                      <a:pt x="47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9" name="Freeform 614">
                <a:extLst>
                  <a:ext uri="{FF2B5EF4-FFF2-40B4-BE49-F238E27FC236}">
                    <a16:creationId xmlns:a16="http://schemas.microsoft.com/office/drawing/2014/main" id="{2E2C3EC8-C876-494C-B6ED-3FCA40A76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" y="2288"/>
                <a:ext cx="40" cy="103"/>
              </a:xfrm>
              <a:custGeom>
                <a:avLst/>
                <a:gdLst>
                  <a:gd name="T0" fmla="*/ 180 w 285"/>
                  <a:gd name="T1" fmla="*/ 0 h 719"/>
                  <a:gd name="T2" fmla="*/ 273 w 285"/>
                  <a:gd name="T3" fmla="*/ 79 h 719"/>
                  <a:gd name="T4" fmla="*/ 285 w 285"/>
                  <a:gd name="T5" fmla="*/ 361 h 719"/>
                  <a:gd name="T6" fmla="*/ 221 w 285"/>
                  <a:gd name="T7" fmla="*/ 485 h 719"/>
                  <a:gd name="T8" fmla="*/ 0 w 285"/>
                  <a:gd name="T9" fmla="*/ 561 h 719"/>
                  <a:gd name="T10" fmla="*/ 14 w 285"/>
                  <a:gd name="T11" fmla="*/ 670 h 719"/>
                  <a:gd name="T12" fmla="*/ 77 w 285"/>
                  <a:gd name="T13" fmla="*/ 719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719">
                    <a:moveTo>
                      <a:pt x="180" y="0"/>
                    </a:moveTo>
                    <a:lnTo>
                      <a:pt x="273" y="79"/>
                    </a:lnTo>
                    <a:lnTo>
                      <a:pt x="285" y="361"/>
                    </a:lnTo>
                    <a:lnTo>
                      <a:pt x="221" y="485"/>
                    </a:lnTo>
                    <a:lnTo>
                      <a:pt x="0" y="561"/>
                    </a:lnTo>
                    <a:lnTo>
                      <a:pt x="14" y="670"/>
                    </a:lnTo>
                    <a:lnTo>
                      <a:pt x="77" y="7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0" name="Freeform 615">
                <a:extLst>
                  <a:ext uri="{FF2B5EF4-FFF2-40B4-BE49-F238E27FC236}">
                    <a16:creationId xmlns:a16="http://schemas.microsoft.com/office/drawing/2014/main" id="{B4FD7F85-2B6F-4DFF-AB2C-7D3C020FF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2288"/>
                <a:ext cx="63" cy="62"/>
              </a:xfrm>
              <a:custGeom>
                <a:avLst/>
                <a:gdLst>
                  <a:gd name="T0" fmla="*/ 0 w 445"/>
                  <a:gd name="T1" fmla="*/ 432 h 432"/>
                  <a:gd name="T2" fmla="*/ 31 w 445"/>
                  <a:gd name="T3" fmla="*/ 432 h 432"/>
                  <a:gd name="T4" fmla="*/ 445 w 445"/>
                  <a:gd name="T5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5" h="432">
                    <a:moveTo>
                      <a:pt x="0" y="432"/>
                    </a:moveTo>
                    <a:lnTo>
                      <a:pt x="31" y="432"/>
                    </a:lnTo>
                    <a:lnTo>
                      <a:pt x="44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1" name="Freeform 616">
                <a:extLst>
                  <a:ext uri="{FF2B5EF4-FFF2-40B4-BE49-F238E27FC236}">
                    <a16:creationId xmlns:a16="http://schemas.microsoft.com/office/drawing/2014/main" id="{711B8876-DF5A-4F2F-98B0-07F27E828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3" y="2391"/>
                <a:ext cx="52" cy="96"/>
              </a:xfrm>
              <a:custGeom>
                <a:avLst/>
                <a:gdLst>
                  <a:gd name="T0" fmla="*/ 364 w 364"/>
                  <a:gd name="T1" fmla="*/ 0 h 669"/>
                  <a:gd name="T2" fmla="*/ 142 w 364"/>
                  <a:gd name="T3" fmla="*/ 138 h 669"/>
                  <a:gd name="T4" fmla="*/ 0 w 364"/>
                  <a:gd name="T5" fmla="*/ 198 h 669"/>
                  <a:gd name="T6" fmla="*/ 40 w 364"/>
                  <a:gd name="T7" fmla="*/ 669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4" h="669">
                    <a:moveTo>
                      <a:pt x="364" y="0"/>
                    </a:moveTo>
                    <a:lnTo>
                      <a:pt x="142" y="138"/>
                    </a:lnTo>
                    <a:lnTo>
                      <a:pt x="0" y="198"/>
                    </a:lnTo>
                    <a:lnTo>
                      <a:pt x="40" y="6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2" name="Freeform 617">
                <a:extLst>
                  <a:ext uri="{FF2B5EF4-FFF2-40B4-BE49-F238E27FC236}">
                    <a16:creationId xmlns:a16="http://schemas.microsoft.com/office/drawing/2014/main" id="{851B5B99-7834-432C-A248-99BDA0E31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2350"/>
                <a:ext cx="68" cy="250"/>
              </a:xfrm>
              <a:custGeom>
                <a:avLst/>
                <a:gdLst>
                  <a:gd name="T0" fmla="*/ 45 w 474"/>
                  <a:gd name="T1" fmla="*/ 1746 h 1746"/>
                  <a:gd name="T2" fmla="*/ 90 w 474"/>
                  <a:gd name="T3" fmla="*/ 1703 h 1746"/>
                  <a:gd name="T4" fmla="*/ 0 w 474"/>
                  <a:gd name="T5" fmla="*/ 1498 h 1746"/>
                  <a:gd name="T6" fmla="*/ 33 w 474"/>
                  <a:gd name="T7" fmla="*/ 1358 h 1746"/>
                  <a:gd name="T8" fmla="*/ 142 w 474"/>
                  <a:gd name="T9" fmla="*/ 1390 h 1746"/>
                  <a:gd name="T10" fmla="*/ 143 w 474"/>
                  <a:gd name="T11" fmla="*/ 1312 h 1746"/>
                  <a:gd name="T12" fmla="*/ 221 w 474"/>
                  <a:gd name="T13" fmla="*/ 1297 h 1746"/>
                  <a:gd name="T14" fmla="*/ 268 w 474"/>
                  <a:gd name="T15" fmla="*/ 1344 h 1746"/>
                  <a:gd name="T16" fmla="*/ 363 w 474"/>
                  <a:gd name="T17" fmla="*/ 1252 h 1746"/>
                  <a:gd name="T18" fmla="*/ 364 w 474"/>
                  <a:gd name="T19" fmla="*/ 1142 h 1746"/>
                  <a:gd name="T20" fmla="*/ 382 w 474"/>
                  <a:gd name="T21" fmla="*/ 1033 h 1746"/>
                  <a:gd name="T22" fmla="*/ 280 w 474"/>
                  <a:gd name="T23" fmla="*/ 546 h 1746"/>
                  <a:gd name="T24" fmla="*/ 329 w 474"/>
                  <a:gd name="T25" fmla="*/ 311 h 1746"/>
                  <a:gd name="T26" fmla="*/ 253 w 474"/>
                  <a:gd name="T27" fmla="*/ 247 h 1746"/>
                  <a:gd name="T28" fmla="*/ 253 w 474"/>
                  <a:gd name="T29" fmla="*/ 185 h 1746"/>
                  <a:gd name="T30" fmla="*/ 331 w 474"/>
                  <a:gd name="T31" fmla="*/ 186 h 1746"/>
                  <a:gd name="T32" fmla="*/ 332 w 474"/>
                  <a:gd name="T33" fmla="*/ 124 h 1746"/>
                  <a:gd name="T34" fmla="*/ 474 w 474"/>
                  <a:gd name="T35" fmla="*/ 47 h 1746"/>
                  <a:gd name="T36" fmla="*/ 459 w 474"/>
                  <a:gd name="T37" fmla="*/ 0 h 1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4" h="1746">
                    <a:moveTo>
                      <a:pt x="45" y="1746"/>
                    </a:moveTo>
                    <a:lnTo>
                      <a:pt x="90" y="1703"/>
                    </a:lnTo>
                    <a:lnTo>
                      <a:pt x="0" y="1498"/>
                    </a:lnTo>
                    <a:lnTo>
                      <a:pt x="33" y="1358"/>
                    </a:lnTo>
                    <a:lnTo>
                      <a:pt x="142" y="1390"/>
                    </a:lnTo>
                    <a:lnTo>
                      <a:pt x="143" y="1312"/>
                    </a:lnTo>
                    <a:lnTo>
                      <a:pt x="221" y="1297"/>
                    </a:lnTo>
                    <a:lnTo>
                      <a:pt x="268" y="1344"/>
                    </a:lnTo>
                    <a:lnTo>
                      <a:pt x="363" y="1252"/>
                    </a:lnTo>
                    <a:lnTo>
                      <a:pt x="364" y="1142"/>
                    </a:lnTo>
                    <a:lnTo>
                      <a:pt x="382" y="1033"/>
                    </a:lnTo>
                    <a:lnTo>
                      <a:pt x="280" y="546"/>
                    </a:lnTo>
                    <a:lnTo>
                      <a:pt x="329" y="311"/>
                    </a:lnTo>
                    <a:lnTo>
                      <a:pt x="253" y="247"/>
                    </a:lnTo>
                    <a:lnTo>
                      <a:pt x="253" y="185"/>
                    </a:lnTo>
                    <a:lnTo>
                      <a:pt x="331" y="186"/>
                    </a:lnTo>
                    <a:lnTo>
                      <a:pt x="332" y="124"/>
                    </a:lnTo>
                    <a:lnTo>
                      <a:pt x="474" y="47"/>
                    </a:lnTo>
                    <a:lnTo>
                      <a:pt x="45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3" name="Freeform 618">
                <a:extLst>
                  <a:ext uri="{FF2B5EF4-FFF2-40B4-BE49-F238E27FC236}">
                    <a16:creationId xmlns:a16="http://schemas.microsoft.com/office/drawing/2014/main" id="{E8BAE62F-51E4-49B6-9AA1-294E0584F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2449"/>
                <a:ext cx="50" cy="38"/>
              </a:xfrm>
              <a:custGeom>
                <a:avLst/>
                <a:gdLst>
                  <a:gd name="T0" fmla="*/ 349 w 349"/>
                  <a:gd name="T1" fmla="*/ 0 h 261"/>
                  <a:gd name="T2" fmla="*/ 270 w 349"/>
                  <a:gd name="T3" fmla="*/ 14 h 261"/>
                  <a:gd name="T4" fmla="*/ 268 w 349"/>
                  <a:gd name="T5" fmla="*/ 124 h 261"/>
                  <a:gd name="T6" fmla="*/ 173 w 349"/>
                  <a:gd name="T7" fmla="*/ 216 h 261"/>
                  <a:gd name="T8" fmla="*/ 96 w 349"/>
                  <a:gd name="T9" fmla="*/ 168 h 261"/>
                  <a:gd name="T10" fmla="*/ 0 w 349"/>
                  <a:gd name="T11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9" h="261">
                    <a:moveTo>
                      <a:pt x="349" y="0"/>
                    </a:moveTo>
                    <a:lnTo>
                      <a:pt x="270" y="14"/>
                    </a:lnTo>
                    <a:lnTo>
                      <a:pt x="268" y="124"/>
                    </a:lnTo>
                    <a:lnTo>
                      <a:pt x="173" y="216"/>
                    </a:lnTo>
                    <a:lnTo>
                      <a:pt x="96" y="168"/>
                    </a:lnTo>
                    <a:lnTo>
                      <a:pt x="0" y="2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4" name="Freeform 619">
                <a:extLst>
                  <a:ext uri="{FF2B5EF4-FFF2-40B4-BE49-F238E27FC236}">
                    <a16:creationId xmlns:a16="http://schemas.microsoft.com/office/drawing/2014/main" id="{E90F5BAF-B403-4BE0-9855-CA9F63622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" y="2428"/>
                <a:ext cx="87" cy="47"/>
              </a:xfrm>
              <a:custGeom>
                <a:avLst/>
                <a:gdLst>
                  <a:gd name="T0" fmla="*/ 0 w 608"/>
                  <a:gd name="T1" fmla="*/ 152 h 332"/>
                  <a:gd name="T2" fmla="*/ 78 w 608"/>
                  <a:gd name="T3" fmla="*/ 168 h 332"/>
                  <a:gd name="T4" fmla="*/ 124 w 608"/>
                  <a:gd name="T5" fmla="*/ 231 h 332"/>
                  <a:gd name="T6" fmla="*/ 187 w 608"/>
                  <a:gd name="T7" fmla="*/ 217 h 332"/>
                  <a:gd name="T8" fmla="*/ 315 w 608"/>
                  <a:gd name="T9" fmla="*/ 31 h 332"/>
                  <a:gd name="T10" fmla="*/ 362 w 608"/>
                  <a:gd name="T11" fmla="*/ 0 h 332"/>
                  <a:gd name="T12" fmla="*/ 439 w 608"/>
                  <a:gd name="T13" fmla="*/ 95 h 332"/>
                  <a:gd name="T14" fmla="*/ 502 w 608"/>
                  <a:gd name="T15" fmla="*/ 80 h 332"/>
                  <a:gd name="T16" fmla="*/ 595 w 608"/>
                  <a:gd name="T17" fmla="*/ 160 h 332"/>
                  <a:gd name="T18" fmla="*/ 594 w 608"/>
                  <a:gd name="T19" fmla="*/ 222 h 332"/>
                  <a:gd name="T20" fmla="*/ 608 w 608"/>
                  <a:gd name="T21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8" h="332">
                    <a:moveTo>
                      <a:pt x="0" y="152"/>
                    </a:moveTo>
                    <a:lnTo>
                      <a:pt x="78" y="168"/>
                    </a:lnTo>
                    <a:lnTo>
                      <a:pt x="124" y="231"/>
                    </a:lnTo>
                    <a:lnTo>
                      <a:pt x="187" y="217"/>
                    </a:lnTo>
                    <a:lnTo>
                      <a:pt x="315" y="31"/>
                    </a:lnTo>
                    <a:lnTo>
                      <a:pt x="362" y="0"/>
                    </a:lnTo>
                    <a:lnTo>
                      <a:pt x="439" y="95"/>
                    </a:lnTo>
                    <a:lnTo>
                      <a:pt x="502" y="80"/>
                    </a:lnTo>
                    <a:lnTo>
                      <a:pt x="595" y="160"/>
                    </a:lnTo>
                    <a:lnTo>
                      <a:pt x="594" y="222"/>
                    </a:lnTo>
                    <a:lnTo>
                      <a:pt x="608" y="3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5" name="Freeform 620">
                <a:extLst>
                  <a:ext uri="{FF2B5EF4-FFF2-40B4-BE49-F238E27FC236}">
                    <a16:creationId xmlns:a16="http://schemas.microsoft.com/office/drawing/2014/main" id="{9B9D21D7-AF5A-4C22-9C37-F567DC721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" y="2473"/>
                <a:ext cx="97" cy="61"/>
              </a:xfrm>
              <a:custGeom>
                <a:avLst/>
                <a:gdLst>
                  <a:gd name="T0" fmla="*/ 680 w 680"/>
                  <a:gd name="T1" fmla="*/ 16 h 425"/>
                  <a:gd name="T2" fmla="*/ 618 w 680"/>
                  <a:gd name="T3" fmla="*/ 0 h 425"/>
                  <a:gd name="T4" fmla="*/ 523 w 680"/>
                  <a:gd name="T5" fmla="*/ 93 h 425"/>
                  <a:gd name="T6" fmla="*/ 506 w 680"/>
                  <a:gd name="T7" fmla="*/ 139 h 425"/>
                  <a:gd name="T8" fmla="*/ 553 w 680"/>
                  <a:gd name="T9" fmla="*/ 171 h 425"/>
                  <a:gd name="T10" fmla="*/ 536 w 680"/>
                  <a:gd name="T11" fmla="*/ 265 h 425"/>
                  <a:gd name="T12" fmla="*/ 550 w 680"/>
                  <a:gd name="T13" fmla="*/ 328 h 425"/>
                  <a:gd name="T14" fmla="*/ 487 w 680"/>
                  <a:gd name="T15" fmla="*/ 390 h 425"/>
                  <a:gd name="T16" fmla="*/ 440 w 680"/>
                  <a:gd name="T17" fmla="*/ 389 h 425"/>
                  <a:gd name="T18" fmla="*/ 440 w 680"/>
                  <a:gd name="T19" fmla="*/ 342 h 425"/>
                  <a:gd name="T20" fmla="*/ 364 w 680"/>
                  <a:gd name="T21" fmla="*/ 247 h 425"/>
                  <a:gd name="T22" fmla="*/ 333 w 680"/>
                  <a:gd name="T23" fmla="*/ 199 h 425"/>
                  <a:gd name="T24" fmla="*/ 302 w 680"/>
                  <a:gd name="T25" fmla="*/ 183 h 425"/>
                  <a:gd name="T26" fmla="*/ 256 w 680"/>
                  <a:gd name="T27" fmla="*/ 73 h 425"/>
                  <a:gd name="T28" fmla="*/ 209 w 680"/>
                  <a:gd name="T29" fmla="*/ 120 h 425"/>
                  <a:gd name="T30" fmla="*/ 52 w 680"/>
                  <a:gd name="T31" fmla="*/ 180 h 425"/>
                  <a:gd name="T32" fmla="*/ 81 w 680"/>
                  <a:gd name="T33" fmla="*/ 306 h 425"/>
                  <a:gd name="T34" fmla="*/ 2 w 680"/>
                  <a:gd name="T35" fmla="*/ 336 h 425"/>
                  <a:gd name="T36" fmla="*/ 0 w 680"/>
                  <a:gd name="T37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0" h="425">
                    <a:moveTo>
                      <a:pt x="680" y="16"/>
                    </a:moveTo>
                    <a:lnTo>
                      <a:pt x="618" y="0"/>
                    </a:lnTo>
                    <a:lnTo>
                      <a:pt x="523" y="93"/>
                    </a:lnTo>
                    <a:lnTo>
                      <a:pt x="506" y="139"/>
                    </a:lnTo>
                    <a:lnTo>
                      <a:pt x="553" y="171"/>
                    </a:lnTo>
                    <a:lnTo>
                      <a:pt x="536" y="265"/>
                    </a:lnTo>
                    <a:lnTo>
                      <a:pt x="550" y="328"/>
                    </a:lnTo>
                    <a:lnTo>
                      <a:pt x="487" y="390"/>
                    </a:lnTo>
                    <a:lnTo>
                      <a:pt x="440" y="389"/>
                    </a:lnTo>
                    <a:lnTo>
                      <a:pt x="440" y="342"/>
                    </a:lnTo>
                    <a:lnTo>
                      <a:pt x="364" y="247"/>
                    </a:lnTo>
                    <a:lnTo>
                      <a:pt x="333" y="199"/>
                    </a:lnTo>
                    <a:lnTo>
                      <a:pt x="302" y="183"/>
                    </a:lnTo>
                    <a:lnTo>
                      <a:pt x="256" y="73"/>
                    </a:lnTo>
                    <a:lnTo>
                      <a:pt x="209" y="120"/>
                    </a:lnTo>
                    <a:lnTo>
                      <a:pt x="52" y="180"/>
                    </a:lnTo>
                    <a:lnTo>
                      <a:pt x="81" y="306"/>
                    </a:lnTo>
                    <a:lnTo>
                      <a:pt x="2" y="336"/>
                    </a:lnTo>
                    <a:lnTo>
                      <a:pt x="0" y="4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6" name="Freeform 621">
                <a:extLst>
                  <a:ext uri="{FF2B5EF4-FFF2-40B4-BE49-F238E27FC236}">
                    <a16:creationId xmlns:a16="http://schemas.microsoft.com/office/drawing/2014/main" id="{C6C34F7E-FB41-4611-82CA-ECD98E648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2489"/>
                <a:ext cx="40" cy="45"/>
              </a:xfrm>
              <a:custGeom>
                <a:avLst/>
                <a:gdLst>
                  <a:gd name="T0" fmla="*/ 277 w 277"/>
                  <a:gd name="T1" fmla="*/ 312 h 317"/>
                  <a:gd name="T2" fmla="*/ 277 w 277"/>
                  <a:gd name="T3" fmla="*/ 317 h 317"/>
                  <a:gd name="T4" fmla="*/ 106 w 277"/>
                  <a:gd name="T5" fmla="*/ 252 h 317"/>
                  <a:gd name="T6" fmla="*/ 63 w 277"/>
                  <a:gd name="T7" fmla="*/ 32 h 317"/>
                  <a:gd name="T8" fmla="*/ 0 w 277"/>
                  <a:gd name="T9" fmla="*/ 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317">
                    <a:moveTo>
                      <a:pt x="277" y="312"/>
                    </a:moveTo>
                    <a:lnTo>
                      <a:pt x="277" y="317"/>
                    </a:lnTo>
                    <a:lnTo>
                      <a:pt x="106" y="252"/>
                    </a:lnTo>
                    <a:lnTo>
                      <a:pt x="63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7" name="Line 622">
                <a:extLst>
                  <a:ext uri="{FF2B5EF4-FFF2-40B4-BE49-F238E27FC236}">
                    <a16:creationId xmlns:a16="http://schemas.microsoft.com/office/drawing/2014/main" id="{9335B4A6-206A-47C9-B6B1-F7358687D1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8" y="2487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8" name="Freeform 623">
                <a:extLst>
                  <a:ext uri="{FF2B5EF4-FFF2-40B4-BE49-F238E27FC236}">
                    <a16:creationId xmlns:a16="http://schemas.microsoft.com/office/drawing/2014/main" id="{A8BB1FFB-7B00-4247-B4E7-ED308E4A7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" y="2534"/>
                <a:ext cx="22" cy="25"/>
              </a:xfrm>
              <a:custGeom>
                <a:avLst/>
                <a:gdLst>
                  <a:gd name="T0" fmla="*/ 0 w 155"/>
                  <a:gd name="T1" fmla="*/ 0 h 179"/>
                  <a:gd name="T2" fmla="*/ 16 w 155"/>
                  <a:gd name="T3" fmla="*/ 5 h 179"/>
                  <a:gd name="T4" fmla="*/ 155 w 155"/>
                  <a:gd name="T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179">
                    <a:moveTo>
                      <a:pt x="0" y="0"/>
                    </a:moveTo>
                    <a:lnTo>
                      <a:pt x="16" y="5"/>
                    </a:lnTo>
                    <a:lnTo>
                      <a:pt x="155" y="1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9" name="Freeform 624">
                <a:extLst>
                  <a:ext uri="{FF2B5EF4-FFF2-40B4-BE49-F238E27FC236}">
                    <a16:creationId xmlns:a16="http://schemas.microsoft.com/office/drawing/2014/main" id="{0EB28137-C54F-4161-B944-5A303DE3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0" y="2546"/>
                <a:ext cx="74" cy="34"/>
              </a:xfrm>
              <a:custGeom>
                <a:avLst/>
                <a:gdLst>
                  <a:gd name="T0" fmla="*/ 515 w 515"/>
                  <a:gd name="T1" fmla="*/ 224 h 239"/>
                  <a:gd name="T2" fmla="*/ 468 w 515"/>
                  <a:gd name="T3" fmla="*/ 239 h 239"/>
                  <a:gd name="T4" fmla="*/ 265 w 515"/>
                  <a:gd name="T5" fmla="*/ 174 h 239"/>
                  <a:gd name="T6" fmla="*/ 250 w 515"/>
                  <a:gd name="T7" fmla="*/ 95 h 239"/>
                  <a:gd name="T8" fmla="*/ 111 w 515"/>
                  <a:gd name="T9" fmla="*/ 0 h 239"/>
                  <a:gd name="T10" fmla="*/ 125 w 515"/>
                  <a:gd name="T11" fmla="*/ 78 h 239"/>
                  <a:gd name="T12" fmla="*/ 15 w 515"/>
                  <a:gd name="T13" fmla="*/ 92 h 239"/>
                  <a:gd name="T14" fmla="*/ 0 w 515"/>
                  <a:gd name="T15" fmla="*/ 9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5" h="239">
                    <a:moveTo>
                      <a:pt x="515" y="224"/>
                    </a:moveTo>
                    <a:lnTo>
                      <a:pt x="468" y="239"/>
                    </a:lnTo>
                    <a:lnTo>
                      <a:pt x="265" y="174"/>
                    </a:lnTo>
                    <a:lnTo>
                      <a:pt x="250" y="95"/>
                    </a:lnTo>
                    <a:lnTo>
                      <a:pt x="111" y="0"/>
                    </a:lnTo>
                    <a:lnTo>
                      <a:pt x="125" y="78"/>
                    </a:lnTo>
                    <a:lnTo>
                      <a:pt x="15" y="92"/>
                    </a:lnTo>
                    <a:lnTo>
                      <a:pt x="0" y="9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0" name="Freeform 625">
                <a:extLst>
                  <a:ext uri="{FF2B5EF4-FFF2-40B4-BE49-F238E27FC236}">
                    <a16:creationId xmlns:a16="http://schemas.microsoft.com/office/drawing/2014/main" id="{934B9172-739F-46AD-A407-BF26850D2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" y="2451"/>
                <a:ext cx="29" cy="34"/>
              </a:xfrm>
              <a:custGeom>
                <a:avLst/>
                <a:gdLst>
                  <a:gd name="T0" fmla="*/ 106 w 201"/>
                  <a:gd name="T1" fmla="*/ 237 h 237"/>
                  <a:gd name="T2" fmla="*/ 201 w 201"/>
                  <a:gd name="T3" fmla="*/ 129 h 237"/>
                  <a:gd name="T4" fmla="*/ 156 w 201"/>
                  <a:gd name="T5" fmla="*/ 34 h 237"/>
                  <a:gd name="T6" fmla="*/ 109 w 201"/>
                  <a:gd name="T7" fmla="*/ 64 h 237"/>
                  <a:gd name="T8" fmla="*/ 0 w 201"/>
                  <a:gd name="T9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37">
                    <a:moveTo>
                      <a:pt x="106" y="237"/>
                    </a:moveTo>
                    <a:lnTo>
                      <a:pt x="201" y="129"/>
                    </a:lnTo>
                    <a:lnTo>
                      <a:pt x="156" y="34"/>
                    </a:lnTo>
                    <a:lnTo>
                      <a:pt x="109" y="6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1" name="Freeform 626">
                <a:extLst>
                  <a:ext uri="{FF2B5EF4-FFF2-40B4-BE49-F238E27FC236}">
                    <a16:creationId xmlns:a16="http://schemas.microsoft.com/office/drawing/2014/main" id="{76934A27-A657-4E9F-80EF-24D8D1A3B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2451"/>
                <a:ext cx="32" cy="29"/>
              </a:xfrm>
              <a:custGeom>
                <a:avLst/>
                <a:gdLst>
                  <a:gd name="T0" fmla="*/ 226 w 226"/>
                  <a:gd name="T1" fmla="*/ 0 h 201"/>
                  <a:gd name="T2" fmla="*/ 142 w 226"/>
                  <a:gd name="T3" fmla="*/ 109 h 201"/>
                  <a:gd name="T4" fmla="*/ 126 w 226"/>
                  <a:gd name="T5" fmla="*/ 187 h 201"/>
                  <a:gd name="T6" fmla="*/ 15 w 226"/>
                  <a:gd name="T7" fmla="*/ 201 h 201"/>
                  <a:gd name="T8" fmla="*/ 16 w 226"/>
                  <a:gd name="T9" fmla="*/ 170 h 201"/>
                  <a:gd name="T10" fmla="*/ 0 w 226"/>
                  <a:gd name="T11" fmla="*/ 16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01">
                    <a:moveTo>
                      <a:pt x="226" y="0"/>
                    </a:moveTo>
                    <a:lnTo>
                      <a:pt x="142" y="109"/>
                    </a:lnTo>
                    <a:lnTo>
                      <a:pt x="126" y="187"/>
                    </a:lnTo>
                    <a:lnTo>
                      <a:pt x="15" y="201"/>
                    </a:lnTo>
                    <a:lnTo>
                      <a:pt x="16" y="170"/>
                    </a:lnTo>
                    <a:lnTo>
                      <a:pt x="0" y="1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2" name="Freeform 627">
                <a:extLst>
                  <a:ext uri="{FF2B5EF4-FFF2-40B4-BE49-F238E27FC236}">
                    <a16:creationId xmlns:a16="http://schemas.microsoft.com/office/drawing/2014/main" id="{91539EED-D9BD-41FB-ADAD-BE0A5FB44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" y="2578"/>
                <a:ext cx="26" cy="48"/>
              </a:xfrm>
              <a:custGeom>
                <a:avLst/>
                <a:gdLst>
                  <a:gd name="T0" fmla="*/ 137 w 188"/>
                  <a:gd name="T1" fmla="*/ 332 h 332"/>
                  <a:gd name="T2" fmla="*/ 188 w 188"/>
                  <a:gd name="T3" fmla="*/ 223 h 332"/>
                  <a:gd name="T4" fmla="*/ 0 w 188"/>
                  <a:gd name="T5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" h="332">
                    <a:moveTo>
                      <a:pt x="137" y="332"/>
                    </a:moveTo>
                    <a:lnTo>
                      <a:pt x="188" y="22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3" name="Freeform 628">
                <a:extLst>
                  <a:ext uri="{FF2B5EF4-FFF2-40B4-BE49-F238E27FC236}">
                    <a16:creationId xmlns:a16="http://schemas.microsoft.com/office/drawing/2014/main" id="{5B1C6596-E5A8-44AC-AF89-6C1BE3483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6" y="2620"/>
                <a:ext cx="137" cy="42"/>
              </a:xfrm>
              <a:custGeom>
                <a:avLst/>
                <a:gdLst>
                  <a:gd name="T0" fmla="*/ 0 w 960"/>
                  <a:gd name="T1" fmla="*/ 289 h 289"/>
                  <a:gd name="T2" fmla="*/ 95 w 960"/>
                  <a:gd name="T3" fmla="*/ 211 h 289"/>
                  <a:gd name="T4" fmla="*/ 81 w 960"/>
                  <a:gd name="T5" fmla="*/ 117 h 289"/>
                  <a:gd name="T6" fmla="*/ 207 w 960"/>
                  <a:gd name="T7" fmla="*/ 72 h 289"/>
                  <a:gd name="T8" fmla="*/ 269 w 960"/>
                  <a:gd name="T9" fmla="*/ 135 h 289"/>
                  <a:gd name="T10" fmla="*/ 299 w 960"/>
                  <a:gd name="T11" fmla="*/ 214 h 289"/>
                  <a:gd name="T12" fmla="*/ 455 w 960"/>
                  <a:gd name="T13" fmla="*/ 216 h 289"/>
                  <a:gd name="T14" fmla="*/ 694 w 960"/>
                  <a:gd name="T15" fmla="*/ 0 h 289"/>
                  <a:gd name="T16" fmla="*/ 850 w 960"/>
                  <a:gd name="T17" fmla="*/ 2 h 289"/>
                  <a:gd name="T18" fmla="*/ 960 w 960"/>
                  <a:gd name="T19" fmla="*/ 36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0" h="289">
                    <a:moveTo>
                      <a:pt x="0" y="289"/>
                    </a:moveTo>
                    <a:lnTo>
                      <a:pt x="95" y="211"/>
                    </a:lnTo>
                    <a:lnTo>
                      <a:pt x="81" y="117"/>
                    </a:lnTo>
                    <a:lnTo>
                      <a:pt x="207" y="72"/>
                    </a:lnTo>
                    <a:lnTo>
                      <a:pt x="269" y="135"/>
                    </a:lnTo>
                    <a:lnTo>
                      <a:pt x="299" y="214"/>
                    </a:lnTo>
                    <a:lnTo>
                      <a:pt x="455" y="216"/>
                    </a:lnTo>
                    <a:lnTo>
                      <a:pt x="694" y="0"/>
                    </a:lnTo>
                    <a:lnTo>
                      <a:pt x="850" y="2"/>
                    </a:lnTo>
                    <a:lnTo>
                      <a:pt x="960" y="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4" name="Freeform 629">
                <a:extLst>
                  <a:ext uri="{FF2B5EF4-FFF2-40B4-BE49-F238E27FC236}">
                    <a16:creationId xmlns:a16="http://schemas.microsoft.com/office/drawing/2014/main" id="{00EFB19B-B4C7-4D1A-BA2A-0EA5E43E4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" y="2485"/>
                <a:ext cx="48" cy="93"/>
              </a:xfrm>
              <a:custGeom>
                <a:avLst/>
                <a:gdLst>
                  <a:gd name="T0" fmla="*/ 0 w 342"/>
                  <a:gd name="T1" fmla="*/ 653 h 653"/>
                  <a:gd name="T2" fmla="*/ 32 w 342"/>
                  <a:gd name="T3" fmla="*/ 638 h 653"/>
                  <a:gd name="T4" fmla="*/ 342 w 342"/>
                  <a:gd name="T5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2" h="653">
                    <a:moveTo>
                      <a:pt x="0" y="653"/>
                    </a:moveTo>
                    <a:lnTo>
                      <a:pt x="32" y="638"/>
                    </a:lnTo>
                    <a:lnTo>
                      <a:pt x="34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5" name="Freeform 630">
                <a:extLst>
                  <a:ext uri="{FF2B5EF4-FFF2-40B4-BE49-F238E27FC236}">
                    <a16:creationId xmlns:a16="http://schemas.microsoft.com/office/drawing/2014/main" id="{10B2496E-70F4-4605-A527-26B896583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" y="2626"/>
                <a:ext cx="222" cy="128"/>
              </a:xfrm>
              <a:custGeom>
                <a:avLst/>
                <a:gdLst>
                  <a:gd name="T0" fmla="*/ 1555 w 1555"/>
                  <a:gd name="T1" fmla="*/ 334 h 898"/>
                  <a:gd name="T2" fmla="*/ 1398 w 1555"/>
                  <a:gd name="T3" fmla="*/ 348 h 898"/>
                  <a:gd name="T4" fmla="*/ 1301 w 1555"/>
                  <a:gd name="T5" fmla="*/ 519 h 898"/>
                  <a:gd name="T6" fmla="*/ 1160 w 1555"/>
                  <a:gd name="T7" fmla="*/ 501 h 898"/>
                  <a:gd name="T8" fmla="*/ 1146 w 1555"/>
                  <a:gd name="T9" fmla="*/ 408 h 898"/>
                  <a:gd name="T10" fmla="*/ 1115 w 1555"/>
                  <a:gd name="T11" fmla="*/ 392 h 898"/>
                  <a:gd name="T12" fmla="*/ 942 w 1555"/>
                  <a:gd name="T13" fmla="*/ 451 h 898"/>
                  <a:gd name="T14" fmla="*/ 814 w 1555"/>
                  <a:gd name="T15" fmla="*/ 669 h 898"/>
                  <a:gd name="T16" fmla="*/ 781 w 1555"/>
                  <a:gd name="T17" fmla="*/ 762 h 898"/>
                  <a:gd name="T18" fmla="*/ 702 w 1555"/>
                  <a:gd name="T19" fmla="*/ 792 h 898"/>
                  <a:gd name="T20" fmla="*/ 686 w 1555"/>
                  <a:gd name="T21" fmla="*/ 840 h 898"/>
                  <a:gd name="T22" fmla="*/ 560 w 1555"/>
                  <a:gd name="T23" fmla="*/ 838 h 898"/>
                  <a:gd name="T24" fmla="*/ 529 w 1555"/>
                  <a:gd name="T25" fmla="*/ 884 h 898"/>
                  <a:gd name="T26" fmla="*/ 387 w 1555"/>
                  <a:gd name="T27" fmla="*/ 898 h 898"/>
                  <a:gd name="T28" fmla="*/ 109 w 1555"/>
                  <a:gd name="T29" fmla="*/ 643 h 898"/>
                  <a:gd name="T30" fmla="*/ 80 w 1555"/>
                  <a:gd name="T31" fmla="*/ 501 h 898"/>
                  <a:gd name="T32" fmla="*/ 128 w 1555"/>
                  <a:gd name="T33" fmla="*/ 424 h 898"/>
                  <a:gd name="T34" fmla="*/ 0 w 1555"/>
                  <a:gd name="T35" fmla="*/ 359 h 898"/>
                  <a:gd name="T36" fmla="*/ 86 w 1555"/>
                  <a:gd name="T37" fmla="*/ 94 h 898"/>
                  <a:gd name="T38" fmla="*/ 21 w 1555"/>
                  <a:gd name="T39" fmla="*/ 0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55" h="898">
                    <a:moveTo>
                      <a:pt x="1555" y="334"/>
                    </a:moveTo>
                    <a:lnTo>
                      <a:pt x="1398" y="348"/>
                    </a:lnTo>
                    <a:lnTo>
                      <a:pt x="1301" y="519"/>
                    </a:lnTo>
                    <a:lnTo>
                      <a:pt x="1160" y="501"/>
                    </a:lnTo>
                    <a:lnTo>
                      <a:pt x="1146" y="408"/>
                    </a:lnTo>
                    <a:lnTo>
                      <a:pt x="1115" y="392"/>
                    </a:lnTo>
                    <a:lnTo>
                      <a:pt x="942" y="451"/>
                    </a:lnTo>
                    <a:lnTo>
                      <a:pt x="814" y="669"/>
                    </a:lnTo>
                    <a:lnTo>
                      <a:pt x="781" y="762"/>
                    </a:lnTo>
                    <a:lnTo>
                      <a:pt x="702" y="792"/>
                    </a:lnTo>
                    <a:lnTo>
                      <a:pt x="686" y="840"/>
                    </a:lnTo>
                    <a:lnTo>
                      <a:pt x="560" y="838"/>
                    </a:lnTo>
                    <a:lnTo>
                      <a:pt x="529" y="884"/>
                    </a:lnTo>
                    <a:lnTo>
                      <a:pt x="387" y="898"/>
                    </a:lnTo>
                    <a:lnTo>
                      <a:pt x="109" y="643"/>
                    </a:lnTo>
                    <a:lnTo>
                      <a:pt x="80" y="501"/>
                    </a:lnTo>
                    <a:lnTo>
                      <a:pt x="128" y="424"/>
                    </a:lnTo>
                    <a:lnTo>
                      <a:pt x="0" y="359"/>
                    </a:lnTo>
                    <a:lnTo>
                      <a:pt x="86" y="94"/>
                    </a:lnTo>
                    <a:lnTo>
                      <a:pt x="2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6" name="Freeform 631">
                <a:extLst>
                  <a:ext uri="{FF2B5EF4-FFF2-40B4-BE49-F238E27FC236}">
                    <a16:creationId xmlns:a16="http://schemas.microsoft.com/office/drawing/2014/main" id="{0E5DE692-2BF5-4F38-8547-856EBA670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" y="2559"/>
                <a:ext cx="68" cy="105"/>
              </a:xfrm>
              <a:custGeom>
                <a:avLst/>
                <a:gdLst>
                  <a:gd name="T0" fmla="*/ 477 w 477"/>
                  <a:gd name="T1" fmla="*/ 0 h 732"/>
                  <a:gd name="T2" fmla="*/ 413 w 477"/>
                  <a:gd name="T3" fmla="*/ 78 h 732"/>
                  <a:gd name="T4" fmla="*/ 380 w 477"/>
                  <a:gd name="T5" fmla="*/ 203 h 732"/>
                  <a:gd name="T6" fmla="*/ 317 w 477"/>
                  <a:gd name="T7" fmla="*/ 202 h 732"/>
                  <a:gd name="T8" fmla="*/ 253 w 477"/>
                  <a:gd name="T9" fmla="*/ 374 h 732"/>
                  <a:gd name="T10" fmla="*/ 190 w 477"/>
                  <a:gd name="T11" fmla="*/ 326 h 732"/>
                  <a:gd name="T12" fmla="*/ 142 w 477"/>
                  <a:gd name="T13" fmla="*/ 388 h 732"/>
                  <a:gd name="T14" fmla="*/ 157 w 477"/>
                  <a:gd name="T15" fmla="*/ 451 h 732"/>
                  <a:gd name="T16" fmla="*/ 94 w 477"/>
                  <a:gd name="T17" fmla="*/ 512 h 732"/>
                  <a:gd name="T18" fmla="*/ 62 w 477"/>
                  <a:gd name="T19" fmla="*/ 481 h 732"/>
                  <a:gd name="T20" fmla="*/ 0 w 477"/>
                  <a:gd name="T21" fmla="*/ 511 h 732"/>
                  <a:gd name="T22" fmla="*/ 13 w 477"/>
                  <a:gd name="T23" fmla="*/ 652 h 732"/>
                  <a:gd name="T24" fmla="*/ 92 w 477"/>
                  <a:gd name="T25" fmla="*/ 685 h 732"/>
                  <a:gd name="T26" fmla="*/ 106 w 477"/>
                  <a:gd name="T27" fmla="*/ 732 h 732"/>
                  <a:gd name="T28" fmla="*/ 169 w 477"/>
                  <a:gd name="T29" fmla="*/ 718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7" h="732">
                    <a:moveTo>
                      <a:pt x="477" y="0"/>
                    </a:moveTo>
                    <a:lnTo>
                      <a:pt x="413" y="78"/>
                    </a:lnTo>
                    <a:lnTo>
                      <a:pt x="380" y="203"/>
                    </a:lnTo>
                    <a:lnTo>
                      <a:pt x="317" y="202"/>
                    </a:lnTo>
                    <a:lnTo>
                      <a:pt x="253" y="374"/>
                    </a:lnTo>
                    <a:lnTo>
                      <a:pt x="190" y="326"/>
                    </a:lnTo>
                    <a:lnTo>
                      <a:pt x="142" y="388"/>
                    </a:lnTo>
                    <a:lnTo>
                      <a:pt x="157" y="451"/>
                    </a:lnTo>
                    <a:lnTo>
                      <a:pt x="94" y="512"/>
                    </a:lnTo>
                    <a:lnTo>
                      <a:pt x="62" y="481"/>
                    </a:lnTo>
                    <a:lnTo>
                      <a:pt x="0" y="511"/>
                    </a:lnTo>
                    <a:lnTo>
                      <a:pt x="13" y="652"/>
                    </a:lnTo>
                    <a:lnTo>
                      <a:pt x="92" y="685"/>
                    </a:lnTo>
                    <a:lnTo>
                      <a:pt x="106" y="732"/>
                    </a:lnTo>
                    <a:lnTo>
                      <a:pt x="169" y="71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7" name="Freeform 632">
                <a:extLst>
                  <a:ext uri="{FF2B5EF4-FFF2-40B4-BE49-F238E27FC236}">
                    <a16:creationId xmlns:a16="http://schemas.microsoft.com/office/drawing/2014/main" id="{0170C7DD-1362-42EE-9672-2799AF82B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" y="2663"/>
                <a:ext cx="54" cy="34"/>
              </a:xfrm>
              <a:custGeom>
                <a:avLst/>
                <a:gdLst>
                  <a:gd name="T0" fmla="*/ 376 w 376"/>
                  <a:gd name="T1" fmla="*/ 68 h 239"/>
                  <a:gd name="T2" fmla="*/ 294 w 376"/>
                  <a:gd name="T3" fmla="*/ 239 h 239"/>
                  <a:gd name="T4" fmla="*/ 14 w 376"/>
                  <a:gd name="T5" fmla="*/ 94 h 239"/>
                  <a:gd name="T6" fmla="*/ 15 w 376"/>
                  <a:gd name="T7" fmla="*/ 16 h 239"/>
                  <a:gd name="T8" fmla="*/ 0 w 376"/>
                  <a:gd name="T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239">
                    <a:moveTo>
                      <a:pt x="376" y="68"/>
                    </a:moveTo>
                    <a:lnTo>
                      <a:pt x="294" y="239"/>
                    </a:lnTo>
                    <a:lnTo>
                      <a:pt x="14" y="94"/>
                    </a:lnTo>
                    <a:lnTo>
                      <a:pt x="15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8" name="Line 633">
                <a:extLst>
                  <a:ext uri="{FF2B5EF4-FFF2-40B4-BE49-F238E27FC236}">
                    <a16:creationId xmlns:a16="http://schemas.microsoft.com/office/drawing/2014/main" id="{BBF1F4F2-BF6B-4BB2-8A36-DE2AD0F61B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06" y="2662"/>
                <a:ext cx="11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9" name="Freeform 634">
                <a:extLst>
                  <a:ext uri="{FF2B5EF4-FFF2-40B4-BE49-F238E27FC236}">
                    <a16:creationId xmlns:a16="http://schemas.microsoft.com/office/drawing/2014/main" id="{D0FD4E26-7754-4220-A717-EB4BBBEA5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2673"/>
                <a:ext cx="71" cy="93"/>
              </a:xfrm>
              <a:custGeom>
                <a:avLst/>
                <a:gdLst>
                  <a:gd name="T0" fmla="*/ 460 w 495"/>
                  <a:gd name="T1" fmla="*/ 649 h 649"/>
                  <a:gd name="T2" fmla="*/ 416 w 495"/>
                  <a:gd name="T3" fmla="*/ 476 h 649"/>
                  <a:gd name="T4" fmla="*/ 495 w 495"/>
                  <a:gd name="T5" fmla="*/ 399 h 649"/>
                  <a:gd name="T6" fmla="*/ 390 w 495"/>
                  <a:gd name="T7" fmla="*/ 84 h 649"/>
                  <a:gd name="T8" fmla="*/ 0 w 495"/>
                  <a:gd name="T9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5" h="649">
                    <a:moveTo>
                      <a:pt x="460" y="649"/>
                    </a:moveTo>
                    <a:lnTo>
                      <a:pt x="416" y="476"/>
                    </a:lnTo>
                    <a:lnTo>
                      <a:pt x="495" y="399"/>
                    </a:lnTo>
                    <a:lnTo>
                      <a:pt x="390" y="8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0" name="Freeform 635">
                <a:extLst>
                  <a:ext uri="{FF2B5EF4-FFF2-40B4-BE49-F238E27FC236}">
                    <a16:creationId xmlns:a16="http://schemas.microsoft.com/office/drawing/2014/main" id="{CA026AB1-655D-4408-BECE-A1930AC81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2766"/>
                <a:ext cx="61" cy="41"/>
              </a:xfrm>
              <a:custGeom>
                <a:avLst/>
                <a:gdLst>
                  <a:gd name="T0" fmla="*/ 427 w 427"/>
                  <a:gd name="T1" fmla="*/ 0 h 292"/>
                  <a:gd name="T2" fmla="*/ 192 w 427"/>
                  <a:gd name="T3" fmla="*/ 12 h 292"/>
                  <a:gd name="T4" fmla="*/ 159 w 427"/>
                  <a:gd name="T5" fmla="*/ 91 h 292"/>
                  <a:gd name="T6" fmla="*/ 127 w 427"/>
                  <a:gd name="T7" fmla="*/ 215 h 292"/>
                  <a:gd name="T8" fmla="*/ 0 w 427"/>
                  <a:gd name="T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92">
                    <a:moveTo>
                      <a:pt x="427" y="0"/>
                    </a:moveTo>
                    <a:lnTo>
                      <a:pt x="192" y="12"/>
                    </a:lnTo>
                    <a:lnTo>
                      <a:pt x="159" y="91"/>
                    </a:lnTo>
                    <a:lnTo>
                      <a:pt x="127" y="215"/>
                    </a:lnTo>
                    <a:lnTo>
                      <a:pt x="0" y="2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1" name="Freeform 636">
                <a:extLst>
                  <a:ext uri="{FF2B5EF4-FFF2-40B4-BE49-F238E27FC236}">
                    <a16:creationId xmlns:a16="http://schemas.microsoft.com/office/drawing/2014/main" id="{C7B03A99-0514-4BE7-B565-C4C41DA48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2766"/>
                <a:ext cx="34" cy="45"/>
              </a:xfrm>
              <a:custGeom>
                <a:avLst/>
                <a:gdLst>
                  <a:gd name="T0" fmla="*/ 234 w 234"/>
                  <a:gd name="T1" fmla="*/ 316 h 316"/>
                  <a:gd name="T2" fmla="*/ 0 w 234"/>
                  <a:gd name="T3" fmla="*/ 172 h 316"/>
                  <a:gd name="T4" fmla="*/ 18 w 234"/>
                  <a:gd name="T5" fmla="*/ 31 h 316"/>
                  <a:gd name="T6" fmla="*/ 18 w 234"/>
                  <a:gd name="T7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4" h="316">
                    <a:moveTo>
                      <a:pt x="234" y="316"/>
                    </a:moveTo>
                    <a:lnTo>
                      <a:pt x="0" y="172"/>
                    </a:lnTo>
                    <a:lnTo>
                      <a:pt x="18" y="31"/>
                    </a:lnTo>
                    <a:lnTo>
                      <a:pt x="1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2" name="Freeform 637">
                <a:extLst>
                  <a:ext uri="{FF2B5EF4-FFF2-40B4-BE49-F238E27FC236}">
                    <a16:creationId xmlns:a16="http://schemas.microsoft.com/office/drawing/2014/main" id="{873428B3-4B9F-4810-813C-3238814BB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6" y="2742"/>
                <a:ext cx="45" cy="43"/>
              </a:xfrm>
              <a:custGeom>
                <a:avLst/>
                <a:gdLst>
                  <a:gd name="T0" fmla="*/ 141 w 316"/>
                  <a:gd name="T1" fmla="*/ 298 h 298"/>
                  <a:gd name="T2" fmla="*/ 316 w 316"/>
                  <a:gd name="T3" fmla="*/ 111 h 298"/>
                  <a:gd name="T4" fmla="*/ 161 w 316"/>
                  <a:gd name="T5" fmla="*/ 0 h 298"/>
                  <a:gd name="T6" fmla="*/ 114 w 316"/>
                  <a:gd name="T7" fmla="*/ 46 h 298"/>
                  <a:gd name="T8" fmla="*/ 0 w 316"/>
                  <a:gd name="T9" fmla="*/ 296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298">
                    <a:moveTo>
                      <a:pt x="141" y="298"/>
                    </a:moveTo>
                    <a:lnTo>
                      <a:pt x="316" y="111"/>
                    </a:lnTo>
                    <a:lnTo>
                      <a:pt x="161" y="0"/>
                    </a:lnTo>
                    <a:lnTo>
                      <a:pt x="114" y="46"/>
                    </a:lnTo>
                    <a:lnTo>
                      <a:pt x="0" y="29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3" name="Freeform 638">
                <a:extLst>
                  <a:ext uri="{FF2B5EF4-FFF2-40B4-BE49-F238E27FC236}">
                    <a16:creationId xmlns:a16="http://schemas.microsoft.com/office/drawing/2014/main" id="{3CD3E175-86AE-4664-9C9C-491566DAE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2785"/>
                <a:ext cx="36" cy="29"/>
              </a:xfrm>
              <a:custGeom>
                <a:avLst/>
                <a:gdLst>
                  <a:gd name="T0" fmla="*/ 249 w 249"/>
                  <a:gd name="T1" fmla="*/ 160 h 204"/>
                  <a:gd name="T2" fmla="*/ 155 w 249"/>
                  <a:gd name="T3" fmla="*/ 143 h 204"/>
                  <a:gd name="T4" fmla="*/ 107 w 249"/>
                  <a:gd name="T5" fmla="*/ 204 h 204"/>
                  <a:gd name="T6" fmla="*/ 30 w 249"/>
                  <a:gd name="T7" fmla="*/ 125 h 204"/>
                  <a:gd name="T8" fmla="*/ 0 w 249"/>
                  <a:gd name="T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204">
                    <a:moveTo>
                      <a:pt x="249" y="160"/>
                    </a:moveTo>
                    <a:lnTo>
                      <a:pt x="155" y="143"/>
                    </a:lnTo>
                    <a:lnTo>
                      <a:pt x="107" y="204"/>
                    </a:lnTo>
                    <a:lnTo>
                      <a:pt x="30" y="12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4" name="Freeform 639">
                <a:extLst>
                  <a:ext uri="{FF2B5EF4-FFF2-40B4-BE49-F238E27FC236}">
                    <a16:creationId xmlns:a16="http://schemas.microsoft.com/office/drawing/2014/main" id="{BA8C2851-A69A-4077-BFDB-FF1EF5B26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7" y="2787"/>
                <a:ext cx="14" cy="13"/>
              </a:xfrm>
              <a:custGeom>
                <a:avLst/>
                <a:gdLst>
                  <a:gd name="T0" fmla="*/ 94 w 94"/>
                  <a:gd name="T1" fmla="*/ 0 h 94"/>
                  <a:gd name="T2" fmla="*/ 77 w 94"/>
                  <a:gd name="T3" fmla="*/ 94 h 94"/>
                  <a:gd name="T4" fmla="*/ 0 w 94"/>
                  <a:gd name="T5" fmla="*/ 7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94">
                    <a:moveTo>
                      <a:pt x="94" y="0"/>
                    </a:moveTo>
                    <a:lnTo>
                      <a:pt x="77" y="94"/>
                    </a:lnTo>
                    <a:lnTo>
                      <a:pt x="0" y="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5" name="Line 640">
                <a:extLst>
                  <a:ext uri="{FF2B5EF4-FFF2-40B4-BE49-F238E27FC236}">
                    <a16:creationId xmlns:a16="http://schemas.microsoft.com/office/drawing/2014/main" id="{928DD987-BBEB-465C-ADD8-FE0458669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1" y="2785"/>
                <a:ext cx="15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6" name="Freeform 641">
                <a:extLst>
                  <a:ext uri="{FF2B5EF4-FFF2-40B4-BE49-F238E27FC236}">
                    <a16:creationId xmlns:a16="http://schemas.microsoft.com/office/drawing/2014/main" id="{F32EEB27-3940-41A5-885B-D7DB51231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6" y="2797"/>
                <a:ext cx="66" cy="66"/>
              </a:xfrm>
              <a:custGeom>
                <a:avLst/>
                <a:gdLst>
                  <a:gd name="T0" fmla="*/ 459 w 459"/>
                  <a:gd name="T1" fmla="*/ 70 h 457"/>
                  <a:gd name="T2" fmla="*/ 347 w 459"/>
                  <a:gd name="T3" fmla="*/ 225 h 457"/>
                  <a:gd name="T4" fmla="*/ 315 w 459"/>
                  <a:gd name="T5" fmla="*/ 303 h 457"/>
                  <a:gd name="T6" fmla="*/ 314 w 459"/>
                  <a:gd name="T7" fmla="*/ 334 h 457"/>
                  <a:gd name="T8" fmla="*/ 265 w 459"/>
                  <a:gd name="T9" fmla="*/ 411 h 457"/>
                  <a:gd name="T10" fmla="*/ 219 w 459"/>
                  <a:gd name="T11" fmla="*/ 380 h 457"/>
                  <a:gd name="T12" fmla="*/ 156 w 459"/>
                  <a:gd name="T13" fmla="*/ 457 h 457"/>
                  <a:gd name="T14" fmla="*/ 30 w 459"/>
                  <a:gd name="T15" fmla="*/ 456 h 457"/>
                  <a:gd name="T16" fmla="*/ 0 w 459"/>
                  <a:gd name="T17" fmla="*/ 408 h 457"/>
                  <a:gd name="T18" fmla="*/ 50 w 459"/>
                  <a:gd name="T19" fmla="*/ 205 h 457"/>
                  <a:gd name="T20" fmla="*/ 36 w 459"/>
                  <a:gd name="T21" fmla="*/ 79 h 457"/>
                  <a:gd name="T22" fmla="*/ 5 w 459"/>
                  <a:gd name="T23" fmla="*/ 48 h 457"/>
                  <a:gd name="T24" fmla="*/ 6 w 459"/>
                  <a:gd name="T25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9" h="457">
                    <a:moveTo>
                      <a:pt x="459" y="70"/>
                    </a:moveTo>
                    <a:lnTo>
                      <a:pt x="347" y="225"/>
                    </a:lnTo>
                    <a:lnTo>
                      <a:pt x="315" y="303"/>
                    </a:lnTo>
                    <a:lnTo>
                      <a:pt x="314" y="334"/>
                    </a:lnTo>
                    <a:lnTo>
                      <a:pt x="265" y="411"/>
                    </a:lnTo>
                    <a:lnTo>
                      <a:pt x="219" y="380"/>
                    </a:lnTo>
                    <a:lnTo>
                      <a:pt x="156" y="457"/>
                    </a:lnTo>
                    <a:lnTo>
                      <a:pt x="30" y="456"/>
                    </a:lnTo>
                    <a:lnTo>
                      <a:pt x="0" y="408"/>
                    </a:lnTo>
                    <a:lnTo>
                      <a:pt x="50" y="205"/>
                    </a:lnTo>
                    <a:lnTo>
                      <a:pt x="36" y="79"/>
                    </a:lnTo>
                    <a:lnTo>
                      <a:pt x="5" y="48"/>
                    </a:lnTo>
                    <a:lnTo>
                      <a:pt x="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7" name="Freeform 642">
                <a:extLst>
                  <a:ext uri="{FF2B5EF4-FFF2-40B4-BE49-F238E27FC236}">
                    <a16:creationId xmlns:a16="http://schemas.microsoft.com/office/drawing/2014/main" id="{2B222CAF-6458-4FDF-A4EA-703D9B8EB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" y="2811"/>
                <a:ext cx="91" cy="30"/>
              </a:xfrm>
              <a:custGeom>
                <a:avLst/>
                <a:gdLst>
                  <a:gd name="T0" fmla="*/ 0 w 641"/>
                  <a:gd name="T1" fmla="*/ 0 h 210"/>
                  <a:gd name="T2" fmla="*/ 391 w 641"/>
                  <a:gd name="T3" fmla="*/ 210 h 210"/>
                  <a:gd name="T4" fmla="*/ 426 w 641"/>
                  <a:gd name="T5" fmla="*/ 22 h 210"/>
                  <a:gd name="T6" fmla="*/ 641 w 641"/>
                  <a:gd name="T7" fmla="*/ 3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210">
                    <a:moveTo>
                      <a:pt x="0" y="0"/>
                    </a:moveTo>
                    <a:lnTo>
                      <a:pt x="391" y="210"/>
                    </a:lnTo>
                    <a:lnTo>
                      <a:pt x="426" y="22"/>
                    </a:lnTo>
                    <a:lnTo>
                      <a:pt x="641" y="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8" name="Freeform 643">
                <a:extLst>
                  <a:ext uri="{FF2B5EF4-FFF2-40B4-BE49-F238E27FC236}">
                    <a16:creationId xmlns:a16="http://schemas.microsoft.com/office/drawing/2014/main" id="{E024B810-EBDC-42DB-9C48-D0696C1166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2531"/>
                <a:ext cx="105" cy="142"/>
              </a:xfrm>
              <a:custGeom>
                <a:avLst/>
                <a:gdLst>
                  <a:gd name="T0" fmla="*/ 0 w 738"/>
                  <a:gd name="T1" fmla="*/ 0 h 997"/>
                  <a:gd name="T2" fmla="*/ 58 w 738"/>
                  <a:gd name="T3" fmla="*/ 298 h 997"/>
                  <a:gd name="T4" fmla="*/ 323 w 738"/>
                  <a:gd name="T5" fmla="*/ 412 h 997"/>
                  <a:gd name="T6" fmla="*/ 413 w 738"/>
                  <a:gd name="T7" fmla="*/ 711 h 997"/>
                  <a:gd name="T8" fmla="*/ 661 w 738"/>
                  <a:gd name="T9" fmla="*/ 934 h 997"/>
                  <a:gd name="T10" fmla="*/ 676 w 738"/>
                  <a:gd name="T11" fmla="*/ 934 h 997"/>
                  <a:gd name="T12" fmla="*/ 738 w 738"/>
                  <a:gd name="T13" fmla="*/ 997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8" h="997">
                    <a:moveTo>
                      <a:pt x="0" y="0"/>
                    </a:moveTo>
                    <a:lnTo>
                      <a:pt x="58" y="298"/>
                    </a:lnTo>
                    <a:lnTo>
                      <a:pt x="323" y="412"/>
                    </a:lnTo>
                    <a:lnTo>
                      <a:pt x="413" y="711"/>
                    </a:lnTo>
                    <a:lnTo>
                      <a:pt x="661" y="934"/>
                    </a:lnTo>
                    <a:lnTo>
                      <a:pt x="676" y="934"/>
                    </a:lnTo>
                    <a:lnTo>
                      <a:pt x="738" y="9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9" name="Freeform 644">
                <a:extLst>
                  <a:ext uri="{FF2B5EF4-FFF2-40B4-BE49-F238E27FC236}">
                    <a16:creationId xmlns:a16="http://schemas.microsoft.com/office/drawing/2014/main" id="{408C4845-DCA0-439B-8EA5-C87D99813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2816"/>
                <a:ext cx="162" cy="175"/>
              </a:xfrm>
              <a:custGeom>
                <a:avLst/>
                <a:gdLst>
                  <a:gd name="T0" fmla="*/ 0 w 1132"/>
                  <a:gd name="T1" fmla="*/ 0 h 1223"/>
                  <a:gd name="T2" fmla="*/ 51 w 1132"/>
                  <a:gd name="T3" fmla="*/ 4 h 1223"/>
                  <a:gd name="T4" fmla="*/ 126 w 1132"/>
                  <a:gd name="T5" fmla="*/ 178 h 1223"/>
                  <a:gd name="T6" fmla="*/ 298 w 1132"/>
                  <a:gd name="T7" fmla="*/ 165 h 1223"/>
                  <a:gd name="T8" fmla="*/ 342 w 1132"/>
                  <a:gd name="T9" fmla="*/ 495 h 1223"/>
                  <a:gd name="T10" fmla="*/ 636 w 1132"/>
                  <a:gd name="T11" fmla="*/ 686 h 1223"/>
                  <a:gd name="T12" fmla="*/ 887 w 1132"/>
                  <a:gd name="T13" fmla="*/ 690 h 1223"/>
                  <a:gd name="T14" fmla="*/ 886 w 1132"/>
                  <a:gd name="T15" fmla="*/ 815 h 1223"/>
                  <a:gd name="T16" fmla="*/ 1132 w 1132"/>
                  <a:gd name="T17" fmla="*/ 1149 h 1223"/>
                  <a:gd name="T18" fmla="*/ 881 w 1132"/>
                  <a:gd name="T19" fmla="*/ 1145 h 1223"/>
                  <a:gd name="T20" fmla="*/ 880 w 1132"/>
                  <a:gd name="T21" fmla="*/ 1223 h 1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2" h="1223">
                    <a:moveTo>
                      <a:pt x="0" y="0"/>
                    </a:moveTo>
                    <a:lnTo>
                      <a:pt x="51" y="4"/>
                    </a:lnTo>
                    <a:lnTo>
                      <a:pt x="126" y="178"/>
                    </a:lnTo>
                    <a:lnTo>
                      <a:pt x="298" y="165"/>
                    </a:lnTo>
                    <a:lnTo>
                      <a:pt x="342" y="495"/>
                    </a:lnTo>
                    <a:lnTo>
                      <a:pt x="636" y="686"/>
                    </a:lnTo>
                    <a:lnTo>
                      <a:pt x="887" y="690"/>
                    </a:lnTo>
                    <a:lnTo>
                      <a:pt x="886" y="815"/>
                    </a:lnTo>
                    <a:lnTo>
                      <a:pt x="1132" y="1149"/>
                    </a:lnTo>
                    <a:lnTo>
                      <a:pt x="881" y="1145"/>
                    </a:lnTo>
                    <a:lnTo>
                      <a:pt x="880" y="12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0" name="Freeform 645">
                <a:extLst>
                  <a:ext uri="{FF2B5EF4-FFF2-40B4-BE49-F238E27FC236}">
                    <a16:creationId xmlns:a16="http://schemas.microsoft.com/office/drawing/2014/main" id="{53182595-F35B-4F0A-A637-7F5230C21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2673"/>
                <a:ext cx="157" cy="144"/>
              </a:xfrm>
              <a:custGeom>
                <a:avLst/>
                <a:gdLst>
                  <a:gd name="T0" fmla="*/ 1099 w 1099"/>
                  <a:gd name="T1" fmla="*/ 0 h 1004"/>
                  <a:gd name="T2" fmla="*/ 1060 w 1099"/>
                  <a:gd name="T3" fmla="*/ 564 h 1004"/>
                  <a:gd name="T4" fmla="*/ 714 w 1099"/>
                  <a:gd name="T5" fmla="*/ 669 h 1004"/>
                  <a:gd name="T6" fmla="*/ 538 w 1099"/>
                  <a:gd name="T7" fmla="*/ 854 h 1004"/>
                  <a:gd name="T8" fmla="*/ 161 w 1099"/>
                  <a:gd name="T9" fmla="*/ 897 h 1004"/>
                  <a:gd name="T10" fmla="*/ 66 w 1099"/>
                  <a:gd name="T11" fmla="*/ 1004 h 1004"/>
                  <a:gd name="T12" fmla="*/ 0 w 1099"/>
                  <a:gd name="T13" fmla="*/ 1000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9" h="1004">
                    <a:moveTo>
                      <a:pt x="1099" y="0"/>
                    </a:moveTo>
                    <a:lnTo>
                      <a:pt x="1060" y="564"/>
                    </a:lnTo>
                    <a:lnTo>
                      <a:pt x="714" y="669"/>
                    </a:lnTo>
                    <a:lnTo>
                      <a:pt x="538" y="854"/>
                    </a:lnTo>
                    <a:lnTo>
                      <a:pt x="161" y="897"/>
                    </a:lnTo>
                    <a:lnTo>
                      <a:pt x="66" y="1004"/>
                    </a:lnTo>
                    <a:lnTo>
                      <a:pt x="0" y="100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1" name="Freeform 646">
                <a:extLst>
                  <a:ext uri="{FF2B5EF4-FFF2-40B4-BE49-F238E27FC236}">
                    <a16:creationId xmlns:a16="http://schemas.microsoft.com/office/drawing/2014/main" id="{D2269D0D-6F48-4C35-A4E3-DFE000170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" y="2489"/>
                <a:ext cx="51" cy="125"/>
              </a:xfrm>
              <a:custGeom>
                <a:avLst/>
                <a:gdLst>
                  <a:gd name="T0" fmla="*/ 357 w 357"/>
                  <a:gd name="T1" fmla="*/ 0 h 872"/>
                  <a:gd name="T2" fmla="*/ 238 w 357"/>
                  <a:gd name="T3" fmla="*/ 609 h 872"/>
                  <a:gd name="T4" fmla="*/ 129 w 357"/>
                  <a:gd name="T5" fmla="*/ 608 h 872"/>
                  <a:gd name="T6" fmla="*/ 0 w 357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872">
                    <a:moveTo>
                      <a:pt x="357" y="0"/>
                    </a:moveTo>
                    <a:lnTo>
                      <a:pt x="238" y="609"/>
                    </a:lnTo>
                    <a:lnTo>
                      <a:pt x="129" y="608"/>
                    </a:lnTo>
                    <a:lnTo>
                      <a:pt x="0" y="87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2" name="Freeform 647">
                <a:extLst>
                  <a:ext uri="{FF2B5EF4-FFF2-40B4-BE49-F238E27FC236}">
                    <a16:creationId xmlns:a16="http://schemas.microsoft.com/office/drawing/2014/main" id="{185B6221-07A7-4579-9B9A-72BFA109A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1" y="2991"/>
                <a:ext cx="30" cy="112"/>
              </a:xfrm>
              <a:custGeom>
                <a:avLst/>
                <a:gdLst>
                  <a:gd name="T0" fmla="*/ 209 w 209"/>
                  <a:gd name="T1" fmla="*/ 0 h 783"/>
                  <a:gd name="T2" fmla="*/ 207 w 209"/>
                  <a:gd name="T3" fmla="*/ 125 h 783"/>
                  <a:gd name="T4" fmla="*/ 0 w 209"/>
                  <a:gd name="T5" fmla="*/ 311 h 783"/>
                  <a:gd name="T6" fmla="*/ 13 w 209"/>
                  <a:gd name="T7" fmla="*/ 499 h 783"/>
                  <a:gd name="T8" fmla="*/ 135 w 209"/>
                  <a:gd name="T9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783">
                    <a:moveTo>
                      <a:pt x="209" y="0"/>
                    </a:moveTo>
                    <a:lnTo>
                      <a:pt x="207" y="125"/>
                    </a:lnTo>
                    <a:lnTo>
                      <a:pt x="0" y="311"/>
                    </a:lnTo>
                    <a:lnTo>
                      <a:pt x="13" y="499"/>
                    </a:lnTo>
                    <a:lnTo>
                      <a:pt x="135" y="7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3" name="Freeform 648">
                <a:extLst>
                  <a:ext uri="{FF2B5EF4-FFF2-40B4-BE49-F238E27FC236}">
                    <a16:creationId xmlns:a16="http://schemas.microsoft.com/office/drawing/2014/main" id="{5C38A2B6-4B7B-4A12-A332-1FEA40481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2991"/>
                <a:ext cx="243" cy="122"/>
              </a:xfrm>
              <a:custGeom>
                <a:avLst/>
                <a:gdLst>
                  <a:gd name="T0" fmla="*/ 1703 w 1703"/>
                  <a:gd name="T1" fmla="*/ 0 h 858"/>
                  <a:gd name="T2" fmla="*/ 1101 w 1703"/>
                  <a:gd name="T3" fmla="*/ 368 h 858"/>
                  <a:gd name="T4" fmla="*/ 1115 w 1703"/>
                  <a:gd name="T5" fmla="*/ 478 h 858"/>
                  <a:gd name="T6" fmla="*/ 972 w 1703"/>
                  <a:gd name="T7" fmla="*/ 664 h 858"/>
                  <a:gd name="T8" fmla="*/ 582 w 1703"/>
                  <a:gd name="T9" fmla="*/ 611 h 858"/>
                  <a:gd name="T10" fmla="*/ 505 w 1703"/>
                  <a:gd name="T11" fmla="*/ 485 h 858"/>
                  <a:gd name="T12" fmla="*/ 279 w 1703"/>
                  <a:gd name="T13" fmla="*/ 654 h 858"/>
                  <a:gd name="T14" fmla="*/ 341 w 1703"/>
                  <a:gd name="T15" fmla="*/ 765 h 858"/>
                  <a:gd name="T16" fmla="*/ 245 w 1703"/>
                  <a:gd name="T17" fmla="*/ 858 h 858"/>
                  <a:gd name="T18" fmla="*/ 0 w 1703"/>
                  <a:gd name="T19" fmla="*/ 652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3" h="858">
                    <a:moveTo>
                      <a:pt x="1703" y="0"/>
                    </a:moveTo>
                    <a:lnTo>
                      <a:pt x="1101" y="368"/>
                    </a:lnTo>
                    <a:lnTo>
                      <a:pt x="1115" y="478"/>
                    </a:lnTo>
                    <a:lnTo>
                      <a:pt x="972" y="664"/>
                    </a:lnTo>
                    <a:lnTo>
                      <a:pt x="582" y="611"/>
                    </a:lnTo>
                    <a:lnTo>
                      <a:pt x="505" y="485"/>
                    </a:lnTo>
                    <a:lnTo>
                      <a:pt x="279" y="654"/>
                    </a:lnTo>
                    <a:lnTo>
                      <a:pt x="341" y="765"/>
                    </a:lnTo>
                    <a:lnTo>
                      <a:pt x="245" y="858"/>
                    </a:lnTo>
                    <a:lnTo>
                      <a:pt x="0" y="6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4" name="Line 649">
                <a:extLst>
                  <a:ext uri="{FF2B5EF4-FFF2-40B4-BE49-F238E27FC236}">
                    <a16:creationId xmlns:a16="http://schemas.microsoft.com/office/drawing/2014/main" id="{DD7973BF-C685-42B1-8315-F94B31793F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91" y="3122"/>
                <a:ext cx="7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5" name="Freeform 650">
                <a:extLst>
                  <a:ext uri="{FF2B5EF4-FFF2-40B4-BE49-F238E27FC236}">
                    <a16:creationId xmlns:a16="http://schemas.microsoft.com/office/drawing/2014/main" id="{D281D70B-8A25-44EF-AEB4-10B7E0438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0" y="3103"/>
                <a:ext cx="165" cy="96"/>
              </a:xfrm>
              <a:custGeom>
                <a:avLst/>
                <a:gdLst>
                  <a:gd name="T0" fmla="*/ 0 w 1151"/>
                  <a:gd name="T1" fmla="*/ 0 h 672"/>
                  <a:gd name="T2" fmla="*/ 154 w 1151"/>
                  <a:gd name="T3" fmla="*/ 174 h 672"/>
                  <a:gd name="T4" fmla="*/ 214 w 1151"/>
                  <a:gd name="T5" fmla="*/ 410 h 672"/>
                  <a:gd name="T6" fmla="*/ 465 w 1151"/>
                  <a:gd name="T7" fmla="*/ 414 h 672"/>
                  <a:gd name="T8" fmla="*/ 1010 w 1151"/>
                  <a:gd name="T9" fmla="*/ 672 h 672"/>
                  <a:gd name="T10" fmla="*/ 1151 w 1151"/>
                  <a:gd name="T11" fmla="*/ 659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1" h="672">
                    <a:moveTo>
                      <a:pt x="0" y="0"/>
                    </a:moveTo>
                    <a:lnTo>
                      <a:pt x="154" y="174"/>
                    </a:lnTo>
                    <a:lnTo>
                      <a:pt x="214" y="410"/>
                    </a:lnTo>
                    <a:lnTo>
                      <a:pt x="465" y="414"/>
                    </a:lnTo>
                    <a:lnTo>
                      <a:pt x="1010" y="672"/>
                    </a:lnTo>
                    <a:lnTo>
                      <a:pt x="1151" y="6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6" name="Line 651">
                <a:extLst>
                  <a:ext uri="{FF2B5EF4-FFF2-40B4-BE49-F238E27FC236}">
                    <a16:creationId xmlns:a16="http://schemas.microsoft.com/office/drawing/2014/main" id="{4DE3B01E-715F-43A6-88AA-3D1248D71D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98" y="3103"/>
                <a:ext cx="22" cy="1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7" name="Freeform 652">
                <a:extLst>
                  <a:ext uri="{FF2B5EF4-FFF2-40B4-BE49-F238E27FC236}">
                    <a16:creationId xmlns:a16="http://schemas.microsoft.com/office/drawing/2014/main" id="{2C52FB5C-7A43-4A79-92D4-D4E55C251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811"/>
                <a:ext cx="120" cy="149"/>
              </a:xfrm>
              <a:custGeom>
                <a:avLst/>
                <a:gdLst>
                  <a:gd name="T0" fmla="*/ 0 w 837"/>
                  <a:gd name="T1" fmla="*/ 1042 h 1042"/>
                  <a:gd name="T2" fmla="*/ 412 w 837"/>
                  <a:gd name="T3" fmla="*/ 734 h 1042"/>
                  <a:gd name="T4" fmla="*/ 837 w 837"/>
                  <a:gd name="T5" fmla="*/ 803 h 1042"/>
                  <a:gd name="T6" fmla="*/ 715 w 837"/>
                  <a:gd name="T7" fmla="*/ 299 h 1042"/>
                  <a:gd name="T8" fmla="*/ 621 w 837"/>
                  <a:gd name="T9" fmla="*/ 361 h 1042"/>
                  <a:gd name="T10" fmla="*/ 559 w 837"/>
                  <a:gd name="T11" fmla="*/ 297 h 1042"/>
                  <a:gd name="T12" fmla="*/ 611 w 837"/>
                  <a:gd name="T13" fmla="*/ 0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7" h="1042">
                    <a:moveTo>
                      <a:pt x="0" y="1042"/>
                    </a:moveTo>
                    <a:lnTo>
                      <a:pt x="412" y="734"/>
                    </a:lnTo>
                    <a:lnTo>
                      <a:pt x="837" y="803"/>
                    </a:lnTo>
                    <a:lnTo>
                      <a:pt x="715" y="299"/>
                    </a:lnTo>
                    <a:lnTo>
                      <a:pt x="621" y="361"/>
                    </a:lnTo>
                    <a:lnTo>
                      <a:pt x="559" y="297"/>
                    </a:lnTo>
                    <a:lnTo>
                      <a:pt x="61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8" name="Freeform 653">
                <a:extLst>
                  <a:ext uri="{FF2B5EF4-FFF2-40B4-BE49-F238E27FC236}">
                    <a16:creationId xmlns:a16="http://schemas.microsoft.com/office/drawing/2014/main" id="{CC75A6B0-F2E5-4760-AC0C-7343B586C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2" y="2960"/>
                <a:ext cx="34" cy="22"/>
              </a:xfrm>
              <a:custGeom>
                <a:avLst/>
                <a:gdLst>
                  <a:gd name="T0" fmla="*/ 0 w 238"/>
                  <a:gd name="T1" fmla="*/ 153 h 153"/>
                  <a:gd name="T2" fmla="*/ 81 w 238"/>
                  <a:gd name="T3" fmla="*/ 29 h 153"/>
                  <a:gd name="T4" fmla="*/ 191 w 238"/>
                  <a:gd name="T5" fmla="*/ 31 h 153"/>
                  <a:gd name="T6" fmla="*/ 238 w 23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" h="153">
                    <a:moveTo>
                      <a:pt x="0" y="153"/>
                    </a:moveTo>
                    <a:lnTo>
                      <a:pt x="81" y="29"/>
                    </a:lnTo>
                    <a:lnTo>
                      <a:pt x="191" y="31"/>
                    </a:lnTo>
                    <a:lnTo>
                      <a:pt x="23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9" name="Freeform 654">
                <a:extLst>
                  <a:ext uri="{FF2B5EF4-FFF2-40B4-BE49-F238E27FC236}">
                    <a16:creationId xmlns:a16="http://schemas.microsoft.com/office/drawing/2014/main" id="{8E6A53C1-0462-43E2-8768-7F5F1C7F8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2846"/>
                <a:ext cx="107" cy="138"/>
              </a:xfrm>
              <a:custGeom>
                <a:avLst/>
                <a:gdLst>
                  <a:gd name="T0" fmla="*/ 0 w 754"/>
                  <a:gd name="T1" fmla="*/ 0 h 966"/>
                  <a:gd name="T2" fmla="*/ 57 w 754"/>
                  <a:gd name="T3" fmla="*/ 476 h 966"/>
                  <a:gd name="T4" fmla="*/ 68 w 754"/>
                  <a:gd name="T5" fmla="*/ 706 h 966"/>
                  <a:gd name="T6" fmla="*/ 661 w 754"/>
                  <a:gd name="T7" fmla="*/ 966 h 966"/>
                  <a:gd name="T8" fmla="*/ 754 w 754"/>
                  <a:gd name="T9" fmla="*/ 951 h 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4" h="966">
                    <a:moveTo>
                      <a:pt x="0" y="0"/>
                    </a:moveTo>
                    <a:lnTo>
                      <a:pt x="57" y="476"/>
                    </a:lnTo>
                    <a:lnTo>
                      <a:pt x="68" y="706"/>
                    </a:lnTo>
                    <a:lnTo>
                      <a:pt x="661" y="966"/>
                    </a:lnTo>
                    <a:lnTo>
                      <a:pt x="754" y="9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0" name="Freeform 655">
                <a:extLst>
                  <a:ext uri="{FF2B5EF4-FFF2-40B4-BE49-F238E27FC236}">
                    <a16:creationId xmlns:a16="http://schemas.microsoft.com/office/drawing/2014/main" id="{8ED4D171-8D2A-4B60-8E79-69CAAE66E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2" y="2982"/>
                <a:ext cx="105" cy="205"/>
              </a:xfrm>
              <a:custGeom>
                <a:avLst/>
                <a:gdLst>
                  <a:gd name="T0" fmla="*/ 701 w 732"/>
                  <a:gd name="T1" fmla="*/ 0 h 1439"/>
                  <a:gd name="T2" fmla="*/ 732 w 732"/>
                  <a:gd name="T3" fmla="*/ 95 h 1439"/>
                  <a:gd name="T4" fmla="*/ 541 w 732"/>
                  <a:gd name="T5" fmla="*/ 234 h 1439"/>
                  <a:gd name="T6" fmla="*/ 385 w 732"/>
                  <a:gd name="T7" fmla="*/ 231 h 1439"/>
                  <a:gd name="T8" fmla="*/ 319 w 732"/>
                  <a:gd name="T9" fmla="*/ 465 h 1439"/>
                  <a:gd name="T10" fmla="*/ 380 w 732"/>
                  <a:gd name="T11" fmla="*/ 560 h 1439"/>
                  <a:gd name="T12" fmla="*/ 316 w 732"/>
                  <a:gd name="T13" fmla="*/ 716 h 1439"/>
                  <a:gd name="T14" fmla="*/ 51 w 732"/>
                  <a:gd name="T15" fmla="*/ 602 h 1439"/>
                  <a:gd name="T16" fmla="*/ 95 w 732"/>
                  <a:gd name="T17" fmla="*/ 791 h 1439"/>
                  <a:gd name="T18" fmla="*/ 0 w 732"/>
                  <a:gd name="T19" fmla="*/ 837 h 1439"/>
                  <a:gd name="T20" fmla="*/ 60 w 732"/>
                  <a:gd name="T21" fmla="*/ 1057 h 1439"/>
                  <a:gd name="T22" fmla="*/ 357 w 732"/>
                  <a:gd name="T23" fmla="*/ 1108 h 1439"/>
                  <a:gd name="T24" fmla="*/ 509 w 732"/>
                  <a:gd name="T25" fmla="*/ 1439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2" h="1439">
                    <a:moveTo>
                      <a:pt x="701" y="0"/>
                    </a:moveTo>
                    <a:lnTo>
                      <a:pt x="732" y="95"/>
                    </a:lnTo>
                    <a:lnTo>
                      <a:pt x="541" y="234"/>
                    </a:lnTo>
                    <a:lnTo>
                      <a:pt x="385" y="231"/>
                    </a:lnTo>
                    <a:lnTo>
                      <a:pt x="319" y="465"/>
                    </a:lnTo>
                    <a:lnTo>
                      <a:pt x="380" y="560"/>
                    </a:lnTo>
                    <a:lnTo>
                      <a:pt x="316" y="716"/>
                    </a:lnTo>
                    <a:lnTo>
                      <a:pt x="51" y="602"/>
                    </a:lnTo>
                    <a:lnTo>
                      <a:pt x="95" y="791"/>
                    </a:lnTo>
                    <a:lnTo>
                      <a:pt x="0" y="837"/>
                    </a:lnTo>
                    <a:lnTo>
                      <a:pt x="60" y="1057"/>
                    </a:lnTo>
                    <a:lnTo>
                      <a:pt x="357" y="1108"/>
                    </a:lnTo>
                    <a:lnTo>
                      <a:pt x="509" y="14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1" name="Freeform 656">
                <a:extLst>
                  <a:ext uri="{FF2B5EF4-FFF2-40B4-BE49-F238E27FC236}">
                    <a16:creationId xmlns:a16="http://schemas.microsoft.com/office/drawing/2014/main" id="{C19987EF-E117-4717-A6C6-3977722A1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960"/>
                <a:ext cx="109" cy="124"/>
              </a:xfrm>
              <a:custGeom>
                <a:avLst/>
                <a:gdLst>
                  <a:gd name="T0" fmla="*/ 429 w 760"/>
                  <a:gd name="T1" fmla="*/ 870 h 870"/>
                  <a:gd name="T2" fmla="*/ 426 w 760"/>
                  <a:gd name="T3" fmla="*/ 868 h 870"/>
                  <a:gd name="T4" fmla="*/ 760 w 760"/>
                  <a:gd name="T5" fmla="*/ 591 h 870"/>
                  <a:gd name="T6" fmla="*/ 747 w 760"/>
                  <a:gd name="T7" fmla="*/ 418 h 870"/>
                  <a:gd name="T8" fmla="*/ 636 w 760"/>
                  <a:gd name="T9" fmla="*/ 463 h 870"/>
                  <a:gd name="T10" fmla="*/ 558 w 760"/>
                  <a:gd name="T11" fmla="*/ 384 h 870"/>
                  <a:gd name="T12" fmla="*/ 292 w 760"/>
                  <a:gd name="T13" fmla="*/ 396 h 870"/>
                  <a:gd name="T14" fmla="*/ 0 w 760"/>
                  <a:gd name="T15" fmla="*/ 0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0" h="870">
                    <a:moveTo>
                      <a:pt x="429" y="870"/>
                    </a:moveTo>
                    <a:lnTo>
                      <a:pt x="426" y="868"/>
                    </a:lnTo>
                    <a:lnTo>
                      <a:pt x="760" y="591"/>
                    </a:lnTo>
                    <a:lnTo>
                      <a:pt x="747" y="418"/>
                    </a:lnTo>
                    <a:lnTo>
                      <a:pt x="636" y="463"/>
                    </a:lnTo>
                    <a:lnTo>
                      <a:pt x="558" y="384"/>
                    </a:lnTo>
                    <a:lnTo>
                      <a:pt x="292" y="39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2" name="Freeform 657">
                <a:extLst>
                  <a:ext uri="{FF2B5EF4-FFF2-40B4-BE49-F238E27FC236}">
                    <a16:creationId xmlns:a16="http://schemas.microsoft.com/office/drawing/2014/main" id="{B05F550B-DE78-4688-8A06-8BA5A2756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" y="3084"/>
                <a:ext cx="123" cy="104"/>
              </a:xfrm>
              <a:custGeom>
                <a:avLst/>
                <a:gdLst>
                  <a:gd name="T0" fmla="*/ 0 w 859"/>
                  <a:gd name="T1" fmla="*/ 722 h 728"/>
                  <a:gd name="T2" fmla="*/ 438 w 859"/>
                  <a:gd name="T3" fmla="*/ 728 h 728"/>
                  <a:gd name="T4" fmla="*/ 444 w 859"/>
                  <a:gd name="T5" fmla="*/ 353 h 728"/>
                  <a:gd name="T6" fmla="*/ 859 w 859"/>
                  <a:gd name="T7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9" h="728">
                    <a:moveTo>
                      <a:pt x="0" y="722"/>
                    </a:moveTo>
                    <a:lnTo>
                      <a:pt x="438" y="728"/>
                    </a:lnTo>
                    <a:lnTo>
                      <a:pt x="444" y="353"/>
                    </a:lnTo>
                    <a:lnTo>
                      <a:pt x="85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3" name="Freeform 658">
                <a:extLst>
                  <a:ext uri="{FF2B5EF4-FFF2-40B4-BE49-F238E27FC236}">
                    <a16:creationId xmlns:a16="http://schemas.microsoft.com/office/drawing/2014/main" id="{8243A209-2885-49B8-94C6-E4F7A867E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1" y="3132"/>
                <a:ext cx="280" cy="248"/>
              </a:xfrm>
              <a:custGeom>
                <a:avLst/>
                <a:gdLst>
                  <a:gd name="T0" fmla="*/ 1955 w 1955"/>
                  <a:gd name="T1" fmla="*/ 100 h 1731"/>
                  <a:gd name="T2" fmla="*/ 1501 w 1955"/>
                  <a:gd name="T3" fmla="*/ 0 h 1731"/>
                  <a:gd name="T4" fmla="*/ 993 w 1955"/>
                  <a:gd name="T5" fmla="*/ 291 h 1731"/>
                  <a:gd name="T6" fmla="*/ 789 w 1955"/>
                  <a:gd name="T7" fmla="*/ 288 h 1731"/>
                  <a:gd name="T8" fmla="*/ 301 w 1955"/>
                  <a:gd name="T9" fmla="*/ 500 h 1731"/>
                  <a:gd name="T10" fmla="*/ 267 w 1955"/>
                  <a:gd name="T11" fmla="*/ 609 h 1731"/>
                  <a:gd name="T12" fmla="*/ 406 w 1955"/>
                  <a:gd name="T13" fmla="*/ 768 h 1731"/>
                  <a:gd name="T14" fmla="*/ 279 w 1955"/>
                  <a:gd name="T15" fmla="*/ 845 h 1731"/>
                  <a:gd name="T16" fmla="*/ 183 w 1955"/>
                  <a:gd name="T17" fmla="*/ 1047 h 1731"/>
                  <a:gd name="T18" fmla="*/ 240 w 1955"/>
                  <a:gd name="T19" fmla="*/ 1393 h 1731"/>
                  <a:gd name="T20" fmla="*/ 0 w 1955"/>
                  <a:gd name="T21" fmla="*/ 1731 h 1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55" h="1731">
                    <a:moveTo>
                      <a:pt x="1955" y="100"/>
                    </a:moveTo>
                    <a:lnTo>
                      <a:pt x="1501" y="0"/>
                    </a:lnTo>
                    <a:lnTo>
                      <a:pt x="993" y="291"/>
                    </a:lnTo>
                    <a:lnTo>
                      <a:pt x="789" y="288"/>
                    </a:lnTo>
                    <a:lnTo>
                      <a:pt x="301" y="500"/>
                    </a:lnTo>
                    <a:lnTo>
                      <a:pt x="267" y="609"/>
                    </a:lnTo>
                    <a:lnTo>
                      <a:pt x="406" y="768"/>
                    </a:lnTo>
                    <a:lnTo>
                      <a:pt x="279" y="845"/>
                    </a:lnTo>
                    <a:lnTo>
                      <a:pt x="183" y="1047"/>
                    </a:lnTo>
                    <a:lnTo>
                      <a:pt x="240" y="1393"/>
                    </a:lnTo>
                    <a:lnTo>
                      <a:pt x="0" y="17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4" name="Freeform 659">
                <a:extLst>
                  <a:ext uri="{FF2B5EF4-FFF2-40B4-BE49-F238E27FC236}">
                    <a16:creationId xmlns:a16="http://schemas.microsoft.com/office/drawing/2014/main" id="{C0B33A0F-59C1-49ED-941B-1340E3D82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3380"/>
                <a:ext cx="41" cy="76"/>
              </a:xfrm>
              <a:custGeom>
                <a:avLst/>
                <a:gdLst>
                  <a:gd name="T0" fmla="*/ 46 w 287"/>
                  <a:gd name="T1" fmla="*/ 531 h 531"/>
                  <a:gd name="T2" fmla="*/ 0 w 287"/>
                  <a:gd name="T3" fmla="*/ 468 h 531"/>
                  <a:gd name="T4" fmla="*/ 33 w 287"/>
                  <a:gd name="T5" fmla="*/ 327 h 531"/>
                  <a:gd name="T6" fmla="*/ 287 w 287"/>
                  <a:gd name="T7" fmla="*/ 143 h 531"/>
                  <a:gd name="T8" fmla="*/ 163 w 287"/>
                  <a:gd name="T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531">
                    <a:moveTo>
                      <a:pt x="46" y="531"/>
                    </a:moveTo>
                    <a:lnTo>
                      <a:pt x="0" y="468"/>
                    </a:lnTo>
                    <a:lnTo>
                      <a:pt x="33" y="327"/>
                    </a:lnTo>
                    <a:lnTo>
                      <a:pt x="287" y="143"/>
                    </a:lnTo>
                    <a:lnTo>
                      <a:pt x="16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5" name="Freeform 660">
                <a:extLst>
                  <a:ext uri="{FF2B5EF4-FFF2-40B4-BE49-F238E27FC236}">
                    <a16:creationId xmlns:a16="http://schemas.microsoft.com/office/drawing/2014/main" id="{6E9D1761-EC9B-4BE1-98F0-47D4459F3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380"/>
                <a:ext cx="83" cy="26"/>
              </a:xfrm>
              <a:custGeom>
                <a:avLst/>
                <a:gdLst>
                  <a:gd name="T0" fmla="*/ 582 w 582"/>
                  <a:gd name="T1" fmla="*/ 0 h 183"/>
                  <a:gd name="T2" fmla="*/ 487 w 582"/>
                  <a:gd name="T3" fmla="*/ 93 h 183"/>
                  <a:gd name="T4" fmla="*/ 235 w 582"/>
                  <a:gd name="T5" fmla="*/ 183 h 183"/>
                  <a:gd name="T6" fmla="*/ 0 w 582"/>
                  <a:gd name="T7" fmla="*/ 16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2" h="183">
                    <a:moveTo>
                      <a:pt x="582" y="0"/>
                    </a:moveTo>
                    <a:lnTo>
                      <a:pt x="487" y="93"/>
                    </a:lnTo>
                    <a:lnTo>
                      <a:pt x="235" y="183"/>
                    </a:lnTo>
                    <a:lnTo>
                      <a:pt x="0" y="1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6" name="Freeform 661">
                <a:extLst>
                  <a:ext uri="{FF2B5EF4-FFF2-40B4-BE49-F238E27FC236}">
                    <a16:creationId xmlns:a16="http://schemas.microsoft.com/office/drawing/2014/main" id="{BB84B3BE-33C2-47F5-8778-3EE874757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1" y="3343"/>
                <a:ext cx="252" cy="56"/>
              </a:xfrm>
              <a:custGeom>
                <a:avLst/>
                <a:gdLst>
                  <a:gd name="T0" fmla="*/ 0 w 1763"/>
                  <a:gd name="T1" fmla="*/ 257 h 390"/>
                  <a:gd name="T2" fmla="*/ 331 w 1763"/>
                  <a:gd name="T3" fmla="*/ 184 h 390"/>
                  <a:gd name="T4" fmla="*/ 579 w 1763"/>
                  <a:gd name="T5" fmla="*/ 390 h 390"/>
                  <a:gd name="T6" fmla="*/ 689 w 1763"/>
                  <a:gd name="T7" fmla="*/ 282 h 390"/>
                  <a:gd name="T8" fmla="*/ 708 w 1763"/>
                  <a:gd name="T9" fmla="*/ 141 h 390"/>
                  <a:gd name="T10" fmla="*/ 1026 w 1763"/>
                  <a:gd name="T11" fmla="*/ 20 h 390"/>
                  <a:gd name="T12" fmla="*/ 1291 w 1763"/>
                  <a:gd name="T13" fmla="*/ 149 h 390"/>
                  <a:gd name="T14" fmla="*/ 1403 w 1763"/>
                  <a:gd name="T15" fmla="*/ 10 h 390"/>
                  <a:gd name="T16" fmla="*/ 1763 w 1763"/>
                  <a:gd name="T17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3" h="390">
                    <a:moveTo>
                      <a:pt x="0" y="257"/>
                    </a:moveTo>
                    <a:lnTo>
                      <a:pt x="331" y="184"/>
                    </a:lnTo>
                    <a:lnTo>
                      <a:pt x="579" y="390"/>
                    </a:lnTo>
                    <a:lnTo>
                      <a:pt x="689" y="282"/>
                    </a:lnTo>
                    <a:lnTo>
                      <a:pt x="708" y="141"/>
                    </a:lnTo>
                    <a:lnTo>
                      <a:pt x="1026" y="20"/>
                    </a:lnTo>
                    <a:lnTo>
                      <a:pt x="1291" y="149"/>
                    </a:lnTo>
                    <a:lnTo>
                      <a:pt x="1403" y="10"/>
                    </a:lnTo>
                    <a:lnTo>
                      <a:pt x="176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7" name="Freeform 662">
                <a:extLst>
                  <a:ext uri="{FF2B5EF4-FFF2-40B4-BE49-F238E27FC236}">
                    <a16:creationId xmlns:a16="http://schemas.microsoft.com/office/drawing/2014/main" id="{1E1384EA-CE58-469E-88A6-45E3B5901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1" y="3129"/>
                <a:ext cx="139" cy="239"/>
              </a:xfrm>
              <a:custGeom>
                <a:avLst/>
                <a:gdLst>
                  <a:gd name="T0" fmla="*/ 887 w 975"/>
                  <a:gd name="T1" fmla="*/ 1671 h 1671"/>
                  <a:gd name="T2" fmla="*/ 888 w 975"/>
                  <a:gd name="T3" fmla="*/ 1577 h 1671"/>
                  <a:gd name="T4" fmla="*/ 953 w 975"/>
                  <a:gd name="T5" fmla="*/ 1487 h 1671"/>
                  <a:gd name="T6" fmla="*/ 844 w 975"/>
                  <a:gd name="T7" fmla="*/ 1360 h 1671"/>
                  <a:gd name="T8" fmla="*/ 907 w 975"/>
                  <a:gd name="T9" fmla="*/ 1314 h 1671"/>
                  <a:gd name="T10" fmla="*/ 908 w 975"/>
                  <a:gd name="T11" fmla="*/ 1267 h 1671"/>
                  <a:gd name="T12" fmla="*/ 848 w 975"/>
                  <a:gd name="T13" fmla="*/ 1141 h 1671"/>
                  <a:gd name="T14" fmla="*/ 911 w 975"/>
                  <a:gd name="T15" fmla="*/ 1047 h 1671"/>
                  <a:gd name="T16" fmla="*/ 975 w 975"/>
                  <a:gd name="T17" fmla="*/ 986 h 1671"/>
                  <a:gd name="T18" fmla="*/ 929 w 975"/>
                  <a:gd name="T19" fmla="*/ 860 h 1671"/>
                  <a:gd name="T20" fmla="*/ 851 w 975"/>
                  <a:gd name="T21" fmla="*/ 890 h 1671"/>
                  <a:gd name="T22" fmla="*/ 804 w 975"/>
                  <a:gd name="T23" fmla="*/ 951 h 1671"/>
                  <a:gd name="T24" fmla="*/ 756 w 975"/>
                  <a:gd name="T25" fmla="*/ 935 h 1671"/>
                  <a:gd name="T26" fmla="*/ 742 w 975"/>
                  <a:gd name="T27" fmla="*/ 841 h 1671"/>
                  <a:gd name="T28" fmla="*/ 631 w 975"/>
                  <a:gd name="T29" fmla="*/ 902 h 1671"/>
                  <a:gd name="T30" fmla="*/ 585 w 975"/>
                  <a:gd name="T31" fmla="*/ 823 h 1671"/>
                  <a:gd name="T32" fmla="*/ 571 w 975"/>
                  <a:gd name="T33" fmla="*/ 714 h 1671"/>
                  <a:gd name="T34" fmla="*/ 509 w 975"/>
                  <a:gd name="T35" fmla="*/ 681 h 1671"/>
                  <a:gd name="T36" fmla="*/ 510 w 975"/>
                  <a:gd name="T37" fmla="*/ 572 h 1671"/>
                  <a:gd name="T38" fmla="*/ 419 w 975"/>
                  <a:gd name="T39" fmla="*/ 445 h 1671"/>
                  <a:gd name="T40" fmla="*/ 371 w 975"/>
                  <a:gd name="T41" fmla="*/ 428 h 1671"/>
                  <a:gd name="T42" fmla="*/ 356 w 975"/>
                  <a:gd name="T43" fmla="*/ 381 h 1671"/>
                  <a:gd name="T44" fmla="*/ 357 w 975"/>
                  <a:gd name="T45" fmla="*/ 334 h 1671"/>
                  <a:gd name="T46" fmla="*/ 184 w 975"/>
                  <a:gd name="T47" fmla="*/ 363 h 1671"/>
                  <a:gd name="T48" fmla="*/ 60 w 975"/>
                  <a:gd name="T49" fmla="*/ 283 h 1671"/>
                  <a:gd name="T50" fmla="*/ 0 w 975"/>
                  <a:gd name="T51" fmla="*/ 110 h 1671"/>
                  <a:gd name="T52" fmla="*/ 2 w 975"/>
                  <a:gd name="T53" fmla="*/ 0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75" h="1671">
                    <a:moveTo>
                      <a:pt x="887" y="1671"/>
                    </a:moveTo>
                    <a:lnTo>
                      <a:pt x="888" y="1577"/>
                    </a:lnTo>
                    <a:lnTo>
                      <a:pt x="953" y="1487"/>
                    </a:lnTo>
                    <a:lnTo>
                      <a:pt x="844" y="1360"/>
                    </a:lnTo>
                    <a:lnTo>
                      <a:pt x="907" y="1314"/>
                    </a:lnTo>
                    <a:lnTo>
                      <a:pt x="908" y="1267"/>
                    </a:lnTo>
                    <a:lnTo>
                      <a:pt x="848" y="1141"/>
                    </a:lnTo>
                    <a:lnTo>
                      <a:pt x="911" y="1047"/>
                    </a:lnTo>
                    <a:lnTo>
                      <a:pt x="975" y="986"/>
                    </a:lnTo>
                    <a:lnTo>
                      <a:pt x="929" y="860"/>
                    </a:lnTo>
                    <a:lnTo>
                      <a:pt x="851" y="890"/>
                    </a:lnTo>
                    <a:lnTo>
                      <a:pt x="804" y="951"/>
                    </a:lnTo>
                    <a:lnTo>
                      <a:pt x="756" y="935"/>
                    </a:lnTo>
                    <a:lnTo>
                      <a:pt x="742" y="841"/>
                    </a:lnTo>
                    <a:lnTo>
                      <a:pt x="631" y="902"/>
                    </a:lnTo>
                    <a:lnTo>
                      <a:pt x="585" y="823"/>
                    </a:lnTo>
                    <a:lnTo>
                      <a:pt x="571" y="714"/>
                    </a:lnTo>
                    <a:lnTo>
                      <a:pt x="509" y="681"/>
                    </a:lnTo>
                    <a:lnTo>
                      <a:pt x="510" y="572"/>
                    </a:lnTo>
                    <a:lnTo>
                      <a:pt x="419" y="445"/>
                    </a:lnTo>
                    <a:lnTo>
                      <a:pt x="371" y="428"/>
                    </a:lnTo>
                    <a:lnTo>
                      <a:pt x="356" y="381"/>
                    </a:lnTo>
                    <a:lnTo>
                      <a:pt x="357" y="334"/>
                    </a:lnTo>
                    <a:lnTo>
                      <a:pt x="184" y="363"/>
                    </a:lnTo>
                    <a:lnTo>
                      <a:pt x="60" y="283"/>
                    </a:lnTo>
                    <a:lnTo>
                      <a:pt x="0" y="110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8" name="Line 663">
                <a:extLst>
                  <a:ext uri="{FF2B5EF4-FFF2-40B4-BE49-F238E27FC236}">
                    <a16:creationId xmlns:a16="http://schemas.microsoft.com/office/drawing/2014/main" id="{F5695FF1-5990-43B0-A4CF-BDCF70AF0C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71" y="3136"/>
                <a:ext cx="12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9" name="Freeform 664">
                <a:extLst>
                  <a:ext uri="{FF2B5EF4-FFF2-40B4-BE49-F238E27FC236}">
                    <a16:creationId xmlns:a16="http://schemas.microsoft.com/office/drawing/2014/main" id="{445B4FBA-2072-4DBA-8987-411E8B60A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3" y="3147"/>
                <a:ext cx="88" cy="196"/>
              </a:xfrm>
              <a:custGeom>
                <a:avLst/>
                <a:gdLst>
                  <a:gd name="T0" fmla="*/ 0 w 616"/>
                  <a:gd name="T1" fmla="*/ 1374 h 1374"/>
                  <a:gd name="T2" fmla="*/ 128 w 616"/>
                  <a:gd name="T3" fmla="*/ 1127 h 1374"/>
                  <a:gd name="T4" fmla="*/ 254 w 616"/>
                  <a:gd name="T5" fmla="*/ 1146 h 1374"/>
                  <a:gd name="T6" fmla="*/ 319 w 616"/>
                  <a:gd name="T7" fmla="*/ 1006 h 1374"/>
                  <a:gd name="T8" fmla="*/ 616 w 616"/>
                  <a:gd name="T9" fmla="*/ 1025 h 1374"/>
                  <a:gd name="T10" fmla="*/ 368 w 616"/>
                  <a:gd name="T11" fmla="*/ 849 h 1374"/>
                  <a:gd name="T12" fmla="*/ 109 w 616"/>
                  <a:gd name="T13" fmla="*/ 313 h 1374"/>
                  <a:gd name="T14" fmla="*/ 192 w 616"/>
                  <a:gd name="T15" fmla="*/ 0 h 1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6" h="1374">
                    <a:moveTo>
                      <a:pt x="0" y="1374"/>
                    </a:moveTo>
                    <a:lnTo>
                      <a:pt x="128" y="1127"/>
                    </a:lnTo>
                    <a:lnTo>
                      <a:pt x="254" y="1146"/>
                    </a:lnTo>
                    <a:lnTo>
                      <a:pt x="319" y="1006"/>
                    </a:lnTo>
                    <a:lnTo>
                      <a:pt x="616" y="1025"/>
                    </a:lnTo>
                    <a:lnTo>
                      <a:pt x="368" y="849"/>
                    </a:lnTo>
                    <a:lnTo>
                      <a:pt x="109" y="313"/>
                    </a:lnTo>
                    <a:lnTo>
                      <a:pt x="19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0" name="Freeform 665">
                <a:extLst>
                  <a:ext uri="{FF2B5EF4-FFF2-40B4-BE49-F238E27FC236}">
                    <a16:creationId xmlns:a16="http://schemas.microsoft.com/office/drawing/2014/main" id="{214A237D-549C-46B4-A89F-F4AA006AC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3" y="3343"/>
                <a:ext cx="84" cy="77"/>
              </a:xfrm>
              <a:custGeom>
                <a:avLst/>
                <a:gdLst>
                  <a:gd name="T0" fmla="*/ 588 w 588"/>
                  <a:gd name="T1" fmla="*/ 541 h 541"/>
                  <a:gd name="T2" fmla="*/ 323 w 588"/>
                  <a:gd name="T3" fmla="*/ 427 h 541"/>
                  <a:gd name="T4" fmla="*/ 279 w 588"/>
                  <a:gd name="T5" fmla="*/ 192 h 541"/>
                  <a:gd name="T6" fmla="*/ 61 w 588"/>
                  <a:gd name="T7" fmla="*/ 110 h 541"/>
                  <a:gd name="T8" fmla="*/ 0 w 588"/>
                  <a:gd name="T9" fmla="*/ 0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8" h="541">
                    <a:moveTo>
                      <a:pt x="588" y="541"/>
                    </a:moveTo>
                    <a:lnTo>
                      <a:pt x="323" y="427"/>
                    </a:lnTo>
                    <a:lnTo>
                      <a:pt x="279" y="192"/>
                    </a:lnTo>
                    <a:lnTo>
                      <a:pt x="61" y="11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1" name="Freeform 666">
                <a:extLst>
                  <a:ext uri="{FF2B5EF4-FFF2-40B4-BE49-F238E27FC236}">
                    <a16:creationId xmlns:a16="http://schemas.microsoft.com/office/drawing/2014/main" id="{5DC0FD09-AC30-4743-A86D-AADA9388F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" y="3349"/>
                <a:ext cx="67" cy="45"/>
              </a:xfrm>
              <a:custGeom>
                <a:avLst/>
                <a:gdLst>
                  <a:gd name="T0" fmla="*/ 469 w 469"/>
                  <a:gd name="T1" fmla="*/ 190 h 312"/>
                  <a:gd name="T2" fmla="*/ 454 w 469"/>
                  <a:gd name="T3" fmla="*/ 111 h 312"/>
                  <a:gd name="T4" fmla="*/ 407 w 469"/>
                  <a:gd name="T5" fmla="*/ 63 h 312"/>
                  <a:gd name="T6" fmla="*/ 315 w 469"/>
                  <a:gd name="T7" fmla="*/ 0 h 312"/>
                  <a:gd name="T8" fmla="*/ 267 w 469"/>
                  <a:gd name="T9" fmla="*/ 30 h 312"/>
                  <a:gd name="T10" fmla="*/ 250 w 469"/>
                  <a:gd name="T11" fmla="*/ 92 h 312"/>
                  <a:gd name="T12" fmla="*/ 0 w 469"/>
                  <a:gd name="T13" fmla="*/ 42 h 312"/>
                  <a:gd name="T14" fmla="*/ 30 w 469"/>
                  <a:gd name="T15" fmla="*/ 152 h 312"/>
                  <a:gd name="T16" fmla="*/ 92 w 469"/>
                  <a:gd name="T17" fmla="*/ 184 h 312"/>
                  <a:gd name="T18" fmla="*/ 107 w 469"/>
                  <a:gd name="T19" fmla="*/ 216 h 312"/>
                  <a:gd name="T20" fmla="*/ 232 w 469"/>
                  <a:gd name="T21" fmla="*/ 249 h 312"/>
                  <a:gd name="T22" fmla="*/ 216 w 469"/>
                  <a:gd name="T23" fmla="*/ 280 h 312"/>
                  <a:gd name="T24" fmla="*/ 216 w 469"/>
                  <a:gd name="T25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9" h="312">
                    <a:moveTo>
                      <a:pt x="469" y="190"/>
                    </a:moveTo>
                    <a:lnTo>
                      <a:pt x="454" y="111"/>
                    </a:lnTo>
                    <a:lnTo>
                      <a:pt x="407" y="63"/>
                    </a:lnTo>
                    <a:lnTo>
                      <a:pt x="315" y="0"/>
                    </a:lnTo>
                    <a:lnTo>
                      <a:pt x="267" y="30"/>
                    </a:lnTo>
                    <a:lnTo>
                      <a:pt x="250" y="92"/>
                    </a:lnTo>
                    <a:lnTo>
                      <a:pt x="0" y="42"/>
                    </a:lnTo>
                    <a:lnTo>
                      <a:pt x="30" y="152"/>
                    </a:lnTo>
                    <a:lnTo>
                      <a:pt x="92" y="184"/>
                    </a:lnTo>
                    <a:lnTo>
                      <a:pt x="107" y="216"/>
                    </a:lnTo>
                    <a:lnTo>
                      <a:pt x="232" y="249"/>
                    </a:lnTo>
                    <a:lnTo>
                      <a:pt x="216" y="280"/>
                    </a:lnTo>
                    <a:lnTo>
                      <a:pt x="216" y="3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2" name="Freeform 667">
                <a:extLst>
                  <a:ext uri="{FF2B5EF4-FFF2-40B4-BE49-F238E27FC236}">
                    <a16:creationId xmlns:a16="http://schemas.microsoft.com/office/drawing/2014/main" id="{7ECE891D-9684-46A9-9DCA-105330448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7" y="3394"/>
                <a:ext cx="25" cy="26"/>
              </a:xfrm>
              <a:custGeom>
                <a:avLst/>
                <a:gdLst>
                  <a:gd name="T0" fmla="*/ 175 w 175"/>
                  <a:gd name="T1" fmla="*/ 0 h 185"/>
                  <a:gd name="T2" fmla="*/ 111 w 175"/>
                  <a:gd name="T3" fmla="*/ 30 h 185"/>
                  <a:gd name="T4" fmla="*/ 111 w 175"/>
                  <a:gd name="T5" fmla="*/ 61 h 185"/>
                  <a:gd name="T6" fmla="*/ 49 w 175"/>
                  <a:gd name="T7" fmla="*/ 60 h 185"/>
                  <a:gd name="T8" fmla="*/ 64 w 175"/>
                  <a:gd name="T9" fmla="*/ 108 h 185"/>
                  <a:gd name="T10" fmla="*/ 0 w 175"/>
                  <a:gd name="T11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185">
                    <a:moveTo>
                      <a:pt x="175" y="0"/>
                    </a:moveTo>
                    <a:lnTo>
                      <a:pt x="111" y="30"/>
                    </a:lnTo>
                    <a:lnTo>
                      <a:pt x="111" y="61"/>
                    </a:lnTo>
                    <a:lnTo>
                      <a:pt x="49" y="60"/>
                    </a:lnTo>
                    <a:lnTo>
                      <a:pt x="64" y="108"/>
                    </a:lnTo>
                    <a:lnTo>
                      <a:pt x="0" y="1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3" name="Freeform 668">
                <a:extLst>
                  <a:ext uri="{FF2B5EF4-FFF2-40B4-BE49-F238E27FC236}">
                    <a16:creationId xmlns:a16="http://schemas.microsoft.com/office/drawing/2014/main" id="{1CC690F5-640B-471E-9DB3-D973F21B0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2" y="3394"/>
                <a:ext cx="29" cy="38"/>
              </a:xfrm>
              <a:custGeom>
                <a:avLst/>
                <a:gdLst>
                  <a:gd name="T0" fmla="*/ 184 w 201"/>
                  <a:gd name="T1" fmla="*/ 269 h 269"/>
                  <a:gd name="T2" fmla="*/ 169 w 201"/>
                  <a:gd name="T3" fmla="*/ 221 h 269"/>
                  <a:gd name="T4" fmla="*/ 201 w 201"/>
                  <a:gd name="T5" fmla="*/ 159 h 269"/>
                  <a:gd name="T6" fmla="*/ 170 w 201"/>
                  <a:gd name="T7" fmla="*/ 143 h 269"/>
                  <a:gd name="T8" fmla="*/ 92 w 201"/>
                  <a:gd name="T9" fmla="*/ 126 h 269"/>
                  <a:gd name="T10" fmla="*/ 61 w 201"/>
                  <a:gd name="T11" fmla="*/ 63 h 269"/>
                  <a:gd name="T12" fmla="*/ 0 w 201"/>
                  <a:gd name="T13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269">
                    <a:moveTo>
                      <a:pt x="184" y="269"/>
                    </a:moveTo>
                    <a:lnTo>
                      <a:pt x="169" y="221"/>
                    </a:lnTo>
                    <a:lnTo>
                      <a:pt x="201" y="159"/>
                    </a:lnTo>
                    <a:lnTo>
                      <a:pt x="170" y="143"/>
                    </a:lnTo>
                    <a:lnTo>
                      <a:pt x="92" y="126"/>
                    </a:lnTo>
                    <a:lnTo>
                      <a:pt x="61" y="6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4" name="Freeform 669">
                <a:extLst>
                  <a:ext uri="{FF2B5EF4-FFF2-40B4-BE49-F238E27FC236}">
                    <a16:creationId xmlns:a16="http://schemas.microsoft.com/office/drawing/2014/main" id="{6E233ECF-462B-472C-BCB5-616D53EF1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8" y="3368"/>
                <a:ext cx="29" cy="11"/>
              </a:xfrm>
              <a:custGeom>
                <a:avLst/>
                <a:gdLst>
                  <a:gd name="T0" fmla="*/ 204 w 204"/>
                  <a:gd name="T1" fmla="*/ 0 h 77"/>
                  <a:gd name="T2" fmla="*/ 157 w 204"/>
                  <a:gd name="T3" fmla="*/ 0 h 77"/>
                  <a:gd name="T4" fmla="*/ 156 w 204"/>
                  <a:gd name="T5" fmla="*/ 77 h 77"/>
                  <a:gd name="T6" fmla="*/ 125 w 204"/>
                  <a:gd name="T7" fmla="*/ 77 h 77"/>
                  <a:gd name="T8" fmla="*/ 62 w 204"/>
                  <a:gd name="T9" fmla="*/ 29 h 77"/>
                  <a:gd name="T10" fmla="*/ 0 w 204"/>
                  <a:gd name="T11" fmla="*/ 6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4" h="77">
                    <a:moveTo>
                      <a:pt x="204" y="0"/>
                    </a:moveTo>
                    <a:lnTo>
                      <a:pt x="157" y="0"/>
                    </a:lnTo>
                    <a:lnTo>
                      <a:pt x="156" y="77"/>
                    </a:lnTo>
                    <a:lnTo>
                      <a:pt x="125" y="77"/>
                    </a:lnTo>
                    <a:lnTo>
                      <a:pt x="62" y="29"/>
                    </a:lnTo>
                    <a:lnTo>
                      <a:pt x="0" y="6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5" name="Freeform 670">
                <a:extLst>
                  <a:ext uri="{FF2B5EF4-FFF2-40B4-BE49-F238E27FC236}">
                    <a16:creationId xmlns:a16="http://schemas.microsoft.com/office/drawing/2014/main" id="{A5C28F15-8A89-4BDD-A1A6-F77CEEF75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" y="3368"/>
                <a:ext cx="9" cy="27"/>
              </a:xfrm>
              <a:custGeom>
                <a:avLst/>
                <a:gdLst>
                  <a:gd name="T0" fmla="*/ 60 w 60"/>
                  <a:gd name="T1" fmla="*/ 189 h 189"/>
                  <a:gd name="T2" fmla="*/ 14 w 60"/>
                  <a:gd name="T3" fmla="*/ 94 h 189"/>
                  <a:gd name="T4" fmla="*/ 0 w 60"/>
                  <a:gd name="T5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189">
                    <a:moveTo>
                      <a:pt x="60" y="189"/>
                    </a:moveTo>
                    <a:lnTo>
                      <a:pt x="14" y="9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6" name="Freeform 671">
                <a:extLst>
                  <a:ext uri="{FF2B5EF4-FFF2-40B4-BE49-F238E27FC236}">
                    <a16:creationId xmlns:a16="http://schemas.microsoft.com/office/drawing/2014/main" id="{17723910-0BC3-4E75-8331-A7CA14BD9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376"/>
                <a:ext cx="27" cy="36"/>
              </a:xfrm>
              <a:custGeom>
                <a:avLst/>
                <a:gdLst>
                  <a:gd name="T0" fmla="*/ 188 w 188"/>
                  <a:gd name="T1" fmla="*/ 252 h 252"/>
                  <a:gd name="T2" fmla="*/ 140 w 188"/>
                  <a:gd name="T3" fmla="*/ 221 h 252"/>
                  <a:gd name="T4" fmla="*/ 110 w 188"/>
                  <a:gd name="T5" fmla="*/ 157 h 252"/>
                  <a:gd name="T6" fmla="*/ 15 w 188"/>
                  <a:gd name="T7" fmla="*/ 187 h 252"/>
                  <a:gd name="T8" fmla="*/ 0 w 188"/>
                  <a:gd name="T9" fmla="*/ 155 h 252"/>
                  <a:gd name="T10" fmla="*/ 48 w 188"/>
                  <a:gd name="T11" fmla="*/ 140 h 252"/>
                  <a:gd name="T12" fmla="*/ 96 w 188"/>
                  <a:gd name="T13" fmla="*/ 62 h 252"/>
                  <a:gd name="T14" fmla="*/ 49 w 188"/>
                  <a:gd name="T15" fmla="*/ 62 h 252"/>
                  <a:gd name="T16" fmla="*/ 66 w 188"/>
                  <a:gd name="T17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252">
                    <a:moveTo>
                      <a:pt x="188" y="252"/>
                    </a:moveTo>
                    <a:lnTo>
                      <a:pt x="140" y="221"/>
                    </a:lnTo>
                    <a:lnTo>
                      <a:pt x="110" y="157"/>
                    </a:lnTo>
                    <a:lnTo>
                      <a:pt x="15" y="187"/>
                    </a:lnTo>
                    <a:lnTo>
                      <a:pt x="0" y="155"/>
                    </a:lnTo>
                    <a:lnTo>
                      <a:pt x="48" y="140"/>
                    </a:lnTo>
                    <a:lnTo>
                      <a:pt x="96" y="62"/>
                    </a:lnTo>
                    <a:lnTo>
                      <a:pt x="49" y="62"/>
                    </a:lnTo>
                    <a:lnTo>
                      <a:pt x="6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7" name="Freeform 672">
                <a:extLst>
                  <a:ext uri="{FF2B5EF4-FFF2-40B4-BE49-F238E27FC236}">
                    <a16:creationId xmlns:a16="http://schemas.microsoft.com/office/drawing/2014/main" id="{92CDF8ED-7A59-4325-8979-514C9C997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3" y="3395"/>
                <a:ext cx="23" cy="17"/>
              </a:xfrm>
              <a:custGeom>
                <a:avLst/>
                <a:gdLst>
                  <a:gd name="T0" fmla="*/ 158 w 158"/>
                  <a:gd name="T1" fmla="*/ 0 h 123"/>
                  <a:gd name="T2" fmla="*/ 0 w 158"/>
                  <a:gd name="T3" fmla="*/ 75 h 123"/>
                  <a:gd name="T4" fmla="*/ 16 w 158"/>
                  <a:gd name="T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123">
                    <a:moveTo>
                      <a:pt x="158" y="0"/>
                    </a:moveTo>
                    <a:lnTo>
                      <a:pt x="0" y="75"/>
                    </a:lnTo>
                    <a:lnTo>
                      <a:pt x="16" y="1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8" name="Line 673">
                <a:extLst>
                  <a:ext uri="{FF2B5EF4-FFF2-40B4-BE49-F238E27FC236}">
                    <a16:creationId xmlns:a16="http://schemas.microsoft.com/office/drawing/2014/main" id="{FC39D528-53AB-42A4-96CF-4B84E3C65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83" y="3129"/>
                <a:ext cx="8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9" name="Line 674">
                <a:extLst>
                  <a:ext uri="{FF2B5EF4-FFF2-40B4-BE49-F238E27FC236}">
                    <a16:creationId xmlns:a16="http://schemas.microsoft.com/office/drawing/2014/main" id="{3F0D5E61-6F13-45D4-A86C-588F2D6FC5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83" y="3122"/>
                <a:ext cx="15" cy="1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0" name="Freeform 675">
                <a:extLst>
                  <a:ext uri="{FF2B5EF4-FFF2-40B4-BE49-F238E27FC236}">
                    <a16:creationId xmlns:a16="http://schemas.microsoft.com/office/drawing/2014/main" id="{E72E8677-F82B-48AC-9310-A9034D94B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7" y="3171"/>
                <a:ext cx="110" cy="211"/>
              </a:xfrm>
              <a:custGeom>
                <a:avLst/>
                <a:gdLst>
                  <a:gd name="T0" fmla="*/ 192 w 768"/>
                  <a:gd name="T1" fmla="*/ 183 h 1478"/>
                  <a:gd name="T2" fmla="*/ 474 w 768"/>
                  <a:gd name="T3" fmla="*/ 187 h 1478"/>
                  <a:gd name="T4" fmla="*/ 602 w 768"/>
                  <a:gd name="T5" fmla="*/ 0 h 1478"/>
                  <a:gd name="T6" fmla="*/ 757 w 768"/>
                  <a:gd name="T7" fmla="*/ 128 h 1478"/>
                  <a:gd name="T8" fmla="*/ 768 w 768"/>
                  <a:gd name="T9" fmla="*/ 458 h 1478"/>
                  <a:gd name="T10" fmla="*/ 368 w 768"/>
                  <a:gd name="T11" fmla="*/ 1016 h 1478"/>
                  <a:gd name="T12" fmla="*/ 444 w 768"/>
                  <a:gd name="T13" fmla="*/ 1143 h 1478"/>
                  <a:gd name="T14" fmla="*/ 158 w 768"/>
                  <a:gd name="T15" fmla="*/ 1386 h 1478"/>
                  <a:gd name="T16" fmla="*/ 81 w 768"/>
                  <a:gd name="T17" fmla="*/ 1353 h 1478"/>
                  <a:gd name="T18" fmla="*/ 0 w 768"/>
                  <a:gd name="T19" fmla="*/ 1478 h 1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8" h="1478">
                    <a:moveTo>
                      <a:pt x="192" y="183"/>
                    </a:moveTo>
                    <a:lnTo>
                      <a:pt x="474" y="187"/>
                    </a:lnTo>
                    <a:lnTo>
                      <a:pt x="602" y="0"/>
                    </a:lnTo>
                    <a:lnTo>
                      <a:pt x="757" y="128"/>
                    </a:lnTo>
                    <a:lnTo>
                      <a:pt x="768" y="458"/>
                    </a:lnTo>
                    <a:lnTo>
                      <a:pt x="368" y="1016"/>
                    </a:lnTo>
                    <a:lnTo>
                      <a:pt x="444" y="1143"/>
                    </a:lnTo>
                    <a:lnTo>
                      <a:pt x="158" y="1386"/>
                    </a:lnTo>
                    <a:lnTo>
                      <a:pt x="81" y="1353"/>
                    </a:lnTo>
                    <a:lnTo>
                      <a:pt x="0" y="14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1" name="Freeform 676">
                <a:extLst>
                  <a:ext uri="{FF2B5EF4-FFF2-40B4-BE49-F238E27FC236}">
                    <a16:creationId xmlns:a16="http://schemas.microsoft.com/office/drawing/2014/main" id="{C1E7A15E-400A-4E22-83CA-4A38D9F8C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1" y="3197"/>
                <a:ext cx="45" cy="153"/>
              </a:xfrm>
              <a:custGeom>
                <a:avLst/>
                <a:gdLst>
                  <a:gd name="T0" fmla="*/ 75 w 320"/>
                  <a:gd name="T1" fmla="*/ 1071 h 1071"/>
                  <a:gd name="T2" fmla="*/ 76 w 320"/>
                  <a:gd name="T3" fmla="*/ 1015 h 1071"/>
                  <a:gd name="T4" fmla="*/ 14 w 320"/>
                  <a:gd name="T5" fmla="*/ 889 h 1071"/>
                  <a:gd name="T6" fmla="*/ 0 w 320"/>
                  <a:gd name="T7" fmla="*/ 779 h 1071"/>
                  <a:gd name="T8" fmla="*/ 33 w 320"/>
                  <a:gd name="T9" fmla="*/ 717 h 1071"/>
                  <a:gd name="T10" fmla="*/ 81 w 320"/>
                  <a:gd name="T11" fmla="*/ 671 h 1071"/>
                  <a:gd name="T12" fmla="*/ 36 w 320"/>
                  <a:gd name="T13" fmla="*/ 545 h 1071"/>
                  <a:gd name="T14" fmla="*/ 98 w 320"/>
                  <a:gd name="T15" fmla="*/ 530 h 1071"/>
                  <a:gd name="T16" fmla="*/ 192 w 320"/>
                  <a:gd name="T17" fmla="*/ 547 h 1071"/>
                  <a:gd name="T18" fmla="*/ 209 w 320"/>
                  <a:gd name="T19" fmla="*/ 468 h 1071"/>
                  <a:gd name="T20" fmla="*/ 272 w 320"/>
                  <a:gd name="T21" fmla="*/ 391 h 1071"/>
                  <a:gd name="T22" fmla="*/ 320 w 320"/>
                  <a:gd name="T23" fmla="*/ 360 h 1071"/>
                  <a:gd name="T24" fmla="*/ 289 w 320"/>
                  <a:gd name="T25" fmla="*/ 282 h 1071"/>
                  <a:gd name="T26" fmla="*/ 307 w 320"/>
                  <a:gd name="T27" fmla="*/ 219 h 1071"/>
                  <a:gd name="T28" fmla="*/ 292 w 320"/>
                  <a:gd name="T29" fmla="*/ 93 h 1071"/>
                  <a:gd name="T30" fmla="*/ 310 w 320"/>
                  <a:gd name="T31" fmla="*/ 0 h 1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0" h="1071">
                    <a:moveTo>
                      <a:pt x="75" y="1071"/>
                    </a:moveTo>
                    <a:lnTo>
                      <a:pt x="76" y="1015"/>
                    </a:lnTo>
                    <a:lnTo>
                      <a:pt x="14" y="889"/>
                    </a:lnTo>
                    <a:lnTo>
                      <a:pt x="0" y="779"/>
                    </a:lnTo>
                    <a:lnTo>
                      <a:pt x="33" y="717"/>
                    </a:lnTo>
                    <a:lnTo>
                      <a:pt x="81" y="671"/>
                    </a:lnTo>
                    <a:lnTo>
                      <a:pt x="36" y="545"/>
                    </a:lnTo>
                    <a:lnTo>
                      <a:pt x="98" y="530"/>
                    </a:lnTo>
                    <a:lnTo>
                      <a:pt x="192" y="547"/>
                    </a:lnTo>
                    <a:lnTo>
                      <a:pt x="209" y="468"/>
                    </a:lnTo>
                    <a:lnTo>
                      <a:pt x="272" y="391"/>
                    </a:lnTo>
                    <a:lnTo>
                      <a:pt x="320" y="360"/>
                    </a:lnTo>
                    <a:lnTo>
                      <a:pt x="289" y="282"/>
                    </a:lnTo>
                    <a:lnTo>
                      <a:pt x="307" y="219"/>
                    </a:lnTo>
                    <a:lnTo>
                      <a:pt x="292" y="93"/>
                    </a:lnTo>
                    <a:lnTo>
                      <a:pt x="31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2" name="Freeform 677">
                <a:extLst>
                  <a:ext uri="{FF2B5EF4-FFF2-40B4-BE49-F238E27FC236}">
                    <a16:creationId xmlns:a16="http://schemas.microsoft.com/office/drawing/2014/main" id="{7831D8F9-35B9-415F-A897-57E33124C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1" y="3349"/>
                <a:ext cx="27" cy="17"/>
              </a:xfrm>
              <a:custGeom>
                <a:avLst/>
                <a:gdLst>
                  <a:gd name="T0" fmla="*/ 45 w 188"/>
                  <a:gd name="T1" fmla="*/ 123 h 123"/>
                  <a:gd name="T2" fmla="*/ 156 w 188"/>
                  <a:gd name="T3" fmla="*/ 62 h 123"/>
                  <a:gd name="T4" fmla="*/ 188 w 188"/>
                  <a:gd name="T5" fmla="*/ 0 h 123"/>
                  <a:gd name="T6" fmla="*/ 141 w 188"/>
                  <a:gd name="T7" fmla="*/ 0 h 123"/>
                  <a:gd name="T8" fmla="*/ 62 w 188"/>
                  <a:gd name="T9" fmla="*/ 45 h 123"/>
                  <a:gd name="T10" fmla="*/ 31 w 188"/>
                  <a:gd name="T11" fmla="*/ 14 h 123"/>
                  <a:gd name="T12" fmla="*/ 0 w 188"/>
                  <a:gd name="T13" fmla="*/ 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23">
                    <a:moveTo>
                      <a:pt x="45" y="123"/>
                    </a:moveTo>
                    <a:lnTo>
                      <a:pt x="156" y="62"/>
                    </a:lnTo>
                    <a:lnTo>
                      <a:pt x="188" y="0"/>
                    </a:lnTo>
                    <a:lnTo>
                      <a:pt x="141" y="0"/>
                    </a:lnTo>
                    <a:lnTo>
                      <a:pt x="62" y="45"/>
                    </a:lnTo>
                    <a:lnTo>
                      <a:pt x="31" y="14"/>
                    </a:lnTo>
                    <a:lnTo>
                      <a:pt x="0" y="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3" name="Freeform 678">
                <a:extLst>
                  <a:ext uri="{FF2B5EF4-FFF2-40B4-BE49-F238E27FC236}">
                    <a16:creationId xmlns:a16="http://schemas.microsoft.com/office/drawing/2014/main" id="{A194CC45-7E86-4F6D-8D58-53D0FFDB0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4" y="3362"/>
                <a:ext cx="14" cy="8"/>
              </a:xfrm>
              <a:custGeom>
                <a:avLst/>
                <a:gdLst>
                  <a:gd name="T0" fmla="*/ 0 w 94"/>
                  <a:gd name="T1" fmla="*/ 62 h 62"/>
                  <a:gd name="T2" fmla="*/ 63 w 94"/>
                  <a:gd name="T3" fmla="*/ 0 h 62"/>
                  <a:gd name="T4" fmla="*/ 94 w 94"/>
                  <a:gd name="T5" fmla="*/ 3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62">
                    <a:moveTo>
                      <a:pt x="0" y="62"/>
                    </a:moveTo>
                    <a:lnTo>
                      <a:pt x="63" y="0"/>
                    </a:lnTo>
                    <a:lnTo>
                      <a:pt x="94" y="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4" name="Freeform 679">
                <a:extLst>
                  <a:ext uri="{FF2B5EF4-FFF2-40B4-BE49-F238E27FC236}">
                    <a16:creationId xmlns:a16="http://schemas.microsoft.com/office/drawing/2014/main" id="{2F1E6A74-E5D7-4257-86D0-950F6390B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6" y="3348"/>
                <a:ext cx="15" cy="22"/>
              </a:xfrm>
              <a:custGeom>
                <a:avLst/>
                <a:gdLst>
                  <a:gd name="T0" fmla="*/ 110 w 110"/>
                  <a:gd name="T1" fmla="*/ 14 h 158"/>
                  <a:gd name="T2" fmla="*/ 31 w 110"/>
                  <a:gd name="T3" fmla="*/ 0 h 158"/>
                  <a:gd name="T4" fmla="*/ 0 w 110"/>
                  <a:gd name="T5" fmla="*/ 48 h 158"/>
                  <a:gd name="T6" fmla="*/ 14 w 110"/>
                  <a:gd name="T7" fmla="*/ 110 h 158"/>
                  <a:gd name="T8" fmla="*/ 61 w 110"/>
                  <a:gd name="T9" fmla="*/ 143 h 158"/>
                  <a:gd name="T10" fmla="*/ 61 w 110"/>
                  <a:gd name="T1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58">
                    <a:moveTo>
                      <a:pt x="110" y="14"/>
                    </a:moveTo>
                    <a:lnTo>
                      <a:pt x="31" y="0"/>
                    </a:lnTo>
                    <a:lnTo>
                      <a:pt x="0" y="48"/>
                    </a:lnTo>
                    <a:lnTo>
                      <a:pt x="14" y="110"/>
                    </a:lnTo>
                    <a:lnTo>
                      <a:pt x="61" y="143"/>
                    </a:lnTo>
                    <a:lnTo>
                      <a:pt x="61" y="15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5" name="Freeform 680">
                <a:extLst>
                  <a:ext uri="{FF2B5EF4-FFF2-40B4-BE49-F238E27FC236}">
                    <a16:creationId xmlns:a16="http://schemas.microsoft.com/office/drawing/2014/main" id="{B9ED6917-F533-450C-9647-89E81C079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4" y="3370"/>
                <a:ext cx="2" cy="12"/>
              </a:xfrm>
              <a:custGeom>
                <a:avLst/>
                <a:gdLst>
                  <a:gd name="T0" fmla="*/ 0 w 15"/>
                  <a:gd name="T1" fmla="*/ 0 h 78"/>
                  <a:gd name="T2" fmla="*/ 15 w 15"/>
                  <a:gd name="T3" fmla="*/ 63 h 78"/>
                  <a:gd name="T4" fmla="*/ 15 w 15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8">
                    <a:moveTo>
                      <a:pt x="0" y="0"/>
                    </a:moveTo>
                    <a:lnTo>
                      <a:pt x="15" y="63"/>
                    </a:lnTo>
                    <a:lnTo>
                      <a:pt x="15" y="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6" name="Freeform 681">
                <a:extLst>
                  <a:ext uri="{FF2B5EF4-FFF2-40B4-BE49-F238E27FC236}">
                    <a16:creationId xmlns:a16="http://schemas.microsoft.com/office/drawing/2014/main" id="{3349F2CC-2E47-4F1C-AFBD-6AA5202A9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" y="3379"/>
                <a:ext cx="11" cy="5"/>
              </a:xfrm>
              <a:custGeom>
                <a:avLst/>
                <a:gdLst>
                  <a:gd name="T0" fmla="*/ 77 w 77"/>
                  <a:gd name="T1" fmla="*/ 17 h 32"/>
                  <a:gd name="T2" fmla="*/ 62 w 77"/>
                  <a:gd name="T3" fmla="*/ 32 h 32"/>
                  <a:gd name="T4" fmla="*/ 15 w 77"/>
                  <a:gd name="T5" fmla="*/ 0 h 32"/>
                  <a:gd name="T6" fmla="*/ 0 w 77"/>
                  <a:gd name="T7" fmla="*/ 1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32">
                    <a:moveTo>
                      <a:pt x="77" y="17"/>
                    </a:moveTo>
                    <a:lnTo>
                      <a:pt x="62" y="32"/>
                    </a:lnTo>
                    <a:lnTo>
                      <a:pt x="15" y="0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7" name="Freeform 682">
                <a:extLst>
                  <a:ext uri="{FF2B5EF4-FFF2-40B4-BE49-F238E27FC236}">
                    <a16:creationId xmlns:a16="http://schemas.microsoft.com/office/drawing/2014/main" id="{7A0DE7D5-D1E8-4843-98F6-07B0DA374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3" y="3366"/>
                <a:ext cx="5" cy="16"/>
              </a:xfrm>
              <a:custGeom>
                <a:avLst/>
                <a:gdLst>
                  <a:gd name="T0" fmla="*/ 30 w 32"/>
                  <a:gd name="T1" fmla="*/ 110 h 110"/>
                  <a:gd name="T2" fmla="*/ 0 w 32"/>
                  <a:gd name="T3" fmla="*/ 47 h 110"/>
                  <a:gd name="T4" fmla="*/ 32 w 32"/>
                  <a:gd name="T5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10">
                    <a:moveTo>
                      <a:pt x="30" y="110"/>
                    </a:moveTo>
                    <a:lnTo>
                      <a:pt x="0" y="47"/>
                    </a:lnTo>
                    <a:lnTo>
                      <a:pt x="3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8" name="Freeform 683">
                <a:extLst>
                  <a:ext uri="{FF2B5EF4-FFF2-40B4-BE49-F238E27FC236}">
                    <a16:creationId xmlns:a16="http://schemas.microsoft.com/office/drawing/2014/main" id="{F6C1E3AB-2FB8-4F6B-9A62-F277162BE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3284"/>
                <a:ext cx="147" cy="195"/>
              </a:xfrm>
              <a:custGeom>
                <a:avLst/>
                <a:gdLst>
                  <a:gd name="T0" fmla="*/ 0 w 1030"/>
                  <a:gd name="T1" fmla="*/ 910 h 1363"/>
                  <a:gd name="T2" fmla="*/ 159 w 1030"/>
                  <a:gd name="T3" fmla="*/ 755 h 1363"/>
                  <a:gd name="T4" fmla="*/ 378 w 1030"/>
                  <a:gd name="T5" fmla="*/ 759 h 1363"/>
                  <a:gd name="T6" fmla="*/ 502 w 1030"/>
                  <a:gd name="T7" fmla="*/ 838 h 1363"/>
                  <a:gd name="T8" fmla="*/ 600 w 1030"/>
                  <a:gd name="T9" fmla="*/ 621 h 1363"/>
                  <a:gd name="T10" fmla="*/ 540 w 1030"/>
                  <a:gd name="T11" fmla="*/ 419 h 1363"/>
                  <a:gd name="T12" fmla="*/ 591 w 1030"/>
                  <a:gd name="T13" fmla="*/ 137 h 1363"/>
                  <a:gd name="T14" fmla="*/ 577 w 1030"/>
                  <a:gd name="T15" fmla="*/ 27 h 1363"/>
                  <a:gd name="T16" fmla="*/ 844 w 1030"/>
                  <a:gd name="T17" fmla="*/ 0 h 1363"/>
                  <a:gd name="T18" fmla="*/ 947 w 1030"/>
                  <a:gd name="T19" fmla="*/ 456 h 1363"/>
                  <a:gd name="T20" fmla="*/ 845 w 1030"/>
                  <a:gd name="T21" fmla="*/ 1016 h 1363"/>
                  <a:gd name="T22" fmla="*/ 1030 w 1030"/>
                  <a:gd name="T23" fmla="*/ 1237 h 1363"/>
                  <a:gd name="T24" fmla="*/ 1028 w 1030"/>
                  <a:gd name="T25" fmla="*/ 1363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0" h="1363">
                    <a:moveTo>
                      <a:pt x="0" y="910"/>
                    </a:moveTo>
                    <a:lnTo>
                      <a:pt x="159" y="755"/>
                    </a:lnTo>
                    <a:lnTo>
                      <a:pt x="378" y="759"/>
                    </a:lnTo>
                    <a:lnTo>
                      <a:pt x="502" y="838"/>
                    </a:lnTo>
                    <a:lnTo>
                      <a:pt x="600" y="621"/>
                    </a:lnTo>
                    <a:lnTo>
                      <a:pt x="540" y="419"/>
                    </a:lnTo>
                    <a:lnTo>
                      <a:pt x="591" y="137"/>
                    </a:lnTo>
                    <a:lnTo>
                      <a:pt x="577" y="27"/>
                    </a:lnTo>
                    <a:lnTo>
                      <a:pt x="844" y="0"/>
                    </a:lnTo>
                    <a:lnTo>
                      <a:pt x="947" y="456"/>
                    </a:lnTo>
                    <a:lnTo>
                      <a:pt x="845" y="1016"/>
                    </a:lnTo>
                    <a:lnTo>
                      <a:pt x="1030" y="1237"/>
                    </a:lnTo>
                    <a:lnTo>
                      <a:pt x="1028" y="13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9" name="Freeform 684">
                <a:extLst>
                  <a:ext uri="{FF2B5EF4-FFF2-40B4-BE49-F238E27FC236}">
                    <a16:creationId xmlns:a16="http://schemas.microsoft.com/office/drawing/2014/main" id="{CDAA50DF-0959-4B34-91BB-6B06001BB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3414"/>
                <a:ext cx="147" cy="65"/>
              </a:xfrm>
              <a:custGeom>
                <a:avLst/>
                <a:gdLst>
                  <a:gd name="T0" fmla="*/ 0 w 1028"/>
                  <a:gd name="T1" fmla="*/ 0 h 453"/>
                  <a:gd name="T2" fmla="*/ 157 w 1028"/>
                  <a:gd name="T3" fmla="*/ 18 h 453"/>
                  <a:gd name="T4" fmla="*/ 278 w 1028"/>
                  <a:gd name="T5" fmla="*/ 317 h 453"/>
                  <a:gd name="T6" fmla="*/ 700 w 1028"/>
                  <a:gd name="T7" fmla="*/ 354 h 453"/>
                  <a:gd name="T8" fmla="*/ 856 w 1028"/>
                  <a:gd name="T9" fmla="*/ 435 h 453"/>
                  <a:gd name="T10" fmla="*/ 1028 w 1028"/>
                  <a:gd name="T11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8" h="453">
                    <a:moveTo>
                      <a:pt x="0" y="0"/>
                    </a:moveTo>
                    <a:lnTo>
                      <a:pt x="157" y="18"/>
                    </a:lnTo>
                    <a:lnTo>
                      <a:pt x="278" y="317"/>
                    </a:lnTo>
                    <a:lnTo>
                      <a:pt x="700" y="354"/>
                    </a:lnTo>
                    <a:lnTo>
                      <a:pt x="856" y="435"/>
                    </a:lnTo>
                    <a:lnTo>
                      <a:pt x="1028" y="4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0" name="Line 685">
                <a:extLst>
                  <a:ext uri="{FF2B5EF4-FFF2-40B4-BE49-F238E27FC236}">
                    <a16:creationId xmlns:a16="http://schemas.microsoft.com/office/drawing/2014/main" id="{9DBF6CD7-87BB-4F75-ACCB-4054C3FDF2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26" y="3382"/>
                <a:ext cx="20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1" name="Freeform 686">
                <a:extLst>
                  <a:ext uri="{FF2B5EF4-FFF2-40B4-BE49-F238E27FC236}">
                    <a16:creationId xmlns:a16="http://schemas.microsoft.com/office/drawing/2014/main" id="{7D0B2EE6-D6C3-48C6-8B0C-7C0E7A09B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3676"/>
                <a:ext cx="77" cy="90"/>
              </a:xfrm>
              <a:custGeom>
                <a:avLst/>
                <a:gdLst>
                  <a:gd name="T0" fmla="*/ 540 w 540"/>
                  <a:gd name="T1" fmla="*/ 604 h 632"/>
                  <a:gd name="T2" fmla="*/ 289 w 540"/>
                  <a:gd name="T3" fmla="*/ 632 h 632"/>
                  <a:gd name="T4" fmla="*/ 229 w 540"/>
                  <a:gd name="T5" fmla="*/ 427 h 632"/>
                  <a:gd name="T6" fmla="*/ 120 w 540"/>
                  <a:gd name="T7" fmla="*/ 347 h 632"/>
                  <a:gd name="T8" fmla="*/ 217 w 540"/>
                  <a:gd name="T9" fmla="*/ 223 h 632"/>
                  <a:gd name="T10" fmla="*/ 171 w 540"/>
                  <a:gd name="T11" fmla="*/ 50 h 632"/>
                  <a:gd name="T12" fmla="*/ 0 w 540"/>
                  <a:gd name="T13" fmla="*/ 0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0" h="632">
                    <a:moveTo>
                      <a:pt x="540" y="604"/>
                    </a:moveTo>
                    <a:lnTo>
                      <a:pt x="289" y="632"/>
                    </a:lnTo>
                    <a:lnTo>
                      <a:pt x="229" y="427"/>
                    </a:lnTo>
                    <a:lnTo>
                      <a:pt x="120" y="347"/>
                    </a:lnTo>
                    <a:lnTo>
                      <a:pt x="217" y="223"/>
                    </a:lnTo>
                    <a:lnTo>
                      <a:pt x="171" y="5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2" name="Freeform 687">
                <a:extLst>
                  <a:ext uri="{FF2B5EF4-FFF2-40B4-BE49-F238E27FC236}">
                    <a16:creationId xmlns:a16="http://schemas.microsoft.com/office/drawing/2014/main" id="{986F3652-41D6-4B34-880E-0AF8F9F759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3539"/>
                <a:ext cx="168" cy="137"/>
              </a:xfrm>
              <a:custGeom>
                <a:avLst/>
                <a:gdLst>
                  <a:gd name="T0" fmla="*/ 1177 w 1177"/>
                  <a:gd name="T1" fmla="*/ 957 h 957"/>
                  <a:gd name="T2" fmla="*/ 1163 w 1177"/>
                  <a:gd name="T3" fmla="*/ 832 h 957"/>
                  <a:gd name="T4" fmla="*/ 979 w 1177"/>
                  <a:gd name="T5" fmla="*/ 547 h 957"/>
                  <a:gd name="T6" fmla="*/ 901 w 1177"/>
                  <a:gd name="T7" fmla="*/ 546 h 957"/>
                  <a:gd name="T8" fmla="*/ 716 w 1177"/>
                  <a:gd name="T9" fmla="*/ 355 h 957"/>
                  <a:gd name="T10" fmla="*/ 637 w 1177"/>
                  <a:gd name="T11" fmla="*/ 354 h 957"/>
                  <a:gd name="T12" fmla="*/ 608 w 1177"/>
                  <a:gd name="T13" fmla="*/ 197 h 957"/>
                  <a:gd name="T14" fmla="*/ 451 w 1177"/>
                  <a:gd name="T15" fmla="*/ 180 h 957"/>
                  <a:gd name="T16" fmla="*/ 233 w 1177"/>
                  <a:gd name="T17" fmla="*/ 67 h 957"/>
                  <a:gd name="T18" fmla="*/ 0 w 1177"/>
                  <a:gd name="T19" fmla="*/ 0 h 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7" h="957">
                    <a:moveTo>
                      <a:pt x="1177" y="957"/>
                    </a:moveTo>
                    <a:lnTo>
                      <a:pt x="1163" y="832"/>
                    </a:lnTo>
                    <a:lnTo>
                      <a:pt x="979" y="547"/>
                    </a:lnTo>
                    <a:lnTo>
                      <a:pt x="901" y="546"/>
                    </a:lnTo>
                    <a:lnTo>
                      <a:pt x="716" y="355"/>
                    </a:lnTo>
                    <a:lnTo>
                      <a:pt x="637" y="354"/>
                    </a:lnTo>
                    <a:lnTo>
                      <a:pt x="608" y="197"/>
                    </a:lnTo>
                    <a:lnTo>
                      <a:pt x="451" y="180"/>
                    </a:lnTo>
                    <a:lnTo>
                      <a:pt x="233" y="6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3" name="Freeform 688">
                <a:extLst>
                  <a:ext uri="{FF2B5EF4-FFF2-40B4-BE49-F238E27FC236}">
                    <a16:creationId xmlns:a16="http://schemas.microsoft.com/office/drawing/2014/main" id="{1BDC286D-B778-48D1-89AB-AFAF11748B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" y="3479"/>
                <a:ext cx="49" cy="283"/>
              </a:xfrm>
              <a:custGeom>
                <a:avLst/>
                <a:gdLst>
                  <a:gd name="T0" fmla="*/ 279 w 341"/>
                  <a:gd name="T1" fmla="*/ 0 h 1987"/>
                  <a:gd name="T2" fmla="*/ 341 w 341"/>
                  <a:gd name="T3" fmla="*/ 1161 h 1987"/>
                  <a:gd name="T4" fmla="*/ 70 w 341"/>
                  <a:gd name="T5" fmla="*/ 1517 h 1987"/>
                  <a:gd name="T6" fmla="*/ 0 w 341"/>
                  <a:gd name="T7" fmla="*/ 1987 h 1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1" h="1987">
                    <a:moveTo>
                      <a:pt x="279" y="0"/>
                    </a:moveTo>
                    <a:lnTo>
                      <a:pt x="341" y="1161"/>
                    </a:lnTo>
                    <a:lnTo>
                      <a:pt x="70" y="1517"/>
                    </a:lnTo>
                    <a:lnTo>
                      <a:pt x="0" y="198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4" name="Freeform 689">
                <a:extLst>
                  <a:ext uri="{FF2B5EF4-FFF2-40B4-BE49-F238E27FC236}">
                    <a16:creationId xmlns:a16="http://schemas.microsoft.com/office/drawing/2014/main" id="{633869B6-7474-4515-93AE-067BF873C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3414"/>
                <a:ext cx="138" cy="125"/>
              </a:xfrm>
              <a:custGeom>
                <a:avLst/>
                <a:gdLst>
                  <a:gd name="T0" fmla="*/ 0 w 968"/>
                  <a:gd name="T1" fmla="*/ 879 h 879"/>
                  <a:gd name="T2" fmla="*/ 223 w 968"/>
                  <a:gd name="T3" fmla="*/ 538 h 879"/>
                  <a:gd name="T4" fmla="*/ 257 w 968"/>
                  <a:gd name="T5" fmla="*/ 334 h 879"/>
                  <a:gd name="T6" fmla="*/ 399 w 968"/>
                  <a:gd name="T7" fmla="*/ 321 h 879"/>
                  <a:gd name="T8" fmla="*/ 495 w 968"/>
                  <a:gd name="T9" fmla="*/ 196 h 879"/>
                  <a:gd name="T10" fmla="*/ 747 w 968"/>
                  <a:gd name="T11" fmla="*/ 122 h 879"/>
                  <a:gd name="T12" fmla="*/ 968 w 968"/>
                  <a:gd name="T13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8" h="879">
                    <a:moveTo>
                      <a:pt x="0" y="879"/>
                    </a:moveTo>
                    <a:lnTo>
                      <a:pt x="223" y="538"/>
                    </a:lnTo>
                    <a:lnTo>
                      <a:pt x="257" y="334"/>
                    </a:lnTo>
                    <a:lnTo>
                      <a:pt x="399" y="321"/>
                    </a:lnTo>
                    <a:lnTo>
                      <a:pt x="495" y="196"/>
                    </a:lnTo>
                    <a:lnTo>
                      <a:pt x="747" y="122"/>
                    </a:lnTo>
                    <a:lnTo>
                      <a:pt x="96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5" name="Freeform 690">
                <a:extLst>
                  <a:ext uri="{FF2B5EF4-FFF2-40B4-BE49-F238E27FC236}">
                    <a16:creationId xmlns:a16="http://schemas.microsoft.com/office/drawing/2014/main" id="{A457B936-6163-417D-80DB-5BE93DCFF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4" y="3539"/>
                <a:ext cx="80" cy="216"/>
              </a:xfrm>
              <a:custGeom>
                <a:avLst/>
                <a:gdLst>
                  <a:gd name="T0" fmla="*/ 555 w 555"/>
                  <a:gd name="T1" fmla="*/ 1506 h 1506"/>
                  <a:gd name="T2" fmla="*/ 436 w 555"/>
                  <a:gd name="T3" fmla="*/ 1368 h 1506"/>
                  <a:gd name="T4" fmla="*/ 231 w 555"/>
                  <a:gd name="T5" fmla="*/ 1444 h 1506"/>
                  <a:gd name="T6" fmla="*/ 77 w 555"/>
                  <a:gd name="T7" fmla="*/ 1238 h 1506"/>
                  <a:gd name="T8" fmla="*/ 77 w 555"/>
                  <a:gd name="T9" fmla="*/ 1222 h 1506"/>
                  <a:gd name="T10" fmla="*/ 109 w 555"/>
                  <a:gd name="T11" fmla="*/ 1207 h 1506"/>
                  <a:gd name="T12" fmla="*/ 411 w 555"/>
                  <a:gd name="T13" fmla="*/ 960 h 1506"/>
                  <a:gd name="T14" fmla="*/ 256 w 555"/>
                  <a:gd name="T15" fmla="*/ 786 h 1506"/>
                  <a:gd name="T16" fmla="*/ 85 w 555"/>
                  <a:gd name="T17" fmla="*/ 689 h 1506"/>
                  <a:gd name="T18" fmla="*/ 11 w 555"/>
                  <a:gd name="T19" fmla="*/ 422 h 1506"/>
                  <a:gd name="T20" fmla="*/ 216 w 555"/>
                  <a:gd name="T21" fmla="*/ 316 h 1506"/>
                  <a:gd name="T22" fmla="*/ 0 w 555"/>
                  <a:gd name="T23" fmla="*/ 62 h 1506"/>
                  <a:gd name="T24" fmla="*/ 127 w 555"/>
                  <a:gd name="T25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5" h="1506">
                    <a:moveTo>
                      <a:pt x="555" y="1506"/>
                    </a:moveTo>
                    <a:lnTo>
                      <a:pt x="436" y="1368"/>
                    </a:lnTo>
                    <a:lnTo>
                      <a:pt x="231" y="1444"/>
                    </a:lnTo>
                    <a:lnTo>
                      <a:pt x="77" y="1238"/>
                    </a:lnTo>
                    <a:lnTo>
                      <a:pt x="77" y="1222"/>
                    </a:lnTo>
                    <a:lnTo>
                      <a:pt x="109" y="1207"/>
                    </a:lnTo>
                    <a:lnTo>
                      <a:pt x="411" y="960"/>
                    </a:lnTo>
                    <a:lnTo>
                      <a:pt x="256" y="786"/>
                    </a:lnTo>
                    <a:lnTo>
                      <a:pt x="85" y="689"/>
                    </a:lnTo>
                    <a:lnTo>
                      <a:pt x="11" y="422"/>
                    </a:lnTo>
                    <a:lnTo>
                      <a:pt x="216" y="316"/>
                    </a:lnTo>
                    <a:lnTo>
                      <a:pt x="0" y="62"/>
                    </a:lnTo>
                    <a:lnTo>
                      <a:pt x="12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6" name="Freeform 691">
                <a:extLst>
                  <a:ext uri="{FF2B5EF4-FFF2-40B4-BE49-F238E27FC236}">
                    <a16:creationId xmlns:a16="http://schemas.microsoft.com/office/drawing/2014/main" id="{B14FA579-CB0B-4D71-A50B-3D785195C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3755"/>
                <a:ext cx="222" cy="217"/>
              </a:xfrm>
              <a:custGeom>
                <a:avLst/>
                <a:gdLst>
                  <a:gd name="T0" fmla="*/ 1555 w 1555"/>
                  <a:gd name="T1" fmla="*/ 55 h 1522"/>
                  <a:gd name="T2" fmla="*/ 1452 w 1555"/>
                  <a:gd name="T3" fmla="*/ 649 h 1522"/>
                  <a:gd name="T4" fmla="*/ 1498 w 1555"/>
                  <a:gd name="T5" fmla="*/ 759 h 1522"/>
                  <a:gd name="T6" fmla="*/ 1483 w 1555"/>
                  <a:gd name="T7" fmla="*/ 775 h 1522"/>
                  <a:gd name="T8" fmla="*/ 1307 w 1555"/>
                  <a:gd name="T9" fmla="*/ 976 h 1522"/>
                  <a:gd name="T10" fmla="*/ 1142 w 1555"/>
                  <a:gd name="T11" fmla="*/ 1522 h 1522"/>
                  <a:gd name="T12" fmla="*/ 258 w 1555"/>
                  <a:gd name="T13" fmla="*/ 914 h 1522"/>
                  <a:gd name="T14" fmla="*/ 293 w 1555"/>
                  <a:gd name="T15" fmla="*/ 664 h 1522"/>
                  <a:gd name="T16" fmla="*/ 418 w 1555"/>
                  <a:gd name="T17" fmla="*/ 650 h 1522"/>
                  <a:gd name="T18" fmla="*/ 546 w 1555"/>
                  <a:gd name="T19" fmla="*/ 511 h 1522"/>
                  <a:gd name="T20" fmla="*/ 139 w 1555"/>
                  <a:gd name="T21" fmla="*/ 474 h 1522"/>
                  <a:gd name="T22" fmla="*/ 0 w 1555"/>
                  <a:gd name="T23" fmla="*/ 314 h 1522"/>
                  <a:gd name="T24" fmla="*/ 144 w 1555"/>
                  <a:gd name="T25" fmla="*/ 129 h 1522"/>
                  <a:gd name="T26" fmla="*/ 266 w 1555"/>
                  <a:gd name="T27" fmla="*/ 0 h 1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55" h="1522">
                    <a:moveTo>
                      <a:pt x="1555" y="55"/>
                    </a:moveTo>
                    <a:lnTo>
                      <a:pt x="1452" y="649"/>
                    </a:lnTo>
                    <a:lnTo>
                      <a:pt x="1498" y="759"/>
                    </a:lnTo>
                    <a:lnTo>
                      <a:pt x="1483" y="775"/>
                    </a:lnTo>
                    <a:lnTo>
                      <a:pt x="1307" y="976"/>
                    </a:lnTo>
                    <a:lnTo>
                      <a:pt x="1142" y="1522"/>
                    </a:lnTo>
                    <a:lnTo>
                      <a:pt x="258" y="914"/>
                    </a:lnTo>
                    <a:lnTo>
                      <a:pt x="293" y="664"/>
                    </a:lnTo>
                    <a:lnTo>
                      <a:pt x="418" y="650"/>
                    </a:lnTo>
                    <a:lnTo>
                      <a:pt x="546" y="511"/>
                    </a:lnTo>
                    <a:lnTo>
                      <a:pt x="139" y="474"/>
                    </a:lnTo>
                    <a:lnTo>
                      <a:pt x="0" y="314"/>
                    </a:lnTo>
                    <a:lnTo>
                      <a:pt x="144" y="129"/>
                    </a:lnTo>
                    <a:lnTo>
                      <a:pt x="26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7" name="Freeform 692">
                <a:extLst>
                  <a:ext uri="{FF2B5EF4-FFF2-40B4-BE49-F238E27FC236}">
                    <a16:creationId xmlns:a16="http://schemas.microsoft.com/office/drawing/2014/main" id="{A6F6241C-E849-456D-899F-93DAF627B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3676"/>
                <a:ext cx="107" cy="79"/>
              </a:xfrm>
              <a:custGeom>
                <a:avLst/>
                <a:gdLst>
                  <a:gd name="T0" fmla="*/ 749 w 749"/>
                  <a:gd name="T1" fmla="*/ 0 h 549"/>
                  <a:gd name="T2" fmla="*/ 529 w 749"/>
                  <a:gd name="T3" fmla="*/ 60 h 549"/>
                  <a:gd name="T4" fmla="*/ 260 w 749"/>
                  <a:gd name="T5" fmla="*/ 275 h 549"/>
                  <a:gd name="T6" fmla="*/ 0 w 749"/>
                  <a:gd name="T7" fmla="*/ 549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9" h="549">
                    <a:moveTo>
                      <a:pt x="749" y="0"/>
                    </a:moveTo>
                    <a:lnTo>
                      <a:pt x="529" y="60"/>
                    </a:lnTo>
                    <a:lnTo>
                      <a:pt x="260" y="275"/>
                    </a:lnTo>
                    <a:lnTo>
                      <a:pt x="0" y="5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8" name="Freeform 693">
                <a:extLst>
                  <a:ext uri="{FF2B5EF4-FFF2-40B4-BE49-F238E27FC236}">
                    <a16:creationId xmlns:a16="http://schemas.microsoft.com/office/drawing/2014/main" id="{BFD5ADA4-7990-43D4-9DC8-8422F6D5C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3" y="3412"/>
                <a:ext cx="24" cy="31"/>
              </a:xfrm>
              <a:custGeom>
                <a:avLst/>
                <a:gdLst>
                  <a:gd name="T0" fmla="*/ 161 w 173"/>
                  <a:gd name="T1" fmla="*/ 0 h 217"/>
                  <a:gd name="T2" fmla="*/ 173 w 173"/>
                  <a:gd name="T3" fmla="*/ 188 h 217"/>
                  <a:gd name="T4" fmla="*/ 64 w 173"/>
                  <a:gd name="T5" fmla="*/ 187 h 217"/>
                  <a:gd name="T6" fmla="*/ 0 w 173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217">
                    <a:moveTo>
                      <a:pt x="161" y="0"/>
                    </a:moveTo>
                    <a:lnTo>
                      <a:pt x="173" y="188"/>
                    </a:lnTo>
                    <a:lnTo>
                      <a:pt x="64" y="187"/>
                    </a:lnTo>
                    <a:lnTo>
                      <a:pt x="0" y="21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9" name="Line 694">
                <a:extLst>
                  <a:ext uri="{FF2B5EF4-FFF2-40B4-BE49-F238E27FC236}">
                    <a16:creationId xmlns:a16="http://schemas.microsoft.com/office/drawing/2014/main" id="{04499006-2123-4EAC-81D8-9A9B9BAD25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78" y="3432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0" name="Freeform 695">
                <a:extLst>
                  <a:ext uri="{FF2B5EF4-FFF2-40B4-BE49-F238E27FC236}">
                    <a16:creationId xmlns:a16="http://schemas.microsoft.com/office/drawing/2014/main" id="{B9A93799-BE90-4B59-AC6F-C7D94F4FD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4" y="3432"/>
                <a:ext cx="44" cy="11"/>
              </a:xfrm>
              <a:custGeom>
                <a:avLst/>
                <a:gdLst>
                  <a:gd name="T0" fmla="*/ 8 w 314"/>
                  <a:gd name="T1" fmla="*/ 78 h 78"/>
                  <a:gd name="T2" fmla="*/ 0 w 314"/>
                  <a:gd name="T3" fmla="*/ 60 h 78"/>
                  <a:gd name="T4" fmla="*/ 157 w 314"/>
                  <a:gd name="T5" fmla="*/ 0 h 78"/>
                  <a:gd name="T6" fmla="*/ 173 w 314"/>
                  <a:gd name="T7" fmla="*/ 16 h 78"/>
                  <a:gd name="T8" fmla="*/ 314 w 314"/>
                  <a:gd name="T9" fmla="*/ 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78">
                    <a:moveTo>
                      <a:pt x="8" y="78"/>
                    </a:moveTo>
                    <a:lnTo>
                      <a:pt x="0" y="60"/>
                    </a:lnTo>
                    <a:lnTo>
                      <a:pt x="157" y="0"/>
                    </a:lnTo>
                    <a:lnTo>
                      <a:pt x="173" y="16"/>
                    </a:lnTo>
                    <a:lnTo>
                      <a:pt x="314" y="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1" name="Freeform 696">
                <a:extLst>
                  <a:ext uri="{FF2B5EF4-FFF2-40B4-BE49-F238E27FC236}">
                    <a16:creationId xmlns:a16="http://schemas.microsoft.com/office/drawing/2014/main" id="{F94C205C-8926-4FFA-9559-A430D4FD9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" y="3443"/>
                <a:ext cx="3" cy="7"/>
              </a:xfrm>
              <a:custGeom>
                <a:avLst/>
                <a:gdLst>
                  <a:gd name="T0" fmla="*/ 22 w 22"/>
                  <a:gd name="T1" fmla="*/ 46 h 46"/>
                  <a:gd name="T2" fmla="*/ 7 w 22"/>
                  <a:gd name="T3" fmla="*/ 14 h 46"/>
                  <a:gd name="T4" fmla="*/ 0 w 22"/>
                  <a:gd name="T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46">
                    <a:moveTo>
                      <a:pt x="22" y="46"/>
                    </a:moveTo>
                    <a:lnTo>
                      <a:pt x="7" y="1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2" name="Freeform 697">
                <a:extLst>
                  <a:ext uri="{FF2B5EF4-FFF2-40B4-BE49-F238E27FC236}">
                    <a16:creationId xmlns:a16="http://schemas.microsoft.com/office/drawing/2014/main" id="{33F3B354-D023-4E1C-8B87-BB68660C3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7" y="3420"/>
                <a:ext cx="8" cy="23"/>
              </a:xfrm>
              <a:custGeom>
                <a:avLst/>
                <a:gdLst>
                  <a:gd name="T0" fmla="*/ 0 w 53"/>
                  <a:gd name="T1" fmla="*/ 0 h 159"/>
                  <a:gd name="T2" fmla="*/ 45 w 53"/>
                  <a:gd name="T3" fmla="*/ 141 h 159"/>
                  <a:gd name="T4" fmla="*/ 53 w 53"/>
                  <a:gd name="T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159">
                    <a:moveTo>
                      <a:pt x="0" y="0"/>
                    </a:moveTo>
                    <a:lnTo>
                      <a:pt x="45" y="141"/>
                    </a:lnTo>
                    <a:lnTo>
                      <a:pt x="53" y="1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3" name="Freeform 698">
                <a:extLst>
                  <a:ext uri="{FF2B5EF4-FFF2-40B4-BE49-F238E27FC236}">
                    <a16:creationId xmlns:a16="http://schemas.microsoft.com/office/drawing/2014/main" id="{E1CA7EE4-67A2-42F2-B91C-0F85EFC5B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4" y="3450"/>
                <a:ext cx="66" cy="77"/>
              </a:xfrm>
              <a:custGeom>
                <a:avLst/>
                <a:gdLst>
                  <a:gd name="T0" fmla="*/ 446 w 461"/>
                  <a:gd name="T1" fmla="*/ 0 h 542"/>
                  <a:gd name="T2" fmla="*/ 461 w 461"/>
                  <a:gd name="T3" fmla="*/ 78 h 542"/>
                  <a:gd name="T4" fmla="*/ 443 w 461"/>
                  <a:gd name="T5" fmla="*/ 234 h 542"/>
                  <a:gd name="T6" fmla="*/ 253 w 461"/>
                  <a:gd name="T7" fmla="*/ 357 h 542"/>
                  <a:gd name="T8" fmla="*/ 175 w 461"/>
                  <a:gd name="T9" fmla="*/ 325 h 542"/>
                  <a:gd name="T10" fmla="*/ 65 w 461"/>
                  <a:gd name="T11" fmla="*/ 370 h 542"/>
                  <a:gd name="T12" fmla="*/ 47 w 461"/>
                  <a:gd name="T13" fmla="*/ 511 h 542"/>
                  <a:gd name="T14" fmla="*/ 0 w 461"/>
                  <a:gd name="T15" fmla="*/ 542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1" h="542">
                    <a:moveTo>
                      <a:pt x="446" y="0"/>
                    </a:moveTo>
                    <a:lnTo>
                      <a:pt x="461" y="78"/>
                    </a:lnTo>
                    <a:lnTo>
                      <a:pt x="443" y="234"/>
                    </a:lnTo>
                    <a:lnTo>
                      <a:pt x="253" y="357"/>
                    </a:lnTo>
                    <a:lnTo>
                      <a:pt x="175" y="325"/>
                    </a:lnTo>
                    <a:lnTo>
                      <a:pt x="65" y="370"/>
                    </a:lnTo>
                    <a:lnTo>
                      <a:pt x="47" y="511"/>
                    </a:lnTo>
                    <a:lnTo>
                      <a:pt x="0" y="54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4" name="Freeform 699">
                <a:extLst>
                  <a:ext uri="{FF2B5EF4-FFF2-40B4-BE49-F238E27FC236}">
                    <a16:creationId xmlns:a16="http://schemas.microsoft.com/office/drawing/2014/main" id="{CDF7C21F-3195-476D-B9E2-DA0D3AA62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8" y="3443"/>
                <a:ext cx="45" cy="18"/>
              </a:xfrm>
              <a:custGeom>
                <a:avLst/>
                <a:gdLst>
                  <a:gd name="T0" fmla="*/ 314 w 314"/>
                  <a:gd name="T1" fmla="*/ 0 h 121"/>
                  <a:gd name="T2" fmla="*/ 30 w 314"/>
                  <a:gd name="T3" fmla="*/ 121 h 121"/>
                  <a:gd name="T4" fmla="*/ 0 w 314"/>
                  <a:gd name="T5" fmla="*/ 4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4" h="121">
                    <a:moveTo>
                      <a:pt x="314" y="0"/>
                    </a:moveTo>
                    <a:lnTo>
                      <a:pt x="30" y="121"/>
                    </a:lnTo>
                    <a:lnTo>
                      <a:pt x="0" y="4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5" name="Freeform 700">
                <a:extLst>
                  <a:ext uri="{FF2B5EF4-FFF2-40B4-BE49-F238E27FC236}">
                    <a16:creationId xmlns:a16="http://schemas.microsoft.com/office/drawing/2014/main" id="{433C6A25-D011-4224-B338-DF44EF36B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" y="3436"/>
                <a:ext cx="108" cy="41"/>
              </a:xfrm>
              <a:custGeom>
                <a:avLst/>
                <a:gdLst>
                  <a:gd name="T0" fmla="*/ 0 w 754"/>
                  <a:gd name="T1" fmla="*/ 290 h 290"/>
                  <a:gd name="T2" fmla="*/ 141 w 754"/>
                  <a:gd name="T3" fmla="*/ 230 h 290"/>
                  <a:gd name="T4" fmla="*/ 126 w 754"/>
                  <a:gd name="T5" fmla="*/ 135 h 290"/>
                  <a:gd name="T6" fmla="*/ 190 w 754"/>
                  <a:gd name="T7" fmla="*/ 74 h 290"/>
                  <a:gd name="T8" fmla="*/ 473 w 754"/>
                  <a:gd name="T9" fmla="*/ 14 h 290"/>
                  <a:gd name="T10" fmla="*/ 519 w 754"/>
                  <a:gd name="T11" fmla="*/ 46 h 290"/>
                  <a:gd name="T12" fmla="*/ 568 w 754"/>
                  <a:gd name="T13" fmla="*/ 0 h 290"/>
                  <a:gd name="T14" fmla="*/ 754 w 754"/>
                  <a:gd name="T15" fmla="*/ 97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4" h="290">
                    <a:moveTo>
                      <a:pt x="0" y="290"/>
                    </a:moveTo>
                    <a:lnTo>
                      <a:pt x="141" y="230"/>
                    </a:lnTo>
                    <a:lnTo>
                      <a:pt x="126" y="135"/>
                    </a:lnTo>
                    <a:lnTo>
                      <a:pt x="190" y="74"/>
                    </a:lnTo>
                    <a:lnTo>
                      <a:pt x="473" y="14"/>
                    </a:lnTo>
                    <a:lnTo>
                      <a:pt x="519" y="46"/>
                    </a:lnTo>
                    <a:lnTo>
                      <a:pt x="568" y="0"/>
                    </a:lnTo>
                    <a:lnTo>
                      <a:pt x="754" y="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6" name="Freeform 701">
                <a:extLst>
                  <a:ext uri="{FF2B5EF4-FFF2-40B4-BE49-F238E27FC236}">
                    <a16:creationId xmlns:a16="http://schemas.microsoft.com/office/drawing/2014/main" id="{DFA37430-919E-4CCB-9704-9EEFE8CAB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" y="3477"/>
                <a:ext cx="44" cy="50"/>
              </a:xfrm>
              <a:custGeom>
                <a:avLst/>
                <a:gdLst>
                  <a:gd name="T0" fmla="*/ 308 w 308"/>
                  <a:gd name="T1" fmla="*/ 349 h 349"/>
                  <a:gd name="T2" fmla="*/ 278 w 308"/>
                  <a:gd name="T3" fmla="*/ 255 h 349"/>
                  <a:gd name="T4" fmla="*/ 154 w 308"/>
                  <a:gd name="T5" fmla="*/ 159 h 349"/>
                  <a:gd name="T6" fmla="*/ 121 w 308"/>
                  <a:gd name="T7" fmla="*/ 189 h 349"/>
                  <a:gd name="T8" fmla="*/ 105 w 308"/>
                  <a:gd name="T9" fmla="*/ 221 h 349"/>
                  <a:gd name="T10" fmla="*/ 43 w 308"/>
                  <a:gd name="T11" fmla="*/ 220 h 349"/>
                  <a:gd name="T12" fmla="*/ 44 w 308"/>
                  <a:gd name="T13" fmla="*/ 126 h 349"/>
                  <a:gd name="T14" fmla="*/ 0 w 308"/>
                  <a:gd name="T15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" h="349">
                    <a:moveTo>
                      <a:pt x="308" y="349"/>
                    </a:moveTo>
                    <a:lnTo>
                      <a:pt x="278" y="255"/>
                    </a:lnTo>
                    <a:lnTo>
                      <a:pt x="154" y="159"/>
                    </a:lnTo>
                    <a:lnTo>
                      <a:pt x="121" y="189"/>
                    </a:lnTo>
                    <a:lnTo>
                      <a:pt x="105" y="221"/>
                    </a:lnTo>
                    <a:lnTo>
                      <a:pt x="43" y="220"/>
                    </a:lnTo>
                    <a:lnTo>
                      <a:pt x="44" y="12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7" name="Freeform 702">
                <a:extLst>
                  <a:ext uri="{FF2B5EF4-FFF2-40B4-BE49-F238E27FC236}">
                    <a16:creationId xmlns:a16="http://schemas.microsoft.com/office/drawing/2014/main" id="{BA55897C-79E2-4756-B0F2-EB295CF5D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8" y="3527"/>
                <a:ext cx="116" cy="115"/>
              </a:xfrm>
              <a:custGeom>
                <a:avLst/>
                <a:gdLst>
                  <a:gd name="T0" fmla="*/ 810 w 810"/>
                  <a:gd name="T1" fmla="*/ 0 h 805"/>
                  <a:gd name="T2" fmla="*/ 555 w 810"/>
                  <a:gd name="T3" fmla="*/ 279 h 805"/>
                  <a:gd name="T4" fmla="*/ 727 w 810"/>
                  <a:gd name="T5" fmla="*/ 281 h 805"/>
                  <a:gd name="T6" fmla="*/ 773 w 810"/>
                  <a:gd name="T7" fmla="*/ 423 h 805"/>
                  <a:gd name="T8" fmla="*/ 645 w 810"/>
                  <a:gd name="T9" fmla="*/ 562 h 805"/>
                  <a:gd name="T10" fmla="*/ 173 w 810"/>
                  <a:gd name="T11" fmla="*/ 649 h 805"/>
                  <a:gd name="T12" fmla="*/ 187 w 810"/>
                  <a:gd name="T13" fmla="*/ 775 h 805"/>
                  <a:gd name="T14" fmla="*/ 109 w 810"/>
                  <a:gd name="T15" fmla="*/ 805 h 805"/>
                  <a:gd name="T16" fmla="*/ 47 w 810"/>
                  <a:gd name="T17" fmla="*/ 742 h 805"/>
                  <a:gd name="T18" fmla="*/ 0 w 810"/>
                  <a:gd name="T19" fmla="*/ 725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0" h="805">
                    <a:moveTo>
                      <a:pt x="810" y="0"/>
                    </a:moveTo>
                    <a:lnTo>
                      <a:pt x="555" y="279"/>
                    </a:lnTo>
                    <a:lnTo>
                      <a:pt x="727" y="281"/>
                    </a:lnTo>
                    <a:lnTo>
                      <a:pt x="773" y="423"/>
                    </a:lnTo>
                    <a:lnTo>
                      <a:pt x="645" y="562"/>
                    </a:lnTo>
                    <a:lnTo>
                      <a:pt x="173" y="649"/>
                    </a:lnTo>
                    <a:lnTo>
                      <a:pt x="187" y="775"/>
                    </a:lnTo>
                    <a:lnTo>
                      <a:pt x="109" y="805"/>
                    </a:lnTo>
                    <a:lnTo>
                      <a:pt x="47" y="742"/>
                    </a:lnTo>
                    <a:lnTo>
                      <a:pt x="0" y="7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8" name="Freeform 703">
                <a:extLst>
                  <a:ext uri="{FF2B5EF4-FFF2-40B4-BE49-F238E27FC236}">
                    <a16:creationId xmlns:a16="http://schemas.microsoft.com/office/drawing/2014/main" id="{83B6FEFB-991A-4D80-881B-EAE44B24D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2" y="3647"/>
                <a:ext cx="24" cy="25"/>
              </a:xfrm>
              <a:custGeom>
                <a:avLst/>
                <a:gdLst>
                  <a:gd name="T0" fmla="*/ 1 w 173"/>
                  <a:gd name="T1" fmla="*/ 95 h 170"/>
                  <a:gd name="T2" fmla="*/ 1 w 173"/>
                  <a:gd name="T3" fmla="*/ 91 h 170"/>
                  <a:gd name="T4" fmla="*/ 80 w 173"/>
                  <a:gd name="T5" fmla="*/ 14 h 170"/>
                  <a:gd name="T6" fmla="*/ 143 w 173"/>
                  <a:gd name="T7" fmla="*/ 0 h 170"/>
                  <a:gd name="T8" fmla="*/ 173 w 173"/>
                  <a:gd name="T9" fmla="*/ 62 h 170"/>
                  <a:gd name="T10" fmla="*/ 78 w 173"/>
                  <a:gd name="T11" fmla="*/ 140 h 170"/>
                  <a:gd name="T12" fmla="*/ 0 w 173"/>
                  <a:gd name="T13" fmla="*/ 170 h 170"/>
                  <a:gd name="T14" fmla="*/ 0 w 173"/>
                  <a:gd name="T15" fmla="*/ 11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170">
                    <a:moveTo>
                      <a:pt x="1" y="95"/>
                    </a:moveTo>
                    <a:lnTo>
                      <a:pt x="1" y="91"/>
                    </a:lnTo>
                    <a:lnTo>
                      <a:pt x="80" y="14"/>
                    </a:lnTo>
                    <a:lnTo>
                      <a:pt x="143" y="0"/>
                    </a:lnTo>
                    <a:lnTo>
                      <a:pt x="173" y="62"/>
                    </a:lnTo>
                    <a:lnTo>
                      <a:pt x="78" y="140"/>
                    </a:lnTo>
                    <a:lnTo>
                      <a:pt x="0" y="170"/>
                    </a:lnTo>
                    <a:lnTo>
                      <a:pt x="0" y="1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9" name="Freeform 704">
                <a:extLst>
                  <a:ext uri="{FF2B5EF4-FFF2-40B4-BE49-F238E27FC236}">
                    <a16:creationId xmlns:a16="http://schemas.microsoft.com/office/drawing/2014/main" id="{5B7A1387-C17E-4B72-A332-25DCA99383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6" y="3660"/>
                <a:ext cx="20" cy="10"/>
              </a:xfrm>
              <a:custGeom>
                <a:avLst/>
                <a:gdLst>
                  <a:gd name="T0" fmla="*/ 0 w 142"/>
                  <a:gd name="T1" fmla="*/ 65 h 65"/>
                  <a:gd name="T2" fmla="*/ 24 w 142"/>
                  <a:gd name="T3" fmla="*/ 31 h 65"/>
                  <a:gd name="T4" fmla="*/ 134 w 142"/>
                  <a:gd name="T5" fmla="*/ 0 h 65"/>
                  <a:gd name="T6" fmla="*/ 142 w 142"/>
                  <a:gd name="T7" fmla="*/ 2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65">
                    <a:moveTo>
                      <a:pt x="0" y="65"/>
                    </a:moveTo>
                    <a:lnTo>
                      <a:pt x="24" y="31"/>
                    </a:lnTo>
                    <a:lnTo>
                      <a:pt x="134" y="0"/>
                    </a:lnTo>
                    <a:lnTo>
                      <a:pt x="142" y="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0" name="Freeform 705">
                <a:extLst>
                  <a:ext uri="{FF2B5EF4-FFF2-40B4-BE49-F238E27FC236}">
                    <a16:creationId xmlns:a16="http://schemas.microsoft.com/office/drawing/2014/main" id="{41134F09-FE06-464A-9C8B-CE20971B9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6" y="3667"/>
                <a:ext cx="21" cy="11"/>
              </a:xfrm>
              <a:custGeom>
                <a:avLst/>
                <a:gdLst>
                  <a:gd name="T0" fmla="*/ 145 w 146"/>
                  <a:gd name="T1" fmla="*/ 0 h 80"/>
                  <a:gd name="T2" fmla="*/ 146 w 146"/>
                  <a:gd name="T3" fmla="*/ 3 h 80"/>
                  <a:gd name="T4" fmla="*/ 98 w 146"/>
                  <a:gd name="T5" fmla="*/ 80 h 80"/>
                  <a:gd name="T6" fmla="*/ 36 w 146"/>
                  <a:gd name="T7" fmla="*/ 64 h 80"/>
                  <a:gd name="T8" fmla="*/ 0 w 146"/>
                  <a:gd name="T9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80">
                    <a:moveTo>
                      <a:pt x="145" y="0"/>
                    </a:moveTo>
                    <a:lnTo>
                      <a:pt x="146" y="3"/>
                    </a:lnTo>
                    <a:lnTo>
                      <a:pt x="98" y="80"/>
                    </a:lnTo>
                    <a:lnTo>
                      <a:pt x="36" y="64"/>
                    </a:lnTo>
                    <a:lnTo>
                      <a:pt x="0" y="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1" name="Freeform 706">
                <a:extLst>
                  <a:ext uri="{FF2B5EF4-FFF2-40B4-BE49-F238E27FC236}">
                    <a16:creationId xmlns:a16="http://schemas.microsoft.com/office/drawing/2014/main" id="{F7B19020-2C7F-40C1-A60E-DAC8851F8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" y="3458"/>
                <a:ext cx="101" cy="31"/>
              </a:xfrm>
              <a:custGeom>
                <a:avLst/>
                <a:gdLst>
                  <a:gd name="T0" fmla="*/ 711 w 711"/>
                  <a:gd name="T1" fmla="*/ 132 h 216"/>
                  <a:gd name="T2" fmla="*/ 273 w 711"/>
                  <a:gd name="T3" fmla="*/ 0 h 216"/>
                  <a:gd name="T4" fmla="*/ 162 w 711"/>
                  <a:gd name="T5" fmla="*/ 124 h 216"/>
                  <a:gd name="T6" fmla="*/ 84 w 711"/>
                  <a:gd name="T7" fmla="*/ 107 h 216"/>
                  <a:gd name="T8" fmla="*/ 68 w 711"/>
                  <a:gd name="T9" fmla="*/ 107 h 216"/>
                  <a:gd name="T10" fmla="*/ 51 w 711"/>
                  <a:gd name="T11" fmla="*/ 201 h 216"/>
                  <a:gd name="T12" fmla="*/ 0 w 711"/>
                  <a:gd name="T13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1" h="216">
                    <a:moveTo>
                      <a:pt x="711" y="132"/>
                    </a:moveTo>
                    <a:lnTo>
                      <a:pt x="273" y="0"/>
                    </a:lnTo>
                    <a:lnTo>
                      <a:pt x="162" y="124"/>
                    </a:lnTo>
                    <a:lnTo>
                      <a:pt x="84" y="107"/>
                    </a:lnTo>
                    <a:lnTo>
                      <a:pt x="68" y="107"/>
                    </a:lnTo>
                    <a:lnTo>
                      <a:pt x="51" y="201"/>
                    </a:lnTo>
                    <a:lnTo>
                      <a:pt x="0" y="21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2" name="Freeform 707">
                <a:extLst>
                  <a:ext uri="{FF2B5EF4-FFF2-40B4-BE49-F238E27FC236}">
                    <a16:creationId xmlns:a16="http://schemas.microsoft.com/office/drawing/2014/main" id="{BB2CF671-3C6E-4B82-BBD8-71B2264E8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" y="3489"/>
                <a:ext cx="35" cy="101"/>
              </a:xfrm>
              <a:custGeom>
                <a:avLst/>
                <a:gdLst>
                  <a:gd name="T0" fmla="*/ 97 w 248"/>
                  <a:gd name="T1" fmla="*/ 0 h 707"/>
                  <a:gd name="T2" fmla="*/ 48 w 248"/>
                  <a:gd name="T3" fmla="*/ 187 h 707"/>
                  <a:gd name="T4" fmla="*/ 78 w 248"/>
                  <a:gd name="T5" fmla="*/ 251 h 707"/>
                  <a:gd name="T6" fmla="*/ 0 w 248"/>
                  <a:gd name="T7" fmla="*/ 296 h 707"/>
                  <a:gd name="T8" fmla="*/ 14 w 248"/>
                  <a:gd name="T9" fmla="*/ 407 h 707"/>
                  <a:gd name="T10" fmla="*/ 174 w 248"/>
                  <a:gd name="T11" fmla="*/ 377 h 707"/>
                  <a:gd name="T12" fmla="*/ 248 w 248"/>
                  <a:gd name="T13" fmla="*/ 598 h 707"/>
                  <a:gd name="T14" fmla="*/ 232 w 248"/>
                  <a:gd name="T15" fmla="*/ 644 h 707"/>
                  <a:gd name="T16" fmla="*/ 231 w 248"/>
                  <a:gd name="T17" fmla="*/ 707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707">
                    <a:moveTo>
                      <a:pt x="97" y="0"/>
                    </a:moveTo>
                    <a:lnTo>
                      <a:pt x="48" y="187"/>
                    </a:lnTo>
                    <a:lnTo>
                      <a:pt x="78" y="251"/>
                    </a:lnTo>
                    <a:lnTo>
                      <a:pt x="0" y="296"/>
                    </a:lnTo>
                    <a:lnTo>
                      <a:pt x="14" y="407"/>
                    </a:lnTo>
                    <a:lnTo>
                      <a:pt x="174" y="377"/>
                    </a:lnTo>
                    <a:lnTo>
                      <a:pt x="248" y="598"/>
                    </a:lnTo>
                    <a:lnTo>
                      <a:pt x="232" y="644"/>
                    </a:lnTo>
                    <a:lnTo>
                      <a:pt x="231" y="7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3" name="Freeform 708">
                <a:extLst>
                  <a:ext uri="{FF2B5EF4-FFF2-40B4-BE49-F238E27FC236}">
                    <a16:creationId xmlns:a16="http://schemas.microsoft.com/office/drawing/2014/main" id="{E7392332-8D01-4B75-A130-CCF0103A9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5" y="3452"/>
                <a:ext cx="154" cy="47"/>
              </a:xfrm>
              <a:custGeom>
                <a:avLst/>
                <a:gdLst>
                  <a:gd name="T0" fmla="*/ 1078 w 1078"/>
                  <a:gd name="T1" fmla="*/ 262 h 334"/>
                  <a:gd name="T2" fmla="*/ 937 w 1078"/>
                  <a:gd name="T3" fmla="*/ 291 h 334"/>
                  <a:gd name="T4" fmla="*/ 829 w 1078"/>
                  <a:gd name="T5" fmla="*/ 227 h 334"/>
                  <a:gd name="T6" fmla="*/ 656 w 1078"/>
                  <a:gd name="T7" fmla="*/ 224 h 334"/>
                  <a:gd name="T8" fmla="*/ 623 w 1078"/>
                  <a:gd name="T9" fmla="*/ 334 h 334"/>
                  <a:gd name="T10" fmla="*/ 483 w 1078"/>
                  <a:gd name="T11" fmla="*/ 285 h 334"/>
                  <a:gd name="T12" fmla="*/ 500 w 1078"/>
                  <a:gd name="T13" fmla="*/ 175 h 334"/>
                  <a:gd name="T14" fmla="*/ 359 w 1078"/>
                  <a:gd name="T15" fmla="*/ 173 h 334"/>
                  <a:gd name="T16" fmla="*/ 343 w 1078"/>
                  <a:gd name="T17" fmla="*/ 158 h 334"/>
                  <a:gd name="T18" fmla="*/ 360 w 1078"/>
                  <a:gd name="T19" fmla="*/ 95 h 334"/>
                  <a:gd name="T20" fmla="*/ 283 w 1078"/>
                  <a:gd name="T21" fmla="*/ 0 h 334"/>
                  <a:gd name="T22" fmla="*/ 220 w 1078"/>
                  <a:gd name="T23" fmla="*/ 30 h 334"/>
                  <a:gd name="T24" fmla="*/ 0 w 1078"/>
                  <a:gd name="T25" fmla="*/ 27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8" h="334">
                    <a:moveTo>
                      <a:pt x="1078" y="262"/>
                    </a:moveTo>
                    <a:lnTo>
                      <a:pt x="937" y="291"/>
                    </a:lnTo>
                    <a:lnTo>
                      <a:pt x="829" y="227"/>
                    </a:lnTo>
                    <a:lnTo>
                      <a:pt x="656" y="224"/>
                    </a:lnTo>
                    <a:lnTo>
                      <a:pt x="623" y="334"/>
                    </a:lnTo>
                    <a:lnTo>
                      <a:pt x="483" y="285"/>
                    </a:lnTo>
                    <a:lnTo>
                      <a:pt x="500" y="175"/>
                    </a:lnTo>
                    <a:lnTo>
                      <a:pt x="359" y="173"/>
                    </a:lnTo>
                    <a:lnTo>
                      <a:pt x="343" y="158"/>
                    </a:lnTo>
                    <a:lnTo>
                      <a:pt x="360" y="95"/>
                    </a:lnTo>
                    <a:lnTo>
                      <a:pt x="283" y="0"/>
                    </a:lnTo>
                    <a:lnTo>
                      <a:pt x="220" y="30"/>
                    </a:lnTo>
                    <a:lnTo>
                      <a:pt x="0" y="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4" name="Freeform 709">
                <a:extLst>
                  <a:ext uri="{FF2B5EF4-FFF2-40B4-BE49-F238E27FC236}">
                    <a16:creationId xmlns:a16="http://schemas.microsoft.com/office/drawing/2014/main" id="{7B2064B3-3CCF-4683-A7BA-66A4BD07F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9" y="3550"/>
                <a:ext cx="21" cy="69"/>
              </a:xfrm>
              <a:custGeom>
                <a:avLst/>
                <a:gdLst>
                  <a:gd name="T0" fmla="*/ 38 w 146"/>
                  <a:gd name="T1" fmla="*/ 0 h 485"/>
                  <a:gd name="T2" fmla="*/ 85 w 146"/>
                  <a:gd name="T3" fmla="*/ 16 h 485"/>
                  <a:gd name="T4" fmla="*/ 146 w 146"/>
                  <a:gd name="T5" fmla="*/ 127 h 485"/>
                  <a:gd name="T6" fmla="*/ 19 w 146"/>
                  <a:gd name="T7" fmla="*/ 250 h 485"/>
                  <a:gd name="T8" fmla="*/ 0 w 146"/>
                  <a:gd name="T9" fmla="*/ 485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485">
                    <a:moveTo>
                      <a:pt x="38" y="0"/>
                    </a:moveTo>
                    <a:lnTo>
                      <a:pt x="85" y="16"/>
                    </a:lnTo>
                    <a:lnTo>
                      <a:pt x="146" y="127"/>
                    </a:lnTo>
                    <a:lnTo>
                      <a:pt x="19" y="250"/>
                    </a:lnTo>
                    <a:lnTo>
                      <a:pt x="0" y="4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5" name="Freeform 710">
                <a:extLst>
                  <a:ext uri="{FF2B5EF4-FFF2-40B4-BE49-F238E27FC236}">
                    <a16:creationId xmlns:a16="http://schemas.microsoft.com/office/drawing/2014/main" id="{F3B45AD8-A706-4FF8-8BA4-2039CB544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5" y="3456"/>
                <a:ext cx="30" cy="65"/>
              </a:xfrm>
              <a:custGeom>
                <a:avLst/>
                <a:gdLst>
                  <a:gd name="T0" fmla="*/ 0 w 215"/>
                  <a:gd name="T1" fmla="*/ 0 h 455"/>
                  <a:gd name="T2" fmla="*/ 215 w 215"/>
                  <a:gd name="T3" fmla="*/ 349 h 455"/>
                  <a:gd name="T4" fmla="*/ 41 w 215"/>
                  <a:gd name="T5" fmla="*/ 455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" h="455">
                    <a:moveTo>
                      <a:pt x="0" y="0"/>
                    </a:moveTo>
                    <a:lnTo>
                      <a:pt x="215" y="349"/>
                    </a:lnTo>
                    <a:lnTo>
                      <a:pt x="41" y="4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6" name="Freeform 711">
                <a:extLst>
                  <a:ext uri="{FF2B5EF4-FFF2-40B4-BE49-F238E27FC236}">
                    <a16:creationId xmlns:a16="http://schemas.microsoft.com/office/drawing/2014/main" id="{3889BC08-3552-41A6-AEFB-C581DA18A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0" y="3521"/>
                <a:ext cx="4" cy="29"/>
              </a:xfrm>
              <a:custGeom>
                <a:avLst/>
                <a:gdLst>
                  <a:gd name="T0" fmla="*/ 3 w 31"/>
                  <a:gd name="T1" fmla="*/ 0 h 205"/>
                  <a:gd name="T2" fmla="*/ 0 w 31"/>
                  <a:gd name="T3" fmla="*/ 204 h 205"/>
                  <a:gd name="T4" fmla="*/ 31 w 31"/>
                  <a:gd name="T5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05">
                    <a:moveTo>
                      <a:pt x="3" y="0"/>
                    </a:moveTo>
                    <a:lnTo>
                      <a:pt x="0" y="204"/>
                    </a:lnTo>
                    <a:lnTo>
                      <a:pt x="31" y="2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7" name="Freeform 712">
                <a:extLst>
                  <a:ext uri="{FF2B5EF4-FFF2-40B4-BE49-F238E27FC236}">
                    <a16:creationId xmlns:a16="http://schemas.microsoft.com/office/drawing/2014/main" id="{1114F083-5EEF-4489-B6FD-99D4782B2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1" y="3549"/>
                <a:ext cx="53" cy="7"/>
              </a:xfrm>
              <a:custGeom>
                <a:avLst/>
                <a:gdLst>
                  <a:gd name="T0" fmla="*/ 377 w 377"/>
                  <a:gd name="T1" fmla="*/ 5 h 50"/>
                  <a:gd name="T2" fmla="*/ 377 w 377"/>
                  <a:gd name="T3" fmla="*/ 20 h 50"/>
                  <a:gd name="T4" fmla="*/ 298 w 377"/>
                  <a:gd name="T5" fmla="*/ 50 h 50"/>
                  <a:gd name="T6" fmla="*/ 142 w 377"/>
                  <a:gd name="T7" fmla="*/ 33 h 50"/>
                  <a:gd name="T8" fmla="*/ 64 w 377"/>
                  <a:gd name="T9" fmla="*/ 0 h 50"/>
                  <a:gd name="T10" fmla="*/ 0 w 377"/>
                  <a:gd name="T11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7" h="50">
                    <a:moveTo>
                      <a:pt x="377" y="5"/>
                    </a:moveTo>
                    <a:lnTo>
                      <a:pt x="377" y="20"/>
                    </a:lnTo>
                    <a:lnTo>
                      <a:pt x="298" y="50"/>
                    </a:lnTo>
                    <a:lnTo>
                      <a:pt x="142" y="33"/>
                    </a:lnTo>
                    <a:lnTo>
                      <a:pt x="64" y="0"/>
                    </a:lnTo>
                    <a:lnTo>
                      <a:pt x="0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8" name="Freeform 713">
                <a:extLst>
                  <a:ext uri="{FF2B5EF4-FFF2-40B4-BE49-F238E27FC236}">
                    <a16:creationId xmlns:a16="http://schemas.microsoft.com/office/drawing/2014/main" id="{CD339F0B-BC02-41FE-99F7-41CA71976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3573"/>
                <a:ext cx="80" cy="40"/>
              </a:xfrm>
              <a:custGeom>
                <a:avLst/>
                <a:gdLst>
                  <a:gd name="T0" fmla="*/ 565 w 565"/>
                  <a:gd name="T1" fmla="*/ 175 h 277"/>
                  <a:gd name="T2" fmla="*/ 519 w 565"/>
                  <a:gd name="T3" fmla="*/ 174 h 277"/>
                  <a:gd name="T4" fmla="*/ 394 w 565"/>
                  <a:gd name="T5" fmla="*/ 95 h 277"/>
                  <a:gd name="T6" fmla="*/ 395 w 565"/>
                  <a:gd name="T7" fmla="*/ 32 h 277"/>
                  <a:gd name="T8" fmla="*/ 332 w 565"/>
                  <a:gd name="T9" fmla="*/ 0 h 277"/>
                  <a:gd name="T10" fmla="*/ 285 w 565"/>
                  <a:gd name="T11" fmla="*/ 61 h 277"/>
                  <a:gd name="T12" fmla="*/ 222 w 565"/>
                  <a:gd name="T13" fmla="*/ 92 h 277"/>
                  <a:gd name="T14" fmla="*/ 205 w 565"/>
                  <a:gd name="T15" fmla="*/ 139 h 277"/>
                  <a:gd name="T16" fmla="*/ 48 w 565"/>
                  <a:gd name="T17" fmla="*/ 137 h 277"/>
                  <a:gd name="T18" fmla="*/ 0 w 565"/>
                  <a:gd name="T19" fmla="*/ 277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5" h="277">
                    <a:moveTo>
                      <a:pt x="565" y="175"/>
                    </a:moveTo>
                    <a:lnTo>
                      <a:pt x="519" y="174"/>
                    </a:lnTo>
                    <a:lnTo>
                      <a:pt x="394" y="95"/>
                    </a:lnTo>
                    <a:lnTo>
                      <a:pt x="395" y="32"/>
                    </a:lnTo>
                    <a:lnTo>
                      <a:pt x="332" y="0"/>
                    </a:lnTo>
                    <a:lnTo>
                      <a:pt x="285" y="61"/>
                    </a:lnTo>
                    <a:lnTo>
                      <a:pt x="222" y="92"/>
                    </a:lnTo>
                    <a:lnTo>
                      <a:pt x="205" y="139"/>
                    </a:lnTo>
                    <a:lnTo>
                      <a:pt x="48" y="137"/>
                    </a:lnTo>
                    <a:lnTo>
                      <a:pt x="0" y="27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9" name="Freeform 714">
                <a:extLst>
                  <a:ext uri="{FF2B5EF4-FFF2-40B4-BE49-F238E27FC236}">
                    <a16:creationId xmlns:a16="http://schemas.microsoft.com/office/drawing/2014/main" id="{0E3CBACC-BD70-4461-B4D0-4D7D385F1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" y="3623"/>
                <a:ext cx="5" cy="27"/>
              </a:xfrm>
              <a:custGeom>
                <a:avLst/>
                <a:gdLst>
                  <a:gd name="T0" fmla="*/ 0 w 34"/>
                  <a:gd name="T1" fmla="*/ 188 h 188"/>
                  <a:gd name="T2" fmla="*/ 2 w 34"/>
                  <a:gd name="T3" fmla="*/ 47 h 188"/>
                  <a:gd name="T4" fmla="*/ 34 w 34"/>
                  <a:gd name="T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188">
                    <a:moveTo>
                      <a:pt x="0" y="188"/>
                    </a:moveTo>
                    <a:lnTo>
                      <a:pt x="2" y="47"/>
                    </a:lnTo>
                    <a:lnTo>
                      <a:pt x="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0" name="Freeform 715">
                <a:extLst>
                  <a:ext uri="{FF2B5EF4-FFF2-40B4-BE49-F238E27FC236}">
                    <a16:creationId xmlns:a16="http://schemas.microsoft.com/office/drawing/2014/main" id="{E0940F25-C77D-4CC0-A5FE-754AC4AD5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3" y="3607"/>
                <a:ext cx="27" cy="42"/>
              </a:xfrm>
              <a:custGeom>
                <a:avLst/>
                <a:gdLst>
                  <a:gd name="T0" fmla="*/ 77 w 189"/>
                  <a:gd name="T1" fmla="*/ 297 h 297"/>
                  <a:gd name="T2" fmla="*/ 0 w 189"/>
                  <a:gd name="T3" fmla="*/ 124 h 297"/>
                  <a:gd name="T4" fmla="*/ 64 w 189"/>
                  <a:gd name="T5" fmla="*/ 125 h 297"/>
                  <a:gd name="T6" fmla="*/ 80 w 189"/>
                  <a:gd name="T7" fmla="*/ 93 h 297"/>
                  <a:gd name="T8" fmla="*/ 33 w 189"/>
                  <a:gd name="T9" fmla="*/ 61 h 297"/>
                  <a:gd name="T10" fmla="*/ 128 w 189"/>
                  <a:gd name="T11" fmla="*/ 0 h 297"/>
                  <a:gd name="T12" fmla="*/ 189 w 189"/>
                  <a:gd name="T13" fmla="*/ 11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297">
                    <a:moveTo>
                      <a:pt x="77" y="297"/>
                    </a:moveTo>
                    <a:lnTo>
                      <a:pt x="0" y="124"/>
                    </a:lnTo>
                    <a:lnTo>
                      <a:pt x="64" y="125"/>
                    </a:lnTo>
                    <a:lnTo>
                      <a:pt x="80" y="93"/>
                    </a:lnTo>
                    <a:lnTo>
                      <a:pt x="33" y="61"/>
                    </a:lnTo>
                    <a:lnTo>
                      <a:pt x="128" y="0"/>
                    </a:lnTo>
                    <a:lnTo>
                      <a:pt x="189" y="1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1" name="Freeform 716">
                <a:extLst>
                  <a:ext uri="{FF2B5EF4-FFF2-40B4-BE49-F238E27FC236}">
                    <a16:creationId xmlns:a16="http://schemas.microsoft.com/office/drawing/2014/main" id="{BFCA18B8-69C4-4A68-9455-5CC25F160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3613"/>
                <a:ext cx="36" cy="11"/>
              </a:xfrm>
              <a:custGeom>
                <a:avLst/>
                <a:gdLst>
                  <a:gd name="T0" fmla="*/ 252 w 252"/>
                  <a:gd name="T1" fmla="*/ 0 h 75"/>
                  <a:gd name="T2" fmla="*/ 79 w 252"/>
                  <a:gd name="T3" fmla="*/ 13 h 75"/>
                  <a:gd name="T4" fmla="*/ 0 w 252"/>
                  <a:gd name="T5" fmla="*/ 59 h 75"/>
                  <a:gd name="T6" fmla="*/ 0 w 252"/>
                  <a:gd name="T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2" h="75">
                    <a:moveTo>
                      <a:pt x="252" y="0"/>
                    </a:moveTo>
                    <a:lnTo>
                      <a:pt x="79" y="13"/>
                    </a:lnTo>
                    <a:lnTo>
                      <a:pt x="0" y="59"/>
                    </a:lnTo>
                    <a:lnTo>
                      <a:pt x="0" y="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2" name="Freeform 717">
                <a:extLst>
                  <a:ext uri="{FF2B5EF4-FFF2-40B4-BE49-F238E27FC236}">
                    <a16:creationId xmlns:a16="http://schemas.microsoft.com/office/drawing/2014/main" id="{E2F97778-3721-4289-9E41-230B9FB58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3613"/>
                <a:ext cx="39" cy="39"/>
              </a:xfrm>
              <a:custGeom>
                <a:avLst/>
                <a:gdLst>
                  <a:gd name="T0" fmla="*/ 0 w 278"/>
                  <a:gd name="T1" fmla="*/ 0 h 270"/>
                  <a:gd name="T2" fmla="*/ 29 w 278"/>
                  <a:gd name="T3" fmla="*/ 126 h 270"/>
                  <a:gd name="T4" fmla="*/ 216 w 278"/>
                  <a:gd name="T5" fmla="*/ 191 h 270"/>
                  <a:gd name="T6" fmla="*/ 278 w 278"/>
                  <a:gd name="T7" fmla="*/ 255 h 270"/>
                  <a:gd name="T8" fmla="*/ 278 w 278"/>
                  <a:gd name="T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70">
                    <a:moveTo>
                      <a:pt x="0" y="0"/>
                    </a:moveTo>
                    <a:lnTo>
                      <a:pt x="29" y="126"/>
                    </a:lnTo>
                    <a:lnTo>
                      <a:pt x="216" y="191"/>
                    </a:lnTo>
                    <a:lnTo>
                      <a:pt x="278" y="255"/>
                    </a:lnTo>
                    <a:lnTo>
                      <a:pt x="278" y="2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3" name="Freeform 718">
                <a:extLst>
                  <a:ext uri="{FF2B5EF4-FFF2-40B4-BE49-F238E27FC236}">
                    <a16:creationId xmlns:a16="http://schemas.microsoft.com/office/drawing/2014/main" id="{B6EFE5E1-4A18-41BA-B544-1F20EFECF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" y="3624"/>
                <a:ext cx="75" cy="41"/>
              </a:xfrm>
              <a:custGeom>
                <a:avLst/>
                <a:gdLst>
                  <a:gd name="T0" fmla="*/ 530 w 530"/>
                  <a:gd name="T1" fmla="*/ 195 h 287"/>
                  <a:gd name="T2" fmla="*/ 483 w 530"/>
                  <a:gd name="T3" fmla="*/ 210 h 287"/>
                  <a:gd name="T4" fmla="*/ 358 w 530"/>
                  <a:gd name="T5" fmla="*/ 209 h 287"/>
                  <a:gd name="T6" fmla="*/ 324 w 530"/>
                  <a:gd name="T7" fmla="*/ 287 h 287"/>
                  <a:gd name="T8" fmla="*/ 201 w 530"/>
                  <a:gd name="T9" fmla="*/ 238 h 287"/>
                  <a:gd name="T10" fmla="*/ 155 w 530"/>
                  <a:gd name="T11" fmla="*/ 111 h 287"/>
                  <a:gd name="T12" fmla="*/ 61 w 530"/>
                  <a:gd name="T13" fmla="*/ 32 h 287"/>
                  <a:gd name="T14" fmla="*/ 0 w 530"/>
                  <a:gd name="T1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0" h="287">
                    <a:moveTo>
                      <a:pt x="530" y="195"/>
                    </a:moveTo>
                    <a:lnTo>
                      <a:pt x="483" y="210"/>
                    </a:lnTo>
                    <a:lnTo>
                      <a:pt x="358" y="209"/>
                    </a:lnTo>
                    <a:lnTo>
                      <a:pt x="324" y="287"/>
                    </a:lnTo>
                    <a:lnTo>
                      <a:pt x="201" y="238"/>
                    </a:lnTo>
                    <a:lnTo>
                      <a:pt x="155" y="111"/>
                    </a:lnTo>
                    <a:lnTo>
                      <a:pt x="61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4" name="Line 719">
                <a:extLst>
                  <a:ext uri="{FF2B5EF4-FFF2-40B4-BE49-F238E27FC236}">
                    <a16:creationId xmlns:a16="http://schemas.microsoft.com/office/drawing/2014/main" id="{239EB13C-C6F8-42F9-B6D5-7D48DC7605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79" y="3619"/>
                <a:ext cx="7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5" name="Line 720">
                <a:extLst>
                  <a:ext uri="{FF2B5EF4-FFF2-40B4-BE49-F238E27FC236}">
                    <a16:creationId xmlns:a16="http://schemas.microsoft.com/office/drawing/2014/main" id="{EE3E84B2-E475-4579-A777-BA19D2D11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61" y="3649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6" name="Line 721">
                <a:extLst>
                  <a:ext uri="{FF2B5EF4-FFF2-40B4-BE49-F238E27FC236}">
                    <a16:creationId xmlns:a16="http://schemas.microsoft.com/office/drawing/2014/main" id="{BFCBE044-DC80-4C5D-9AA3-7D9F4BD953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64" y="3649"/>
                <a:ext cx="1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7" name="Freeform 722">
                <a:extLst>
                  <a:ext uri="{FF2B5EF4-FFF2-40B4-BE49-F238E27FC236}">
                    <a16:creationId xmlns:a16="http://schemas.microsoft.com/office/drawing/2014/main" id="{4F613DCB-8E15-43D7-975C-0094A6F40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" y="3590"/>
                <a:ext cx="27" cy="41"/>
              </a:xfrm>
              <a:custGeom>
                <a:avLst/>
                <a:gdLst>
                  <a:gd name="T0" fmla="*/ 0 w 188"/>
                  <a:gd name="T1" fmla="*/ 0 h 283"/>
                  <a:gd name="T2" fmla="*/ 110 w 188"/>
                  <a:gd name="T3" fmla="*/ 33 h 283"/>
                  <a:gd name="T4" fmla="*/ 173 w 188"/>
                  <a:gd name="T5" fmla="*/ 18 h 283"/>
                  <a:gd name="T6" fmla="*/ 188 w 188"/>
                  <a:gd name="T7" fmla="*/ 97 h 283"/>
                  <a:gd name="T8" fmla="*/ 124 w 188"/>
                  <a:gd name="T9" fmla="*/ 112 h 283"/>
                  <a:gd name="T10" fmla="*/ 108 w 188"/>
                  <a:gd name="T11" fmla="*/ 189 h 283"/>
                  <a:gd name="T12" fmla="*/ 75 w 188"/>
                  <a:gd name="T13" fmla="*/ 28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283">
                    <a:moveTo>
                      <a:pt x="0" y="0"/>
                    </a:moveTo>
                    <a:lnTo>
                      <a:pt x="110" y="33"/>
                    </a:lnTo>
                    <a:lnTo>
                      <a:pt x="173" y="18"/>
                    </a:lnTo>
                    <a:lnTo>
                      <a:pt x="188" y="97"/>
                    </a:lnTo>
                    <a:lnTo>
                      <a:pt x="124" y="112"/>
                    </a:lnTo>
                    <a:lnTo>
                      <a:pt x="108" y="189"/>
                    </a:lnTo>
                    <a:lnTo>
                      <a:pt x="75" y="2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8" name="Freeform 723">
                <a:extLst>
                  <a:ext uri="{FF2B5EF4-FFF2-40B4-BE49-F238E27FC236}">
                    <a16:creationId xmlns:a16="http://schemas.microsoft.com/office/drawing/2014/main" id="{ED87A60E-6C74-43D0-ABE1-E40CCC4CF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" y="3587"/>
                <a:ext cx="46" cy="11"/>
              </a:xfrm>
              <a:custGeom>
                <a:avLst/>
                <a:gdLst>
                  <a:gd name="T0" fmla="*/ 317 w 317"/>
                  <a:gd name="T1" fmla="*/ 19 h 77"/>
                  <a:gd name="T2" fmla="*/ 223 w 317"/>
                  <a:gd name="T3" fmla="*/ 65 h 77"/>
                  <a:gd name="T4" fmla="*/ 95 w 317"/>
                  <a:gd name="T5" fmla="*/ 63 h 77"/>
                  <a:gd name="T6" fmla="*/ 64 w 317"/>
                  <a:gd name="T7" fmla="*/ 0 h 77"/>
                  <a:gd name="T8" fmla="*/ 32 w 317"/>
                  <a:gd name="T9" fmla="*/ 0 h 77"/>
                  <a:gd name="T10" fmla="*/ 0 w 317"/>
                  <a:gd name="T1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7" h="77">
                    <a:moveTo>
                      <a:pt x="317" y="19"/>
                    </a:moveTo>
                    <a:lnTo>
                      <a:pt x="223" y="65"/>
                    </a:lnTo>
                    <a:lnTo>
                      <a:pt x="95" y="63"/>
                    </a:lnTo>
                    <a:lnTo>
                      <a:pt x="64" y="0"/>
                    </a:lnTo>
                    <a:lnTo>
                      <a:pt x="32" y="0"/>
                    </a:lnTo>
                    <a:lnTo>
                      <a:pt x="0" y="7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9" name="Freeform 724">
                <a:extLst>
                  <a:ext uri="{FF2B5EF4-FFF2-40B4-BE49-F238E27FC236}">
                    <a16:creationId xmlns:a16="http://schemas.microsoft.com/office/drawing/2014/main" id="{B1CB20CC-ADB8-4CC5-B507-79DC28D0B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3598"/>
                <a:ext cx="22" cy="25"/>
              </a:xfrm>
              <a:custGeom>
                <a:avLst/>
                <a:gdLst>
                  <a:gd name="T0" fmla="*/ 0 w 159"/>
                  <a:gd name="T1" fmla="*/ 170 h 170"/>
                  <a:gd name="T2" fmla="*/ 32 w 159"/>
                  <a:gd name="T3" fmla="*/ 124 h 170"/>
                  <a:gd name="T4" fmla="*/ 78 w 159"/>
                  <a:gd name="T5" fmla="*/ 140 h 170"/>
                  <a:gd name="T6" fmla="*/ 142 w 159"/>
                  <a:gd name="T7" fmla="*/ 110 h 170"/>
                  <a:gd name="T8" fmla="*/ 159 w 159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70">
                    <a:moveTo>
                      <a:pt x="0" y="170"/>
                    </a:moveTo>
                    <a:lnTo>
                      <a:pt x="32" y="124"/>
                    </a:lnTo>
                    <a:lnTo>
                      <a:pt x="78" y="140"/>
                    </a:lnTo>
                    <a:lnTo>
                      <a:pt x="142" y="110"/>
                    </a:lnTo>
                    <a:lnTo>
                      <a:pt x="15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0" name="Freeform 725">
                <a:extLst>
                  <a:ext uri="{FF2B5EF4-FFF2-40B4-BE49-F238E27FC236}">
                    <a16:creationId xmlns:a16="http://schemas.microsoft.com/office/drawing/2014/main" id="{1C4425AA-A648-4432-8B6C-72207A184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0" y="3660"/>
                <a:ext cx="28" cy="12"/>
              </a:xfrm>
              <a:custGeom>
                <a:avLst/>
                <a:gdLst>
                  <a:gd name="T0" fmla="*/ 0 w 201"/>
                  <a:gd name="T1" fmla="*/ 69 h 90"/>
                  <a:gd name="T2" fmla="*/ 6 w 201"/>
                  <a:gd name="T3" fmla="*/ 61 h 90"/>
                  <a:gd name="T4" fmla="*/ 56 w 201"/>
                  <a:gd name="T5" fmla="*/ 62 h 90"/>
                  <a:gd name="T6" fmla="*/ 152 w 201"/>
                  <a:gd name="T7" fmla="*/ 0 h 90"/>
                  <a:gd name="T8" fmla="*/ 201 w 201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90">
                    <a:moveTo>
                      <a:pt x="0" y="69"/>
                    </a:moveTo>
                    <a:lnTo>
                      <a:pt x="6" y="61"/>
                    </a:lnTo>
                    <a:lnTo>
                      <a:pt x="56" y="62"/>
                    </a:lnTo>
                    <a:lnTo>
                      <a:pt x="152" y="0"/>
                    </a:lnTo>
                    <a:lnTo>
                      <a:pt x="201" y="9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1" name="Freeform 726">
                <a:extLst>
                  <a:ext uri="{FF2B5EF4-FFF2-40B4-BE49-F238E27FC236}">
                    <a16:creationId xmlns:a16="http://schemas.microsoft.com/office/drawing/2014/main" id="{15DE1208-960D-429F-A8E5-5516BA207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" y="3631"/>
                <a:ext cx="34" cy="35"/>
              </a:xfrm>
              <a:custGeom>
                <a:avLst/>
                <a:gdLst>
                  <a:gd name="T0" fmla="*/ 240 w 240"/>
                  <a:gd name="T1" fmla="*/ 0 h 249"/>
                  <a:gd name="T2" fmla="*/ 47 w 240"/>
                  <a:gd name="T3" fmla="*/ 60 h 249"/>
                  <a:gd name="T4" fmla="*/ 0 w 240"/>
                  <a:gd name="T5" fmla="*/ 138 h 249"/>
                  <a:gd name="T6" fmla="*/ 14 w 240"/>
                  <a:gd name="T7" fmla="*/ 248 h 249"/>
                  <a:gd name="T8" fmla="*/ 11 w 240"/>
                  <a:gd name="T9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249">
                    <a:moveTo>
                      <a:pt x="240" y="0"/>
                    </a:moveTo>
                    <a:lnTo>
                      <a:pt x="47" y="60"/>
                    </a:lnTo>
                    <a:lnTo>
                      <a:pt x="0" y="138"/>
                    </a:lnTo>
                    <a:lnTo>
                      <a:pt x="14" y="248"/>
                    </a:lnTo>
                    <a:lnTo>
                      <a:pt x="11" y="2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2" name="Freeform 727">
                <a:extLst>
                  <a:ext uri="{FF2B5EF4-FFF2-40B4-BE49-F238E27FC236}">
                    <a16:creationId xmlns:a16="http://schemas.microsoft.com/office/drawing/2014/main" id="{33E919DF-7C93-4479-8B5F-C6EB35E6E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" y="3650"/>
                <a:ext cx="47" cy="18"/>
              </a:xfrm>
              <a:custGeom>
                <a:avLst/>
                <a:gdLst>
                  <a:gd name="T0" fmla="*/ 329 w 329"/>
                  <a:gd name="T1" fmla="*/ 119 h 129"/>
                  <a:gd name="T2" fmla="*/ 233 w 329"/>
                  <a:gd name="T3" fmla="*/ 129 h 129"/>
                  <a:gd name="T4" fmla="*/ 219 w 329"/>
                  <a:gd name="T5" fmla="*/ 3 h 129"/>
                  <a:gd name="T6" fmla="*/ 0 w 329"/>
                  <a:gd name="T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9" h="129">
                    <a:moveTo>
                      <a:pt x="329" y="119"/>
                    </a:moveTo>
                    <a:lnTo>
                      <a:pt x="233" y="129"/>
                    </a:lnTo>
                    <a:lnTo>
                      <a:pt x="219" y="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3" name="Freeform 728">
                <a:extLst>
                  <a:ext uri="{FF2B5EF4-FFF2-40B4-BE49-F238E27FC236}">
                    <a16:creationId xmlns:a16="http://schemas.microsoft.com/office/drawing/2014/main" id="{B338310C-405D-400C-AEE1-0B198719F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6" y="3672"/>
                <a:ext cx="34" cy="14"/>
              </a:xfrm>
              <a:custGeom>
                <a:avLst/>
                <a:gdLst>
                  <a:gd name="T0" fmla="*/ 237 w 238"/>
                  <a:gd name="T1" fmla="*/ 23 h 102"/>
                  <a:gd name="T2" fmla="*/ 238 w 238"/>
                  <a:gd name="T3" fmla="*/ 25 h 102"/>
                  <a:gd name="T4" fmla="*/ 96 w 238"/>
                  <a:gd name="T5" fmla="*/ 102 h 102"/>
                  <a:gd name="T6" fmla="*/ 0 w 238"/>
                  <a:gd name="T7" fmla="*/ 21 h 102"/>
                  <a:gd name="T8" fmla="*/ 15 w 238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02">
                    <a:moveTo>
                      <a:pt x="237" y="23"/>
                    </a:moveTo>
                    <a:lnTo>
                      <a:pt x="238" y="25"/>
                    </a:lnTo>
                    <a:lnTo>
                      <a:pt x="96" y="102"/>
                    </a:lnTo>
                    <a:lnTo>
                      <a:pt x="0" y="21"/>
                    </a:lnTo>
                    <a:lnTo>
                      <a:pt x="1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4" name="Freeform 729">
                <a:extLst>
                  <a:ext uri="{FF2B5EF4-FFF2-40B4-BE49-F238E27FC236}">
                    <a16:creationId xmlns:a16="http://schemas.microsoft.com/office/drawing/2014/main" id="{B99D1E5A-1AE1-4C2C-A320-D07C063DC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441"/>
                <a:ext cx="73" cy="53"/>
              </a:xfrm>
              <a:custGeom>
                <a:avLst/>
                <a:gdLst>
                  <a:gd name="T0" fmla="*/ 507 w 507"/>
                  <a:gd name="T1" fmla="*/ 0 h 369"/>
                  <a:gd name="T2" fmla="*/ 380 w 507"/>
                  <a:gd name="T3" fmla="*/ 156 h 369"/>
                  <a:gd name="T4" fmla="*/ 317 w 507"/>
                  <a:gd name="T5" fmla="*/ 186 h 369"/>
                  <a:gd name="T6" fmla="*/ 193 w 507"/>
                  <a:gd name="T7" fmla="*/ 106 h 369"/>
                  <a:gd name="T8" fmla="*/ 66 w 507"/>
                  <a:gd name="T9" fmla="*/ 198 h 369"/>
                  <a:gd name="T10" fmla="*/ 17 w 507"/>
                  <a:gd name="T11" fmla="*/ 354 h 369"/>
                  <a:gd name="T12" fmla="*/ 0 w 507"/>
                  <a:gd name="T13" fmla="*/ 36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7" h="369">
                    <a:moveTo>
                      <a:pt x="507" y="0"/>
                    </a:moveTo>
                    <a:lnTo>
                      <a:pt x="380" y="156"/>
                    </a:lnTo>
                    <a:lnTo>
                      <a:pt x="317" y="186"/>
                    </a:lnTo>
                    <a:lnTo>
                      <a:pt x="193" y="106"/>
                    </a:lnTo>
                    <a:lnTo>
                      <a:pt x="66" y="198"/>
                    </a:lnTo>
                    <a:lnTo>
                      <a:pt x="17" y="354"/>
                    </a:lnTo>
                    <a:lnTo>
                      <a:pt x="0" y="3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5" name="Freeform 730">
                <a:extLst>
                  <a:ext uri="{FF2B5EF4-FFF2-40B4-BE49-F238E27FC236}">
                    <a16:creationId xmlns:a16="http://schemas.microsoft.com/office/drawing/2014/main" id="{8437DCB8-08B4-4010-A1AE-26BE369C0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" y="441"/>
                <a:ext cx="61" cy="66"/>
              </a:xfrm>
              <a:custGeom>
                <a:avLst/>
                <a:gdLst>
                  <a:gd name="T0" fmla="*/ 0 w 432"/>
                  <a:gd name="T1" fmla="*/ 0 h 461"/>
                  <a:gd name="T2" fmla="*/ 14 w 432"/>
                  <a:gd name="T3" fmla="*/ 142 h 461"/>
                  <a:gd name="T4" fmla="*/ 233 w 432"/>
                  <a:gd name="T5" fmla="*/ 208 h 461"/>
                  <a:gd name="T6" fmla="*/ 355 w 432"/>
                  <a:gd name="T7" fmla="*/ 460 h 461"/>
                  <a:gd name="T8" fmla="*/ 432 w 432"/>
                  <a:gd name="T9" fmla="*/ 461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2" h="461">
                    <a:moveTo>
                      <a:pt x="0" y="0"/>
                    </a:moveTo>
                    <a:lnTo>
                      <a:pt x="14" y="142"/>
                    </a:lnTo>
                    <a:lnTo>
                      <a:pt x="233" y="208"/>
                    </a:lnTo>
                    <a:lnTo>
                      <a:pt x="355" y="460"/>
                    </a:lnTo>
                    <a:lnTo>
                      <a:pt x="432" y="4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6" name="Freeform 731">
                <a:extLst>
                  <a:ext uri="{FF2B5EF4-FFF2-40B4-BE49-F238E27FC236}">
                    <a16:creationId xmlns:a16="http://schemas.microsoft.com/office/drawing/2014/main" id="{13DF3329-65CF-4C01-937B-DF7D072BF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" y="532"/>
                <a:ext cx="78" cy="19"/>
              </a:xfrm>
              <a:custGeom>
                <a:avLst/>
                <a:gdLst>
                  <a:gd name="T0" fmla="*/ 547 w 547"/>
                  <a:gd name="T1" fmla="*/ 55 h 132"/>
                  <a:gd name="T2" fmla="*/ 500 w 547"/>
                  <a:gd name="T3" fmla="*/ 38 h 132"/>
                  <a:gd name="T4" fmla="*/ 436 w 547"/>
                  <a:gd name="T5" fmla="*/ 132 h 132"/>
                  <a:gd name="T6" fmla="*/ 133 w 547"/>
                  <a:gd name="T7" fmla="*/ 32 h 132"/>
                  <a:gd name="T8" fmla="*/ 0 w 547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7" h="132">
                    <a:moveTo>
                      <a:pt x="547" y="55"/>
                    </a:moveTo>
                    <a:lnTo>
                      <a:pt x="500" y="38"/>
                    </a:lnTo>
                    <a:lnTo>
                      <a:pt x="436" y="132"/>
                    </a:lnTo>
                    <a:lnTo>
                      <a:pt x="133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7" name="Freeform 732">
                <a:extLst>
                  <a:ext uri="{FF2B5EF4-FFF2-40B4-BE49-F238E27FC236}">
                    <a16:creationId xmlns:a16="http://schemas.microsoft.com/office/drawing/2014/main" id="{9952DB6A-F55E-467A-97CE-9860DBE68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508"/>
                <a:ext cx="43" cy="40"/>
              </a:xfrm>
              <a:custGeom>
                <a:avLst/>
                <a:gdLst>
                  <a:gd name="T0" fmla="*/ 295 w 295"/>
                  <a:gd name="T1" fmla="*/ 220 h 282"/>
                  <a:gd name="T2" fmla="*/ 216 w 295"/>
                  <a:gd name="T3" fmla="*/ 282 h 282"/>
                  <a:gd name="T4" fmla="*/ 185 w 295"/>
                  <a:gd name="T5" fmla="*/ 282 h 282"/>
                  <a:gd name="T6" fmla="*/ 154 w 295"/>
                  <a:gd name="T7" fmla="*/ 250 h 282"/>
                  <a:gd name="T8" fmla="*/ 122 w 295"/>
                  <a:gd name="T9" fmla="*/ 265 h 282"/>
                  <a:gd name="T10" fmla="*/ 61 w 295"/>
                  <a:gd name="T11" fmla="*/ 201 h 282"/>
                  <a:gd name="T12" fmla="*/ 62 w 295"/>
                  <a:gd name="T13" fmla="*/ 127 h 282"/>
                  <a:gd name="T14" fmla="*/ 0 w 295"/>
                  <a:gd name="T15" fmla="*/ 16 h 282"/>
                  <a:gd name="T16" fmla="*/ 0 w 295"/>
                  <a:gd name="T17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5" h="282">
                    <a:moveTo>
                      <a:pt x="295" y="220"/>
                    </a:moveTo>
                    <a:lnTo>
                      <a:pt x="216" y="282"/>
                    </a:lnTo>
                    <a:lnTo>
                      <a:pt x="185" y="282"/>
                    </a:lnTo>
                    <a:lnTo>
                      <a:pt x="154" y="250"/>
                    </a:lnTo>
                    <a:lnTo>
                      <a:pt x="122" y="265"/>
                    </a:lnTo>
                    <a:lnTo>
                      <a:pt x="61" y="201"/>
                    </a:lnTo>
                    <a:lnTo>
                      <a:pt x="62" y="127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8" name="Freeform 733">
                <a:extLst>
                  <a:ext uri="{FF2B5EF4-FFF2-40B4-BE49-F238E27FC236}">
                    <a16:creationId xmlns:a16="http://schemas.microsoft.com/office/drawing/2014/main" id="{35290D91-F597-4AFC-8F5F-3ACBE3E56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507"/>
                <a:ext cx="11" cy="33"/>
              </a:xfrm>
              <a:custGeom>
                <a:avLst/>
                <a:gdLst>
                  <a:gd name="T0" fmla="*/ 81 w 81"/>
                  <a:gd name="T1" fmla="*/ 0 h 231"/>
                  <a:gd name="T2" fmla="*/ 79 w 81"/>
                  <a:gd name="T3" fmla="*/ 157 h 231"/>
                  <a:gd name="T4" fmla="*/ 48 w 81"/>
                  <a:gd name="T5" fmla="*/ 172 h 231"/>
                  <a:gd name="T6" fmla="*/ 0 w 81"/>
                  <a:gd name="T7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231">
                    <a:moveTo>
                      <a:pt x="81" y="0"/>
                    </a:moveTo>
                    <a:lnTo>
                      <a:pt x="79" y="157"/>
                    </a:lnTo>
                    <a:lnTo>
                      <a:pt x="48" y="172"/>
                    </a:lnTo>
                    <a:lnTo>
                      <a:pt x="0" y="2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9" name="Line 734">
                <a:extLst>
                  <a:ext uri="{FF2B5EF4-FFF2-40B4-BE49-F238E27FC236}">
                    <a16:creationId xmlns:a16="http://schemas.microsoft.com/office/drawing/2014/main" id="{AE2D9444-3BF5-4298-ADE7-E3FCE07B7B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31" y="507"/>
                <a:ext cx="2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0" name="Freeform 735">
                <a:extLst>
                  <a:ext uri="{FF2B5EF4-FFF2-40B4-BE49-F238E27FC236}">
                    <a16:creationId xmlns:a16="http://schemas.microsoft.com/office/drawing/2014/main" id="{03269749-5DA6-4BC7-BC3F-E48F42A78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4" y="556"/>
                <a:ext cx="32" cy="27"/>
              </a:xfrm>
              <a:custGeom>
                <a:avLst/>
                <a:gdLst>
                  <a:gd name="T0" fmla="*/ 220 w 220"/>
                  <a:gd name="T1" fmla="*/ 191 h 191"/>
                  <a:gd name="T2" fmla="*/ 173 w 220"/>
                  <a:gd name="T3" fmla="*/ 190 h 191"/>
                  <a:gd name="T4" fmla="*/ 66 w 220"/>
                  <a:gd name="T5" fmla="*/ 0 h 191"/>
                  <a:gd name="T6" fmla="*/ 50 w 220"/>
                  <a:gd name="T7" fmla="*/ 63 h 191"/>
                  <a:gd name="T8" fmla="*/ 32 w 220"/>
                  <a:gd name="T9" fmla="*/ 188 h 191"/>
                  <a:gd name="T10" fmla="*/ 0 w 220"/>
                  <a:gd name="T11" fmla="*/ 188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91">
                    <a:moveTo>
                      <a:pt x="220" y="191"/>
                    </a:moveTo>
                    <a:lnTo>
                      <a:pt x="173" y="190"/>
                    </a:lnTo>
                    <a:lnTo>
                      <a:pt x="66" y="0"/>
                    </a:lnTo>
                    <a:lnTo>
                      <a:pt x="50" y="63"/>
                    </a:lnTo>
                    <a:lnTo>
                      <a:pt x="32" y="188"/>
                    </a:lnTo>
                    <a:lnTo>
                      <a:pt x="0" y="18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1" name="Freeform 736">
                <a:extLst>
                  <a:ext uri="{FF2B5EF4-FFF2-40B4-BE49-F238E27FC236}">
                    <a16:creationId xmlns:a16="http://schemas.microsoft.com/office/drawing/2014/main" id="{9DCD7A6C-F44B-4B5F-B3FC-5BD3E525B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556"/>
                <a:ext cx="63" cy="14"/>
              </a:xfrm>
              <a:custGeom>
                <a:avLst/>
                <a:gdLst>
                  <a:gd name="T0" fmla="*/ 0 w 438"/>
                  <a:gd name="T1" fmla="*/ 31 h 96"/>
                  <a:gd name="T2" fmla="*/ 94 w 438"/>
                  <a:gd name="T3" fmla="*/ 0 h 96"/>
                  <a:gd name="T4" fmla="*/ 187 w 438"/>
                  <a:gd name="T5" fmla="*/ 49 h 96"/>
                  <a:gd name="T6" fmla="*/ 218 w 438"/>
                  <a:gd name="T7" fmla="*/ 96 h 96"/>
                  <a:gd name="T8" fmla="*/ 297 w 438"/>
                  <a:gd name="T9" fmla="*/ 66 h 96"/>
                  <a:gd name="T10" fmla="*/ 313 w 438"/>
                  <a:gd name="T11" fmla="*/ 35 h 96"/>
                  <a:gd name="T12" fmla="*/ 392 w 438"/>
                  <a:gd name="T13" fmla="*/ 4 h 96"/>
                  <a:gd name="T14" fmla="*/ 438 w 438"/>
                  <a:gd name="T15" fmla="*/ 6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8" h="96">
                    <a:moveTo>
                      <a:pt x="0" y="31"/>
                    </a:moveTo>
                    <a:lnTo>
                      <a:pt x="94" y="0"/>
                    </a:lnTo>
                    <a:lnTo>
                      <a:pt x="187" y="49"/>
                    </a:lnTo>
                    <a:lnTo>
                      <a:pt x="218" y="96"/>
                    </a:lnTo>
                    <a:lnTo>
                      <a:pt x="297" y="66"/>
                    </a:lnTo>
                    <a:lnTo>
                      <a:pt x="313" y="35"/>
                    </a:lnTo>
                    <a:lnTo>
                      <a:pt x="392" y="4"/>
                    </a:lnTo>
                    <a:lnTo>
                      <a:pt x="438" y="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2" name="Freeform 737">
                <a:extLst>
                  <a:ext uri="{FF2B5EF4-FFF2-40B4-BE49-F238E27FC236}">
                    <a16:creationId xmlns:a16="http://schemas.microsoft.com/office/drawing/2014/main" id="{6BB3FF04-BEAD-4C53-8F73-AADD5106A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540"/>
                <a:ext cx="4" cy="21"/>
              </a:xfrm>
              <a:custGeom>
                <a:avLst/>
                <a:gdLst>
                  <a:gd name="T0" fmla="*/ 0 w 31"/>
                  <a:gd name="T1" fmla="*/ 0 h 142"/>
                  <a:gd name="T2" fmla="*/ 31 w 31"/>
                  <a:gd name="T3" fmla="*/ 16 h 142"/>
                  <a:gd name="T4" fmla="*/ 30 w 31"/>
                  <a:gd name="T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42">
                    <a:moveTo>
                      <a:pt x="0" y="0"/>
                    </a:moveTo>
                    <a:lnTo>
                      <a:pt x="31" y="16"/>
                    </a:lnTo>
                    <a:lnTo>
                      <a:pt x="30" y="14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3" name="Freeform 738">
                <a:extLst>
                  <a:ext uri="{FF2B5EF4-FFF2-40B4-BE49-F238E27FC236}">
                    <a16:creationId xmlns:a16="http://schemas.microsoft.com/office/drawing/2014/main" id="{5B8F582B-96A1-4AEC-A3A1-8F7A7E61E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" y="484"/>
                <a:ext cx="21" cy="24"/>
              </a:xfrm>
              <a:custGeom>
                <a:avLst/>
                <a:gdLst>
                  <a:gd name="T0" fmla="*/ 0 w 143"/>
                  <a:gd name="T1" fmla="*/ 171 h 171"/>
                  <a:gd name="T2" fmla="*/ 15 w 143"/>
                  <a:gd name="T3" fmla="*/ 171 h 171"/>
                  <a:gd name="T4" fmla="*/ 17 w 143"/>
                  <a:gd name="T5" fmla="*/ 30 h 171"/>
                  <a:gd name="T6" fmla="*/ 143 w 143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1">
                    <a:moveTo>
                      <a:pt x="0" y="171"/>
                    </a:moveTo>
                    <a:lnTo>
                      <a:pt x="15" y="171"/>
                    </a:lnTo>
                    <a:lnTo>
                      <a:pt x="17" y="30"/>
                    </a:lnTo>
                    <a:lnTo>
                      <a:pt x="14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4" name="Freeform 739">
                <a:extLst>
                  <a:ext uri="{FF2B5EF4-FFF2-40B4-BE49-F238E27FC236}">
                    <a16:creationId xmlns:a16="http://schemas.microsoft.com/office/drawing/2014/main" id="{6F211D1A-5C6A-4807-BA7E-526308A7B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" y="508"/>
                <a:ext cx="18" cy="31"/>
              </a:xfrm>
              <a:custGeom>
                <a:avLst/>
                <a:gdLst>
                  <a:gd name="T0" fmla="*/ 121 w 121"/>
                  <a:gd name="T1" fmla="*/ 217 h 217"/>
                  <a:gd name="T2" fmla="*/ 106 w 121"/>
                  <a:gd name="T3" fmla="*/ 186 h 217"/>
                  <a:gd name="T4" fmla="*/ 107 w 121"/>
                  <a:gd name="T5" fmla="*/ 79 h 217"/>
                  <a:gd name="T6" fmla="*/ 0 w 121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217">
                    <a:moveTo>
                      <a:pt x="121" y="217"/>
                    </a:moveTo>
                    <a:lnTo>
                      <a:pt x="106" y="186"/>
                    </a:lnTo>
                    <a:lnTo>
                      <a:pt x="107" y="7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5" name="Freeform 740">
                <a:extLst>
                  <a:ext uri="{FF2B5EF4-FFF2-40B4-BE49-F238E27FC236}">
                    <a16:creationId xmlns:a16="http://schemas.microsoft.com/office/drawing/2014/main" id="{10E70247-AEF3-4D5B-809C-5FF3EC55E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7" y="566"/>
                <a:ext cx="11" cy="14"/>
              </a:xfrm>
              <a:custGeom>
                <a:avLst/>
                <a:gdLst>
                  <a:gd name="T0" fmla="*/ 0 w 77"/>
                  <a:gd name="T1" fmla="*/ 0 h 96"/>
                  <a:gd name="T2" fmla="*/ 31 w 77"/>
                  <a:gd name="T3" fmla="*/ 1 h 96"/>
                  <a:gd name="T4" fmla="*/ 77 w 77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96">
                    <a:moveTo>
                      <a:pt x="0" y="0"/>
                    </a:moveTo>
                    <a:lnTo>
                      <a:pt x="31" y="1"/>
                    </a:lnTo>
                    <a:lnTo>
                      <a:pt x="77" y="9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6" name="Freeform 741">
                <a:extLst>
                  <a:ext uri="{FF2B5EF4-FFF2-40B4-BE49-F238E27FC236}">
                    <a16:creationId xmlns:a16="http://schemas.microsoft.com/office/drawing/2014/main" id="{256A4375-CCDE-4973-8DFC-D43309783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7" y="546"/>
                <a:ext cx="13" cy="20"/>
              </a:xfrm>
              <a:custGeom>
                <a:avLst/>
                <a:gdLst>
                  <a:gd name="T0" fmla="*/ 0 w 96"/>
                  <a:gd name="T1" fmla="*/ 139 h 139"/>
                  <a:gd name="T2" fmla="*/ 47 w 96"/>
                  <a:gd name="T3" fmla="*/ 77 h 139"/>
                  <a:gd name="T4" fmla="*/ 64 w 96"/>
                  <a:gd name="T5" fmla="*/ 77 h 139"/>
                  <a:gd name="T6" fmla="*/ 96 w 96"/>
                  <a:gd name="T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47" y="77"/>
                    </a:lnTo>
                    <a:lnTo>
                      <a:pt x="64" y="77"/>
                    </a:lnTo>
                    <a:lnTo>
                      <a:pt x="9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7" name="Line 742">
                <a:extLst>
                  <a:ext uri="{FF2B5EF4-FFF2-40B4-BE49-F238E27FC236}">
                    <a16:creationId xmlns:a16="http://schemas.microsoft.com/office/drawing/2014/main" id="{FCC4FCD6-6743-42C7-AED9-537474A948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00" y="546"/>
                <a:ext cx="8" cy="2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8" name="Line 743">
                <a:extLst>
                  <a:ext uri="{FF2B5EF4-FFF2-40B4-BE49-F238E27FC236}">
                    <a16:creationId xmlns:a16="http://schemas.microsoft.com/office/drawing/2014/main" id="{D6F91B71-3AFB-4669-BB77-C0D59C90B1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94" y="539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9" name="Line 744">
                <a:extLst>
                  <a:ext uri="{FF2B5EF4-FFF2-40B4-BE49-F238E27FC236}">
                    <a16:creationId xmlns:a16="http://schemas.microsoft.com/office/drawing/2014/main" id="{F6DDCCB9-7599-49D8-A259-AC4B496E5E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00" y="507"/>
                <a:ext cx="7" cy="3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0" name="Line 745">
                <a:extLst>
                  <a:ext uri="{FF2B5EF4-FFF2-40B4-BE49-F238E27FC236}">
                    <a16:creationId xmlns:a16="http://schemas.microsoft.com/office/drawing/2014/main" id="{71A3A1D7-8F21-4BAC-958A-C7DD5B6D2A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22" y="507"/>
                <a:ext cx="12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1" name="Freeform 746">
                <a:extLst>
                  <a:ext uri="{FF2B5EF4-FFF2-40B4-BE49-F238E27FC236}">
                    <a16:creationId xmlns:a16="http://schemas.microsoft.com/office/drawing/2014/main" id="{96005EA0-B4E4-4E44-B48E-46ED4C91B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564"/>
                <a:ext cx="30" cy="9"/>
              </a:xfrm>
              <a:custGeom>
                <a:avLst/>
                <a:gdLst>
                  <a:gd name="T0" fmla="*/ 213 w 213"/>
                  <a:gd name="T1" fmla="*/ 2 h 64"/>
                  <a:gd name="T2" fmla="*/ 196 w 213"/>
                  <a:gd name="T3" fmla="*/ 64 h 64"/>
                  <a:gd name="T4" fmla="*/ 72 w 213"/>
                  <a:gd name="T5" fmla="*/ 0 h 64"/>
                  <a:gd name="T6" fmla="*/ 39 w 213"/>
                  <a:gd name="T7" fmla="*/ 15 h 64"/>
                  <a:gd name="T8" fmla="*/ 0 w 213"/>
                  <a:gd name="T9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64">
                    <a:moveTo>
                      <a:pt x="213" y="2"/>
                    </a:moveTo>
                    <a:lnTo>
                      <a:pt x="196" y="64"/>
                    </a:lnTo>
                    <a:lnTo>
                      <a:pt x="72" y="0"/>
                    </a:lnTo>
                    <a:lnTo>
                      <a:pt x="39" y="15"/>
                    </a:lnTo>
                    <a:lnTo>
                      <a:pt x="0" y="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2" name="Line 747">
                <a:extLst>
                  <a:ext uri="{FF2B5EF4-FFF2-40B4-BE49-F238E27FC236}">
                    <a16:creationId xmlns:a16="http://schemas.microsoft.com/office/drawing/2014/main" id="{92D0727B-E6BC-47FB-B953-A2851EE32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7" y="546"/>
                <a:ext cx="21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3" name="Line 748">
                <a:extLst>
                  <a:ext uri="{FF2B5EF4-FFF2-40B4-BE49-F238E27FC236}">
                    <a16:creationId xmlns:a16="http://schemas.microsoft.com/office/drawing/2014/main" id="{82E4C4E1-BA59-4D8C-847C-08E0ADA52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54" y="549"/>
                <a:ext cx="0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4" name="Freeform 749">
                <a:extLst>
                  <a:ext uri="{FF2B5EF4-FFF2-40B4-BE49-F238E27FC236}">
                    <a16:creationId xmlns:a16="http://schemas.microsoft.com/office/drawing/2014/main" id="{8CFF40F0-A685-46CB-BF34-95C5252DC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" y="507"/>
                <a:ext cx="20" cy="42"/>
              </a:xfrm>
              <a:custGeom>
                <a:avLst/>
                <a:gdLst>
                  <a:gd name="T0" fmla="*/ 0 w 138"/>
                  <a:gd name="T1" fmla="*/ 0 h 290"/>
                  <a:gd name="T2" fmla="*/ 138 w 138"/>
                  <a:gd name="T3" fmla="*/ 196 h 290"/>
                  <a:gd name="T4" fmla="*/ 137 w 138"/>
                  <a:gd name="T5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" h="290">
                    <a:moveTo>
                      <a:pt x="0" y="0"/>
                    </a:moveTo>
                    <a:lnTo>
                      <a:pt x="138" y="196"/>
                    </a:lnTo>
                    <a:lnTo>
                      <a:pt x="137" y="29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5" name="Freeform 750">
                <a:extLst>
                  <a:ext uri="{FF2B5EF4-FFF2-40B4-BE49-F238E27FC236}">
                    <a16:creationId xmlns:a16="http://schemas.microsoft.com/office/drawing/2014/main" id="{7BF92A09-5263-4921-A4CF-3B08A333C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" y="531"/>
                <a:ext cx="32" cy="18"/>
              </a:xfrm>
              <a:custGeom>
                <a:avLst/>
                <a:gdLst>
                  <a:gd name="T0" fmla="*/ 0 w 221"/>
                  <a:gd name="T1" fmla="*/ 0 h 123"/>
                  <a:gd name="T2" fmla="*/ 116 w 221"/>
                  <a:gd name="T3" fmla="*/ 116 h 123"/>
                  <a:gd name="T4" fmla="*/ 221 w 221"/>
                  <a:gd name="T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1" h="123">
                    <a:moveTo>
                      <a:pt x="0" y="0"/>
                    </a:moveTo>
                    <a:lnTo>
                      <a:pt x="116" y="116"/>
                    </a:lnTo>
                    <a:lnTo>
                      <a:pt x="221" y="1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6" name="Line 751">
                <a:extLst>
                  <a:ext uri="{FF2B5EF4-FFF2-40B4-BE49-F238E27FC236}">
                    <a16:creationId xmlns:a16="http://schemas.microsoft.com/office/drawing/2014/main" id="{A6EC1F9C-93E4-48BB-9380-E60B8A8CCC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38" y="562"/>
                <a:ext cx="16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7" name="Line 752">
                <a:extLst>
                  <a:ext uri="{FF2B5EF4-FFF2-40B4-BE49-F238E27FC236}">
                    <a16:creationId xmlns:a16="http://schemas.microsoft.com/office/drawing/2014/main" id="{741ABA2D-5752-4E84-887D-B1CA6AE679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7" y="53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8" name="Line 753">
                <a:extLst>
                  <a:ext uri="{FF2B5EF4-FFF2-40B4-BE49-F238E27FC236}">
                    <a16:creationId xmlns:a16="http://schemas.microsoft.com/office/drawing/2014/main" id="{456E06E7-8D2C-4A2D-8ECE-49D2D8824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07" y="507"/>
                <a:ext cx="27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9" name="Freeform 754">
                <a:extLst>
                  <a:ext uri="{FF2B5EF4-FFF2-40B4-BE49-F238E27FC236}">
                    <a16:creationId xmlns:a16="http://schemas.microsoft.com/office/drawing/2014/main" id="{36377E37-7226-4FAC-9268-64704F6FE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" y="479"/>
                <a:ext cx="37" cy="28"/>
              </a:xfrm>
              <a:custGeom>
                <a:avLst/>
                <a:gdLst>
                  <a:gd name="T0" fmla="*/ 0 w 264"/>
                  <a:gd name="T1" fmla="*/ 30 h 197"/>
                  <a:gd name="T2" fmla="*/ 126 w 264"/>
                  <a:gd name="T3" fmla="*/ 0 h 197"/>
                  <a:gd name="T4" fmla="*/ 264 w 264"/>
                  <a:gd name="T5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4" h="197">
                    <a:moveTo>
                      <a:pt x="0" y="30"/>
                    </a:moveTo>
                    <a:lnTo>
                      <a:pt x="126" y="0"/>
                    </a:lnTo>
                    <a:lnTo>
                      <a:pt x="264" y="1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0" name="Line 755">
                <a:extLst>
                  <a:ext uri="{FF2B5EF4-FFF2-40B4-BE49-F238E27FC236}">
                    <a16:creationId xmlns:a16="http://schemas.microsoft.com/office/drawing/2014/main" id="{CF643909-4CD7-4F23-878F-A0869F9F0F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97" y="484"/>
                <a:ext cx="10" cy="2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1" name="Line 756">
                <a:extLst>
                  <a:ext uri="{FF2B5EF4-FFF2-40B4-BE49-F238E27FC236}">
                    <a16:creationId xmlns:a16="http://schemas.microsoft.com/office/drawing/2014/main" id="{70E406D5-2048-496D-997A-52C603F118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0" y="546"/>
                <a:ext cx="17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2" name="Freeform 757">
                <a:extLst>
                  <a:ext uri="{FF2B5EF4-FFF2-40B4-BE49-F238E27FC236}">
                    <a16:creationId xmlns:a16="http://schemas.microsoft.com/office/drawing/2014/main" id="{A50E2A50-0F65-47CB-A326-D61D70CCD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6" y="356"/>
                <a:ext cx="64" cy="85"/>
              </a:xfrm>
              <a:custGeom>
                <a:avLst/>
                <a:gdLst>
                  <a:gd name="T0" fmla="*/ 0 w 447"/>
                  <a:gd name="T1" fmla="*/ 137 h 597"/>
                  <a:gd name="T2" fmla="*/ 346 w 447"/>
                  <a:gd name="T3" fmla="*/ 0 h 597"/>
                  <a:gd name="T4" fmla="*/ 447 w 447"/>
                  <a:gd name="T5" fmla="*/ 597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7" h="597">
                    <a:moveTo>
                      <a:pt x="0" y="137"/>
                    </a:moveTo>
                    <a:lnTo>
                      <a:pt x="346" y="0"/>
                    </a:lnTo>
                    <a:lnTo>
                      <a:pt x="447" y="5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3" name="Line 758">
                <a:extLst>
                  <a:ext uri="{FF2B5EF4-FFF2-40B4-BE49-F238E27FC236}">
                    <a16:creationId xmlns:a16="http://schemas.microsoft.com/office/drawing/2014/main" id="{C62F4E85-478D-4271-AB63-D113C4D559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1" y="508"/>
                <a:ext cx="25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4" name="Freeform 759">
                <a:extLst>
                  <a:ext uri="{FF2B5EF4-FFF2-40B4-BE49-F238E27FC236}">
                    <a16:creationId xmlns:a16="http://schemas.microsoft.com/office/drawing/2014/main" id="{BB763890-FD36-4E50-9EAC-EC5521E63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665"/>
                <a:ext cx="132" cy="156"/>
              </a:xfrm>
              <a:custGeom>
                <a:avLst/>
                <a:gdLst>
                  <a:gd name="T0" fmla="*/ 0 w 922"/>
                  <a:gd name="T1" fmla="*/ 74 h 1091"/>
                  <a:gd name="T2" fmla="*/ 15 w 922"/>
                  <a:gd name="T3" fmla="*/ 107 h 1091"/>
                  <a:gd name="T4" fmla="*/ 48 w 922"/>
                  <a:gd name="T5" fmla="*/ 13 h 1091"/>
                  <a:gd name="T6" fmla="*/ 252 w 922"/>
                  <a:gd name="T7" fmla="*/ 0 h 1091"/>
                  <a:gd name="T8" fmla="*/ 314 w 922"/>
                  <a:gd name="T9" fmla="*/ 63 h 1091"/>
                  <a:gd name="T10" fmla="*/ 628 w 922"/>
                  <a:gd name="T11" fmla="*/ 21 h 1091"/>
                  <a:gd name="T12" fmla="*/ 922 w 922"/>
                  <a:gd name="T13" fmla="*/ 338 h 1091"/>
                  <a:gd name="T14" fmla="*/ 826 w 922"/>
                  <a:gd name="T15" fmla="*/ 416 h 1091"/>
                  <a:gd name="T16" fmla="*/ 777 w 922"/>
                  <a:gd name="T17" fmla="*/ 618 h 1091"/>
                  <a:gd name="T18" fmla="*/ 886 w 922"/>
                  <a:gd name="T19" fmla="*/ 635 h 1091"/>
                  <a:gd name="T20" fmla="*/ 914 w 922"/>
                  <a:gd name="T21" fmla="*/ 871 h 1091"/>
                  <a:gd name="T22" fmla="*/ 834 w 922"/>
                  <a:gd name="T23" fmla="*/ 949 h 1091"/>
                  <a:gd name="T24" fmla="*/ 880 w 922"/>
                  <a:gd name="T25" fmla="*/ 1091 h 10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2" h="1091">
                    <a:moveTo>
                      <a:pt x="0" y="74"/>
                    </a:moveTo>
                    <a:lnTo>
                      <a:pt x="15" y="107"/>
                    </a:lnTo>
                    <a:lnTo>
                      <a:pt x="48" y="13"/>
                    </a:lnTo>
                    <a:lnTo>
                      <a:pt x="252" y="0"/>
                    </a:lnTo>
                    <a:lnTo>
                      <a:pt x="314" y="63"/>
                    </a:lnTo>
                    <a:lnTo>
                      <a:pt x="628" y="21"/>
                    </a:lnTo>
                    <a:lnTo>
                      <a:pt x="922" y="338"/>
                    </a:lnTo>
                    <a:lnTo>
                      <a:pt x="826" y="416"/>
                    </a:lnTo>
                    <a:lnTo>
                      <a:pt x="777" y="618"/>
                    </a:lnTo>
                    <a:lnTo>
                      <a:pt x="886" y="635"/>
                    </a:lnTo>
                    <a:lnTo>
                      <a:pt x="914" y="871"/>
                    </a:lnTo>
                    <a:lnTo>
                      <a:pt x="834" y="949"/>
                    </a:lnTo>
                    <a:lnTo>
                      <a:pt x="880" y="109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5" name="Freeform 760">
                <a:extLst>
                  <a:ext uri="{FF2B5EF4-FFF2-40B4-BE49-F238E27FC236}">
                    <a16:creationId xmlns:a16="http://schemas.microsoft.com/office/drawing/2014/main" id="{4EB1E6E4-A9EC-44BF-8679-1EABC9F7D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676"/>
                <a:ext cx="104" cy="131"/>
              </a:xfrm>
              <a:custGeom>
                <a:avLst/>
                <a:gdLst>
                  <a:gd name="T0" fmla="*/ 505 w 727"/>
                  <a:gd name="T1" fmla="*/ 917 h 917"/>
                  <a:gd name="T2" fmla="*/ 507 w 727"/>
                  <a:gd name="T3" fmla="*/ 760 h 917"/>
                  <a:gd name="T4" fmla="*/ 554 w 727"/>
                  <a:gd name="T5" fmla="*/ 730 h 917"/>
                  <a:gd name="T6" fmla="*/ 569 w 727"/>
                  <a:gd name="T7" fmla="*/ 761 h 917"/>
                  <a:gd name="T8" fmla="*/ 727 w 727"/>
                  <a:gd name="T9" fmla="*/ 669 h 917"/>
                  <a:gd name="T10" fmla="*/ 682 w 727"/>
                  <a:gd name="T11" fmla="*/ 527 h 917"/>
                  <a:gd name="T12" fmla="*/ 636 w 727"/>
                  <a:gd name="T13" fmla="*/ 527 h 917"/>
                  <a:gd name="T14" fmla="*/ 604 w 727"/>
                  <a:gd name="T15" fmla="*/ 605 h 917"/>
                  <a:gd name="T16" fmla="*/ 460 w 727"/>
                  <a:gd name="T17" fmla="*/ 696 h 917"/>
                  <a:gd name="T18" fmla="*/ 430 w 727"/>
                  <a:gd name="T19" fmla="*/ 665 h 917"/>
                  <a:gd name="T20" fmla="*/ 479 w 727"/>
                  <a:gd name="T21" fmla="*/ 572 h 917"/>
                  <a:gd name="T22" fmla="*/ 415 w 727"/>
                  <a:gd name="T23" fmla="*/ 571 h 917"/>
                  <a:gd name="T24" fmla="*/ 289 w 727"/>
                  <a:gd name="T25" fmla="*/ 616 h 917"/>
                  <a:gd name="T26" fmla="*/ 228 w 727"/>
                  <a:gd name="T27" fmla="*/ 521 h 917"/>
                  <a:gd name="T28" fmla="*/ 149 w 727"/>
                  <a:gd name="T29" fmla="*/ 551 h 917"/>
                  <a:gd name="T30" fmla="*/ 119 w 727"/>
                  <a:gd name="T31" fmla="*/ 504 h 917"/>
                  <a:gd name="T32" fmla="*/ 198 w 727"/>
                  <a:gd name="T33" fmla="*/ 443 h 917"/>
                  <a:gd name="T34" fmla="*/ 245 w 727"/>
                  <a:gd name="T35" fmla="*/ 475 h 917"/>
                  <a:gd name="T36" fmla="*/ 356 w 727"/>
                  <a:gd name="T37" fmla="*/ 382 h 917"/>
                  <a:gd name="T38" fmla="*/ 497 w 727"/>
                  <a:gd name="T39" fmla="*/ 368 h 917"/>
                  <a:gd name="T40" fmla="*/ 436 w 727"/>
                  <a:gd name="T41" fmla="*/ 226 h 917"/>
                  <a:gd name="T42" fmla="*/ 265 w 727"/>
                  <a:gd name="T43" fmla="*/ 145 h 917"/>
                  <a:gd name="T44" fmla="*/ 123 w 727"/>
                  <a:gd name="T45" fmla="*/ 206 h 917"/>
                  <a:gd name="T46" fmla="*/ 14 w 727"/>
                  <a:gd name="T47" fmla="*/ 142 h 917"/>
                  <a:gd name="T48" fmla="*/ 0 w 727"/>
                  <a:gd name="T49" fmla="*/ 0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27" h="917">
                    <a:moveTo>
                      <a:pt x="505" y="917"/>
                    </a:moveTo>
                    <a:lnTo>
                      <a:pt x="507" y="760"/>
                    </a:lnTo>
                    <a:lnTo>
                      <a:pt x="554" y="730"/>
                    </a:lnTo>
                    <a:lnTo>
                      <a:pt x="569" y="761"/>
                    </a:lnTo>
                    <a:lnTo>
                      <a:pt x="727" y="669"/>
                    </a:lnTo>
                    <a:lnTo>
                      <a:pt x="682" y="527"/>
                    </a:lnTo>
                    <a:lnTo>
                      <a:pt x="636" y="527"/>
                    </a:lnTo>
                    <a:lnTo>
                      <a:pt x="604" y="605"/>
                    </a:lnTo>
                    <a:lnTo>
                      <a:pt x="460" y="696"/>
                    </a:lnTo>
                    <a:lnTo>
                      <a:pt x="430" y="665"/>
                    </a:lnTo>
                    <a:lnTo>
                      <a:pt x="479" y="572"/>
                    </a:lnTo>
                    <a:lnTo>
                      <a:pt x="415" y="571"/>
                    </a:lnTo>
                    <a:lnTo>
                      <a:pt x="289" y="616"/>
                    </a:lnTo>
                    <a:lnTo>
                      <a:pt x="228" y="521"/>
                    </a:lnTo>
                    <a:lnTo>
                      <a:pt x="149" y="551"/>
                    </a:lnTo>
                    <a:lnTo>
                      <a:pt x="119" y="504"/>
                    </a:lnTo>
                    <a:lnTo>
                      <a:pt x="198" y="443"/>
                    </a:lnTo>
                    <a:lnTo>
                      <a:pt x="245" y="475"/>
                    </a:lnTo>
                    <a:lnTo>
                      <a:pt x="356" y="382"/>
                    </a:lnTo>
                    <a:lnTo>
                      <a:pt x="497" y="368"/>
                    </a:lnTo>
                    <a:lnTo>
                      <a:pt x="436" y="226"/>
                    </a:lnTo>
                    <a:lnTo>
                      <a:pt x="265" y="145"/>
                    </a:lnTo>
                    <a:lnTo>
                      <a:pt x="123" y="206"/>
                    </a:lnTo>
                    <a:lnTo>
                      <a:pt x="14" y="14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6" name="Freeform 761">
                <a:extLst>
                  <a:ext uri="{FF2B5EF4-FFF2-40B4-BE49-F238E27FC236}">
                    <a16:creationId xmlns:a16="http://schemas.microsoft.com/office/drawing/2014/main" id="{8CA06FA1-6310-4629-8610-1F86A115E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7" y="592"/>
                <a:ext cx="32" cy="7"/>
              </a:xfrm>
              <a:custGeom>
                <a:avLst/>
                <a:gdLst>
                  <a:gd name="T0" fmla="*/ 0 w 220"/>
                  <a:gd name="T1" fmla="*/ 0 h 50"/>
                  <a:gd name="T2" fmla="*/ 31 w 220"/>
                  <a:gd name="T3" fmla="*/ 47 h 50"/>
                  <a:gd name="T4" fmla="*/ 188 w 220"/>
                  <a:gd name="T5" fmla="*/ 50 h 50"/>
                  <a:gd name="T6" fmla="*/ 220 w 220"/>
                  <a:gd name="T7" fmla="*/ 1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50">
                    <a:moveTo>
                      <a:pt x="0" y="0"/>
                    </a:moveTo>
                    <a:lnTo>
                      <a:pt x="31" y="47"/>
                    </a:lnTo>
                    <a:lnTo>
                      <a:pt x="188" y="50"/>
                    </a:lnTo>
                    <a:lnTo>
                      <a:pt x="220" y="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7" name="Freeform 762">
                <a:extLst>
                  <a:ext uri="{FF2B5EF4-FFF2-40B4-BE49-F238E27FC236}">
                    <a16:creationId xmlns:a16="http://schemas.microsoft.com/office/drawing/2014/main" id="{E1B3BB02-7A44-41A6-A983-181DE1397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9" y="594"/>
                <a:ext cx="60" cy="72"/>
              </a:xfrm>
              <a:custGeom>
                <a:avLst/>
                <a:gdLst>
                  <a:gd name="T0" fmla="*/ 0 w 421"/>
                  <a:gd name="T1" fmla="*/ 358 h 505"/>
                  <a:gd name="T2" fmla="*/ 78 w 421"/>
                  <a:gd name="T3" fmla="*/ 359 h 505"/>
                  <a:gd name="T4" fmla="*/ 124 w 421"/>
                  <a:gd name="T5" fmla="*/ 422 h 505"/>
                  <a:gd name="T6" fmla="*/ 188 w 421"/>
                  <a:gd name="T7" fmla="*/ 423 h 505"/>
                  <a:gd name="T8" fmla="*/ 327 w 421"/>
                  <a:gd name="T9" fmla="*/ 504 h 505"/>
                  <a:gd name="T10" fmla="*/ 421 w 421"/>
                  <a:gd name="T11" fmla="*/ 505 h 505"/>
                  <a:gd name="T12" fmla="*/ 421 w 421"/>
                  <a:gd name="T13" fmla="*/ 458 h 505"/>
                  <a:gd name="T14" fmla="*/ 316 w 421"/>
                  <a:gd name="T15" fmla="*/ 237 h 505"/>
                  <a:gd name="T16" fmla="*/ 301 w 421"/>
                  <a:gd name="T17" fmla="*/ 142 h 505"/>
                  <a:gd name="T18" fmla="*/ 209 w 421"/>
                  <a:gd name="T19" fmla="*/ 31 h 505"/>
                  <a:gd name="T20" fmla="*/ 209 w 421"/>
                  <a:gd name="T21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1" h="505">
                    <a:moveTo>
                      <a:pt x="0" y="358"/>
                    </a:moveTo>
                    <a:lnTo>
                      <a:pt x="78" y="359"/>
                    </a:lnTo>
                    <a:lnTo>
                      <a:pt x="124" y="422"/>
                    </a:lnTo>
                    <a:lnTo>
                      <a:pt x="188" y="423"/>
                    </a:lnTo>
                    <a:lnTo>
                      <a:pt x="327" y="504"/>
                    </a:lnTo>
                    <a:lnTo>
                      <a:pt x="421" y="505"/>
                    </a:lnTo>
                    <a:lnTo>
                      <a:pt x="421" y="458"/>
                    </a:lnTo>
                    <a:lnTo>
                      <a:pt x="316" y="237"/>
                    </a:lnTo>
                    <a:lnTo>
                      <a:pt x="301" y="142"/>
                    </a:lnTo>
                    <a:lnTo>
                      <a:pt x="209" y="31"/>
                    </a:lnTo>
                    <a:lnTo>
                      <a:pt x="20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8" name="Freeform 763">
                <a:extLst>
                  <a:ext uri="{FF2B5EF4-FFF2-40B4-BE49-F238E27FC236}">
                    <a16:creationId xmlns:a16="http://schemas.microsoft.com/office/drawing/2014/main" id="{661635E0-E2D7-4E3B-80FF-7A3D0A1F7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" y="586"/>
                <a:ext cx="64" cy="85"/>
              </a:xfrm>
              <a:custGeom>
                <a:avLst/>
                <a:gdLst>
                  <a:gd name="T0" fmla="*/ 0 w 448"/>
                  <a:gd name="T1" fmla="*/ 61 h 599"/>
                  <a:gd name="T2" fmla="*/ 63 w 448"/>
                  <a:gd name="T3" fmla="*/ 0 h 599"/>
                  <a:gd name="T4" fmla="*/ 374 w 448"/>
                  <a:gd name="T5" fmla="*/ 255 h 599"/>
                  <a:gd name="T6" fmla="*/ 448 w 448"/>
                  <a:gd name="T7" fmla="*/ 475 h 599"/>
                  <a:gd name="T8" fmla="*/ 385 w 448"/>
                  <a:gd name="T9" fmla="*/ 584 h 599"/>
                  <a:gd name="T10" fmla="*/ 384 w 448"/>
                  <a:gd name="T11" fmla="*/ 599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8" h="599">
                    <a:moveTo>
                      <a:pt x="0" y="61"/>
                    </a:moveTo>
                    <a:lnTo>
                      <a:pt x="63" y="0"/>
                    </a:lnTo>
                    <a:lnTo>
                      <a:pt x="374" y="255"/>
                    </a:lnTo>
                    <a:lnTo>
                      <a:pt x="448" y="475"/>
                    </a:lnTo>
                    <a:lnTo>
                      <a:pt x="385" y="584"/>
                    </a:lnTo>
                    <a:lnTo>
                      <a:pt x="384" y="59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9" name="Freeform 764">
                <a:extLst>
                  <a:ext uri="{FF2B5EF4-FFF2-40B4-BE49-F238E27FC236}">
                    <a16:creationId xmlns:a16="http://schemas.microsoft.com/office/drawing/2014/main" id="{12AFEF9D-D2C4-40BE-B424-1F4E394B3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1" y="659"/>
                <a:ext cx="53" cy="27"/>
              </a:xfrm>
              <a:custGeom>
                <a:avLst/>
                <a:gdLst>
                  <a:gd name="T0" fmla="*/ 375 w 375"/>
                  <a:gd name="T1" fmla="*/ 190 h 190"/>
                  <a:gd name="T2" fmla="*/ 360 w 375"/>
                  <a:gd name="T3" fmla="*/ 128 h 190"/>
                  <a:gd name="T4" fmla="*/ 251 w 375"/>
                  <a:gd name="T5" fmla="*/ 79 h 190"/>
                  <a:gd name="T6" fmla="*/ 189 w 375"/>
                  <a:gd name="T7" fmla="*/ 31 h 190"/>
                  <a:gd name="T8" fmla="*/ 159 w 375"/>
                  <a:gd name="T9" fmla="*/ 0 h 190"/>
                  <a:gd name="T10" fmla="*/ 94 w 375"/>
                  <a:gd name="T11" fmla="*/ 61 h 190"/>
                  <a:gd name="T12" fmla="*/ 0 w 375"/>
                  <a:gd name="T13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190">
                    <a:moveTo>
                      <a:pt x="375" y="190"/>
                    </a:moveTo>
                    <a:lnTo>
                      <a:pt x="360" y="128"/>
                    </a:lnTo>
                    <a:lnTo>
                      <a:pt x="251" y="79"/>
                    </a:lnTo>
                    <a:lnTo>
                      <a:pt x="189" y="31"/>
                    </a:lnTo>
                    <a:lnTo>
                      <a:pt x="159" y="0"/>
                    </a:lnTo>
                    <a:lnTo>
                      <a:pt x="94" y="61"/>
                    </a:lnTo>
                    <a:lnTo>
                      <a:pt x="0" y="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0" name="Freeform 765">
                <a:extLst>
                  <a:ext uri="{FF2B5EF4-FFF2-40B4-BE49-F238E27FC236}">
                    <a16:creationId xmlns:a16="http://schemas.microsoft.com/office/drawing/2014/main" id="{4C420EF8-6788-4821-A9A7-D4789E1A1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" y="686"/>
                <a:ext cx="110" cy="104"/>
              </a:xfrm>
              <a:custGeom>
                <a:avLst/>
                <a:gdLst>
                  <a:gd name="T0" fmla="*/ 513 w 771"/>
                  <a:gd name="T1" fmla="*/ 0 h 725"/>
                  <a:gd name="T2" fmla="*/ 481 w 771"/>
                  <a:gd name="T3" fmla="*/ 16 h 725"/>
                  <a:gd name="T4" fmla="*/ 465 w 771"/>
                  <a:gd name="T5" fmla="*/ 79 h 725"/>
                  <a:gd name="T6" fmla="*/ 371 w 771"/>
                  <a:gd name="T7" fmla="*/ 77 h 725"/>
                  <a:gd name="T8" fmla="*/ 339 w 771"/>
                  <a:gd name="T9" fmla="*/ 139 h 725"/>
                  <a:gd name="T10" fmla="*/ 133 w 771"/>
                  <a:gd name="T11" fmla="*/ 230 h 725"/>
                  <a:gd name="T12" fmla="*/ 101 w 771"/>
                  <a:gd name="T13" fmla="*/ 261 h 725"/>
                  <a:gd name="T14" fmla="*/ 69 w 771"/>
                  <a:gd name="T15" fmla="*/ 386 h 725"/>
                  <a:gd name="T16" fmla="*/ 0 w 771"/>
                  <a:gd name="T17" fmla="*/ 511 h 725"/>
                  <a:gd name="T18" fmla="*/ 129 w 771"/>
                  <a:gd name="T19" fmla="*/ 528 h 725"/>
                  <a:gd name="T20" fmla="*/ 381 w 771"/>
                  <a:gd name="T21" fmla="*/ 437 h 725"/>
                  <a:gd name="T22" fmla="*/ 569 w 771"/>
                  <a:gd name="T23" fmla="*/ 471 h 725"/>
                  <a:gd name="T24" fmla="*/ 771 w 771"/>
                  <a:gd name="T25" fmla="*/ 615 h 725"/>
                  <a:gd name="T26" fmla="*/ 769 w 771"/>
                  <a:gd name="T27" fmla="*/ 725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1" h="725">
                    <a:moveTo>
                      <a:pt x="513" y="0"/>
                    </a:moveTo>
                    <a:lnTo>
                      <a:pt x="481" y="16"/>
                    </a:lnTo>
                    <a:lnTo>
                      <a:pt x="465" y="79"/>
                    </a:lnTo>
                    <a:lnTo>
                      <a:pt x="371" y="77"/>
                    </a:lnTo>
                    <a:lnTo>
                      <a:pt x="339" y="139"/>
                    </a:lnTo>
                    <a:lnTo>
                      <a:pt x="133" y="230"/>
                    </a:lnTo>
                    <a:lnTo>
                      <a:pt x="101" y="261"/>
                    </a:lnTo>
                    <a:lnTo>
                      <a:pt x="69" y="386"/>
                    </a:lnTo>
                    <a:lnTo>
                      <a:pt x="0" y="511"/>
                    </a:lnTo>
                    <a:lnTo>
                      <a:pt x="129" y="528"/>
                    </a:lnTo>
                    <a:lnTo>
                      <a:pt x="381" y="437"/>
                    </a:lnTo>
                    <a:lnTo>
                      <a:pt x="569" y="471"/>
                    </a:lnTo>
                    <a:lnTo>
                      <a:pt x="771" y="615"/>
                    </a:lnTo>
                    <a:lnTo>
                      <a:pt x="769" y="7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1" name="Line 766">
                <a:extLst>
                  <a:ext uri="{FF2B5EF4-FFF2-40B4-BE49-F238E27FC236}">
                    <a16:creationId xmlns:a16="http://schemas.microsoft.com/office/drawing/2014/main" id="{6E32090C-14A0-4F4A-811F-ABE77CF489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3" y="671"/>
                <a:ext cx="9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2" name="Line 767">
                <a:extLst>
                  <a:ext uri="{FF2B5EF4-FFF2-40B4-BE49-F238E27FC236}">
                    <a16:creationId xmlns:a16="http://schemas.microsoft.com/office/drawing/2014/main" id="{573FF885-388A-4A4B-8256-0122B3A454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24" y="671"/>
                <a:ext cx="29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3" name="Freeform 768">
                <a:extLst>
                  <a:ext uri="{FF2B5EF4-FFF2-40B4-BE49-F238E27FC236}">
                    <a16:creationId xmlns:a16="http://schemas.microsoft.com/office/drawing/2014/main" id="{317043CF-2DDF-477F-8AEF-89E3470B1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" y="804"/>
                <a:ext cx="49" cy="124"/>
              </a:xfrm>
              <a:custGeom>
                <a:avLst/>
                <a:gdLst>
                  <a:gd name="T0" fmla="*/ 116 w 344"/>
                  <a:gd name="T1" fmla="*/ 863 h 863"/>
                  <a:gd name="T2" fmla="*/ 73 w 344"/>
                  <a:gd name="T3" fmla="*/ 581 h 863"/>
                  <a:gd name="T4" fmla="*/ 344 w 344"/>
                  <a:gd name="T5" fmla="*/ 318 h 863"/>
                  <a:gd name="T6" fmla="*/ 0 w 344"/>
                  <a:gd name="T7" fmla="*/ 282 h 863"/>
                  <a:gd name="T8" fmla="*/ 4 w 344"/>
                  <a:gd name="T9" fmla="*/ 0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863">
                    <a:moveTo>
                      <a:pt x="116" y="863"/>
                    </a:moveTo>
                    <a:lnTo>
                      <a:pt x="73" y="581"/>
                    </a:lnTo>
                    <a:lnTo>
                      <a:pt x="344" y="318"/>
                    </a:lnTo>
                    <a:lnTo>
                      <a:pt x="0" y="282"/>
                    </a:lnTo>
                    <a:lnTo>
                      <a:pt x="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4" name="Freeform 769">
                <a:extLst>
                  <a:ext uri="{FF2B5EF4-FFF2-40B4-BE49-F238E27FC236}">
                    <a16:creationId xmlns:a16="http://schemas.microsoft.com/office/drawing/2014/main" id="{C5E4BC2B-05D1-4A18-ABFA-A1727AED7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3" y="790"/>
                <a:ext cx="88" cy="14"/>
              </a:xfrm>
              <a:custGeom>
                <a:avLst/>
                <a:gdLst>
                  <a:gd name="T0" fmla="*/ 612 w 612"/>
                  <a:gd name="T1" fmla="*/ 1 h 102"/>
                  <a:gd name="T2" fmla="*/ 581 w 612"/>
                  <a:gd name="T3" fmla="*/ 0 h 102"/>
                  <a:gd name="T4" fmla="*/ 470 w 612"/>
                  <a:gd name="T5" fmla="*/ 78 h 102"/>
                  <a:gd name="T6" fmla="*/ 392 w 612"/>
                  <a:gd name="T7" fmla="*/ 13 h 102"/>
                  <a:gd name="T8" fmla="*/ 298 w 612"/>
                  <a:gd name="T9" fmla="*/ 75 h 102"/>
                  <a:gd name="T10" fmla="*/ 0 w 612"/>
                  <a:gd name="T11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2" h="102">
                    <a:moveTo>
                      <a:pt x="612" y="1"/>
                    </a:moveTo>
                    <a:lnTo>
                      <a:pt x="581" y="0"/>
                    </a:lnTo>
                    <a:lnTo>
                      <a:pt x="470" y="78"/>
                    </a:lnTo>
                    <a:lnTo>
                      <a:pt x="392" y="13"/>
                    </a:lnTo>
                    <a:lnTo>
                      <a:pt x="298" y="75"/>
                    </a:lnTo>
                    <a:lnTo>
                      <a:pt x="0" y="1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5" name="Freeform 770">
                <a:extLst>
                  <a:ext uri="{FF2B5EF4-FFF2-40B4-BE49-F238E27FC236}">
                    <a16:creationId xmlns:a16="http://schemas.microsoft.com/office/drawing/2014/main" id="{BCFFCBD1-C35D-464F-A007-6E7857364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4" y="807"/>
                <a:ext cx="54" cy="18"/>
              </a:xfrm>
              <a:custGeom>
                <a:avLst/>
                <a:gdLst>
                  <a:gd name="T0" fmla="*/ 375 w 375"/>
                  <a:gd name="T1" fmla="*/ 100 h 127"/>
                  <a:gd name="T2" fmla="*/ 91 w 375"/>
                  <a:gd name="T3" fmla="*/ 127 h 127"/>
                  <a:gd name="T4" fmla="*/ 46 w 375"/>
                  <a:gd name="T5" fmla="*/ 16 h 127"/>
                  <a:gd name="T6" fmla="*/ 0 w 375"/>
                  <a:gd name="T7" fmla="*/ 15 h 127"/>
                  <a:gd name="T8" fmla="*/ 0 w 375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127">
                    <a:moveTo>
                      <a:pt x="375" y="100"/>
                    </a:moveTo>
                    <a:lnTo>
                      <a:pt x="91" y="127"/>
                    </a:lnTo>
                    <a:lnTo>
                      <a:pt x="46" y="16"/>
                    </a:ln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6" name="Line 771">
                <a:extLst>
                  <a:ext uri="{FF2B5EF4-FFF2-40B4-BE49-F238E27FC236}">
                    <a16:creationId xmlns:a16="http://schemas.microsoft.com/office/drawing/2014/main" id="{E0F2A76D-87EF-4C8D-968C-66878CA80E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8" y="821"/>
                <a:ext cx="13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7" name="Line 772">
                <a:extLst>
                  <a:ext uri="{FF2B5EF4-FFF2-40B4-BE49-F238E27FC236}">
                    <a16:creationId xmlns:a16="http://schemas.microsoft.com/office/drawing/2014/main" id="{2773F8D1-968C-4205-88F7-63701FD840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61" y="790"/>
                <a:ext cx="73" cy="1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8" name="Freeform 773">
                <a:extLst>
                  <a:ext uri="{FF2B5EF4-FFF2-40B4-BE49-F238E27FC236}">
                    <a16:creationId xmlns:a16="http://schemas.microsoft.com/office/drawing/2014/main" id="{B9010844-C97F-4A52-99FE-EBFACD598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" y="625"/>
                <a:ext cx="43" cy="6"/>
              </a:xfrm>
              <a:custGeom>
                <a:avLst/>
                <a:gdLst>
                  <a:gd name="T0" fmla="*/ 299 w 299"/>
                  <a:gd name="T1" fmla="*/ 33 h 46"/>
                  <a:gd name="T2" fmla="*/ 172 w 299"/>
                  <a:gd name="T3" fmla="*/ 32 h 46"/>
                  <a:gd name="T4" fmla="*/ 126 w 299"/>
                  <a:gd name="T5" fmla="*/ 0 h 46"/>
                  <a:gd name="T6" fmla="*/ 93 w 299"/>
                  <a:gd name="T7" fmla="*/ 46 h 46"/>
                  <a:gd name="T8" fmla="*/ 0 w 299"/>
                  <a:gd name="T9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9" h="46">
                    <a:moveTo>
                      <a:pt x="299" y="33"/>
                    </a:moveTo>
                    <a:lnTo>
                      <a:pt x="172" y="32"/>
                    </a:lnTo>
                    <a:lnTo>
                      <a:pt x="126" y="0"/>
                    </a:lnTo>
                    <a:lnTo>
                      <a:pt x="93" y="46"/>
                    </a:lnTo>
                    <a:lnTo>
                      <a:pt x="0" y="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9" name="Freeform 774">
                <a:extLst>
                  <a:ext uri="{FF2B5EF4-FFF2-40B4-BE49-F238E27FC236}">
                    <a16:creationId xmlns:a16="http://schemas.microsoft.com/office/drawing/2014/main" id="{32A28E29-9C4D-4649-89D9-82873DF16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" y="562"/>
                <a:ext cx="13" cy="30"/>
              </a:xfrm>
              <a:custGeom>
                <a:avLst/>
                <a:gdLst>
                  <a:gd name="T0" fmla="*/ 0 w 93"/>
                  <a:gd name="T1" fmla="*/ 0 h 204"/>
                  <a:gd name="T2" fmla="*/ 13 w 93"/>
                  <a:gd name="T3" fmla="*/ 141 h 204"/>
                  <a:gd name="T4" fmla="*/ 93 w 93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204">
                    <a:moveTo>
                      <a:pt x="0" y="0"/>
                    </a:moveTo>
                    <a:lnTo>
                      <a:pt x="13" y="141"/>
                    </a:lnTo>
                    <a:lnTo>
                      <a:pt x="93" y="20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0" name="Freeform 775">
                <a:extLst>
                  <a:ext uri="{FF2B5EF4-FFF2-40B4-BE49-F238E27FC236}">
                    <a16:creationId xmlns:a16="http://schemas.microsoft.com/office/drawing/2014/main" id="{04B2F72B-54F1-4627-8979-92E9819D7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" y="592"/>
                <a:ext cx="9" cy="38"/>
              </a:xfrm>
              <a:custGeom>
                <a:avLst/>
                <a:gdLst>
                  <a:gd name="T0" fmla="*/ 14 w 64"/>
                  <a:gd name="T1" fmla="*/ 266 h 266"/>
                  <a:gd name="T2" fmla="*/ 0 w 64"/>
                  <a:gd name="T3" fmla="*/ 235 h 266"/>
                  <a:gd name="T4" fmla="*/ 64 w 64"/>
                  <a:gd name="T5" fmla="*/ 173 h 266"/>
                  <a:gd name="T6" fmla="*/ 18 w 64"/>
                  <a:gd name="T7" fmla="*/ 79 h 266"/>
                  <a:gd name="T8" fmla="*/ 50 w 64"/>
                  <a:gd name="T9" fmla="*/ 16 h 266"/>
                  <a:gd name="T10" fmla="*/ 50 w 64"/>
                  <a:gd name="T1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266">
                    <a:moveTo>
                      <a:pt x="14" y="266"/>
                    </a:moveTo>
                    <a:lnTo>
                      <a:pt x="0" y="235"/>
                    </a:lnTo>
                    <a:lnTo>
                      <a:pt x="64" y="173"/>
                    </a:lnTo>
                    <a:lnTo>
                      <a:pt x="18" y="79"/>
                    </a:lnTo>
                    <a:lnTo>
                      <a:pt x="50" y="16"/>
                    </a:lnTo>
                    <a:lnTo>
                      <a:pt x="5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1" name="Freeform 776">
                <a:extLst>
                  <a:ext uri="{FF2B5EF4-FFF2-40B4-BE49-F238E27FC236}">
                    <a16:creationId xmlns:a16="http://schemas.microsoft.com/office/drawing/2014/main" id="{26B85E2D-94D5-48BF-A571-BD3F4816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7" y="580"/>
                <a:ext cx="21" cy="28"/>
              </a:xfrm>
              <a:custGeom>
                <a:avLst/>
                <a:gdLst>
                  <a:gd name="T0" fmla="*/ 144 w 144"/>
                  <a:gd name="T1" fmla="*/ 0 h 197"/>
                  <a:gd name="T2" fmla="*/ 112 w 144"/>
                  <a:gd name="T3" fmla="*/ 15 h 197"/>
                  <a:gd name="T4" fmla="*/ 127 w 144"/>
                  <a:gd name="T5" fmla="*/ 93 h 197"/>
                  <a:gd name="T6" fmla="*/ 33 w 144"/>
                  <a:gd name="T7" fmla="*/ 107 h 197"/>
                  <a:gd name="T8" fmla="*/ 1 w 144"/>
                  <a:gd name="T9" fmla="*/ 185 h 197"/>
                  <a:gd name="T10" fmla="*/ 0 w 144"/>
                  <a:gd name="T11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97">
                    <a:moveTo>
                      <a:pt x="144" y="0"/>
                    </a:moveTo>
                    <a:lnTo>
                      <a:pt x="112" y="15"/>
                    </a:lnTo>
                    <a:lnTo>
                      <a:pt x="127" y="93"/>
                    </a:lnTo>
                    <a:lnTo>
                      <a:pt x="33" y="107"/>
                    </a:lnTo>
                    <a:lnTo>
                      <a:pt x="1" y="185"/>
                    </a:lnTo>
                    <a:lnTo>
                      <a:pt x="0" y="1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2" name="Freeform 777">
                <a:extLst>
                  <a:ext uri="{FF2B5EF4-FFF2-40B4-BE49-F238E27FC236}">
                    <a16:creationId xmlns:a16="http://schemas.microsoft.com/office/drawing/2014/main" id="{01FC6756-3A0D-4088-8618-EE45E47E5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599"/>
                <a:ext cx="27" cy="9"/>
              </a:xfrm>
              <a:custGeom>
                <a:avLst/>
                <a:gdLst>
                  <a:gd name="T0" fmla="*/ 188 w 188"/>
                  <a:gd name="T1" fmla="*/ 60 h 60"/>
                  <a:gd name="T2" fmla="*/ 95 w 188"/>
                  <a:gd name="T3" fmla="*/ 0 h 60"/>
                  <a:gd name="T4" fmla="*/ 31 w 188"/>
                  <a:gd name="T5" fmla="*/ 31 h 60"/>
                  <a:gd name="T6" fmla="*/ 0 w 188"/>
                  <a:gd name="T7" fmla="*/ 1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8" h="60">
                    <a:moveTo>
                      <a:pt x="188" y="60"/>
                    </a:moveTo>
                    <a:lnTo>
                      <a:pt x="95" y="0"/>
                    </a:lnTo>
                    <a:lnTo>
                      <a:pt x="31" y="31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3" name="Line 778">
                <a:extLst>
                  <a:ext uri="{FF2B5EF4-FFF2-40B4-BE49-F238E27FC236}">
                    <a16:creationId xmlns:a16="http://schemas.microsoft.com/office/drawing/2014/main" id="{7426D4F1-3215-4893-9160-8BCD79C0B1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7" y="619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4" name="Freeform 779">
                <a:extLst>
                  <a:ext uri="{FF2B5EF4-FFF2-40B4-BE49-F238E27FC236}">
                    <a16:creationId xmlns:a16="http://schemas.microsoft.com/office/drawing/2014/main" id="{E9FCDE83-2F56-46A6-9EF4-E33A5B3EE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" y="619"/>
                <a:ext cx="1" cy="1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3 h 6"/>
                  <a:gd name="T4" fmla="*/ 4 w 6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3"/>
                    </a:lnTo>
                    <a:lnTo>
                      <a:pt x="4" y="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5" name="Line 780">
                <a:extLst>
                  <a:ext uri="{FF2B5EF4-FFF2-40B4-BE49-F238E27FC236}">
                    <a16:creationId xmlns:a16="http://schemas.microsoft.com/office/drawing/2014/main" id="{FDA8ABC1-D0ED-4276-83C3-4A8FD06263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7" y="608"/>
                <a:ext cx="20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6" name="Freeform 781">
                <a:extLst>
                  <a:ext uri="{FF2B5EF4-FFF2-40B4-BE49-F238E27FC236}">
                    <a16:creationId xmlns:a16="http://schemas.microsoft.com/office/drawing/2014/main" id="{D45E24E0-9B0F-49F5-98FE-22AE3E6951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653"/>
                <a:ext cx="103" cy="62"/>
              </a:xfrm>
              <a:custGeom>
                <a:avLst/>
                <a:gdLst>
                  <a:gd name="T0" fmla="*/ 722 w 722"/>
                  <a:gd name="T1" fmla="*/ 48 h 433"/>
                  <a:gd name="T2" fmla="*/ 643 w 722"/>
                  <a:gd name="T3" fmla="*/ 94 h 433"/>
                  <a:gd name="T4" fmla="*/ 533 w 722"/>
                  <a:gd name="T5" fmla="*/ 108 h 433"/>
                  <a:gd name="T6" fmla="*/ 485 w 722"/>
                  <a:gd name="T7" fmla="*/ 154 h 433"/>
                  <a:gd name="T8" fmla="*/ 501 w 722"/>
                  <a:gd name="T9" fmla="*/ 186 h 433"/>
                  <a:gd name="T10" fmla="*/ 438 w 722"/>
                  <a:gd name="T11" fmla="*/ 201 h 433"/>
                  <a:gd name="T12" fmla="*/ 452 w 722"/>
                  <a:gd name="T13" fmla="*/ 294 h 433"/>
                  <a:gd name="T14" fmla="*/ 342 w 722"/>
                  <a:gd name="T15" fmla="*/ 340 h 433"/>
                  <a:gd name="T16" fmla="*/ 356 w 722"/>
                  <a:gd name="T17" fmla="*/ 418 h 433"/>
                  <a:gd name="T18" fmla="*/ 294 w 722"/>
                  <a:gd name="T19" fmla="*/ 433 h 433"/>
                  <a:gd name="T20" fmla="*/ 279 w 722"/>
                  <a:gd name="T21" fmla="*/ 402 h 433"/>
                  <a:gd name="T22" fmla="*/ 153 w 722"/>
                  <a:gd name="T23" fmla="*/ 431 h 433"/>
                  <a:gd name="T24" fmla="*/ 91 w 722"/>
                  <a:gd name="T25" fmla="*/ 352 h 433"/>
                  <a:gd name="T26" fmla="*/ 46 w 722"/>
                  <a:gd name="T27" fmla="*/ 195 h 433"/>
                  <a:gd name="T28" fmla="*/ 0 w 722"/>
                  <a:gd name="T29" fmla="*/ 147 h 433"/>
                  <a:gd name="T30" fmla="*/ 17 w 722"/>
                  <a:gd name="T31" fmla="*/ 69 h 433"/>
                  <a:gd name="T32" fmla="*/ 2 w 722"/>
                  <a:gd name="T33" fmla="*/ 6 h 433"/>
                  <a:gd name="T34" fmla="*/ 2 w 722"/>
                  <a:gd name="T35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2" h="433">
                    <a:moveTo>
                      <a:pt x="722" y="48"/>
                    </a:moveTo>
                    <a:lnTo>
                      <a:pt x="643" y="94"/>
                    </a:lnTo>
                    <a:lnTo>
                      <a:pt x="533" y="108"/>
                    </a:lnTo>
                    <a:lnTo>
                      <a:pt x="485" y="154"/>
                    </a:lnTo>
                    <a:lnTo>
                      <a:pt x="501" y="186"/>
                    </a:lnTo>
                    <a:lnTo>
                      <a:pt x="438" y="201"/>
                    </a:lnTo>
                    <a:lnTo>
                      <a:pt x="452" y="294"/>
                    </a:lnTo>
                    <a:lnTo>
                      <a:pt x="342" y="340"/>
                    </a:lnTo>
                    <a:lnTo>
                      <a:pt x="356" y="418"/>
                    </a:lnTo>
                    <a:lnTo>
                      <a:pt x="294" y="433"/>
                    </a:lnTo>
                    <a:lnTo>
                      <a:pt x="279" y="402"/>
                    </a:lnTo>
                    <a:lnTo>
                      <a:pt x="153" y="431"/>
                    </a:lnTo>
                    <a:lnTo>
                      <a:pt x="91" y="352"/>
                    </a:lnTo>
                    <a:lnTo>
                      <a:pt x="46" y="195"/>
                    </a:lnTo>
                    <a:lnTo>
                      <a:pt x="0" y="147"/>
                    </a:lnTo>
                    <a:lnTo>
                      <a:pt x="17" y="69"/>
                    </a:lnTo>
                    <a:lnTo>
                      <a:pt x="2" y="6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7" name="Freeform 782">
                <a:extLst>
                  <a:ext uri="{FF2B5EF4-FFF2-40B4-BE49-F238E27FC236}">
                    <a16:creationId xmlns:a16="http://schemas.microsoft.com/office/drawing/2014/main" id="{6CF22AD6-4F5D-4194-A874-0AD8BAE8F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" y="653"/>
                <a:ext cx="5" cy="7"/>
              </a:xfrm>
              <a:custGeom>
                <a:avLst/>
                <a:gdLst>
                  <a:gd name="T0" fmla="*/ 0 w 30"/>
                  <a:gd name="T1" fmla="*/ 0 h 48"/>
                  <a:gd name="T2" fmla="*/ 0 w 30"/>
                  <a:gd name="T3" fmla="*/ 16 h 48"/>
                  <a:gd name="T4" fmla="*/ 30 w 3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48">
                    <a:moveTo>
                      <a:pt x="0" y="0"/>
                    </a:moveTo>
                    <a:lnTo>
                      <a:pt x="0" y="16"/>
                    </a:lnTo>
                    <a:lnTo>
                      <a:pt x="30" y="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8" name="Freeform 783">
                <a:extLst>
                  <a:ext uri="{FF2B5EF4-FFF2-40B4-BE49-F238E27FC236}">
                    <a16:creationId xmlns:a16="http://schemas.microsoft.com/office/drawing/2014/main" id="{D693E967-81F1-4BCC-ACD2-5FF830F25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650"/>
                <a:ext cx="35" cy="7"/>
              </a:xfrm>
              <a:custGeom>
                <a:avLst/>
                <a:gdLst>
                  <a:gd name="T0" fmla="*/ 0 w 251"/>
                  <a:gd name="T1" fmla="*/ 0 h 48"/>
                  <a:gd name="T2" fmla="*/ 125 w 251"/>
                  <a:gd name="T3" fmla="*/ 48 h 48"/>
                  <a:gd name="T4" fmla="*/ 251 w 251"/>
                  <a:gd name="T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1" h="48">
                    <a:moveTo>
                      <a:pt x="0" y="0"/>
                    </a:moveTo>
                    <a:lnTo>
                      <a:pt x="125" y="48"/>
                    </a:lnTo>
                    <a:lnTo>
                      <a:pt x="251" y="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9" name="Freeform 784">
                <a:extLst>
                  <a:ext uri="{FF2B5EF4-FFF2-40B4-BE49-F238E27FC236}">
                    <a16:creationId xmlns:a16="http://schemas.microsoft.com/office/drawing/2014/main" id="{5370BAE2-7A83-42C6-9FE2-0FD55EBE2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620"/>
                <a:ext cx="28" cy="33"/>
              </a:xfrm>
              <a:custGeom>
                <a:avLst/>
                <a:gdLst>
                  <a:gd name="T0" fmla="*/ 197 w 197"/>
                  <a:gd name="T1" fmla="*/ 0 h 229"/>
                  <a:gd name="T2" fmla="*/ 0 w 197"/>
                  <a:gd name="T3" fmla="*/ 182 h 229"/>
                  <a:gd name="T4" fmla="*/ 47 w 197"/>
                  <a:gd name="T5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229">
                    <a:moveTo>
                      <a:pt x="197" y="0"/>
                    </a:moveTo>
                    <a:lnTo>
                      <a:pt x="0" y="182"/>
                    </a:lnTo>
                    <a:lnTo>
                      <a:pt x="47" y="22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0" name="Freeform 785">
                <a:extLst>
                  <a:ext uri="{FF2B5EF4-FFF2-40B4-BE49-F238E27FC236}">
                    <a16:creationId xmlns:a16="http://schemas.microsoft.com/office/drawing/2014/main" id="{E0A0C840-E7B7-46EE-B483-596D27A79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0" y="660"/>
                <a:ext cx="40" cy="50"/>
              </a:xfrm>
              <a:custGeom>
                <a:avLst/>
                <a:gdLst>
                  <a:gd name="T0" fmla="*/ 2 w 280"/>
                  <a:gd name="T1" fmla="*/ 0 h 348"/>
                  <a:gd name="T2" fmla="*/ 79 w 280"/>
                  <a:gd name="T3" fmla="*/ 63 h 348"/>
                  <a:gd name="T4" fmla="*/ 0 w 280"/>
                  <a:gd name="T5" fmla="*/ 172 h 348"/>
                  <a:gd name="T6" fmla="*/ 29 w 280"/>
                  <a:gd name="T7" fmla="*/ 283 h 348"/>
                  <a:gd name="T8" fmla="*/ 186 w 280"/>
                  <a:gd name="T9" fmla="*/ 285 h 348"/>
                  <a:gd name="T10" fmla="*/ 280 w 280"/>
                  <a:gd name="T11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348">
                    <a:moveTo>
                      <a:pt x="2" y="0"/>
                    </a:moveTo>
                    <a:lnTo>
                      <a:pt x="79" y="63"/>
                    </a:lnTo>
                    <a:lnTo>
                      <a:pt x="0" y="172"/>
                    </a:lnTo>
                    <a:lnTo>
                      <a:pt x="29" y="283"/>
                    </a:lnTo>
                    <a:lnTo>
                      <a:pt x="186" y="285"/>
                    </a:lnTo>
                    <a:lnTo>
                      <a:pt x="280" y="3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1" name="Freeform 786">
                <a:extLst>
                  <a:ext uri="{FF2B5EF4-FFF2-40B4-BE49-F238E27FC236}">
                    <a16:creationId xmlns:a16="http://schemas.microsoft.com/office/drawing/2014/main" id="{A1C3E4AC-E275-47C7-9197-E4D2223F6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631"/>
                <a:ext cx="35" cy="48"/>
              </a:xfrm>
              <a:custGeom>
                <a:avLst/>
                <a:gdLst>
                  <a:gd name="T0" fmla="*/ 248 w 248"/>
                  <a:gd name="T1" fmla="*/ 332 h 332"/>
                  <a:gd name="T2" fmla="*/ 124 w 248"/>
                  <a:gd name="T3" fmla="*/ 205 h 332"/>
                  <a:gd name="T4" fmla="*/ 0 w 248"/>
                  <a:gd name="T5" fmla="*/ 124 h 332"/>
                  <a:gd name="T6" fmla="*/ 81 w 248"/>
                  <a:gd name="T7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8" h="332">
                    <a:moveTo>
                      <a:pt x="248" y="332"/>
                    </a:moveTo>
                    <a:lnTo>
                      <a:pt x="124" y="205"/>
                    </a:lnTo>
                    <a:lnTo>
                      <a:pt x="0" y="124"/>
                    </a:lnTo>
                    <a:lnTo>
                      <a:pt x="8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2" name="Freeform 787">
                <a:extLst>
                  <a:ext uri="{FF2B5EF4-FFF2-40B4-BE49-F238E27FC236}">
                    <a16:creationId xmlns:a16="http://schemas.microsoft.com/office/drawing/2014/main" id="{B2B954B9-A57C-42C0-99FF-AE5854B47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6" y="701"/>
                <a:ext cx="33" cy="16"/>
              </a:xfrm>
              <a:custGeom>
                <a:avLst/>
                <a:gdLst>
                  <a:gd name="T0" fmla="*/ 0 w 230"/>
                  <a:gd name="T1" fmla="*/ 0 h 114"/>
                  <a:gd name="T2" fmla="*/ 206 w 230"/>
                  <a:gd name="T3" fmla="*/ 49 h 114"/>
                  <a:gd name="T4" fmla="*/ 230 w 230"/>
                  <a:gd name="T5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0" h="114">
                    <a:moveTo>
                      <a:pt x="0" y="0"/>
                    </a:moveTo>
                    <a:lnTo>
                      <a:pt x="206" y="49"/>
                    </a:lnTo>
                    <a:lnTo>
                      <a:pt x="230" y="1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3" name="Freeform 788">
                <a:extLst>
                  <a:ext uri="{FF2B5EF4-FFF2-40B4-BE49-F238E27FC236}">
                    <a16:creationId xmlns:a16="http://schemas.microsoft.com/office/drawing/2014/main" id="{96FF2AEA-42F1-4D1E-8CFD-2A332B985E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" y="679"/>
                <a:ext cx="9" cy="22"/>
              </a:xfrm>
              <a:custGeom>
                <a:avLst/>
                <a:gdLst>
                  <a:gd name="T0" fmla="*/ 14 w 63"/>
                  <a:gd name="T1" fmla="*/ 156 h 156"/>
                  <a:gd name="T2" fmla="*/ 0 w 63"/>
                  <a:gd name="T3" fmla="*/ 46 h 156"/>
                  <a:gd name="T4" fmla="*/ 63 w 63"/>
                  <a:gd name="T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156">
                    <a:moveTo>
                      <a:pt x="14" y="156"/>
                    </a:moveTo>
                    <a:lnTo>
                      <a:pt x="0" y="46"/>
                    </a:lnTo>
                    <a:lnTo>
                      <a:pt x="6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4" name="Freeform 789">
                <a:extLst>
                  <a:ext uri="{FF2B5EF4-FFF2-40B4-BE49-F238E27FC236}">
                    <a16:creationId xmlns:a16="http://schemas.microsoft.com/office/drawing/2014/main" id="{3B2130EA-8FE4-410C-9339-321379B29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3" y="670"/>
                <a:ext cx="28" cy="11"/>
              </a:xfrm>
              <a:custGeom>
                <a:avLst/>
                <a:gdLst>
                  <a:gd name="T0" fmla="*/ 192 w 192"/>
                  <a:gd name="T1" fmla="*/ 0 h 78"/>
                  <a:gd name="T2" fmla="*/ 113 w 192"/>
                  <a:gd name="T3" fmla="*/ 78 h 78"/>
                  <a:gd name="T4" fmla="*/ 31 w 192"/>
                  <a:gd name="T5" fmla="*/ 77 h 78"/>
                  <a:gd name="T6" fmla="*/ 0 w 192"/>
                  <a:gd name="T7" fmla="*/ 6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78">
                    <a:moveTo>
                      <a:pt x="192" y="0"/>
                    </a:moveTo>
                    <a:lnTo>
                      <a:pt x="113" y="78"/>
                    </a:lnTo>
                    <a:lnTo>
                      <a:pt x="31" y="77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5" name="Line 790">
                <a:extLst>
                  <a:ext uri="{FF2B5EF4-FFF2-40B4-BE49-F238E27FC236}">
                    <a16:creationId xmlns:a16="http://schemas.microsoft.com/office/drawing/2014/main" id="{2ED62529-FBE4-4EEB-947F-96CBD6F7E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20" y="701"/>
                <a:ext cx="16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6" name="Line 791">
                <a:extLst>
                  <a:ext uri="{FF2B5EF4-FFF2-40B4-BE49-F238E27FC236}">
                    <a16:creationId xmlns:a16="http://schemas.microsoft.com/office/drawing/2014/main" id="{BCB4C224-D1A4-4627-9342-B6754F0E0F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97" y="619"/>
                <a:ext cx="22" cy="1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7" name="Line 792">
                <a:extLst>
                  <a:ext uri="{FF2B5EF4-FFF2-40B4-BE49-F238E27FC236}">
                    <a16:creationId xmlns:a16="http://schemas.microsoft.com/office/drawing/2014/main" id="{AF184F36-7E70-4C67-B64E-2E677DDD3E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26" y="583"/>
                <a:ext cx="24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8" name="Freeform 793">
                <a:extLst>
                  <a:ext uri="{FF2B5EF4-FFF2-40B4-BE49-F238E27FC236}">
                    <a16:creationId xmlns:a16="http://schemas.microsoft.com/office/drawing/2014/main" id="{16CF30C8-BF33-4D30-8CC2-1D1C27F8D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9" y="583"/>
                <a:ext cx="14" cy="62"/>
              </a:xfrm>
              <a:custGeom>
                <a:avLst/>
                <a:gdLst>
                  <a:gd name="T0" fmla="*/ 35 w 93"/>
                  <a:gd name="T1" fmla="*/ 0 h 439"/>
                  <a:gd name="T2" fmla="*/ 66 w 93"/>
                  <a:gd name="T3" fmla="*/ 78 h 439"/>
                  <a:gd name="T4" fmla="*/ 64 w 93"/>
                  <a:gd name="T5" fmla="*/ 203 h 439"/>
                  <a:gd name="T6" fmla="*/ 0 w 93"/>
                  <a:gd name="T7" fmla="*/ 249 h 439"/>
                  <a:gd name="T8" fmla="*/ 30 w 93"/>
                  <a:gd name="T9" fmla="*/ 344 h 439"/>
                  <a:gd name="T10" fmla="*/ 93 w 93"/>
                  <a:gd name="T11" fmla="*/ 360 h 439"/>
                  <a:gd name="T12" fmla="*/ 77 w 93"/>
                  <a:gd name="T13" fmla="*/ 43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439">
                    <a:moveTo>
                      <a:pt x="35" y="0"/>
                    </a:moveTo>
                    <a:lnTo>
                      <a:pt x="66" y="78"/>
                    </a:lnTo>
                    <a:lnTo>
                      <a:pt x="64" y="203"/>
                    </a:lnTo>
                    <a:lnTo>
                      <a:pt x="0" y="249"/>
                    </a:lnTo>
                    <a:lnTo>
                      <a:pt x="30" y="344"/>
                    </a:lnTo>
                    <a:lnTo>
                      <a:pt x="93" y="360"/>
                    </a:lnTo>
                    <a:lnTo>
                      <a:pt x="77" y="4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9" name="Freeform 794">
                <a:extLst>
                  <a:ext uri="{FF2B5EF4-FFF2-40B4-BE49-F238E27FC236}">
                    <a16:creationId xmlns:a16="http://schemas.microsoft.com/office/drawing/2014/main" id="{2514F8D9-1226-4620-B068-E864CF7BD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610"/>
                <a:ext cx="39" cy="35"/>
              </a:xfrm>
              <a:custGeom>
                <a:avLst/>
                <a:gdLst>
                  <a:gd name="T0" fmla="*/ 269 w 269"/>
                  <a:gd name="T1" fmla="*/ 0 h 247"/>
                  <a:gd name="T2" fmla="*/ 222 w 269"/>
                  <a:gd name="T3" fmla="*/ 30 h 247"/>
                  <a:gd name="T4" fmla="*/ 157 w 269"/>
                  <a:gd name="T5" fmla="*/ 124 h 247"/>
                  <a:gd name="T6" fmla="*/ 49 w 269"/>
                  <a:gd name="T7" fmla="*/ 43 h 247"/>
                  <a:gd name="T8" fmla="*/ 1 w 269"/>
                  <a:gd name="T9" fmla="*/ 75 h 247"/>
                  <a:gd name="T10" fmla="*/ 0 w 269"/>
                  <a:gd name="T11" fmla="*/ 137 h 247"/>
                  <a:gd name="T12" fmla="*/ 48 w 269"/>
                  <a:gd name="T13" fmla="*/ 138 h 247"/>
                  <a:gd name="T14" fmla="*/ 109 w 269"/>
                  <a:gd name="T15" fmla="*/ 202 h 247"/>
                  <a:gd name="T16" fmla="*/ 30 w 269"/>
                  <a:gd name="T1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9" h="247">
                    <a:moveTo>
                      <a:pt x="269" y="0"/>
                    </a:moveTo>
                    <a:lnTo>
                      <a:pt x="222" y="30"/>
                    </a:lnTo>
                    <a:lnTo>
                      <a:pt x="157" y="124"/>
                    </a:lnTo>
                    <a:lnTo>
                      <a:pt x="49" y="43"/>
                    </a:lnTo>
                    <a:lnTo>
                      <a:pt x="1" y="75"/>
                    </a:lnTo>
                    <a:lnTo>
                      <a:pt x="0" y="137"/>
                    </a:lnTo>
                    <a:lnTo>
                      <a:pt x="48" y="138"/>
                    </a:lnTo>
                    <a:lnTo>
                      <a:pt x="109" y="202"/>
                    </a:lnTo>
                    <a:lnTo>
                      <a:pt x="30" y="24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0" name="Line 795">
                <a:extLst>
                  <a:ext uri="{FF2B5EF4-FFF2-40B4-BE49-F238E27FC236}">
                    <a16:creationId xmlns:a16="http://schemas.microsoft.com/office/drawing/2014/main" id="{DC84C102-B2B9-4F71-965C-D169C340B2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8" y="601"/>
                <a:ext cx="2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1" name="Freeform 796">
                <a:extLst>
                  <a:ext uri="{FF2B5EF4-FFF2-40B4-BE49-F238E27FC236}">
                    <a16:creationId xmlns:a16="http://schemas.microsoft.com/office/drawing/2014/main" id="{6E2D1826-6C3B-42AB-94D9-2808D4647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" y="561"/>
                <a:ext cx="5" cy="22"/>
              </a:xfrm>
              <a:custGeom>
                <a:avLst/>
                <a:gdLst>
                  <a:gd name="T0" fmla="*/ 18 w 31"/>
                  <a:gd name="T1" fmla="*/ 0 h 157"/>
                  <a:gd name="T2" fmla="*/ 0 w 31"/>
                  <a:gd name="T3" fmla="*/ 141 h 157"/>
                  <a:gd name="T4" fmla="*/ 31 w 31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57">
                    <a:moveTo>
                      <a:pt x="18" y="0"/>
                    </a:moveTo>
                    <a:lnTo>
                      <a:pt x="0" y="141"/>
                    </a:lnTo>
                    <a:lnTo>
                      <a:pt x="31" y="1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2" name="Freeform 797">
                <a:extLst>
                  <a:ext uri="{FF2B5EF4-FFF2-40B4-BE49-F238E27FC236}">
                    <a16:creationId xmlns:a16="http://schemas.microsoft.com/office/drawing/2014/main" id="{935D7359-D7DA-4BB4-8D42-16994E0CF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582"/>
                <a:ext cx="51" cy="27"/>
              </a:xfrm>
              <a:custGeom>
                <a:avLst/>
                <a:gdLst>
                  <a:gd name="T0" fmla="*/ 361 w 361"/>
                  <a:gd name="T1" fmla="*/ 1 h 187"/>
                  <a:gd name="T2" fmla="*/ 330 w 361"/>
                  <a:gd name="T3" fmla="*/ 0 h 187"/>
                  <a:gd name="T4" fmla="*/ 298 w 361"/>
                  <a:gd name="T5" fmla="*/ 46 h 187"/>
                  <a:gd name="T6" fmla="*/ 282 w 361"/>
                  <a:gd name="T7" fmla="*/ 108 h 187"/>
                  <a:gd name="T8" fmla="*/ 312 w 361"/>
                  <a:gd name="T9" fmla="*/ 141 h 187"/>
                  <a:gd name="T10" fmla="*/ 281 w 361"/>
                  <a:gd name="T11" fmla="*/ 187 h 187"/>
                  <a:gd name="T12" fmla="*/ 250 w 361"/>
                  <a:gd name="T13" fmla="*/ 187 h 187"/>
                  <a:gd name="T14" fmla="*/ 250 w 361"/>
                  <a:gd name="T15" fmla="*/ 140 h 187"/>
                  <a:gd name="T16" fmla="*/ 218 w 361"/>
                  <a:gd name="T17" fmla="*/ 140 h 187"/>
                  <a:gd name="T18" fmla="*/ 187 w 361"/>
                  <a:gd name="T19" fmla="*/ 155 h 187"/>
                  <a:gd name="T20" fmla="*/ 62 w 361"/>
                  <a:gd name="T21" fmla="*/ 122 h 187"/>
                  <a:gd name="T22" fmla="*/ 30 w 361"/>
                  <a:gd name="T23" fmla="*/ 168 h 187"/>
                  <a:gd name="T24" fmla="*/ 0 w 361"/>
                  <a:gd name="T25" fmla="*/ 12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187">
                    <a:moveTo>
                      <a:pt x="361" y="1"/>
                    </a:moveTo>
                    <a:lnTo>
                      <a:pt x="330" y="0"/>
                    </a:lnTo>
                    <a:lnTo>
                      <a:pt x="298" y="46"/>
                    </a:lnTo>
                    <a:lnTo>
                      <a:pt x="282" y="108"/>
                    </a:lnTo>
                    <a:lnTo>
                      <a:pt x="312" y="141"/>
                    </a:lnTo>
                    <a:lnTo>
                      <a:pt x="281" y="187"/>
                    </a:lnTo>
                    <a:lnTo>
                      <a:pt x="250" y="187"/>
                    </a:lnTo>
                    <a:lnTo>
                      <a:pt x="250" y="140"/>
                    </a:lnTo>
                    <a:lnTo>
                      <a:pt x="218" y="140"/>
                    </a:lnTo>
                    <a:lnTo>
                      <a:pt x="187" y="155"/>
                    </a:lnTo>
                    <a:lnTo>
                      <a:pt x="62" y="122"/>
                    </a:lnTo>
                    <a:lnTo>
                      <a:pt x="30" y="168"/>
                    </a:lnTo>
                    <a:lnTo>
                      <a:pt x="0" y="1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3" name="Freeform 798">
                <a:extLst>
                  <a:ext uri="{FF2B5EF4-FFF2-40B4-BE49-F238E27FC236}">
                    <a16:creationId xmlns:a16="http://schemas.microsoft.com/office/drawing/2014/main" id="{E0D484E6-D8F1-49E6-BCD7-E58B965BB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600"/>
                <a:ext cx="18" cy="8"/>
              </a:xfrm>
              <a:custGeom>
                <a:avLst/>
                <a:gdLst>
                  <a:gd name="T0" fmla="*/ 0 w 127"/>
                  <a:gd name="T1" fmla="*/ 61 h 61"/>
                  <a:gd name="T2" fmla="*/ 78 w 127"/>
                  <a:gd name="T3" fmla="*/ 46 h 61"/>
                  <a:gd name="T4" fmla="*/ 127 w 127"/>
                  <a:gd name="T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" h="61">
                    <a:moveTo>
                      <a:pt x="0" y="61"/>
                    </a:moveTo>
                    <a:lnTo>
                      <a:pt x="78" y="46"/>
                    </a:lnTo>
                    <a:lnTo>
                      <a:pt x="12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4" name="Freeform 799">
                <a:extLst>
                  <a:ext uri="{FF2B5EF4-FFF2-40B4-BE49-F238E27FC236}">
                    <a16:creationId xmlns:a16="http://schemas.microsoft.com/office/drawing/2014/main" id="{06E175D6-C051-4D21-A8A5-1FF2D53D8B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532"/>
                <a:ext cx="18" cy="68"/>
              </a:xfrm>
              <a:custGeom>
                <a:avLst/>
                <a:gdLst>
                  <a:gd name="T0" fmla="*/ 125 w 125"/>
                  <a:gd name="T1" fmla="*/ 471 h 471"/>
                  <a:gd name="T2" fmla="*/ 109 w 125"/>
                  <a:gd name="T3" fmla="*/ 439 h 471"/>
                  <a:gd name="T4" fmla="*/ 62 w 125"/>
                  <a:gd name="T5" fmla="*/ 438 h 471"/>
                  <a:gd name="T6" fmla="*/ 78 w 125"/>
                  <a:gd name="T7" fmla="*/ 407 h 471"/>
                  <a:gd name="T8" fmla="*/ 48 w 125"/>
                  <a:gd name="T9" fmla="*/ 344 h 471"/>
                  <a:gd name="T10" fmla="*/ 0 w 125"/>
                  <a:gd name="T11" fmla="*/ 406 h 471"/>
                  <a:gd name="T12" fmla="*/ 1 w 125"/>
                  <a:gd name="T13" fmla="*/ 344 h 471"/>
                  <a:gd name="T14" fmla="*/ 18 w 125"/>
                  <a:gd name="T15" fmla="*/ 265 h 471"/>
                  <a:gd name="T16" fmla="*/ 65 w 125"/>
                  <a:gd name="T17" fmla="*/ 204 h 471"/>
                  <a:gd name="T18" fmla="*/ 116 w 125"/>
                  <a:gd name="T19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471">
                    <a:moveTo>
                      <a:pt x="125" y="471"/>
                    </a:moveTo>
                    <a:lnTo>
                      <a:pt x="109" y="439"/>
                    </a:lnTo>
                    <a:lnTo>
                      <a:pt x="62" y="438"/>
                    </a:lnTo>
                    <a:lnTo>
                      <a:pt x="78" y="407"/>
                    </a:lnTo>
                    <a:lnTo>
                      <a:pt x="48" y="344"/>
                    </a:lnTo>
                    <a:lnTo>
                      <a:pt x="0" y="406"/>
                    </a:lnTo>
                    <a:lnTo>
                      <a:pt x="1" y="344"/>
                    </a:lnTo>
                    <a:lnTo>
                      <a:pt x="18" y="265"/>
                    </a:lnTo>
                    <a:lnTo>
                      <a:pt x="65" y="204"/>
                    </a:lnTo>
                    <a:lnTo>
                      <a:pt x="11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5" name="Freeform 800">
                <a:extLst>
                  <a:ext uri="{FF2B5EF4-FFF2-40B4-BE49-F238E27FC236}">
                    <a16:creationId xmlns:a16="http://schemas.microsoft.com/office/drawing/2014/main" id="{AA61C84D-B85E-4F57-B2C4-81B2B428B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643"/>
                <a:ext cx="22" cy="11"/>
              </a:xfrm>
              <a:custGeom>
                <a:avLst/>
                <a:gdLst>
                  <a:gd name="T0" fmla="*/ 158 w 158"/>
                  <a:gd name="T1" fmla="*/ 17 h 77"/>
                  <a:gd name="T2" fmla="*/ 48 w 158"/>
                  <a:gd name="T3" fmla="*/ 0 h 77"/>
                  <a:gd name="T4" fmla="*/ 16 w 158"/>
                  <a:gd name="T5" fmla="*/ 77 h 77"/>
                  <a:gd name="T6" fmla="*/ 0 w 158"/>
                  <a:gd name="T7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77">
                    <a:moveTo>
                      <a:pt x="158" y="17"/>
                    </a:moveTo>
                    <a:lnTo>
                      <a:pt x="48" y="0"/>
                    </a:lnTo>
                    <a:lnTo>
                      <a:pt x="16" y="77"/>
                    </a:lnTo>
                    <a:lnTo>
                      <a:pt x="0" y="7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6" name="Freeform 801">
                <a:extLst>
                  <a:ext uri="{FF2B5EF4-FFF2-40B4-BE49-F238E27FC236}">
                    <a16:creationId xmlns:a16="http://schemas.microsoft.com/office/drawing/2014/main" id="{96655D7B-A847-490D-B656-69BA2FF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2" y="624"/>
                <a:ext cx="56" cy="30"/>
              </a:xfrm>
              <a:custGeom>
                <a:avLst/>
                <a:gdLst>
                  <a:gd name="T0" fmla="*/ 389 w 389"/>
                  <a:gd name="T1" fmla="*/ 203 h 207"/>
                  <a:gd name="T2" fmla="*/ 326 w 389"/>
                  <a:gd name="T3" fmla="*/ 177 h 207"/>
                  <a:gd name="T4" fmla="*/ 248 w 389"/>
                  <a:gd name="T5" fmla="*/ 207 h 207"/>
                  <a:gd name="T6" fmla="*/ 140 w 389"/>
                  <a:gd name="T7" fmla="*/ 80 h 207"/>
                  <a:gd name="T8" fmla="*/ 77 w 389"/>
                  <a:gd name="T9" fmla="*/ 32 h 207"/>
                  <a:gd name="T10" fmla="*/ 0 w 389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9" h="207">
                    <a:moveTo>
                      <a:pt x="389" y="203"/>
                    </a:moveTo>
                    <a:lnTo>
                      <a:pt x="326" y="177"/>
                    </a:lnTo>
                    <a:lnTo>
                      <a:pt x="248" y="207"/>
                    </a:lnTo>
                    <a:lnTo>
                      <a:pt x="140" y="80"/>
                    </a:lnTo>
                    <a:lnTo>
                      <a:pt x="77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7" name="Freeform 802">
                <a:extLst>
                  <a:ext uri="{FF2B5EF4-FFF2-40B4-BE49-F238E27FC236}">
                    <a16:creationId xmlns:a16="http://schemas.microsoft.com/office/drawing/2014/main" id="{975B0D61-48C6-41ED-A5FF-906085186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610"/>
                <a:ext cx="13" cy="40"/>
              </a:xfrm>
              <a:custGeom>
                <a:avLst/>
                <a:gdLst>
                  <a:gd name="T0" fmla="*/ 51 w 96"/>
                  <a:gd name="T1" fmla="*/ 0 h 281"/>
                  <a:gd name="T2" fmla="*/ 96 w 96"/>
                  <a:gd name="T3" fmla="*/ 79 h 281"/>
                  <a:gd name="T4" fmla="*/ 64 w 96"/>
                  <a:gd name="T5" fmla="*/ 204 h 281"/>
                  <a:gd name="T6" fmla="*/ 16 w 96"/>
                  <a:gd name="T7" fmla="*/ 235 h 281"/>
                  <a:gd name="T8" fmla="*/ 0 w 96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281">
                    <a:moveTo>
                      <a:pt x="51" y="0"/>
                    </a:moveTo>
                    <a:lnTo>
                      <a:pt x="96" y="79"/>
                    </a:lnTo>
                    <a:lnTo>
                      <a:pt x="64" y="204"/>
                    </a:lnTo>
                    <a:lnTo>
                      <a:pt x="16" y="235"/>
                    </a:lnTo>
                    <a:lnTo>
                      <a:pt x="0" y="2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8" name="Freeform 803">
                <a:extLst>
                  <a:ext uri="{FF2B5EF4-FFF2-40B4-BE49-F238E27FC236}">
                    <a16:creationId xmlns:a16="http://schemas.microsoft.com/office/drawing/2014/main" id="{B2BB618C-D04A-41E7-A9BE-2C711BFE0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4" y="645"/>
                <a:ext cx="27" cy="12"/>
              </a:xfrm>
              <a:custGeom>
                <a:avLst/>
                <a:gdLst>
                  <a:gd name="T0" fmla="*/ 0 w 188"/>
                  <a:gd name="T1" fmla="*/ 0 h 80"/>
                  <a:gd name="T2" fmla="*/ 140 w 188"/>
                  <a:gd name="T3" fmla="*/ 80 h 80"/>
                  <a:gd name="T4" fmla="*/ 188 w 188"/>
                  <a:gd name="T5" fmla="*/ 3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" h="80">
                    <a:moveTo>
                      <a:pt x="0" y="0"/>
                    </a:moveTo>
                    <a:lnTo>
                      <a:pt x="140" y="80"/>
                    </a:lnTo>
                    <a:lnTo>
                      <a:pt x="188" y="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9" name="Freeform 804">
                <a:extLst>
                  <a:ext uri="{FF2B5EF4-FFF2-40B4-BE49-F238E27FC236}">
                    <a16:creationId xmlns:a16="http://schemas.microsoft.com/office/drawing/2014/main" id="{AC825513-CBCC-4CF2-89E5-2E7281A77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0" y="645"/>
                <a:ext cx="14" cy="3"/>
              </a:xfrm>
              <a:custGeom>
                <a:avLst/>
                <a:gdLst>
                  <a:gd name="T0" fmla="*/ 0 w 93"/>
                  <a:gd name="T1" fmla="*/ 0 h 16"/>
                  <a:gd name="T2" fmla="*/ 46 w 93"/>
                  <a:gd name="T3" fmla="*/ 16 h 16"/>
                  <a:gd name="T4" fmla="*/ 93 w 93"/>
                  <a:gd name="T5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16">
                    <a:moveTo>
                      <a:pt x="0" y="0"/>
                    </a:moveTo>
                    <a:lnTo>
                      <a:pt x="46" y="16"/>
                    </a:lnTo>
                    <a:lnTo>
                      <a:pt x="93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0" name="Freeform 805">
                <a:extLst>
                  <a:ext uri="{FF2B5EF4-FFF2-40B4-BE49-F238E27FC236}">
                    <a16:creationId xmlns:a16="http://schemas.microsoft.com/office/drawing/2014/main" id="{51D5D077-D5D0-4D07-8F51-6FB87E3BF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" y="754"/>
                <a:ext cx="179" cy="37"/>
              </a:xfrm>
              <a:custGeom>
                <a:avLst/>
                <a:gdLst>
                  <a:gd name="T0" fmla="*/ 1252 w 1252"/>
                  <a:gd name="T1" fmla="*/ 249 h 257"/>
                  <a:gd name="T2" fmla="*/ 1034 w 1252"/>
                  <a:gd name="T3" fmla="*/ 199 h 257"/>
                  <a:gd name="T4" fmla="*/ 703 w 1252"/>
                  <a:gd name="T5" fmla="*/ 257 h 257"/>
                  <a:gd name="T6" fmla="*/ 705 w 1252"/>
                  <a:gd name="T7" fmla="*/ 147 h 257"/>
                  <a:gd name="T8" fmla="*/ 565 w 1252"/>
                  <a:gd name="T9" fmla="*/ 83 h 257"/>
                  <a:gd name="T10" fmla="*/ 548 w 1252"/>
                  <a:gd name="T11" fmla="*/ 192 h 257"/>
                  <a:gd name="T12" fmla="*/ 299 w 1252"/>
                  <a:gd name="T13" fmla="*/ 0 h 257"/>
                  <a:gd name="T14" fmla="*/ 96 w 1252"/>
                  <a:gd name="T15" fmla="*/ 14 h 257"/>
                  <a:gd name="T16" fmla="*/ 0 w 1252"/>
                  <a:gd name="T17" fmla="*/ 106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2" h="257">
                    <a:moveTo>
                      <a:pt x="1252" y="249"/>
                    </a:moveTo>
                    <a:lnTo>
                      <a:pt x="1034" y="199"/>
                    </a:lnTo>
                    <a:lnTo>
                      <a:pt x="703" y="257"/>
                    </a:lnTo>
                    <a:lnTo>
                      <a:pt x="705" y="147"/>
                    </a:lnTo>
                    <a:lnTo>
                      <a:pt x="565" y="83"/>
                    </a:lnTo>
                    <a:lnTo>
                      <a:pt x="548" y="192"/>
                    </a:lnTo>
                    <a:lnTo>
                      <a:pt x="299" y="0"/>
                    </a:lnTo>
                    <a:lnTo>
                      <a:pt x="96" y="14"/>
                    </a:lnTo>
                    <a:lnTo>
                      <a:pt x="0" y="10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1" name="Freeform 806">
                <a:extLst>
                  <a:ext uri="{FF2B5EF4-FFF2-40B4-BE49-F238E27FC236}">
                    <a16:creationId xmlns:a16="http://schemas.microsoft.com/office/drawing/2014/main" id="{578E094B-A961-48D6-BD1B-12D481423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769"/>
                <a:ext cx="93" cy="195"/>
              </a:xfrm>
              <a:custGeom>
                <a:avLst/>
                <a:gdLst>
                  <a:gd name="T0" fmla="*/ 653 w 653"/>
                  <a:gd name="T1" fmla="*/ 1364 h 1364"/>
                  <a:gd name="T2" fmla="*/ 580 w 653"/>
                  <a:gd name="T3" fmla="*/ 1199 h 1364"/>
                  <a:gd name="T4" fmla="*/ 644 w 653"/>
                  <a:gd name="T5" fmla="*/ 1137 h 1364"/>
                  <a:gd name="T6" fmla="*/ 613 w 653"/>
                  <a:gd name="T7" fmla="*/ 1105 h 1364"/>
                  <a:gd name="T8" fmla="*/ 520 w 653"/>
                  <a:gd name="T9" fmla="*/ 1073 h 1364"/>
                  <a:gd name="T10" fmla="*/ 371 w 653"/>
                  <a:gd name="T11" fmla="*/ 522 h 1364"/>
                  <a:gd name="T12" fmla="*/ 292 w 653"/>
                  <a:gd name="T13" fmla="*/ 505 h 1364"/>
                  <a:gd name="T14" fmla="*/ 277 w 653"/>
                  <a:gd name="T15" fmla="*/ 474 h 1364"/>
                  <a:gd name="T16" fmla="*/ 388 w 653"/>
                  <a:gd name="T17" fmla="*/ 412 h 1364"/>
                  <a:gd name="T18" fmla="*/ 297 w 653"/>
                  <a:gd name="T19" fmla="*/ 192 h 1364"/>
                  <a:gd name="T20" fmla="*/ 61 w 653"/>
                  <a:gd name="T21" fmla="*/ 251 h 1364"/>
                  <a:gd name="T22" fmla="*/ 0 w 653"/>
                  <a:gd name="T23" fmla="*/ 94 h 1364"/>
                  <a:gd name="T24" fmla="*/ 47 w 653"/>
                  <a:gd name="T25" fmla="*/ 79 h 1364"/>
                  <a:gd name="T26" fmla="*/ 17 w 653"/>
                  <a:gd name="T27" fmla="*/ 0 h 1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3" h="1364">
                    <a:moveTo>
                      <a:pt x="653" y="1364"/>
                    </a:moveTo>
                    <a:lnTo>
                      <a:pt x="580" y="1199"/>
                    </a:lnTo>
                    <a:lnTo>
                      <a:pt x="644" y="1137"/>
                    </a:lnTo>
                    <a:lnTo>
                      <a:pt x="613" y="1105"/>
                    </a:lnTo>
                    <a:lnTo>
                      <a:pt x="520" y="1073"/>
                    </a:lnTo>
                    <a:lnTo>
                      <a:pt x="371" y="522"/>
                    </a:lnTo>
                    <a:lnTo>
                      <a:pt x="292" y="505"/>
                    </a:lnTo>
                    <a:lnTo>
                      <a:pt x="277" y="474"/>
                    </a:lnTo>
                    <a:lnTo>
                      <a:pt x="388" y="412"/>
                    </a:lnTo>
                    <a:lnTo>
                      <a:pt x="297" y="192"/>
                    </a:lnTo>
                    <a:lnTo>
                      <a:pt x="61" y="251"/>
                    </a:lnTo>
                    <a:lnTo>
                      <a:pt x="0" y="94"/>
                    </a:lnTo>
                    <a:lnTo>
                      <a:pt x="47" y="79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2" name="Freeform 807">
                <a:extLst>
                  <a:ext uri="{FF2B5EF4-FFF2-40B4-BE49-F238E27FC236}">
                    <a16:creationId xmlns:a16="http://schemas.microsoft.com/office/drawing/2014/main" id="{CB47E31A-2089-41E4-9B91-BFEF7C529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2" y="790"/>
                <a:ext cx="31" cy="14"/>
              </a:xfrm>
              <a:custGeom>
                <a:avLst/>
                <a:gdLst>
                  <a:gd name="T0" fmla="*/ 218 w 218"/>
                  <a:gd name="T1" fmla="*/ 97 h 97"/>
                  <a:gd name="T2" fmla="*/ 109 w 218"/>
                  <a:gd name="T3" fmla="*/ 32 h 97"/>
                  <a:gd name="T4" fmla="*/ 0 w 218"/>
                  <a:gd name="T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" h="97">
                    <a:moveTo>
                      <a:pt x="218" y="97"/>
                    </a:moveTo>
                    <a:lnTo>
                      <a:pt x="109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2" name="Group 1009">
              <a:extLst>
                <a:ext uri="{FF2B5EF4-FFF2-40B4-BE49-F238E27FC236}">
                  <a16:creationId xmlns:a16="http://schemas.microsoft.com/office/drawing/2014/main" id="{EDA00C57-5D81-489A-898C-ADA3FF6F4E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9" y="376"/>
              <a:ext cx="1917" cy="910"/>
              <a:chOff x="3359" y="376"/>
              <a:chExt cx="1917" cy="910"/>
            </a:xfrm>
          </p:grpSpPr>
          <p:sp>
            <p:nvSpPr>
              <p:cNvPr id="1733" name="Freeform 809">
                <a:extLst>
                  <a:ext uri="{FF2B5EF4-FFF2-40B4-BE49-F238E27FC236}">
                    <a16:creationId xmlns:a16="http://schemas.microsoft.com/office/drawing/2014/main" id="{042F61CE-1E31-4C73-885D-07A868B54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9" y="804"/>
                <a:ext cx="39" cy="129"/>
              </a:xfrm>
              <a:custGeom>
                <a:avLst/>
                <a:gdLst>
                  <a:gd name="T0" fmla="*/ 136 w 272"/>
                  <a:gd name="T1" fmla="*/ 908 h 908"/>
                  <a:gd name="T2" fmla="*/ 0 w 272"/>
                  <a:gd name="T3" fmla="*/ 561 h 908"/>
                  <a:gd name="T4" fmla="*/ 272 w 272"/>
                  <a:gd name="T5" fmla="*/ 173 h 908"/>
                  <a:gd name="T6" fmla="*/ 243 w 272"/>
                  <a:gd name="T7" fmla="*/ 0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2" h="908">
                    <a:moveTo>
                      <a:pt x="136" y="908"/>
                    </a:moveTo>
                    <a:lnTo>
                      <a:pt x="0" y="561"/>
                    </a:lnTo>
                    <a:lnTo>
                      <a:pt x="272" y="173"/>
                    </a:lnTo>
                    <a:lnTo>
                      <a:pt x="24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4" name="Freeform 810">
                <a:extLst>
                  <a:ext uri="{FF2B5EF4-FFF2-40B4-BE49-F238E27FC236}">
                    <a16:creationId xmlns:a16="http://schemas.microsoft.com/office/drawing/2014/main" id="{1889E6B7-59E3-45F7-8CD8-EA29B352F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2" y="710"/>
                <a:ext cx="33" cy="80"/>
              </a:xfrm>
              <a:custGeom>
                <a:avLst/>
                <a:gdLst>
                  <a:gd name="T0" fmla="*/ 0 w 227"/>
                  <a:gd name="T1" fmla="*/ 562 h 562"/>
                  <a:gd name="T2" fmla="*/ 227 w 227"/>
                  <a:gd name="T3" fmla="*/ 32 h 562"/>
                  <a:gd name="T4" fmla="*/ 197 w 227"/>
                  <a:gd name="T5" fmla="*/ 0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562">
                    <a:moveTo>
                      <a:pt x="0" y="562"/>
                    </a:moveTo>
                    <a:lnTo>
                      <a:pt x="227" y="32"/>
                    </a:lnTo>
                    <a:lnTo>
                      <a:pt x="19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5" name="Freeform 811">
                <a:extLst>
                  <a:ext uri="{FF2B5EF4-FFF2-40B4-BE49-F238E27FC236}">
                    <a16:creationId xmlns:a16="http://schemas.microsoft.com/office/drawing/2014/main" id="{8FF9DDD9-885F-45FE-A060-746398037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" y="928"/>
                <a:ext cx="104" cy="36"/>
              </a:xfrm>
              <a:custGeom>
                <a:avLst/>
                <a:gdLst>
                  <a:gd name="T0" fmla="*/ 727 w 727"/>
                  <a:gd name="T1" fmla="*/ 39 h 255"/>
                  <a:gd name="T2" fmla="*/ 540 w 727"/>
                  <a:gd name="T3" fmla="*/ 36 h 255"/>
                  <a:gd name="T4" fmla="*/ 413 w 727"/>
                  <a:gd name="T5" fmla="*/ 128 h 255"/>
                  <a:gd name="T6" fmla="*/ 289 w 727"/>
                  <a:gd name="T7" fmla="*/ 1 h 255"/>
                  <a:gd name="T8" fmla="*/ 210 w 727"/>
                  <a:gd name="T9" fmla="*/ 0 h 255"/>
                  <a:gd name="T10" fmla="*/ 129 w 727"/>
                  <a:gd name="T11" fmla="*/ 250 h 255"/>
                  <a:gd name="T12" fmla="*/ 0 w 727"/>
                  <a:gd name="T13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7" h="255">
                    <a:moveTo>
                      <a:pt x="727" y="39"/>
                    </a:moveTo>
                    <a:lnTo>
                      <a:pt x="540" y="36"/>
                    </a:lnTo>
                    <a:lnTo>
                      <a:pt x="413" y="128"/>
                    </a:lnTo>
                    <a:lnTo>
                      <a:pt x="289" y="1"/>
                    </a:lnTo>
                    <a:lnTo>
                      <a:pt x="210" y="0"/>
                    </a:lnTo>
                    <a:lnTo>
                      <a:pt x="129" y="250"/>
                    </a:lnTo>
                    <a:lnTo>
                      <a:pt x="0" y="2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6" name="Freeform 812">
                <a:extLst>
                  <a:ext uri="{FF2B5EF4-FFF2-40B4-BE49-F238E27FC236}">
                    <a16:creationId xmlns:a16="http://schemas.microsoft.com/office/drawing/2014/main" id="{789874CF-B823-402A-9EF5-4B9A2F1E0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925"/>
                <a:ext cx="63" cy="12"/>
              </a:xfrm>
              <a:custGeom>
                <a:avLst/>
                <a:gdLst>
                  <a:gd name="T0" fmla="*/ 442 w 442"/>
                  <a:gd name="T1" fmla="*/ 80 h 80"/>
                  <a:gd name="T2" fmla="*/ 350 w 442"/>
                  <a:gd name="T3" fmla="*/ 0 h 80"/>
                  <a:gd name="T4" fmla="*/ 157 w 442"/>
                  <a:gd name="T5" fmla="*/ 60 h 80"/>
                  <a:gd name="T6" fmla="*/ 0 w 442"/>
                  <a:gd name="T7" fmla="*/ 5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2" h="80">
                    <a:moveTo>
                      <a:pt x="442" y="80"/>
                    </a:moveTo>
                    <a:lnTo>
                      <a:pt x="350" y="0"/>
                    </a:lnTo>
                    <a:lnTo>
                      <a:pt x="157" y="60"/>
                    </a:lnTo>
                    <a:lnTo>
                      <a:pt x="0" y="5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7" name="Freeform 813">
                <a:extLst>
                  <a:ext uri="{FF2B5EF4-FFF2-40B4-BE49-F238E27FC236}">
                    <a16:creationId xmlns:a16="http://schemas.microsoft.com/office/drawing/2014/main" id="{822537D9-434C-410B-972C-F266CEA0B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861"/>
                <a:ext cx="85" cy="51"/>
              </a:xfrm>
              <a:custGeom>
                <a:avLst/>
                <a:gdLst>
                  <a:gd name="T0" fmla="*/ 0 w 596"/>
                  <a:gd name="T1" fmla="*/ 151 h 358"/>
                  <a:gd name="T2" fmla="*/ 93 w 596"/>
                  <a:gd name="T3" fmla="*/ 199 h 358"/>
                  <a:gd name="T4" fmla="*/ 76 w 596"/>
                  <a:gd name="T5" fmla="*/ 308 h 358"/>
                  <a:gd name="T6" fmla="*/ 311 w 596"/>
                  <a:gd name="T7" fmla="*/ 358 h 358"/>
                  <a:gd name="T8" fmla="*/ 500 w 596"/>
                  <a:gd name="T9" fmla="*/ 268 h 358"/>
                  <a:gd name="T10" fmla="*/ 502 w 596"/>
                  <a:gd name="T11" fmla="*/ 142 h 358"/>
                  <a:gd name="T12" fmla="*/ 596 w 596"/>
                  <a:gd name="T13" fmla="*/ 112 h 358"/>
                  <a:gd name="T14" fmla="*/ 582 w 596"/>
                  <a:gd name="T15" fmla="*/ 49 h 358"/>
                  <a:gd name="T16" fmla="*/ 378 w 596"/>
                  <a:gd name="T17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6" h="358">
                    <a:moveTo>
                      <a:pt x="0" y="151"/>
                    </a:moveTo>
                    <a:lnTo>
                      <a:pt x="93" y="199"/>
                    </a:lnTo>
                    <a:lnTo>
                      <a:pt x="76" y="308"/>
                    </a:lnTo>
                    <a:lnTo>
                      <a:pt x="311" y="358"/>
                    </a:lnTo>
                    <a:lnTo>
                      <a:pt x="500" y="268"/>
                    </a:lnTo>
                    <a:lnTo>
                      <a:pt x="502" y="142"/>
                    </a:lnTo>
                    <a:lnTo>
                      <a:pt x="596" y="112"/>
                    </a:lnTo>
                    <a:lnTo>
                      <a:pt x="582" y="49"/>
                    </a:lnTo>
                    <a:lnTo>
                      <a:pt x="37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8" name="Freeform 814">
                <a:extLst>
                  <a:ext uri="{FF2B5EF4-FFF2-40B4-BE49-F238E27FC236}">
                    <a16:creationId xmlns:a16="http://schemas.microsoft.com/office/drawing/2014/main" id="{172133AD-5A6D-4FA3-921C-0B63E5C67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964"/>
                <a:ext cx="26" cy="23"/>
              </a:xfrm>
              <a:custGeom>
                <a:avLst/>
                <a:gdLst>
                  <a:gd name="T0" fmla="*/ 0 w 187"/>
                  <a:gd name="T1" fmla="*/ 162 h 162"/>
                  <a:gd name="T2" fmla="*/ 34 w 187"/>
                  <a:gd name="T3" fmla="*/ 6 h 162"/>
                  <a:gd name="T4" fmla="*/ 187 w 187"/>
                  <a:gd name="T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" h="162">
                    <a:moveTo>
                      <a:pt x="0" y="162"/>
                    </a:moveTo>
                    <a:lnTo>
                      <a:pt x="34" y="6"/>
                    </a:lnTo>
                    <a:lnTo>
                      <a:pt x="18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9" name="Freeform 815">
                <a:extLst>
                  <a:ext uri="{FF2B5EF4-FFF2-40B4-BE49-F238E27FC236}">
                    <a16:creationId xmlns:a16="http://schemas.microsoft.com/office/drawing/2014/main" id="{C7025200-1020-49D2-B540-E42E0CF18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1014"/>
                <a:ext cx="128" cy="39"/>
              </a:xfrm>
              <a:custGeom>
                <a:avLst/>
                <a:gdLst>
                  <a:gd name="T0" fmla="*/ 894 w 894"/>
                  <a:gd name="T1" fmla="*/ 0 h 276"/>
                  <a:gd name="T2" fmla="*/ 530 w 894"/>
                  <a:gd name="T3" fmla="*/ 183 h 276"/>
                  <a:gd name="T4" fmla="*/ 482 w 894"/>
                  <a:gd name="T5" fmla="*/ 276 h 276"/>
                  <a:gd name="T6" fmla="*/ 170 w 894"/>
                  <a:gd name="T7" fmla="*/ 240 h 276"/>
                  <a:gd name="T8" fmla="*/ 124 w 894"/>
                  <a:gd name="T9" fmla="*/ 114 h 276"/>
                  <a:gd name="T10" fmla="*/ 0 w 894"/>
                  <a:gd name="T11" fmla="*/ 5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4" h="276">
                    <a:moveTo>
                      <a:pt x="894" y="0"/>
                    </a:moveTo>
                    <a:lnTo>
                      <a:pt x="530" y="183"/>
                    </a:lnTo>
                    <a:lnTo>
                      <a:pt x="482" y="276"/>
                    </a:lnTo>
                    <a:lnTo>
                      <a:pt x="170" y="240"/>
                    </a:lnTo>
                    <a:lnTo>
                      <a:pt x="124" y="114"/>
                    </a:lnTo>
                    <a:lnTo>
                      <a:pt x="0" y="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0" name="Line 816">
                <a:extLst>
                  <a:ext uri="{FF2B5EF4-FFF2-40B4-BE49-F238E27FC236}">
                    <a16:creationId xmlns:a16="http://schemas.microsoft.com/office/drawing/2014/main" id="{380108FA-3236-4A8C-851B-75E024DEE5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68" y="1021"/>
                <a:ext cx="9" cy="2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1" name="Freeform 817">
                <a:extLst>
                  <a:ext uri="{FF2B5EF4-FFF2-40B4-BE49-F238E27FC236}">
                    <a16:creationId xmlns:a16="http://schemas.microsoft.com/office/drawing/2014/main" id="{3E93263C-400C-4365-BA40-6E5429F4F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1081"/>
                <a:ext cx="27" cy="29"/>
              </a:xfrm>
              <a:custGeom>
                <a:avLst/>
                <a:gdLst>
                  <a:gd name="T0" fmla="*/ 0 w 191"/>
                  <a:gd name="T1" fmla="*/ 201 h 201"/>
                  <a:gd name="T2" fmla="*/ 49 w 191"/>
                  <a:gd name="T3" fmla="*/ 92 h 201"/>
                  <a:gd name="T4" fmla="*/ 191 w 191"/>
                  <a:gd name="T5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1" h="201">
                    <a:moveTo>
                      <a:pt x="0" y="201"/>
                    </a:moveTo>
                    <a:lnTo>
                      <a:pt x="49" y="92"/>
                    </a:lnTo>
                    <a:lnTo>
                      <a:pt x="19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2" name="Freeform 818">
                <a:extLst>
                  <a:ext uri="{FF2B5EF4-FFF2-40B4-BE49-F238E27FC236}">
                    <a16:creationId xmlns:a16="http://schemas.microsoft.com/office/drawing/2014/main" id="{E7701B21-A96E-4F24-9B3A-66A12CA53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7" y="1081"/>
                <a:ext cx="114" cy="62"/>
              </a:xfrm>
              <a:custGeom>
                <a:avLst/>
                <a:gdLst>
                  <a:gd name="T0" fmla="*/ 795 w 795"/>
                  <a:gd name="T1" fmla="*/ 324 h 429"/>
                  <a:gd name="T2" fmla="*/ 623 w 795"/>
                  <a:gd name="T3" fmla="*/ 338 h 429"/>
                  <a:gd name="T4" fmla="*/ 433 w 795"/>
                  <a:gd name="T5" fmla="*/ 429 h 429"/>
                  <a:gd name="T6" fmla="*/ 246 w 795"/>
                  <a:gd name="T7" fmla="*/ 349 h 429"/>
                  <a:gd name="T8" fmla="*/ 312 w 795"/>
                  <a:gd name="T9" fmla="*/ 114 h 429"/>
                  <a:gd name="T10" fmla="*/ 250 w 795"/>
                  <a:gd name="T11" fmla="*/ 34 h 429"/>
                  <a:gd name="T12" fmla="*/ 171 w 795"/>
                  <a:gd name="T13" fmla="*/ 81 h 429"/>
                  <a:gd name="T14" fmla="*/ 0 w 795"/>
                  <a:gd name="T15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429">
                    <a:moveTo>
                      <a:pt x="795" y="324"/>
                    </a:moveTo>
                    <a:lnTo>
                      <a:pt x="623" y="338"/>
                    </a:lnTo>
                    <a:lnTo>
                      <a:pt x="433" y="429"/>
                    </a:lnTo>
                    <a:lnTo>
                      <a:pt x="246" y="349"/>
                    </a:lnTo>
                    <a:lnTo>
                      <a:pt x="312" y="114"/>
                    </a:lnTo>
                    <a:lnTo>
                      <a:pt x="250" y="34"/>
                    </a:lnTo>
                    <a:lnTo>
                      <a:pt x="171" y="8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3" name="Freeform 819">
                <a:extLst>
                  <a:ext uri="{FF2B5EF4-FFF2-40B4-BE49-F238E27FC236}">
                    <a16:creationId xmlns:a16="http://schemas.microsoft.com/office/drawing/2014/main" id="{2279CBB3-532E-427F-98C1-7884DC647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6" y="1110"/>
                <a:ext cx="54" cy="46"/>
              </a:xfrm>
              <a:custGeom>
                <a:avLst/>
                <a:gdLst>
                  <a:gd name="T0" fmla="*/ 0 w 380"/>
                  <a:gd name="T1" fmla="*/ 324 h 324"/>
                  <a:gd name="T2" fmla="*/ 190 w 380"/>
                  <a:gd name="T3" fmla="*/ 91 h 324"/>
                  <a:gd name="T4" fmla="*/ 347 w 380"/>
                  <a:gd name="T5" fmla="*/ 93 h 324"/>
                  <a:gd name="T6" fmla="*/ 380 w 380"/>
                  <a:gd name="T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0" h="324">
                    <a:moveTo>
                      <a:pt x="0" y="324"/>
                    </a:moveTo>
                    <a:lnTo>
                      <a:pt x="190" y="91"/>
                    </a:lnTo>
                    <a:lnTo>
                      <a:pt x="347" y="93"/>
                    </a:lnTo>
                    <a:lnTo>
                      <a:pt x="38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4" name="Line 820">
                <a:extLst>
                  <a:ext uri="{FF2B5EF4-FFF2-40B4-BE49-F238E27FC236}">
                    <a16:creationId xmlns:a16="http://schemas.microsoft.com/office/drawing/2014/main" id="{3E5A062F-690E-405E-A9B1-4A13B48970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67" y="1048"/>
                <a:ext cx="1" cy="3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5" name="Freeform 821">
                <a:extLst>
                  <a:ext uri="{FF2B5EF4-FFF2-40B4-BE49-F238E27FC236}">
                    <a16:creationId xmlns:a16="http://schemas.microsoft.com/office/drawing/2014/main" id="{C59296FE-398F-43D7-84BC-986F88A6C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3" y="1085"/>
                <a:ext cx="25" cy="34"/>
              </a:xfrm>
              <a:custGeom>
                <a:avLst/>
                <a:gdLst>
                  <a:gd name="T0" fmla="*/ 109 w 174"/>
                  <a:gd name="T1" fmla="*/ 237 h 237"/>
                  <a:gd name="T2" fmla="*/ 94 w 174"/>
                  <a:gd name="T3" fmla="*/ 174 h 237"/>
                  <a:gd name="T4" fmla="*/ 0 w 174"/>
                  <a:gd name="T5" fmla="*/ 94 h 237"/>
                  <a:gd name="T6" fmla="*/ 33 w 174"/>
                  <a:gd name="T7" fmla="*/ 0 h 237"/>
                  <a:gd name="T8" fmla="*/ 174 w 174"/>
                  <a:gd name="T9" fmla="*/ 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237">
                    <a:moveTo>
                      <a:pt x="109" y="237"/>
                    </a:moveTo>
                    <a:lnTo>
                      <a:pt x="94" y="174"/>
                    </a:lnTo>
                    <a:lnTo>
                      <a:pt x="0" y="94"/>
                    </a:lnTo>
                    <a:lnTo>
                      <a:pt x="33" y="0"/>
                    </a:lnTo>
                    <a:lnTo>
                      <a:pt x="174" y="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6" name="Line 822">
                <a:extLst>
                  <a:ext uri="{FF2B5EF4-FFF2-40B4-BE49-F238E27FC236}">
                    <a16:creationId xmlns:a16="http://schemas.microsoft.com/office/drawing/2014/main" id="{FE6F0085-4D3E-4C71-BEDF-4FFA0DACF0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9" y="1119"/>
                <a:ext cx="2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7" name="Line 823">
                <a:extLst>
                  <a:ext uri="{FF2B5EF4-FFF2-40B4-BE49-F238E27FC236}">
                    <a16:creationId xmlns:a16="http://schemas.microsoft.com/office/drawing/2014/main" id="{54F1BD8A-F9E9-48B4-BBE8-99CEC7289C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79" y="1119"/>
                <a:ext cx="4" cy="1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8" name="Line 824">
                <a:extLst>
                  <a:ext uri="{FF2B5EF4-FFF2-40B4-BE49-F238E27FC236}">
                    <a16:creationId xmlns:a16="http://schemas.microsoft.com/office/drawing/2014/main" id="{3280AF2A-2FD6-4130-8507-6220A93E99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1" y="1128"/>
                <a:ext cx="2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9" name="Freeform 825">
                <a:extLst>
                  <a:ext uri="{FF2B5EF4-FFF2-40B4-BE49-F238E27FC236}">
                    <a16:creationId xmlns:a16="http://schemas.microsoft.com/office/drawing/2014/main" id="{24D26CF4-1441-460F-8029-629B46BA0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1040"/>
                <a:ext cx="104" cy="58"/>
              </a:xfrm>
              <a:custGeom>
                <a:avLst/>
                <a:gdLst>
                  <a:gd name="T0" fmla="*/ 0 w 726"/>
                  <a:gd name="T1" fmla="*/ 320 h 406"/>
                  <a:gd name="T2" fmla="*/ 187 w 726"/>
                  <a:gd name="T3" fmla="*/ 402 h 406"/>
                  <a:gd name="T4" fmla="*/ 345 w 726"/>
                  <a:gd name="T5" fmla="*/ 341 h 406"/>
                  <a:gd name="T6" fmla="*/ 488 w 726"/>
                  <a:gd name="T7" fmla="*/ 406 h 406"/>
                  <a:gd name="T8" fmla="*/ 726 w 726"/>
                  <a:gd name="T9" fmla="*/ 222 h 406"/>
                  <a:gd name="T10" fmla="*/ 604 w 726"/>
                  <a:gd name="T11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6" h="406">
                    <a:moveTo>
                      <a:pt x="0" y="320"/>
                    </a:moveTo>
                    <a:lnTo>
                      <a:pt x="187" y="402"/>
                    </a:lnTo>
                    <a:lnTo>
                      <a:pt x="345" y="341"/>
                    </a:lnTo>
                    <a:lnTo>
                      <a:pt x="488" y="406"/>
                    </a:lnTo>
                    <a:lnTo>
                      <a:pt x="726" y="222"/>
                    </a:lnTo>
                    <a:lnTo>
                      <a:pt x="60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0" name="Line 826">
                <a:extLst>
                  <a:ext uri="{FF2B5EF4-FFF2-40B4-BE49-F238E27FC236}">
                    <a16:creationId xmlns:a16="http://schemas.microsoft.com/office/drawing/2014/main" id="{6D1E3D7A-7781-4906-99FB-CA2339CFFC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8" y="1014"/>
                <a:ext cx="17" cy="7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1" name="Line 827">
                <a:extLst>
                  <a:ext uri="{FF2B5EF4-FFF2-40B4-BE49-F238E27FC236}">
                    <a16:creationId xmlns:a16="http://schemas.microsoft.com/office/drawing/2014/main" id="{571BF2CC-1B84-4086-B24C-1A92BCA095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77" y="987"/>
                <a:ext cx="1" cy="3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2" name="Line 828">
                <a:extLst>
                  <a:ext uri="{FF2B5EF4-FFF2-40B4-BE49-F238E27FC236}">
                    <a16:creationId xmlns:a16="http://schemas.microsoft.com/office/drawing/2014/main" id="{F5C90A5D-EDB4-4FA4-A0A1-1C8F9E7FA2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5" y="933"/>
                <a:ext cx="3" cy="8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3" name="Freeform 829">
                <a:extLst>
                  <a:ext uri="{FF2B5EF4-FFF2-40B4-BE49-F238E27FC236}">
                    <a16:creationId xmlns:a16="http://schemas.microsoft.com/office/drawing/2014/main" id="{A3A675CC-FD19-4F84-9A6B-42C61FA84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9" y="899"/>
                <a:ext cx="204" cy="72"/>
              </a:xfrm>
              <a:custGeom>
                <a:avLst/>
                <a:gdLst>
                  <a:gd name="T0" fmla="*/ 1429 w 1429"/>
                  <a:gd name="T1" fmla="*/ 35 h 508"/>
                  <a:gd name="T2" fmla="*/ 1148 w 1429"/>
                  <a:gd name="T3" fmla="*/ 0 h 508"/>
                  <a:gd name="T4" fmla="*/ 1036 w 1429"/>
                  <a:gd name="T5" fmla="*/ 139 h 508"/>
                  <a:gd name="T6" fmla="*/ 987 w 1429"/>
                  <a:gd name="T7" fmla="*/ 326 h 508"/>
                  <a:gd name="T8" fmla="*/ 830 w 1429"/>
                  <a:gd name="T9" fmla="*/ 262 h 508"/>
                  <a:gd name="T10" fmla="*/ 560 w 1429"/>
                  <a:gd name="T11" fmla="*/ 508 h 508"/>
                  <a:gd name="T12" fmla="*/ 533 w 1429"/>
                  <a:gd name="T13" fmla="*/ 210 h 508"/>
                  <a:gd name="T14" fmla="*/ 441 w 1429"/>
                  <a:gd name="T15" fmla="*/ 131 h 508"/>
                  <a:gd name="T16" fmla="*/ 235 w 1429"/>
                  <a:gd name="T17" fmla="*/ 221 h 508"/>
                  <a:gd name="T18" fmla="*/ 190 w 1429"/>
                  <a:gd name="T19" fmla="*/ 143 h 508"/>
                  <a:gd name="T20" fmla="*/ 0 w 1429"/>
                  <a:gd name="T21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9" h="508">
                    <a:moveTo>
                      <a:pt x="1429" y="35"/>
                    </a:moveTo>
                    <a:lnTo>
                      <a:pt x="1148" y="0"/>
                    </a:lnTo>
                    <a:lnTo>
                      <a:pt x="1036" y="139"/>
                    </a:lnTo>
                    <a:lnTo>
                      <a:pt x="987" y="326"/>
                    </a:lnTo>
                    <a:lnTo>
                      <a:pt x="830" y="262"/>
                    </a:lnTo>
                    <a:lnTo>
                      <a:pt x="560" y="508"/>
                    </a:lnTo>
                    <a:lnTo>
                      <a:pt x="533" y="210"/>
                    </a:lnTo>
                    <a:lnTo>
                      <a:pt x="441" y="131"/>
                    </a:lnTo>
                    <a:lnTo>
                      <a:pt x="235" y="221"/>
                    </a:lnTo>
                    <a:lnTo>
                      <a:pt x="190" y="143"/>
                    </a:lnTo>
                    <a:lnTo>
                      <a:pt x="0" y="2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4" name="Freeform 830">
                <a:extLst>
                  <a:ext uri="{FF2B5EF4-FFF2-40B4-BE49-F238E27FC236}">
                    <a16:creationId xmlns:a16="http://schemas.microsoft.com/office/drawing/2014/main" id="{06A868D5-CFA4-4124-AB05-8C2F51E83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1" y="937"/>
                <a:ext cx="22" cy="103"/>
              </a:xfrm>
              <a:custGeom>
                <a:avLst/>
                <a:gdLst>
                  <a:gd name="T0" fmla="*/ 5 w 157"/>
                  <a:gd name="T1" fmla="*/ 0 h 721"/>
                  <a:gd name="T2" fmla="*/ 0 w 157"/>
                  <a:gd name="T3" fmla="*/ 329 h 721"/>
                  <a:gd name="T4" fmla="*/ 157 w 157"/>
                  <a:gd name="T5" fmla="*/ 362 h 721"/>
                  <a:gd name="T6" fmla="*/ 155 w 157"/>
                  <a:gd name="T7" fmla="*/ 487 h 721"/>
                  <a:gd name="T8" fmla="*/ 14 w 157"/>
                  <a:gd name="T9" fmla="*/ 501 h 721"/>
                  <a:gd name="T10" fmla="*/ 27 w 157"/>
                  <a:gd name="T11" fmla="*/ 721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721">
                    <a:moveTo>
                      <a:pt x="5" y="0"/>
                    </a:moveTo>
                    <a:lnTo>
                      <a:pt x="0" y="329"/>
                    </a:lnTo>
                    <a:lnTo>
                      <a:pt x="157" y="362"/>
                    </a:lnTo>
                    <a:lnTo>
                      <a:pt x="155" y="487"/>
                    </a:lnTo>
                    <a:lnTo>
                      <a:pt x="14" y="501"/>
                    </a:lnTo>
                    <a:lnTo>
                      <a:pt x="27" y="7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5" name="Line 831">
                <a:extLst>
                  <a:ext uri="{FF2B5EF4-FFF2-40B4-BE49-F238E27FC236}">
                    <a16:creationId xmlns:a16="http://schemas.microsoft.com/office/drawing/2014/main" id="{D77C72E2-8A01-4C7A-A41C-6B14DC89D4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71" y="928"/>
                <a:ext cx="18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6" name="Freeform 832">
                <a:extLst>
                  <a:ext uri="{FF2B5EF4-FFF2-40B4-BE49-F238E27FC236}">
                    <a16:creationId xmlns:a16="http://schemas.microsoft.com/office/drawing/2014/main" id="{EEBFC07D-C738-4A4C-89C9-B320F6C80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4" y="1024"/>
                <a:ext cx="103" cy="60"/>
              </a:xfrm>
              <a:custGeom>
                <a:avLst/>
                <a:gdLst>
                  <a:gd name="T0" fmla="*/ 0 w 716"/>
                  <a:gd name="T1" fmla="*/ 107 h 415"/>
                  <a:gd name="T2" fmla="*/ 172 w 716"/>
                  <a:gd name="T3" fmla="*/ 94 h 415"/>
                  <a:gd name="T4" fmla="*/ 236 w 716"/>
                  <a:gd name="T5" fmla="*/ 0 h 415"/>
                  <a:gd name="T6" fmla="*/ 314 w 716"/>
                  <a:gd name="T7" fmla="*/ 1 h 415"/>
                  <a:gd name="T8" fmla="*/ 452 w 716"/>
                  <a:gd name="T9" fmla="*/ 239 h 415"/>
                  <a:gd name="T10" fmla="*/ 608 w 716"/>
                  <a:gd name="T11" fmla="*/ 303 h 415"/>
                  <a:gd name="T12" fmla="*/ 716 w 716"/>
                  <a:gd name="T13" fmla="*/ 41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6" h="415">
                    <a:moveTo>
                      <a:pt x="0" y="107"/>
                    </a:moveTo>
                    <a:lnTo>
                      <a:pt x="172" y="94"/>
                    </a:lnTo>
                    <a:lnTo>
                      <a:pt x="236" y="0"/>
                    </a:lnTo>
                    <a:lnTo>
                      <a:pt x="314" y="1"/>
                    </a:lnTo>
                    <a:lnTo>
                      <a:pt x="452" y="239"/>
                    </a:lnTo>
                    <a:lnTo>
                      <a:pt x="608" y="303"/>
                    </a:lnTo>
                    <a:lnTo>
                      <a:pt x="716" y="4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7" name="Freeform 833">
                <a:extLst>
                  <a:ext uri="{FF2B5EF4-FFF2-40B4-BE49-F238E27FC236}">
                    <a16:creationId xmlns:a16="http://schemas.microsoft.com/office/drawing/2014/main" id="{2AA18AD5-7825-46EE-9DBD-21D4E80C4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" y="1084"/>
                <a:ext cx="18" cy="67"/>
              </a:xfrm>
              <a:custGeom>
                <a:avLst/>
                <a:gdLst>
                  <a:gd name="T0" fmla="*/ 115 w 124"/>
                  <a:gd name="T1" fmla="*/ 0 h 471"/>
                  <a:gd name="T2" fmla="*/ 36 w 124"/>
                  <a:gd name="T3" fmla="*/ 46 h 471"/>
                  <a:gd name="T4" fmla="*/ 0 w 124"/>
                  <a:gd name="T5" fmla="*/ 374 h 471"/>
                  <a:gd name="T6" fmla="*/ 109 w 124"/>
                  <a:gd name="T7" fmla="*/ 438 h 471"/>
                  <a:gd name="T8" fmla="*/ 124 w 124"/>
                  <a:gd name="T9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471">
                    <a:moveTo>
                      <a:pt x="115" y="0"/>
                    </a:moveTo>
                    <a:lnTo>
                      <a:pt x="36" y="46"/>
                    </a:lnTo>
                    <a:lnTo>
                      <a:pt x="0" y="374"/>
                    </a:lnTo>
                    <a:lnTo>
                      <a:pt x="109" y="438"/>
                    </a:lnTo>
                    <a:lnTo>
                      <a:pt x="124" y="47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8" name="Freeform 834">
                <a:extLst>
                  <a:ext uri="{FF2B5EF4-FFF2-40B4-BE49-F238E27FC236}">
                    <a16:creationId xmlns:a16="http://schemas.microsoft.com/office/drawing/2014/main" id="{DAC52858-4DB3-4DB9-80FE-2BCF07FEC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" y="1062"/>
                <a:ext cx="46" cy="72"/>
              </a:xfrm>
              <a:custGeom>
                <a:avLst/>
                <a:gdLst>
                  <a:gd name="T0" fmla="*/ 322 w 322"/>
                  <a:gd name="T1" fmla="*/ 506 h 506"/>
                  <a:gd name="T2" fmla="*/ 247 w 322"/>
                  <a:gd name="T3" fmla="*/ 364 h 506"/>
                  <a:gd name="T4" fmla="*/ 137 w 322"/>
                  <a:gd name="T5" fmla="*/ 347 h 506"/>
                  <a:gd name="T6" fmla="*/ 140 w 322"/>
                  <a:gd name="T7" fmla="*/ 158 h 506"/>
                  <a:gd name="T8" fmla="*/ 30 w 322"/>
                  <a:gd name="T9" fmla="*/ 141 h 506"/>
                  <a:gd name="T10" fmla="*/ 0 w 322"/>
                  <a:gd name="T11" fmla="*/ 31 h 506"/>
                  <a:gd name="T12" fmla="*/ 63 w 322"/>
                  <a:gd name="T13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2" h="506">
                    <a:moveTo>
                      <a:pt x="322" y="506"/>
                    </a:moveTo>
                    <a:lnTo>
                      <a:pt x="247" y="364"/>
                    </a:lnTo>
                    <a:lnTo>
                      <a:pt x="137" y="347"/>
                    </a:lnTo>
                    <a:lnTo>
                      <a:pt x="140" y="158"/>
                    </a:lnTo>
                    <a:lnTo>
                      <a:pt x="30" y="141"/>
                    </a:lnTo>
                    <a:lnTo>
                      <a:pt x="0" y="31"/>
                    </a:lnTo>
                    <a:lnTo>
                      <a:pt x="6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9" name="Freeform 835">
                <a:extLst>
                  <a:ext uri="{FF2B5EF4-FFF2-40B4-BE49-F238E27FC236}">
                    <a16:creationId xmlns:a16="http://schemas.microsoft.com/office/drawing/2014/main" id="{7DADD0FE-04FC-4433-BC09-DB6719AC0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1053"/>
                <a:ext cx="36" cy="25"/>
              </a:xfrm>
              <a:custGeom>
                <a:avLst/>
                <a:gdLst>
                  <a:gd name="T0" fmla="*/ 0 w 252"/>
                  <a:gd name="T1" fmla="*/ 58 h 172"/>
                  <a:gd name="T2" fmla="*/ 64 w 252"/>
                  <a:gd name="T3" fmla="*/ 28 h 172"/>
                  <a:gd name="T4" fmla="*/ 249 w 252"/>
                  <a:gd name="T5" fmla="*/ 172 h 172"/>
                  <a:gd name="T6" fmla="*/ 252 w 252"/>
                  <a:gd name="T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2" h="172">
                    <a:moveTo>
                      <a:pt x="0" y="58"/>
                    </a:moveTo>
                    <a:lnTo>
                      <a:pt x="64" y="28"/>
                    </a:lnTo>
                    <a:lnTo>
                      <a:pt x="249" y="172"/>
                    </a:lnTo>
                    <a:lnTo>
                      <a:pt x="25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0" name="Line 836">
                <a:extLst>
                  <a:ext uri="{FF2B5EF4-FFF2-40B4-BE49-F238E27FC236}">
                    <a16:creationId xmlns:a16="http://schemas.microsoft.com/office/drawing/2014/main" id="{E07FEDCD-AF9C-4C72-98A4-3DBC63AF65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1" y="1132"/>
                <a:ext cx="7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1" name="Freeform 837">
                <a:extLst>
                  <a:ext uri="{FF2B5EF4-FFF2-40B4-BE49-F238E27FC236}">
                    <a16:creationId xmlns:a16="http://schemas.microsoft.com/office/drawing/2014/main" id="{AD44A065-A8E9-4E8D-83A6-31762F01C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8" y="1087"/>
                <a:ext cx="67" cy="45"/>
              </a:xfrm>
              <a:custGeom>
                <a:avLst/>
                <a:gdLst>
                  <a:gd name="T0" fmla="*/ 471 w 471"/>
                  <a:gd name="T1" fmla="*/ 0 h 316"/>
                  <a:gd name="T2" fmla="*/ 284 w 471"/>
                  <a:gd name="T3" fmla="*/ 65 h 316"/>
                  <a:gd name="T4" fmla="*/ 236 w 471"/>
                  <a:gd name="T5" fmla="*/ 111 h 316"/>
                  <a:gd name="T6" fmla="*/ 47 w 471"/>
                  <a:gd name="T7" fmla="*/ 172 h 316"/>
                  <a:gd name="T8" fmla="*/ 76 w 471"/>
                  <a:gd name="T9" fmla="*/ 298 h 316"/>
                  <a:gd name="T10" fmla="*/ 0 w 471"/>
                  <a:gd name="T11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1" h="316">
                    <a:moveTo>
                      <a:pt x="471" y="0"/>
                    </a:moveTo>
                    <a:lnTo>
                      <a:pt x="284" y="65"/>
                    </a:lnTo>
                    <a:lnTo>
                      <a:pt x="236" y="111"/>
                    </a:lnTo>
                    <a:lnTo>
                      <a:pt x="47" y="172"/>
                    </a:lnTo>
                    <a:lnTo>
                      <a:pt x="76" y="298"/>
                    </a:lnTo>
                    <a:lnTo>
                      <a:pt x="0" y="31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2" name="Freeform 838">
                <a:extLst>
                  <a:ext uri="{FF2B5EF4-FFF2-40B4-BE49-F238E27FC236}">
                    <a16:creationId xmlns:a16="http://schemas.microsoft.com/office/drawing/2014/main" id="{E487E222-B3F1-4695-867B-EC49E39EB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9" y="904"/>
                <a:ext cx="45" cy="149"/>
              </a:xfrm>
              <a:custGeom>
                <a:avLst/>
                <a:gdLst>
                  <a:gd name="T0" fmla="*/ 8 w 319"/>
                  <a:gd name="T1" fmla="*/ 1047 h 1047"/>
                  <a:gd name="T2" fmla="*/ 0 w 319"/>
                  <a:gd name="T3" fmla="*/ 483 h 1047"/>
                  <a:gd name="T4" fmla="*/ 319 w 319"/>
                  <a:gd name="T5" fmla="*/ 80 h 1047"/>
                  <a:gd name="T6" fmla="*/ 242 w 319"/>
                  <a:gd name="T7" fmla="*/ 0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9" h="1047">
                    <a:moveTo>
                      <a:pt x="8" y="1047"/>
                    </a:moveTo>
                    <a:lnTo>
                      <a:pt x="0" y="483"/>
                    </a:lnTo>
                    <a:lnTo>
                      <a:pt x="319" y="80"/>
                    </a:lnTo>
                    <a:lnTo>
                      <a:pt x="24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3" name="Line 839">
                <a:extLst>
                  <a:ext uri="{FF2B5EF4-FFF2-40B4-BE49-F238E27FC236}">
                    <a16:creationId xmlns:a16="http://schemas.microsoft.com/office/drawing/2014/main" id="{E3591005-F3EC-4888-B758-C27E432AE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77" y="1062"/>
                <a:ext cx="47" cy="2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4" name="Line 840">
                <a:extLst>
                  <a:ext uri="{FF2B5EF4-FFF2-40B4-BE49-F238E27FC236}">
                    <a16:creationId xmlns:a16="http://schemas.microsoft.com/office/drawing/2014/main" id="{5F17034A-76B5-46D8-8EF6-C61207BE3A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93" y="830"/>
                <a:ext cx="8" cy="7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5" name="Line 841">
                <a:extLst>
                  <a:ext uri="{FF2B5EF4-FFF2-40B4-BE49-F238E27FC236}">
                    <a16:creationId xmlns:a16="http://schemas.microsoft.com/office/drawing/2014/main" id="{4DE2C750-D18D-4530-8388-DEA8C6DB4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23" y="804"/>
                <a:ext cx="5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6" name="Line 842">
                <a:extLst>
                  <a:ext uri="{FF2B5EF4-FFF2-40B4-BE49-F238E27FC236}">
                    <a16:creationId xmlns:a16="http://schemas.microsoft.com/office/drawing/2014/main" id="{58E0401C-21A6-4F98-8F81-0CE3CAD86F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62" y="630"/>
                <a:ext cx="7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7" name="Freeform 843">
                <a:extLst>
                  <a:ext uri="{FF2B5EF4-FFF2-40B4-BE49-F238E27FC236}">
                    <a16:creationId xmlns:a16="http://schemas.microsoft.com/office/drawing/2014/main" id="{A1E21023-0887-4C8B-BC90-8E5071690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" y="645"/>
                <a:ext cx="7" cy="25"/>
              </a:xfrm>
              <a:custGeom>
                <a:avLst/>
                <a:gdLst>
                  <a:gd name="T0" fmla="*/ 46 w 46"/>
                  <a:gd name="T1" fmla="*/ 172 h 172"/>
                  <a:gd name="T2" fmla="*/ 0 w 46"/>
                  <a:gd name="T3" fmla="*/ 77 h 172"/>
                  <a:gd name="T4" fmla="*/ 33 w 46"/>
                  <a:gd name="T5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172">
                    <a:moveTo>
                      <a:pt x="46" y="172"/>
                    </a:moveTo>
                    <a:lnTo>
                      <a:pt x="0" y="77"/>
                    </a:lnTo>
                    <a:lnTo>
                      <a:pt x="3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8" name="Freeform 844">
                <a:extLst>
                  <a:ext uri="{FF2B5EF4-FFF2-40B4-BE49-F238E27FC236}">
                    <a16:creationId xmlns:a16="http://schemas.microsoft.com/office/drawing/2014/main" id="{D37B6C34-5E83-4ADF-A8E3-C9E069102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1" y="821"/>
                <a:ext cx="43" cy="14"/>
              </a:xfrm>
              <a:custGeom>
                <a:avLst/>
                <a:gdLst>
                  <a:gd name="T0" fmla="*/ 0 w 297"/>
                  <a:gd name="T1" fmla="*/ 60 h 96"/>
                  <a:gd name="T2" fmla="*/ 142 w 297"/>
                  <a:gd name="T3" fmla="*/ 0 h 96"/>
                  <a:gd name="T4" fmla="*/ 297 w 297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7" h="96">
                    <a:moveTo>
                      <a:pt x="0" y="60"/>
                    </a:moveTo>
                    <a:lnTo>
                      <a:pt x="142" y="0"/>
                    </a:lnTo>
                    <a:lnTo>
                      <a:pt x="297" y="9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9" name="Freeform 845">
                <a:extLst>
                  <a:ext uri="{FF2B5EF4-FFF2-40B4-BE49-F238E27FC236}">
                    <a16:creationId xmlns:a16="http://schemas.microsoft.com/office/drawing/2014/main" id="{86C278A1-A076-436F-A0AA-053458638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4" y="745"/>
                <a:ext cx="134" cy="150"/>
              </a:xfrm>
              <a:custGeom>
                <a:avLst/>
                <a:gdLst>
                  <a:gd name="T0" fmla="*/ 0 w 940"/>
                  <a:gd name="T1" fmla="*/ 631 h 1051"/>
                  <a:gd name="T2" fmla="*/ 552 w 940"/>
                  <a:gd name="T3" fmla="*/ 450 h 1051"/>
                  <a:gd name="T4" fmla="*/ 555 w 940"/>
                  <a:gd name="T5" fmla="*/ 184 h 1051"/>
                  <a:gd name="T6" fmla="*/ 793 w 940"/>
                  <a:gd name="T7" fmla="*/ 0 h 1051"/>
                  <a:gd name="T8" fmla="*/ 872 w 940"/>
                  <a:gd name="T9" fmla="*/ 1 h 1051"/>
                  <a:gd name="T10" fmla="*/ 867 w 940"/>
                  <a:gd name="T11" fmla="*/ 329 h 1051"/>
                  <a:gd name="T12" fmla="*/ 786 w 940"/>
                  <a:gd name="T13" fmla="*/ 532 h 1051"/>
                  <a:gd name="T14" fmla="*/ 940 w 940"/>
                  <a:gd name="T15" fmla="*/ 738 h 1051"/>
                  <a:gd name="T16" fmla="*/ 875 w 940"/>
                  <a:gd name="T17" fmla="*/ 878 h 1051"/>
                  <a:gd name="T18" fmla="*/ 888 w 940"/>
                  <a:gd name="T19" fmla="*/ 1051 h 10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0" h="1051">
                    <a:moveTo>
                      <a:pt x="0" y="631"/>
                    </a:moveTo>
                    <a:lnTo>
                      <a:pt x="552" y="450"/>
                    </a:lnTo>
                    <a:lnTo>
                      <a:pt x="555" y="184"/>
                    </a:lnTo>
                    <a:lnTo>
                      <a:pt x="793" y="0"/>
                    </a:lnTo>
                    <a:lnTo>
                      <a:pt x="872" y="1"/>
                    </a:lnTo>
                    <a:lnTo>
                      <a:pt x="867" y="329"/>
                    </a:lnTo>
                    <a:lnTo>
                      <a:pt x="786" y="532"/>
                    </a:lnTo>
                    <a:lnTo>
                      <a:pt x="940" y="738"/>
                    </a:lnTo>
                    <a:lnTo>
                      <a:pt x="875" y="878"/>
                    </a:lnTo>
                    <a:lnTo>
                      <a:pt x="888" y="10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0" name="Freeform 846">
                <a:extLst>
                  <a:ext uri="{FF2B5EF4-FFF2-40B4-BE49-F238E27FC236}">
                    <a16:creationId xmlns:a16="http://schemas.microsoft.com/office/drawing/2014/main" id="{329B8208-40AD-4562-9F86-CA6869F47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3" y="835"/>
                <a:ext cx="118" cy="99"/>
              </a:xfrm>
              <a:custGeom>
                <a:avLst/>
                <a:gdLst>
                  <a:gd name="T0" fmla="*/ 828 w 828"/>
                  <a:gd name="T1" fmla="*/ 451 h 695"/>
                  <a:gd name="T2" fmla="*/ 594 w 828"/>
                  <a:gd name="T3" fmla="*/ 416 h 695"/>
                  <a:gd name="T4" fmla="*/ 575 w 828"/>
                  <a:gd name="T5" fmla="*/ 635 h 695"/>
                  <a:gd name="T6" fmla="*/ 355 w 828"/>
                  <a:gd name="T7" fmla="*/ 695 h 695"/>
                  <a:gd name="T8" fmla="*/ 297 w 828"/>
                  <a:gd name="T9" fmla="*/ 380 h 695"/>
                  <a:gd name="T10" fmla="*/ 123 w 828"/>
                  <a:gd name="T11" fmla="*/ 393 h 695"/>
                  <a:gd name="T12" fmla="*/ 109 w 828"/>
                  <a:gd name="T13" fmla="*/ 315 h 695"/>
                  <a:gd name="T14" fmla="*/ 0 w 828"/>
                  <a:gd name="T15" fmla="*/ 235 h 695"/>
                  <a:gd name="T16" fmla="*/ 3 w 828"/>
                  <a:gd name="T17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8" h="695">
                    <a:moveTo>
                      <a:pt x="828" y="451"/>
                    </a:moveTo>
                    <a:lnTo>
                      <a:pt x="594" y="416"/>
                    </a:lnTo>
                    <a:lnTo>
                      <a:pt x="575" y="635"/>
                    </a:lnTo>
                    <a:lnTo>
                      <a:pt x="355" y="695"/>
                    </a:lnTo>
                    <a:lnTo>
                      <a:pt x="297" y="380"/>
                    </a:lnTo>
                    <a:lnTo>
                      <a:pt x="123" y="393"/>
                    </a:lnTo>
                    <a:lnTo>
                      <a:pt x="109" y="315"/>
                    </a:lnTo>
                    <a:lnTo>
                      <a:pt x="0" y="235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1" name="Line 847">
                <a:extLst>
                  <a:ext uri="{FF2B5EF4-FFF2-40B4-BE49-F238E27FC236}">
                    <a16:creationId xmlns:a16="http://schemas.microsoft.com/office/drawing/2014/main" id="{B8A5E53F-B0E2-42FF-920C-C7EDC1786D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61" y="895"/>
                <a:ext cx="9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2" name="Freeform 848">
                <a:extLst>
                  <a:ext uri="{FF2B5EF4-FFF2-40B4-BE49-F238E27FC236}">
                    <a16:creationId xmlns:a16="http://schemas.microsoft.com/office/drawing/2014/main" id="{1E23E5C1-D205-4C96-AFFF-C92222E6C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0" y="900"/>
                <a:ext cx="129" cy="190"/>
              </a:xfrm>
              <a:custGeom>
                <a:avLst/>
                <a:gdLst>
                  <a:gd name="T0" fmla="*/ 850 w 904"/>
                  <a:gd name="T1" fmla="*/ 0 h 1336"/>
                  <a:gd name="T2" fmla="*/ 904 w 904"/>
                  <a:gd name="T3" fmla="*/ 642 h 1336"/>
                  <a:gd name="T4" fmla="*/ 653 w 904"/>
                  <a:gd name="T5" fmla="*/ 655 h 1336"/>
                  <a:gd name="T6" fmla="*/ 497 w 904"/>
                  <a:gd name="T7" fmla="*/ 574 h 1336"/>
                  <a:gd name="T8" fmla="*/ 241 w 904"/>
                  <a:gd name="T9" fmla="*/ 978 h 1336"/>
                  <a:gd name="T10" fmla="*/ 206 w 904"/>
                  <a:gd name="T11" fmla="*/ 1244 h 1336"/>
                  <a:gd name="T12" fmla="*/ 0 w 904"/>
                  <a:gd name="T13" fmla="*/ 1336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1336">
                    <a:moveTo>
                      <a:pt x="850" y="0"/>
                    </a:moveTo>
                    <a:lnTo>
                      <a:pt x="904" y="642"/>
                    </a:lnTo>
                    <a:lnTo>
                      <a:pt x="653" y="655"/>
                    </a:lnTo>
                    <a:lnTo>
                      <a:pt x="497" y="574"/>
                    </a:lnTo>
                    <a:lnTo>
                      <a:pt x="241" y="978"/>
                    </a:lnTo>
                    <a:lnTo>
                      <a:pt x="206" y="1244"/>
                    </a:lnTo>
                    <a:lnTo>
                      <a:pt x="0" y="13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3" name="Freeform 849">
                <a:extLst>
                  <a:ext uri="{FF2B5EF4-FFF2-40B4-BE49-F238E27FC236}">
                    <a16:creationId xmlns:a16="http://schemas.microsoft.com/office/drawing/2014/main" id="{88DD497B-4880-4EF3-8675-CC9EF5743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" y="889"/>
                <a:ext cx="136" cy="82"/>
              </a:xfrm>
              <a:custGeom>
                <a:avLst/>
                <a:gdLst>
                  <a:gd name="T0" fmla="*/ 0 w 949"/>
                  <a:gd name="T1" fmla="*/ 44 h 574"/>
                  <a:gd name="T2" fmla="*/ 221 w 949"/>
                  <a:gd name="T3" fmla="*/ 0 h 574"/>
                  <a:gd name="T4" fmla="*/ 949 w 949"/>
                  <a:gd name="T5" fmla="*/ 574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9" h="574">
                    <a:moveTo>
                      <a:pt x="0" y="44"/>
                    </a:moveTo>
                    <a:lnTo>
                      <a:pt x="221" y="0"/>
                    </a:lnTo>
                    <a:lnTo>
                      <a:pt x="949" y="5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4" name="Freeform 850">
                <a:extLst>
                  <a:ext uri="{FF2B5EF4-FFF2-40B4-BE49-F238E27FC236}">
                    <a16:creationId xmlns:a16="http://schemas.microsoft.com/office/drawing/2014/main" id="{3F40B845-2430-44F5-8690-2FF409327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0" y="1090"/>
                <a:ext cx="163" cy="33"/>
              </a:xfrm>
              <a:custGeom>
                <a:avLst/>
                <a:gdLst>
                  <a:gd name="T0" fmla="*/ 1142 w 1142"/>
                  <a:gd name="T1" fmla="*/ 204 h 230"/>
                  <a:gd name="T2" fmla="*/ 970 w 1142"/>
                  <a:gd name="T3" fmla="*/ 139 h 230"/>
                  <a:gd name="T4" fmla="*/ 828 w 1142"/>
                  <a:gd name="T5" fmla="*/ 230 h 230"/>
                  <a:gd name="T6" fmla="*/ 453 w 1142"/>
                  <a:gd name="T7" fmla="*/ 209 h 230"/>
                  <a:gd name="T8" fmla="*/ 407 w 1142"/>
                  <a:gd name="T9" fmla="*/ 83 h 230"/>
                  <a:gd name="T10" fmla="*/ 78 w 1142"/>
                  <a:gd name="T11" fmla="*/ 63 h 230"/>
                  <a:gd name="T12" fmla="*/ 0 w 1142"/>
                  <a:gd name="T13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2" h="230">
                    <a:moveTo>
                      <a:pt x="1142" y="204"/>
                    </a:moveTo>
                    <a:lnTo>
                      <a:pt x="970" y="139"/>
                    </a:lnTo>
                    <a:lnTo>
                      <a:pt x="828" y="230"/>
                    </a:lnTo>
                    <a:lnTo>
                      <a:pt x="453" y="209"/>
                    </a:lnTo>
                    <a:lnTo>
                      <a:pt x="407" y="83"/>
                    </a:lnTo>
                    <a:lnTo>
                      <a:pt x="78" y="6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5" name="Line 851">
                <a:extLst>
                  <a:ext uri="{FF2B5EF4-FFF2-40B4-BE49-F238E27FC236}">
                    <a16:creationId xmlns:a16="http://schemas.microsoft.com/office/drawing/2014/main" id="{DD1537CB-B4AD-413F-9809-93E835FE57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35" y="1087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6" name="Freeform 852">
                <a:extLst>
                  <a:ext uri="{FF2B5EF4-FFF2-40B4-BE49-F238E27FC236}">
                    <a16:creationId xmlns:a16="http://schemas.microsoft.com/office/drawing/2014/main" id="{44EE1657-4D24-4146-8439-D89A47D54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8" y="1130"/>
                <a:ext cx="82" cy="49"/>
              </a:xfrm>
              <a:custGeom>
                <a:avLst/>
                <a:gdLst>
                  <a:gd name="T0" fmla="*/ 259 w 576"/>
                  <a:gd name="T1" fmla="*/ 343 h 343"/>
                  <a:gd name="T2" fmla="*/ 402 w 576"/>
                  <a:gd name="T3" fmla="*/ 219 h 343"/>
                  <a:gd name="T4" fmla="*/ 496 w 576"/>
                  <a:gd name="T5" fmla="*/ 221 h 343"/>
                  <a:gd name="T6" fmla="*/ 576 w 576"/>
                  <a:gd name="T7" fmla="*/ 191 h 343"/>
                  <a:gd name="T8" fmla="*/ 562 w 576"/>
                  <a:gd name="T9" fmla="*/ 81 h 343"/>
                  <a:gd name="T10" fmla="*/ 451 w 576"/>
                  <a:gd name="T11" fmla="*/ 158 h 343"/>
                  <a:gd name="T12" fmla="*/ 388 w 576"/>
                  <a:gd name="T13" fmla="*/ 109 h 343"/>
                  <a:gd name="T14" fmla="*/ 389 w 576"/>
                  <a:gd name="T15" fmla="*/ 0 h 343"/>
                  <a:gd name="T16" fmla="*/ 280 w 576"/>
                  <a:gd name="T17" fmla="*/ 30 h 343"/>
                  <a:gd name="T18" fmla="*/ 263 w 576"/>
                  <a:gd name="T19" fmla="*/ 76 h 343"/>
                  <a:gd name="T20" fmla="*/ 200 w 576"/>
                  <a:gd name="T21" fmla="*/ 107 h 343"/>
                  <a:gd name="T22" fmla="*/ 170 w 576"/>
                  <a:gd name="T23" fmla="*/ 59 h 343"/>
                  <a:gd name="T24" fmla="*/ 44 w 576"/>
                  <a:gd name="T25" fmla="*/ 104 h 343"/>
                  <a:gd name="T26" fmla="*/ 0 w 576"/>
                  <a:gd name="T27" fmla="*/ 14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6" h="343">
                    <a:moveTo>
                      <a:pt x="259" y="343"/>
                    </a:moveTo>
                    <a:lnTo>
                      <a:pt x="402" y="219"/>
                    </a:lnTo>
                    <a:lnTo>
                      <a:pt x="496" y="221"/>
                    </a:lnTo>
                    <a:lnTo>
                      <a:pt x="576" y="191"/>
                    </a:lnTo>
                    <a:lnTo>
                      <a:pt x="562" y="81"/>
                    </a:lnTo>
                    <a:lnTo>
                      <a:pt x="451" y="158"/>
                    </a:lnTo>
                    <a:lnTo>
                      <a:pt x="388" y="109"/>
                    </a:lnTo>
                    <a:lnTo>
                      <a:pt x="389" y="0"/>
                    </a:lnTo>
                    <a:lnTo>
                      <a:pt x="280" y="30"/>
                    </a:lnTo>
                    <a:lnTo>
                      <a:pt x="263" y="76"/>
                    </a:lnTo>
                    <a:lnTo>
                      <a:pt x="200" y="107"/>
                    </a:lnTo>
                    <a:lnTo>
                      <a:pt x="170" y="59"/>
                    </a:lnTo>
                    <a:lnTo>
                      <a:pt x="44" y="104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7" name="Freeform 853">
                <a:extLst>
                  <a:ext uri="{FF2B5EF4-FFF2-40B4-BE49-F238E27FC236}">
                    <a16:creationId xmlns:a16="http://schemas.microsoft.com/office/drawing/2014/main" id="{F6EB4D04-C990-4E6B-97B1-AFF606B78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0" y="1053"/>
                <a:ext cx="75" cy="34"/>
              </a:xfrm>
              <a:custGeom>
                <a:avLst/>
                <a:gdLst>
                  <a:gd name="T0" fmla="*/ 528 w 528"/>
                  <a:gd name="T1" fmla="*/ 237 h 237"/>
                  <a:gd name="T2" fmla="*/ 312 w 528"/>
                  <a:gd name="T3" fmla="*/ 98 h 237"/>
                  <a:gd name="T4" fmla="*/ 0 w 528"/>
                  <a:gd name="T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8" h="237">
                    <a:moveTo>
                      <a:pt x="528" y="237"/>
                    </a:moveTo>
                    <a:lnTo>
                      <a:pt x="312" y="9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8" name="Freeform 854">
                <a:extLst>
                  <a:ext uri="{FF2B5EF4-FFF2-40B4-BE49-F238E27FC236}">
                    <a16:creationId xmlns:a16="http://schemas.microsoft.com/office/drawing/2014/main" id="{623AF147-DDAB-42B8-8C02-974D8782D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5" y="987"/>
                <a:ext cx="127" cy="22"/>
              </a:xfrm>
              <a:custGeom>
                <a:avLst/>
                <a:gdLst>
                  <a:gd name="T0" fmla="*/ 0 w 894"/>
                  <a:gd name="T1" fmla="*/ 123 h 152"/>
                  <a:gd name="T2" fmla="*/ 175 w 894"/>
                  <a:gd name="T3" fmla="*/ 0 h 152"/>
                  <a:gd name="T4" fmla="*/ 550 w 894"/>
                  <a:gd name="T5" fmla="*/ 6 h 152"/>
                  <a:gd name="T6" fmla="*/ 705 w 894"/>
                  <a:gd name="T7" fmla="*/ 118 h 152"/>
                  <a:gd name="T8" fmla="*/ 894 w 89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4" h="152">
                    <a:moveTo>
                      <a:pt x="0" y="123"/>
                    </a:moveTo>
                    <a:lnTo>
                      <a:pt x="175" y="0"/>
                    </a:lnTo>
                    <a:lnTo>
                      <a:pt x="550" y="6"/>
                    </a:lnTo>
                    <a:lnTo>
                      <a:pt x="705" y="118"/>
                    </a:lnTo>
                    <a:lnTo>
                      <a:pt x="894" y="1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9" name="Freeform 855">
                <a:extLst>
                  <a:ext uri="{FF2B5EF4-FFF2-40B4-BE49-F238E27FC236}">
                    <a16:creationId xmlns:a16="http://schemas.microsoft.com/office/drawing/2014/main" id="{3BAE9BC0-EF56-481E-80B4-80FF133E4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971"/>
                <a:ext cx="103" cy="149"/>
              </a:xfrm>
              <a:custGeom>
                <a:avLst/>
                <a:gdLst>
                  <a:gd name="T0" fmla="*/ 720 w 720"/>
                  <a:gd name="T1" fmla="*/ 0 h 1041"/>
                  <a:gd name="T2" fmla="*/ 546 w 720"/>
                  <a:gd name="T3" fmla="*/ 171 h 1041"/>
                  <a:gd name="T4" fmla="*/ 265 w 720"/>
                  <a:gd name="T5" fmla="*/ 41 h 1041"/>
                  <a:gd name="T6" fmla="*/ 166 w 720"/>
                  <a:gd name="T7" fmla="*/ 400 h 1041"/>
                  <a:gd name="T8" fmla="*/ 242 w 720"/>
                  <a:gd name="T9" fmla="*/ 511 h 1041"/>
                  <a:gd name="T10" fmla="*/ 0 w 720"/>
                  <a:gd name="T11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0" h="1041">
                    <a:moveTo>
                      <a:pt x="720" y="0"/>
                    </a:moveTo>
                    <a:lnTo>
                      <a:pt x="546" y="171"/>
                    </a:lnTo>
                    <a:lnTo>
                      <a:pt x="265" y="41"/>
                    </a:lnTo>
                    <a:lnTo>
                      <a:pt x="166" y="400"/>
                    </a:lnTo>
                    <a:lnTo>
                      <a:pt x="242" y="511"/>
                    </a:lnTo>
                    <a:lnTo>
                      <a:pt x="0" y="10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0" name="Freeform 856">
                <a:extLst>
                  <a:ext uri="{FF2B5EF4-FFF2-40B4-BE49-F238E27FC236}">
                    <a16:creationId xmlns:a16="http://schemas.microsoft.com/office/drawing/2014/main" id="{CE2DFA49-228F-45F5-AB25-474138DB1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971"/>
                <a:ext cx="29" cy="34"/>
              </a:xfrm>
              <a:custGeom>
                <a:avLst/>
                <a:gdLst>
                  <a:gd name="T0" fmla="*/ 0 w 200"/>
                  <a:gd name="T1" fmla="*/ 0 h 238"/>
                  <a:gd name="T2" fmla="*/ 110 w 200"/>
                  <a:gd name="T3" fmla="*/ 18 h 238"/>
                  <a:gd name="T4" fmla="*/ 200 w 200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" h="238">
                    <a:moveTo>
                      <a:pt x="0" y="0"/>
                    </a:moveTo>
                    <a:lnTo>
                      <a:pt x="110" y="18"/>
                    </a:lnTo>
                    <a:lnTo>
                      <a:pt x="200" y="2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1" name="Freeform 857">
                <a:extLst>
                  <a:ext uri="{FF2B5EF4-FFF2-40B4-BE49-F238E27FC236}">
                    <a16:creationId xmlns:a16="http://schemas.microsoft.com/office/drawing/2014/main" id="{9A2DBC24-1CCD-4DDE-9345-2B23294A8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" y="1005"/>
                <a:ext cx="77" cy="91"/>
              </a:xfrm>
              <a:custGeom>
                <a:avLst/>
                <a:gdLst>
                  <a:gd name="T0" fmla="*/ 522 w 544"/>
                  <a:gd name="T1" fmla="*/ 639 h 639"/>
                  <a:gd name="T2" fmla="*/ 544 w 544"/>
                  <a:gd name="T3" fmla="*/ 620 h 639"/>
                  <a:gd name="T4" fmla="*/ 407 w 544"/>
                  <a:gd name="T5" fmla="*/ 351 h 639"/>
                  <a:gd name="T6" fmla="*/ 0 w 544"/>
                  <a:gd name="T7" fmla="*/ 313 h 639"/>
                  <a:gd name="T8" fmla="*/ 20 w 544"/>
                  <a:gd name="T9" fmla="*/ 0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4" h="639">
                    <a:moveTo>
                      <a:pt x="522" y="639"/>
                    </a:moveTo>
                    <a:lnTo>
                      <a:pt x="544" y="620"/>
                    </a:lnTo>
                    <a:lnTo>
                      <a:pt x="407" y="351"/>
                    </a:lnTo>
                    <a:lnTo>
                      <a:pt x="0" y="313"/>
                    </a:lnTo>
                    <a:lnTo>
                      <a:pt x="2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2" name="Freeform 858">
                <a:extLst>
                  <a:ext uri="{FF2B5EF4-FFF2-40B4-BE49-F238E27FC236}">
                    <a16:creationId xmlns:a16="http://schemas.microsoft.com/office/drawing/2014/main" id="{CC61B5DF-27F8-4105-A8D1-EF2390E58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4" y="1096"/>
                <a:ext cx="32" cy="89"/>
              </a:xfrm>
              <a:custGeom>
                <a:avLst/>
                <a:gdLst>
                  <a:gd name="T0" fmla="*/ 228 w 229"/>
                  <a:gd name="T1" fmla="*/ 624 h 624"/>
                  <a:gd name="T2" fmla="*/ 229 w 229"/>
                  <a:gd name="T3" fmla="*/ 531 h 624"/>
                  <a:gd name="T4" fmla="*/ 88 w 229"/>
                  <a:gd name="T5" fmla="*/ 513 h 624"/>
                  <a:gd name="T6" fmla="*/ 0 w 229"/>
                  <a:gd name="T7" fmla="*/ 72 h 624"/>
                  <a:gd name="T8" fmla="*/ 89 w 229"/>
                  <a:gd name="T9" fmla="*/ 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624">
                    <a:moveTo>
                      <a:pt x="228" y="624"/>
                    </a:moveTo>
                    <a:lnTo>
                      <a:pt x="229" y="531"/>
                    </a:lnTo>
                    <a:lnTo>
                      <a:pt x="88" y="513"/>
                    </a:lnTo>
                    <a:lnTo>
                      <a:pt x="0" y="72"/>
                    </a:lnTo>
                    <a:lnTo>
                      <a:pt x="8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3" name="Freeform 859">
                <a:extLst>
                  <a:ext uri="{FF2B5EF4-FFF2-40B4-BE49-F238E27FC236}">
                    <a16:creationId xmlns:a16="http://schemas.microsoft.com/office/drawing/2014/main" id="{224C0148-E45E-46DE-ACAF-2D1DC0861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6" y="1096"/>
                <a:ext cx="70" cy="36"/>
              </a:xfrm>
              <a:custGeom>
                <a:avLst/>
                <a:gdLst>
                  <a:gd name="T0" fmla="*/ 490 w 490"/>
                  <a:gd name="T1" fmla="*/ 190 h 249"/>
                  <a:gd name="T2" fmla="*/ 302 w 490"/>
                  <a:gd name="T3" fmla="*/ 157 h 249"/>
                  <a:gd name="T4" fmla="*/ 270 w 490"/>
                  <a:gd name="T5" fmla="*/ 218 h 249"/>
                  <a:gd name="T6" fmla="*/ 160 w 490"/>
                  <a:gd name="T7" fmla="*/ 249 h 249"/>
                  <a:gd name="T8" fmla="*/ 131 w 490"/>
                  <a:gd name="T9" fmla="*/ 60 h 249"/>
                  <a:gd name="T10" fmla="*/ 0 w 490"/>
                  <a:gd name="T1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0" h="249">
                    <a:moveTo>
                      <a:pt x="490" y="190"/>
                    </a:moveTo>
                    <a:lnTo>
                      <a:pt x="302" y="157"/>
                    </a:lnTo>
                    <a:lnTo>
                      <a:pt x="270" y="218"/>
                    </a:lnTo>
                    <a:lnTo>
                      <a:pt x="160" y="249"/>
                    </a:lnTo>
                    <a:lnTo>
                      <a:pt x="131" y="6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4" name="Line 860">
                <a:extLst>
                  <a:ext uri="{FF2B5EF4-FFF2-40B4-BE49-F238E27FC236}">
                    <a16:creationId xmlns:a16="http://schemas.microsoft.com/office/drawing/2014/main" id="{5F70915C-B0A5-4B1E-87C0-6CD9C783B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98" y="571"/>
                <a:ext cx="10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5" name="Freeform 861">
                <a:extLst>
                  <a:ext uri="{FF2B5EF4-FFF2-40B4-BE49-F238E27FC236}">
                    <a16:creationId xmlns:a16="http://schemas.microsoft.com/office/drawing/2014/main" id="{297FE877-1840-47E0-84D5-2433BE958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436"/>
                <a:ext cx="39" cy="40"/>
              </a:xfrm>
              <a:custGeom>
                <a:avLst/>
                <a:gdLst>
                  <a:gd name="T0" fmla="*/ 14 w 269"/>
                  <a:gd name="T1" fmla="*/ 278 h 278"/>
                  <a:gd name="T2" fmla="*/ 0 w 269"/>
                  <a:gd name="T3" fmla="*/ 168 h 278"/>
                  <a:gd name="T4" fmla="*/ 269 w 269"/>
                  <a:gd name="T5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9" h="278">
                    <a:moveTo>
                      <a:pt x="14" y="278"/>
                    </a:moveTo>
                    <a:lnTo>
                      <a:pt x="0" y="168"/>
                    </a:lnTo>
                    <a:lnTo>
                      <a:pt x="26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6" name="Freeform 862">
                <a:extLst>
                  <a:ext uri="{FF2B5EF4-FFF2-40B4-BE49-F238E27FC236}">
                    <a16:creationId xmlns:a16="http://schemas.microsoft.com/office/drawing/2014/main" id="{3EB89DF8-EEB2-412D-9C0C-803B29C05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3" y="476"/>
                <a:ext cx="9" cy="91"/>
              </a:xfrm>
              <a:custGeom>
                <a:avLst/>
                <a:gdLst>
                  <a:gd name="T0" fmla="*/ 27 w 64"/>
                  <a:gd name="T1" fmla="*/ 640 h 640"/>
                  <a:gd name="T2" fmla="*/ 0 w 64"/>
                  <a:gd name="T3" fmla="*/ 373 h 640"/>
                  <a:gd name="T4" fmla="*/ 64 w 64"/>
                  <a:gd name="T5" fmla="*/ 220 h 640"/>
                  <a:gd name="T6" fmla="*/ 52 w 64"/>
                  <a:gd name="T7" fmla="*/ 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640">
                    <a:moveTo>
                      <a:pt x="27" y="640"/>
                    </a:moveTo>
                    <a:lnTo>
                      <a:pt x="0" y="373"/>
                    </a:lnTo>
                    <a:lnTo>
                      <a:pt x="64" y="220"/>
                    </a:lnTo>
                    <a:lnTo>
                      <a:pt x="5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7" name="Freeform 863">
                <a:extLst>
                  <a:ext uri="{FF2B5EF4-FFF2-40B4-BE49-F238E27FC236}">
                    <a16:creationId xmlns:a16="http://schemas.microsoft.com/office/drawing/2014/main" id="{460646BE-14F0-41A8-A575-E09004983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" y="376"/>
                <a:ext cx="33" cy="35"/>
              </a:xfrm>
              <a:custGeom>
                <a:avLst/>
                <a:gdLst>
                  <a:gd name="T0" fmla="*/ 0 w 233"/>
                  <a:gd name="T1" fmla="*/ 60 h 249"/>
                  <a:gd name="T2" fmla="*/ 75 w 233"/>
                  <a:gd name="T3" fmla="*/ 249 h 249"/>
                  <a:gd name="T4" fmla="*/ 139 w 233"/>
                  <a:gd name="T5" fmla="*/ 187 h 249"/>
                  <a:gd name="T6" fmla="*/ 185 w 233"/>
                  <a:gd name="T7" fmla="*/ 187 h 249"/>
                  <a:gd name="T8" fmla="*/ 233 w 233"/>
                  <a:gd name="T9" fmla="*/ 126 h 249"/>
                  <a:gd name="T10" fmla="*/ 173 w 233"/>
                  <a:gd name="T1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3" h="249">
                    <a:moveTo>
                      <a:pt x="0" y="60"/>
                    </a:moveTo>
                    <a:lnTo>
                      <a:pt x="75" y="249"/>
                    </a:lnTo>
                    <a:lnTo>
                      <a:pt x="139" y="187"/>
                    </a:lnTo>
                    <a:lnTo>
                      <a:pt x="185" y="187"/>
                    </a:lnTo>
                    <a:lnTo>
                      <a:pt x="233" y="126"/>
                    </a:lnTo>
                    <a:lnTo>
                      <a:pt x="17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8" name="Line 864">
                <a:extLst>
                  <a:ext uri="{FF2B5EF4-FFF2-40B4-BE49-F238E27FC236}">
                    <a16:creationId xmlns:a16="http://schemas.microsoft.com/office/drawing/2014/main" id="{2CAAA38F-C35D-4AEA-AEC6-70CBD0D7F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1" y="376"/>
                <a:ext cx="25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9" name="Line 865">
                <a:extLst>
                  <a:ext uri="{FF2B5EF4-FFF2-40B4-BE49-F238E27FC236}">
                    <a16:creationId xmlns:a16="http://schemas.microsoft.com/office/drawing/2014/main" id="{833F14C0-9DCC-4F1A-B4E3-6C4BC391F2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34" y="384"/>
                <a:ext cx="47" cy="1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0" name="Freeform 866">
                <a:extLst>
                  <a:ext uri="{FF2B5EF4-FFF2-40B4-BE49-F238E27FC236}">
                    <a16:creationId xmlns:a16="http://schemas.microsoft.com/office/drawing/2014/main" id="{F1F4E624-B1F4-40CD-981D-94440915F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" y="432"/>
                <a:ext cx="118" cy="37"/>
              </a:xfrm>
              <a:custGeom>
                <a:avLst/>
                <a:gdLst>
                  <a:gd name="T0" fmla="*/ 827 w 827"/>
                  <a:gd name="T1" fmla="*/ 228 h 256"/>
                  <a:gd name="T2" fmla="*/ 765 w 827"/>
                  <a:gd name="T3" fmla="*/ 227 h 256"/>
                  <a:gd name="T4" fmla="*/ 718 w 827"/>
                  <a:gd name="T5" fmla="*/ 179 h 256"/>
                  <a:gd name="T6" fmla="*/ 576 w 827"/>
                  <a:gd name="T7" fmla="*/ 256 h 256"/>
                  <a:gd name="T8" fmla="*/ 486 w 827"/>
                  <a:gd name="T9" fmla="*/ 34 h 256"/>
                  <a:gd name="T10" fmla="*/ 390 w 827"/>
                  <a:gd name="T11" fmla="*/ 112 h 256"/>
                  <a:gd name="T12" fmla="*/ 267 w 827"/>
                  <a:gd name="T13" fmla="*/ 0 h 256"/>
                  <a:gd name="T14" fmla="*/ 171 w 827"/>
                  <a:gd name="T15" fmla="*/ 109 h 256"/>
                  <a:gd name="T16" fmla="*/ 140 w 827"/>
                  <a:gd name="T17" fmla="*/ 61 h 256"/>
                  <a:gd name="T18" fmla="*/ 62 w 827"/>
                  <a:gd name="T19" fmla="*/ 92 h 256"/>
                  <a:gd name="T20" fmla="*/ 0 w 827"/>
                  <a:gd name="T21" fmla="*/ 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7" h="256">
                    <a:moveTo>
                      <a:pt x="827" y="228"/>
                    </a:moveTo>
                    <a:lnTo>
                      <a:pt x="765" y="227"/>
                    </a:lnTo>
                    <a:lnTo>
                      <a:pt x="718" y="179"/>
                    </a:lnTo>
                    <a:lnTo>
                      <a:pt x="576" y="256"/>
                    </a:lnTo>
                    <a:lnTo>
                      <a:pt x="486" y="34"/>
                    </a:lnTo>
                    <a:lnTo>
                      <a:pt x="390" y="112"/>
                    </a:lnTo>
                    <a:lnTo>
                      <a:pt x="267" y="0"/>
                    </a:lnTo>
                    <a:lnTo>
                      <a:pt x="171" y="109"/>
                    </a:lnTo>
                    <a:lnTo>
                      <a:pt x="140" y="61"/>
                    </a:lnTo>
                    <a:lnTo>
                      <a:pt x="62" y="92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1" name="Freeform 867">
                <a:extLst>
                  <a:ext uri="{FF2B5EF4-FFF2-40B4-BE49-F238E27FC236}">
                    <a16:creationId xmlns:a16="http://schemas.microsoft.com/office/drawing/2014/main" id="{1662B76B-4638-4A8D-9368-1AA8B174E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0" y="476"/>
                <a:ext cx="76" cy="72"/>
              </a:xfrm>
              <a:custGeom>
                <a:avLst/>
                <a:gdLst>
                  <a:gd name="T0" fmla="*/ 526 w 526"/>
                  <a:gd name="T1" fmla="*/ 506 h 506"/>
                  <a:gd name="T2" fmla="*/ 369 w 526"/>
                  <a:gd name="T3" fmla="*/ 489 h 506"/>
                  <a:gd name="T4" fmla="*/ 292 w 526"/>
                  <a:gd name="T5" fmla="*/ 365 h 506"/>
                  <a:gd name="T6" fmla="*/ 310 w 526"/>
                  <a:gd name="T7" fmla="*/ 271 h 506"/>
                  <a:gd name="T8" fmla="*/ 295 w 526"/>
                  <a:gd name="T9" fmla="*/ 193 h 506"/>
                  <a:gd name="T10" fmla="*/ 202 w 526"/>
                  <a:gd name="T11" fmla="*/ 128 h 506"/>
                  <a:gd name="T12" fmla="*/ 139 w 526"/>
                  <a:gd name="T13" fmla="*/ 128 h 506"/>
                  <a:gd name="T14" fmla="*/ 141 w 526"/>
                  <a:gd name="T15" fmla="*/ 18 h 506"/>
                  <a:gd name="T16" fmla="*/ 0 w 526"/>
                  <a:gd name="T17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6" h="506">
                    <a:moveTo>
                      <a:pt x="526" y="506"/>
                    </a:moveTo>
                    <a:lnTo>
                      <a:pt x="369" y="489"/>
                    </a:lnTo>
                    <a:lnTo>
                      <a:pt x="292" y="365"/>
                    </a:lnTo>
                    <a:lnTo>
                      <a:pt x="310" y="271"/>
                    </a:lnTo>
                    <a:lnTo>
                      <a:pt x="295" y="193"/>
                    </a:lnTo>
                    <a:lnTo>
                      <a:pt x="202" y="128"/>
                    </a:lnTo>
                    <a:lnTo>
                      <a:pt x="139" y="128"/>
                    </a:lnTo>
                    <a:lnTo>
                      <a:pt x="141" y="1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2" name="Freeform 868">
                <a:extLst>
                  <a:ext uri="{FF2B5EF4-FFF2-40B4-BE49-F238E27FC236}">
                    <a16:creationId xmlns:a16="http://schemas.microsoft.com/office/drawing/2014/main" id="{36033D79-CA9D-4539-8FC3-23C18EABD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548"/>
                <a:ext cx="79" cy="19"/>
              </a:xfrm>
              <a:custGeom>
                <a:avLst/>
                <a:gdLst>
                  <a:gd name="T0" fmla="*/ 551 w 551"/>
                  <a:gd name="T1" fmla="*/ 0 h 135"/>
                  <a:gd name="T2" fmla="*/ 472 w 551"/>
                  <a:gd name="T3" fmla="*/ 77 h 135"/>
                  <a:gd name="T4" fmla="*/ 393 w 551"/>
                  <a:gd name="T5" fmla="*/ 60 h 135"/>
                  <a:gd name="T6" fmla="*/ 346 w 551"/>
                  <a:gd name="T7" fmla="*/ 123 h 135"/>
                  <a:gd name="T8" fmla="*/ 126 w 551"/>
                  <a:gd name="T9" fmla="*/ 104 h 135"/>
                  <a:gd name="T10" fmla="*/ 95 w 551"/>
                  <a:gd name="T11" fmla="*/ 135 h 135"/>
                  <a:gd name="T12" fmla="*/ 0 w 551"/>
                  <a:gd name="T13" fmla="*/ 13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1" h="135">
                    <a:moveTo>
                      <a:pt x="551" y="0"/>
                    </a:moveTo>
                    <a:lnTo>
                      <a:pt x="472" y="77"/>
                    </a:lnTo>
                    <a:lnTo>
                      <a:pt x="393" y="60"/>
                    </a:lnTo>
                    <a:lnTo>
                      <a:pt x="346" y="123"/>
                    </a:lnTo>
                    <a:lnTo>
                      <a:pt x="126" y="104"/>
                    </a:lnTo>
                    <a:lnTo>
                      <a:pt x="95" y="135"/>
                    </a:lnTo>
                    <a:lnTo>
                      <a:pt x="0" y="1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3" name="Freeform 869">
                <a:extLst>
                  <a:ext uri="{FF2B5EF4-FFF2-40B4-BE49-F238E27FC236}">
                    <a16:creationId xmlns:a16="http://schemas.microsoft.com/office/drawing/2014/main" id="{A0DC2515-7E9A-49D3-A4C9-60EF0594E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541"/>
                <a:ext cx="90" cy="93"/>
              </a:xfrm>
              <a:custGeom>
                <a:avLst/>
                <a:gdLst>
                  <a:gd name="T0" fmla="*/ 564 w 636"/>
                  <a:gd name="T1" fmla="*/ 650 h 650"/>
                  <a:gd name="T2" fmla="*/ 526 w 636"/>
                  <a:gd name="T3" fmla="*/ 556 h 650"/>
                  <a:gd name="T4" fmla="*/ 636 w 636"/>
                  <a:gd name="T5" fmla="*/ 542 h 650"/>
                  <a:gd name="T6" fmla="*/ 574 w 636"/>
                  <a:gd name="T7" fmla="*/ 431 h 650"/>
                  <a:gd name="T8" fmla="*/ 607 w 636"/>
                  <a:gd name="T9" fmla="*/ 337 h 650"/>
                  <a:gd name="T10" fmla="*/ 593 w 636"/>
                  <a:gd name="T11" fmla="*/ 274 h 650"/>
                  <a:gd name="T12" fmla="*/ 373 w 636"/>
                  <a:gd name="T13" fmla="*/ 271 h 650"/>
                  <a:gd name="T14" fmla="*/ 265 w 636"/>
                  <a:gd name="T15" fmla="*/ 144 h 650"/>
                  <a:gd name="T16" fmla="*/ 281 w 636"/>
                  <a:gd name="T17" fmla="*/ 81 h 650"/>
                  <a:gd name="T18" fmla="*/ 235 w 636"/>
                  <a:gd name="T19" fmla="*/ 50 h 650"/>
                  <a:gd name="T20" fmla="*/ 172 w 636"/>
                  <a:gd name="T21" fmla="*/ 64 h 650"/>
                  <a:gd name="T22" fmla="*/ 64 w 636"/>
                  <a:gd name="T23" fmla="*/ 0 h 650"/>
                  <a:gd name="T24" fmla="*/ 0 w 636"/>
                  <a:gd name="T25" fmla="*/ 46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6" h="650">
                    <a:moveTo>
                      <a:pt x="564" y="650"/>
                    </a:moveTo>
                    <a:lnTo>
                      <a:pt x="526" y="556"/>
                    </a:lnTo>
                    <a:lnTo>
                      <a:pt x="636" y="542"/>
                    </a:lnTo>
                    <a:lnTo>
                      <a:pt x="574" y="431"/>
                    </a:lnTo>
                    <a:lnTo>
                      <a:pt x="607" y="337"/>
                    </a:lnTo>
                    <a:lnTo>
                      <a:pt x="593" y="274"/>
                    </a:lnTo>
                    <a:lnTo>
                      <a:pt x="373" y="271"/>
                    </a:lnTo>
                    <a:lnTo>
                      <a:pt x="265" y="144"/>
                    </a:lnTo>
                    <a:lnTo>
                      <a:pt x="281" y="81"/>
                    </a:lnTo>
                    <a:lnTo>
                      <a:pt x="235" y="50"/>
                    </a:lnTo>
                    <a:lnTo>
                      <a:pt x="172" y="64"/>
                    </a:lnTo>
                    <a:lnTo>
                      <a:pt x="64" y="0"/>
                    </a:lnTo>
                    <a:lnTo>
                      <a:pt x="0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4" name="Freeform 870">
                <a:extLst>
                  <a:ext uri="{FF2B5EF4-FFF2-40B4-BE49-F238E27FC236}">
                    <a16:creationId xmlns:a16="http://schemas.microsoft.com/office/drawing/2014/main" id="{99DFF5C4-8025-47D2-A966-2CCE65BFF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494"/>
                <a:ext cx="45" cy="38"/>
              </a:xfrm>
              <a:custGeom>
                <a:avLst/>
                <a:gdLst>
                  <a:gd name="T0" fmla="*/ 311 w 311"/>
                  <a:gd name="T1" fmla="*/ 268 h 268"/>
                  <a:gd name="T2" fmla="*/ 61 w 311"/>
                  <a:gd name="T3" fmla="*/ 173 h 268"/>
                  <a:gd name="T4" fmla="*/ 32 w 311"/>
                  <a:gd name="T5" fmla="*/ 16 h 268"/>
                  <a:gd name="T6" fmla="*/ 0 w 311"/>
                  <a:gd name="T7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1" h="268">
                    <a:moveTo>
                      <a:pt x="311" y="268"/>
                    </a:moveTo>
                    <a:lnTo>
                      <a:pt x="61" y="173"/>
                    </a:lnTo>
                    <a:lnTo>
                      <a:pt x="32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5" name="Freeform 871">
                <a:extLst>
                  <a:ext uri="{FF2B5EF4-FFF2-40B4-BE49-F238E27FC236}">
                    <a16:creationId xmlns:a16="http://schemas.microsoft.com/office/drawing/2014/main" id="{0222375C-16BC-4095-BF25-F93F3C422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478"/>
                <a:ext cx="91" cy="130"/>
              </a:xfrm>
              <a:custGeom>
                <a:avLst/>
                <a:gdLst>
                  <a:gd name="T0" fmla="*/ 174 w 632"/>
                  <a:gd name="T1" fmla="*/ 0 h 913"/>
                  <a:gd name="T2" fmla="*/ 49 w 632"/>
                  <a:gd name="T3" fmla="*/ 77 h 913"/>
                  <a:gd name="T4" fmla="*/ 0 w 632"/>
                  <a:gd name="T5" fmla="*/ 123 h 913"/>
                  <a:gd name="T6" fmla="*/ 47 w 632"/>
                  <a:gd name="T7" fmla="*/ 187 h 913"/>
                  <a:gd name="T8" fmla="*/ 142 w 632"/>
                  <a:gd name="T9" fmla="*/ 109 h 913"/>
                  <a:gd name="T10" fmla="*/ 218 w 632"/>
                  <a:gd name="T11" fmla="*/ 267 h 913"/>
                  <a:gd name="T12" fmla="*/ 248 w 632"/>
                  <a:gd name="T13" fmla="*/ 390 h 913"/>
                  <a:gd name="T14" fmla="*/ 216 w 632"/>
                  <a:gd name="T15" fmla="*/ 437 h 913"/>
                  <a:gd name="T16" fmla="*/ 262 w 632"/>
                  <a:gd name="T17" fmla="*/ 484 h 913"/>
                  <a:gd name="T18" fmla="*/ 261 w 632"/>
                  <a:gd name="T19" fmla="*/ 562 h 913"/>
                  <a:gd name="T20" fmla="*/ 340 w 632"/>
                  <a:gd name="T21" fmla="*/ 516 h 913"/>
                  <a:gd name="T22" fmla="*/ 416 w 632"/>
                  <a:gd name="T23" fmla="*/ 643 h 913"/>
                  <a:gd name="T24" fmla="*/ 400 w 632"/>
                  <a:gd name="T25" fmla="*/ 722 h 913"/>
                  <a:gd name="T26" fmla="*/ 430 w 632"/>
                  <a:gd name="T27" fmla="*/ 784 h 913"/>
                  <a:gd name="T28" fmla="*/ 509 w 632"/>
                  <a:gd name="T29" fmla="*/ 785 h 913"/>
                  <a:gd name="T30" fmla="*/ 539 w 632"/>
                  <a:gd name="T31" fmla="*/ 849 h 913"/>
                  <a:gd name="T32" fmla="*/ 602 w 632"/>
                  <a:gd name="T33" fmla="*/ 833 h 913"/>
                  <a:gd name="T34" fmla="*/ 632 w 632"/>
                  <a:gd name="T35" fmla="*/ 913 h 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2" h="913">
                    <a:moveTo>
                      <a:pt x="174" y="0"/>
                    </a:moveTo>
                    <a:lnTo>
                      <a:pt x="49" y="77"/>
                    </a:lnTo>
                    <a:lnTo>
                      <a:pt x="0" y="123"/>
                    </a:lnTo>
                    <a:lnTo>
                      <a:pt x="47" y="187"/>
                    </a:lnTo>
                    <a:lnTo>
                      <a:pt x="142" y="109"/>
                    </a:lnTo>
                    <a:lnTo>
                      <a:pt x="218" y="267"/>
                    </a:lnTo>
                    <a:lnTo>
                      <a:pt x="248" y="390"/>
                    </a:lnTo>
                    <a:lnTo>
                      <a:pt x="216" y="437"/>
                    </a:lnTo>
                    <a:lnTo>
                      <a:pt x="262" y="484"/>
                    </a:lnTo>
                    <a:lnTo>
                      <a:pt x="261" y="562"/>
                    </a:lnTo>
                    <a:lnTo>
                      <a:pt x="340" y="516"/>
                    </a:lnTo>
                    <a:lnTo>
                      <a:pt x="416" y="643"/>
                    </a:lnTo>
                    <a:lnTo>
                      <a:pt x="400" y="722"/>
                    </a:lnTo>
                    <a:lnTo>
                      <a:pt x="430" y="784"/>
                    </a:lnTo>
                    <a:lnTo>
                      <a:pt x="509" y="785"/>
                    </a:lnTo>
                    <a:lnTo>
                      <a:pt x="539" y="849"/>
                    </a:lnTo>
                    <a:lnTo>
                      <a:pt x="602" y="833"/>
                    </a:lnTo>
                    <a:lnTo>
                      <a:pt x="632" y="9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6" name="Line 872">
                <a:extLst>
                  <a:ext uri="{FF2B5EF4-FFF2-40B4-BE49-F238E27FC236}">
                    <a16:creationId xmlns:a16="http://schemas.microsoft.com/office/drawing/2014/main" id="{01893DDA-E0F3-4AFD-8F79-79227E270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55" y="465"/>
                <a:ext cx="4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7" name="Freeform 873">
                <a:extLst>
                  <a:ext uri="{FF2B5EF4-FFF2-40B4-BE49-F238E27FC236}">
                    <a16:creationId xmlns:a16="http://schemas.microsoft.com/office/drawing/2014/main" id="{81199553-9DAD-4FA1-A3B4-9156CF74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9" y="478"/>
                <a:ext cx="38" cy="16"/>
              </a:xfrm>
              <a:custGeom>
                <a:avLst/>
                <a:gdLst>
                  <a:gd name="T0" fmla="*/ 265 w 265"/>
                  <a:gd name="T1" fmla="*/ 113 h 113"/>
                  <a:gd name="T2" fmla="*/ 16 w 265"/>
                  <a:gd name="T3" fmla="*/ 32 h 113"/>
                  <a:gd name="T4" fmla="*/ 0 w 265"/>
                  <a:gd name="T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5" h="113">
                    <a:moveTo>
                      <a:pt x="265" y="113"/>
                    </a:moveTo>
                    <a:lnTo>
                      <a:pt x="16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8" name="Freeform 874">
                <a:extLst>
                  <a:ext uri="{FF2B5EF4-FFF2-40B4-BE49-F238E27FC236}">
                    <a16:creationId xmlns:a16="http://schemas.microsoft.com/office/drawing/2014/main" id="{F78DEBFA-C4B4-473F-A0F1-9A5955F08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" y="401"/>
                <a:ext cx="97" cy="35"/>
              </a:xfrm>
              <a:custGeom>
                <a:avLst/>
                <a:gdLst>
                  <a:gd name="T0" fmla="*/ 0 w 677"/>
                  <a:gd name="T1" fmla="*/ 242 h 242"/>
                  <a:gd name="T2" fmla="*/ 142 w 677"/>
                  <a:gd name="T3" fmla="*/ 118 h 242"/>
                  <a:gd name="T4" fmla="*/ 677 w 677"/>
                  <a:gd name="T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7" h="242">
                    <a:moveTo>
                      <a:pt x="0" y="242"/>
                    </a:moveTo>
                    <a:lnTo>
                      <a:pt x="142" y="118"/>
                    </a:lnTo>
                    <a:lnTo>
                      <a:pt x="67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9" name="Line 875">
                <a:extLst>
                  <a:ext uri="{FF2B5EF4-FFF2-40B4-BE49-F238E27FC236}">
                    <a16:creationId xmlns:a16="http://schemas.microsoft.com/office/drawing/2014/main" id="{D0296F7D-4BBF-4C77-9621-AE0AE8C577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34" y="401"/>
                <a:ext cx="21" cy="6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0" name="Freeform 876">
                <a:extLst>
                  <a:ext uri="{FF2B5EF4-FFF2-40B4-BE49-F238E27FC236}">
                    <a16:creationId xmlns:a16="http://schemas.microsoft.com/office/drawing/2014/main" id="{0DA7AACD-51A3-42E5-B457-9B3BBD792A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" y="1036"/>
                <a:ext cx="225" cy="50"/>
              </a:xfrm>
              <a:custGeom>
                <a:avLst/>
                <a:gdLst>
                  <a:gd name="T0" fmla="*/ 0 w 1575"/>
                  <a:gd name="T1" fmla="*/ 280 h 349"/>
                  <a:gd name="T2" fmla="*/ 10 w 1575"/>
                  <a:gd name="T3" fmla="*/ 186 h 349"/>
                  <a:gd name="T4" fmla="*/ 27 w 1575"/>
                  <a:gd name="T5" fmla="*/ 139 h 349"/>
                  <a:gd name="T6" fmla="*/ 11 w 1575"/>
                  <a:gd name="T7" fmla="*/ 124 h 349"/>
                  <a:gd name="T8" fmla="*/ 59 w 1575"/>
                  <a:gd name="T9" fmla="*/ 61 h 349"/>
                  <a:gd name="T10" fmla="*/ 122 w 1575"/>
                  <a:gd name="T11" fmla="*/ 0 h 349"/>
                  <a:gd name="T12" fmla="*/ 357 w 1575"/>
                  <a:gd name="T13" fmla="*/ 3 h 349"/>
                  <a:gd name="T14" fmla="*/ 559 w 1575"/>
                  <a:gd name="T15" fmla="*/ 162 h 349"/>
                  <a:gd name="T16" fmla="*/ 1216 w 1575"/>
                  <a:gd name="T17" fmla="*/ 218 h 349"/>
                  <a:gd name="T18" fmla="*/ 1575 w 1575"/>
                  <a:gd name="T19" fmla="*/ 34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5" h="349">
                    <a:moveTo>
                      <a:pt x="0" y="280"/>
                    </a:moveTo>
                    <a:lnTo>
                      <a:pt x="10" y="186"/>
                    </a:lnTo>
                    <a:lnTo>
                      <a:pt x="27" y="139"/>
                    </a:lnTo>
                    <a:lnTo>
                      <a:pt x="11" y="124"/>
                    </a:lnTo>
                    <a:lnTo>
                      <a:pt x="59" y="61"/>
                    </a:lnTo>
                    <a:lnTo>
                      <a:pt x="122" y="0"/>
                    </a:lnTo>
                    <a:lnTo>
                      <a:pt x="357" y="3"/>
                    </a:lnTo>
                    <a:lnTo>
                      <a:pt x="559" y="162"/>
                    </a:lnTo>
                    <a:lnTo>
                      <a:pt x="1216" y="218"/>
                    </a:lnTo>
                    <a:lnTo>
                      <a:pt x="1575" y="3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1" name="Freeform 877">
                <a:extLst>
                  <a:ext uri="{FF2B5EF4-FFF2-40B4-BE49-F238E27FC236}">
                    <a16:creationId xmlns:a16="http://schemas.microsoft.com/office/drawing/2014/main" id="{C471EFB4-18DE-420D-BB3F-C49196A4C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" y="1076"/>
                <a:ext cx="62" cy="104"/>
              </a:xfrm>
              <a:custGeom>
                <a:avLst/>
                <a:gdLst>
                  <a:gd name="T0" fmla="*/ 431 w 437"/>
                  <a:gd name="T1" fmla="*/ 727 h 727"/>
                  <a:gd name="T2" fmla="*/ 437 w 437"/>
                  <a:gd name="T3" fmla="*/ 288 h 727"/>
                  <a:gd name="T4" fmla="*/ 328 w 437"/>
                  <a:gd name="T5" fmla="*/ 223 h 727"/>
                  <a:gd name="T6" fmla="*/ 217 w 437"/>
                  <a:gd name="T7" fmla="*/ 332 h 727"/>
                  <a:gd name="T8" fmla="*/ 0 w 437"/>
                  <a:gd name="T9" fmla="*/ 93 h 727"/>
                  <a:gd name="T10" fmla="*/ 9 w 437"/>
                  <a:gd name="T11" fmla="*/ 0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7" h="727">
                    <a:moveTo>
                      <a:pt x="431" y="727"/>
                    </a:moveTo>
                    <a:lnTo>
                      <a:pt x="437" y="288"/>
                    </a:lnTo>
                    <a:lnTo>
                      <a:pt x="328" y="223"/>
                    </a:lnTo>
                    <a:lnTo>
                      <a:pt x="217" y="332"/>
                    </a:lnTo>
                    <a:lnTo>
                      <a:pt x="0" y="93"/>
                    </a:lnTo>
                    <a:lnTo>
                      <a:pt x="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2" name="Freeform 878">
                <a:extLst>
                  <a:ext uri="{FF2B5EF4-FFF2-40B4-BE49-F238E27FC236}">
                    <a16:creationId xmlns:a16="http://schemas.microsoft.com/office/drawing/2014/main" id="{38FFD48A-C31E-4F81-9267-93DD84DFA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1105"/>
                <a:ext cx="75" cy="47"/>
              </a:xfrm>
              <a:custGeom>
                <a:avLst/>
                <a:gdLst>
                  <a:gd name="T0" fmla="*/ 520 w 520"/>
                  <a:gd name="T1" fmla="*/ 100 h 328"/>
                  <a:gd name="T2" fmla="*/ 458 w 520"/>
                  <a:gd name="T3" fmla="*/ 68 h 328"/>
                  <a:gd name="T4" fmla="*/ 395 w 520"/>
                  <a:gd name="T5" fmla="*/ 99 h 328"/>
                  <a:gd name="T6" fmla="*/ 208 w 520"/>
                  <a:gd name="T7" fmla="*/ 17 h 328"/>
                  <a:gd name="T8" fmla="*/ 67 w 520"/>
                  <a:gd name="T9" fmla="*/ 0 h 328"/>
                  <a:gd name="T10" fmla="*/ 49 w 520"/>
                  <a:gd name="T11" fmla="*/ 172 h 328"/>
                  <a:gd name="T12" fmla="*/ 1 w 520"/>
                  <a:gd name="T13" fmla="*/ 234 h 328"/>
                  <a:gd name="T14" fmla="*/ 47 w 520"/>
                  <a:gd name="T15" fmla="*/ 266 h 328"/>
                  <a:gd name="T16" fmla="*/ 0 w 520"/>
                  <a:gd name="T17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0" h="328">
                    <a:moveTo>
                      <a:pt x="520" y="100"/>
                    </a:moveTo>
                    <a:lnTo>
                      <a:pt x="458" y="68"/>
                    </a:lnTo>
                    <a:lnTo>
                      <a:pt x="395" y="99"/>
                    </a:lnTo>
                    <a:lnTo>
                      <a:pt x="208" y="17"/>
                    </a:lnTo>
                    <a:lnTo>
                      <a:pt x="67" y="0"/>
                    </a:lnTo>
                    <a:lnTo>
                      <a:pt x="49" y="172"/>
                    </a:lnTo>
                    <a:lnTo>
                      <a:pt x="1" y="234"/>
                    </a:lnTo>
                    <a:lnTo>
                      <a:pt x="47" y="266"/>
                    </a:lnTo>
                    <a:lnTo>
                      <a:pt x="0" y="3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3" name="Freeform 879">
                <a:extLst>
                  <a:ext uri="{FF2B5EF4-FFF2-40B4-BE49-F238E27FC236}">
                    <a16:creationId xmlns:a16="http://schemas.microsoft.com/office/drawing/2014/main" id="{8A485F0C-E49B-4021-9045-CD64E9560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1135"/>
                <a:ext cx="79" cy="22"/>
              </a:xfrm>
              <a:custGeom>
                <a:avLst/>
                <a:gdLst>
                  <a:gd name="T0" fmla="*/ 0 w 548"/>
                  <a:gd name="T1" fmla="*/ 120 h 155"/>
                  <a:gd name="T2" fmla="*/ 31 w 548"/>
                  <a:gd name="T3" fmla="*/ 136 h 155"/>
                  <a:gd name="T4" fmla="*/ 109 w 548"/>
                  <a:gd name="T5" fmla="*/ 106 h 155"/>
                  <a:gd name="T6" fmla="*/ 142 w 548"/>
                  <a:gd name="T7" fmla="*/ 75 h 155"/>
                  <a:gd name="T8" fmla="*/ 234 w 548"/>
                  <a:gd name="T9" fmla="*/ 155 h 155"/>
                  <a:gd name="T10" fmla="*/ 282 w 548"/>
                  <a:gd name="T11" fmla="*/ 92 h 155"/>
                  <a:gd name="T12" fmla="*/ 345 w 548"/>
                  <a:gd name="T13" fmla="*/ 62 h 155"/>
                  <a:gd name="T14" fmla="*/ 299 w 548"/>
                  <a:gd name="T15" fmla="*/ 15 h 155"/>
                  <a:gd name="T16" fmla="*/ 377 w 548"/>
                  <a:gd name="T17" fmla="*/ 0 h 155"/>
                  <a:gd name="T18" fmla="*/ 485 w 548"/>
                  <a:gd name="T19" fmla="*/ 127 h 155"/>
                  <a:gd name="T20" fmla="*/ 548 w 548"/>
                  <a:gd name="T21" fmla="*/ 12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8" h="155">
                    <a:moveTo>
                      <a:pt x="0" y="120"/>
                    </a:moveTo>
                    <a:lnTo>
                      <a:pt x="31" y="136"/>
                    </a:lnTo>
                    <a:lnTo>
                      <a:pt x="109" y="106"/>
                    </a:lnTo>
                    <a:lnTo>
                      <a:pt x="142" y="75"/>
                    </a:lnTo>
                    <a:lnTo>
                      <a:pt x="234" y="155"/>
                    </a:lnTo>
                    <a:lnTo>
                      <a:pt x="282" y="92"/>
                    </a:lnTo>
                    <a:lnTo>
                      <a:pt x="345" y="62"/>
                    </a:lnTo>
                    <a:lnTo>
                      <a:pt x="299" y="15"/>
                    </a:lnTo>
                    <a:lnTo>
                      <a:pt x="377" y="0"/>
                    </a:lnTo>
                    <a:lnTo>
                      <a:pt x="485" y="127"/>
                    </a:lnTo>
                    <a:lnTo>
                      <a:pt x="548" y="1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4" name="Freeform 880">
                <a:extLst>
                  <a:ext uri="{FF2B5EF4-FFF2-40B4-BE49-F238E27FC236}">
                    <a16:creationId xmlns:a16="http://schemas.microsoft.com/office/drawing/2014/main" id="{354315A9-9AE1-466F-9CD9-6B36B6FA4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6" y="1119"/>
                <a:ext cx="8" cy="34"/>
              </a:xfrm>
              <a:custGeom>
                <a:avLst/>
                <a:gdLst>
                  <a:gd name="T0" fmla="*/ 0 w 61"/>
                  <a:gd name="T1" fmla="*/ 0 h 236"/>
                  <a:gd name="T2" fmla="*/ 31 w 61"/>
                  <a:gd name="T3" fmla="*/ 47 h 236"/>
                  <a:gd name="T4" fmla="*/ 15 w 61"/>
                  <a:gd name="T5" fmla="*/ 63 h 236"/>
                  <a:gd name="T6" fmla="*/ 15 w 61"/>
                  <a:gd name="T7" fmla="*/ 95 h 236"/>
                  <a:gd name="T8" fmla="*/ 30 w 61"/>
                  <a:gd name="T9" fmla="*/ 111 h 236"/>
                  <a:gd name="T10" fmla="*/ 61 w 61"/>
                  <a:gd name="T11" fmla="*/ 111 h 236"/>
                  <a:gd name="T12" fmla="*/ 61 w 61"/>
                  <a:gd name="T13" fmla="*/ 158 h 236"/>
                  <a:gd name="T14" fmla="*/ 30 w 61"/>
                  <a:gd name="T15" fmla="*/ 142 h 236"/>
                  <a:gd name="T16" fmla="*/ 28 w 61"/>
                  <a:gd name="T1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36">
                    <a:moveTo>
                      <a:pt x="0" y="0"/>
                    </a:moveTo>
                    <a:lnTo>
                      <a:pt x="31" y="47"/>
                    </a:lnTo>
                    <a:lnTo>
                      <a:pt x="15" y="63"/>
                    </a:lnTo>
                    <a:lnTo>
                      <a:pt x="15" y="95"/>
                    </a:lnTo>
                    <a:lnTo>
                      <a:pt x="30" y="111"/>
                    </a:lnTo>
                    <a:lnTo>
                      <a:pt x="61" y="111"/>
                    </a:lnTo>
                    <a:lnTo>
                      <a:pt x="61" y="158"/>
                    </a:lnTo>
                    <a:lnTo>
                      <a:pt x="30" y="142"/>
                    </a:lnTo>
                    <a:lnTo>
                      <a:pt x="28" y="2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5" name="Freeform 881">
                <a:extLst>
                  <a:ext uri="{FF2B5EF4-FFF2-40B4-BE49-F238E27FC236}">
                    <a16:creationId xmlns:a16="http://schemas.microsoft.com/office/drawing/2014/main" id="{664FF05B-CB4A-47EB-B672-EE05EF936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113"/>
                <a:ext cx="56" cy="23"/>
              </a:xfrm>
              <a:custGeom>
                <a:avLst/>
                <a:gdLst>
                  <a:gd name="T0" fmla="*/ 390 w 390"/>
                  <a:gd name="T1" fmla="*/ 162 h 162"/>
                  <a:gd name="T2" fmla="*/ 359 w 390"/>
                  <a:gd name="T3" fmla="*/ 83 h 162"/>
                  <a:gd name="T4" fmla="*/ 92 w 390"/>
                  <a:gd name="T5" fmla="*/ 127 h 162"/>
                  <a:gd name="T6" fmla="*/ 109 w 390"/>
                  <a:gd name="T7" fmla="*/ 48 h 162"/>
                  <a:gd name="T8" fmla="*/ 0 w 390"/>
                  <a:gd name="T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0" h="162">
                    <a:moveTo>
                      <a:pt x="390" y="162"/>
                    </a:moveTo>
                    <a:lnTo>
                      <a:pt x="359" y="83"/>
                    </a:lnTo>
                    <a:lnTo>
                      <a:pt x="92" y="127"/>
                    </a:lnTo>
                    <a:lnTo>
                      <a:pt x="109" y="4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6" name="Line 882">
                <a:extLst>
                  <a:ext uri="{FF2B5EF4-FFF2-40B4-BE49-F238E27FC236}">
                    <a16:creationId xmlns:a16="http://schemas.microsoft.com/office/drawing/2014/main" id="{B629E804-702E-4014-B981-9465E758B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56" y="1113"/>
                <a:ext cx="4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7" name="Freeform 883">
                <a:extLst>
                  <a:ext uri="{FF2B5EF4-FFF2-40B4-BE49-F238E27FC236}">
                    <a16:creationId xmlns:a16="http://schemas.microsoft.com/office/drawing/2014/main" id="{9EB739EE-DEB2-4939-BA2C-2E9BDE447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6" y="1136"/>
                <a:ext cx="20" cy="27"/>
              </a:xfrm>
              <a:custGeom>
                <a:avLst/>
                <a:gdLst>
                  <a:gd name="T0" fmla="*/ 60 w 143"/>
                  <a:gd name="T1" fmla="*/ 189 h 189"/>
                  <a:gd name="T2" fmla="*/ 107 w 143"/>
                  <a:gd name="T3" fmla="*/ 158 h 189"/>
                  <a:gd name="T4" fmla="*/ 143 w 143"/>
                  <a:gd name="T5" fmla="*/ 64 h 189"/>
                  <a:gd name="T6" fmla="*/ 93 w 143"/>
                  <a:gd name="T7" fmla="*/ 33 h 189"/>
                  <a:gd name="T8" fmla="*/ 0 w 143"/>
                  <a:gd name="T9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89">
                    <a:moveTo>
                      <a:pt x="60" y="189"/>
                    </a:moveTo>
                    <a:lnTo>
                      <a:pt x="107" y="158"/>
                    </a:lnTo>
                    <a:lnTo>
                      <a:pt x="143" y="64"/>
                    </a:lnTo>
                    <a:lnTo>
                      <a:pt x="93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8" name="Freeform 884">
                <a:extLst>
                  <a:ext uri="{FF2B5EF4-FFF2-40B4-BE49-F238E27FC236}">
                    <a16:creationId xmlns:a16="http://schemas.microsoft.com/office/drawing/2014/main" id="{2BD12BF5-FA4E-431D-BAED-434A8E239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5" y="1043"/>
                <a:ext cx="156" cy="48"/>
              </a:xfrm>
              <a:custGeom>
                <a:avLst/>
                <a:gdLst>
                  <a:gd name="T0" fmla="*/ 0 w 1090"/>
                  <a:gd name="T1" fmla="*/ 298 h 331"/>
                  <a:gd name="T2" fmla="*/ 62 w 1090"/>
                  <a:gd name="T3" fmla="*/ 331 h 331"/>
                  <a:gd name="T4" fmla="*/ 506 w 1090"/>
                  <a:gd name="T5" fmla="*/ 243 h 331"/>
                  <a:gd name="T6" fmla="*/ 807 w 1090"/>
                  <a:gd name="T7" fmla="*/ 27 h 331"/>
                  <a:gd name="T8" fmla="*/ 1089 w 1090"/>
                  <a:gd name="T9" fmla="*/ 0 h 331"/>
                  <a:gd name="T10" fmla="*/ 1090 w 1090"/>
                  <a:gd name="T11" fmla="*/ 12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0" h="331">
                    <a:moveTo>
                      <a:pt x="0" y="298"/>
                    </a:moveTo>
                    <a:lnTo>
                      <a:pt x="62" y="331"/>
                    </a:lnTo>
                    <a:lnTo>
                      <a:pt x="506" y="243"/>
                    </a:lnTo>
                    <a:lnTo>
                      <a:pt x="807" y="27"/>
                    </a:lnTo>
                    <a:lnTo>
                      <a:pt x="1089" y="0"/>
                    </a:lnTo>
                    <a:lnTo>
                      <a:pt x="1090" y="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9" name="Line 885">
                <a:extLst>
                  <a:ext uri="{FF2B5EF4-FFF2-40B4-BE49-F238E27FC236}">
                    <a16:creationId xmlns:a16="http://schemas.microsoft.com/office/drawing/2014/main" id="{17030612-C354-43F1-9FED-9257753AE6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60" y="1086"/>
                <a:ext cx="25" cy="2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0" name="Freeform 886">
                <a:extLst>
                  <a:ext uri="{FF2B5EF4-FFF2-40B4-BE49-F238E27FC236}">
                    <a16:creationId xmlns:a16="http://schemas.microsoft.com/office/drawing/2014/main" id="{65551CA3-2315-427E-A33E-D0FD72E06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5" y="860"/>
                <a:ext cx="76" cy="14"/>
              </a:xfrm>
              <a:custGeom>
                <a:avLst/>
                <a:gdLst>
                  <a:gd name="T0" fmla="*/ 0 w 534"/>
                  <a:gd name="T1" fmla="*/ 103 h 103"/>
                  <a:gd name="T2" fmla="*/ 47 w 534"/>
                  <a:gd name="T3" fmla="*/ 71 h 103"/>
                  <a:gd name="T4" fmla="*/ 298 w 534"/>
                  <a:gd name="T5" fmla="*/ 75 h 103"/>
                  <a:gd name="T6" fmla="*/ 534 w 534"/>
                  <a:gd name="T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4" h="103">
                    <a:moveTo>
                      <a:pt x="0" y="103"/>
                    </a:moveTo>
                    <a:lnTo>
                      <a:pt x="47" y="71"/>
                    </a:lnTo>
                    <a:lnTo>
                      <a:pt x="298" y="75"/>
                    </a:lnTo>
                    <a:lnTo>
                      <a:pt x="5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1" name="Freeform 887">
                <a:extLst>
                  <a:ext uri="{FF2B5EF4-FFF2-40B4-BE49-F238E27FC236}">
                    <a16:creationId xmlns:a16="http://schemas.microsoft.com/office/drawing/2014/main" id="{1D33B02D-5160-42AC-8CC7-C23B9C135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5" y="874"/>
                <a:ext cx="44" cy="104"/>
              </a:xfrm>
              <a:custGeom>
                <a:avLst/>
                <a:gdLst>
                  <a:gd name="T0" fmla="*/ 118 w 309"/>
                  <a:gd name="T1" fmla="*/ 722 h 722"/>
                  <a:gd name="T2" fmla="*/ 182 w 309"/>
                  <a:gd name="T3" fmla="*/ 582 h 722"/>
                  <a:gd name="T4" fmla="*/ 276 w 309"/>
                  <a:gd name="T5" fmla="*/ 599 h 722"/>
                  <a:gd name="T6" fmla="*/ 308 w 309"/>
                  <a:gd name="T7" fmla="*/ 584 h 722"/>
                  <a:gd name="T8" fmla="*/ 309 w 309"/>
                  <a:gd name="T9" fmla="*/ 474 h 722"/>
                  <a:gd name="T10" fmla="*/ 184 w 309"/>
                  <a:gd name="T11" fmla="*/ 441 h 722"/>
                  <a:gd name="T12" fmla="*/ 122 w 309"/>
                  <a:gd name="T13" fmla="*/ 456 h 722"/>
                  <a:gd name="T14" fmla="*/ 14 w 309"/>
                  <a:gd name="T15" fmla="*/ 282 h 722"/>
                  <a:gd name="T16" fmla="*/ 46 w 309"/>
                  <a:gd name="T17" fmla="*/ 250 h 722"/>
                  <a:gd name="T18" fmla="*/ 0 w 309"/>
                  <a:gd name="T19" fmla="*/ 172 h 722"/>
                  <a:gd name="T20" fmla="*/ 47 w 309"/>
                  <a:gd name="T21" fmla="*/ 141 h 722"/>
                  <a:gd name="T22" fmla="*/ 18 w 309"/>
                  <a:gd name="T23" fmla="*/ 15 h 722"/>
                  <a:gd name="T24" fmla="*/ 3 w 309"/>
                  <a:gd name="T25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9" h="722">
                    <a:moveTo>
                      <a:pt x="118" y="722"/>
                    </a:moveTo>
                    <a:lnTo>
                      <a:pt x="182" y="582"/>
                    </a:lnTo>
                    <a:lnTo>
                      <a:pt x="276" y="599"/>
                    </a:lnTo>
                    <a:lnTo>
                      <a:pt x="308" y="584"/>
                    </a:lnTo>
                    <a:lnTo>
                      <a:pt x="309" y="474"/>
                    </a:lnTo>
                    <a:lnTo>
                      <a:pt x="184" y="441"/>
                    </a:lnTo>
                    <a:lnTo>
                      <a:pt x="122" y="456"/>
                    </a:lnTo>
                    <a:lnTo>
                      <a:pt x="14" y="282"/>
                    </a:lnTo>
                    <a:lnTo>
                      <a:pt x="46" y="250"/>
                    </a:lnTo>
                    <a:lnTo>
                      <a:pt x="0" y="172"/>
                    </a:lnTo>
                    <a:lnTo>
                      <a:pt x="47" y="141"/>
                    </a:lnTo>
                    <a:lnTo>
                      <a:pt x="18" y="15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2" name="Freeform 888">
                <a:extLst>
                  <a:ext uri="{FF2B5EF4-FFF2-40B4-BE49-F238E27FC236}">
                    <a16:creationId xmlns:a16="http://schemas.microsoft.com/office/drawing/2014/main" id="{14E9F374-DC32-4FC3-8AF2-FFFB306F8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0" y="978"/>
                <a:ext cx="51" cy="42"/>
              </a:xfrm>
              <a:custGeom>
                <a:avLst/>
                <a:gdLst>
                  <a:gd name="T0" fmla="*/ 49 w 363"/>
                  <a:gd name="T1" fmla="*/ 298 h 298"/>
                  <a:gd name="T2" fmla="*/ 45 w 363"/>
                  <a:gd name="T3" fmla="*/ 293 h 298"/>
                  <a:gd name="T4" fmla="*/ 0 w 363"/>
                  <a:gd name="T5" fmla="*/ 136 h 298"/>
                  <a:gd name="T6" fmla="*/ 63 w 363"/>
                  <a:gd name="T7" fmla="*/ 89 h 298"/>
                  <a:gd name="T8" fmla="*/ 110 w 363"/>
                  <a:gd name="T9" fmla="*/ 153 h 298"/>
                  <a:gd name="T10" fmla="*/ 267 w 363"/>
                  <a:gd name="T11" fmla="*/ 109 h 298"/>
                  <a:gd name="T12" fmla="*/ 283 w 363"/>
                  <a:gd name="T13" fmla="*/ 46 h 298"/>
                  <a:gd name="T14" fmla="*/ 363 w 363"/>
                  <a:gd name="T15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3" h="298">
                    <a:moveTo>
                      <a:pt x="49" y="298"/>
                    </a:moveTo>
                    <a:lnTo>
                      <a:pt x="45" y="293"/>
                    </a:lnTo>
                    <a:lnTo>
                      <a:pt x="0" y="136"/>
                    </a:lnTo>
                    <a:lnTo>
                      <a:pt x="63" y="89"/>
                    </a:lnTo>
                    <a:lnTo>
                      <a:pt x="110" y="153"/>
                    </a:lnTo>
                    <a:lnTo>
                      <a:pt x="267" y="109"/>
                    </a:lnTo>
                    <a:lnTo>
                      <a:pt x="283" y="46"/>
                    </a:lnTo>
                    <a:lnTo>
                      <a:pt x="36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3" name="Freeform 889">
                <a:extLst>
                  <a:ext uri="{FF2B5EF4-FFF2-40B4-BE49-F238E27FC236}">
                    <a16:creationId xmlns:a16="http://schemas.microsoft.com/office/drawing/2014/main" id="{C92A28C4-D198-4ACD-88EE-7AF501345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1" y="952"/>
                <a:ext cx="134" cy="59"/>
              </a:xfrm>
              <a:custGeom>
                <a:avLst/>
                <a:gdLst>
                  <a:gd name="T0" fmla="*/ 936 w 936"/>
                  <a:gd name="T1" fmla="*/ 411 h 411"/>
                  <a:gd name="T2" fmla="*/ 749 w 936"/>
                  <a:gd name="T3" fmla="*/ 346 h 411"/>
                  <a:gd name="T4" fmla="*/ 797 w 936"/>
                  <a:gd name="T5" fmla="*/ 252 h 411"/>
                  <a:gd name="T6" fmla="*/ 705 w 936"/>
                  <a:gd name="T7" fmla="*/ 220 h 411"/>
                  <a:gd name="T8" fmla="*/ 784 w 936"/>
                  <a:gd name="T9" fmla="*/ 127 h 411"/>
                  <a:gd name="T10" fmla="*/ 817 w 936"/>
                  <a:gd name="T11" fmla="*/ 49 h 411"/>
                  <a:gd name="T12" fmla="*/ 708 w 936"/>
                  <a:gd name="T13" fmla="*/ 0 h 411"/>
                  <a:gd name="T14" fmla="*/ 691 w 936"/>
                  <a:gd name="T15" fmla="*/ 48 h 411"/>
                  <a:gd name="T16" fmla="*/ 721 w 936"/>
                  <a:gd name="T17" fmla="*/ 126 h 411"/>
                  <a:gd name="T18" fmla="*/ 658 w 936"/>
                  <a:gd name="T19" fmla="*/ 173 h 411"/>
                  <a:gd name="T20" fmla="*/ 659 w 936"/>
                  <a:gd name="T21" fmla="*/ 63 h 411"/>
                  <a:gd name="T22" fmla="*/ 518 w 936"/>
                  <a:gd name="T23" fmla="*/ 76 h 411"/>
                  <a:gd name="T24" fmla="*/ 501 w 936"/>
                  <a:gd name="T25" fmla="*/ 155 h 411"/>
                  <a:gd name="T26" fmla="*/ 470 w 936"/>
                  <a:gd name="T27" fmla="*/ 155 h 411"/>
                  <a:gd name="T28" fmla="*/ 455 w 936"/>
                  <a:gd name="T29" fmla="*/ 122 h 411"/>
                  <a:gd name="T30" fmla="*/ 315 w 936"/>
                  <a:gd name="T31" fmla="*/ 27 h 411"/>
                  <a:gd name="T32" fmla="*/ 284 w 936"/>
                  <a:gd name="T33" fmla="*/ 58 h 411"/>
                  <a:gd name="T34" fmla="*/ 330 w 936"/>
                  <a:gd name="T35" fmla="*/ 89 h 411"/>
                  <a:gd name="T36" fmla="*/ 328 w 936"/>
                  <a:gd name="T37" fmla="*/ 199 h 411"/>
                  <a:gd name="T38" fmla="*/ 249 w 936"/>
                  <a:gd name="T39" fmla="*/ 229 h 411"/>
                  <a:gd name="T40" fmla="*/ 172 w 936"/>
                  <a:gd name="T41" fmla="*/ 181 h 411"/>
                  <a:gd name="T42" fmla="*/ 92 w 936"/>
                  <a:gd name="T43" fmla="*/ 243 h 411"/>
                  <a:gd name="T44" fmla="*/ 0 w 936"/>
                  <a:gd name="T45" fmla="*/ 17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36" h="411">
                    <a:moveTo>
                      <a:pt x="936" y="411"/>
                    </a:moveTo>
                    <a:lnTo>
                      <a:pt x="749" y="346"/>
                    </a:lnTo>
                    <a:lnTo>
                      <a:pt x="797" y="252"/>
                    </a:lnTo>
                    <a:lnTo>
                      <a:pt x="705" y="220"/>
                    </a:lnTo>
                    <a:lnTo>
                      <a:pt x="784" y="127"/>
                    </a:lnTo>
                    <a:lnTo>
                      <a:pt x="817" y="49"/>
                    </a:lnTo>
                    <a:lnTo>
                      <a:pt x="708" y="0"/>
                    </a:lnTo>
                    <a:lnTo>
                      <a:pt x="691" y="48"/>
                    </a:lnTo>
                    <a:lnTo>
                      <a:pt x="721" y="126"/>
                    </a:lnTo>
                    <a:lnTo>
                      <a:pt x="658" y="173"/>
                    </a:lnTo>
                    <a:lnTo>
                      <a:pt x="659" y="63"/>
                    </a:lnTo>
                    <a:lnTo>
                      <a:pt x="518" y="76"/>
                    </a:lnTo>
                    <a:lnTo>
                      <a:pt x="501" y="155"/>
                    </a:lnTo>
                    <a:lnTo>
                      <a:pt x="470" y="155"/>
                    </a:lnTo>
                    <a:lnTo>
                      <a:pt x="455" y="122"/>
                    </a:lnTo>
                    <a:lnTo>
                      <a:pt x="315" y="27"/>
                    </a:lnTo>
                    <a:lnTo>
                      <a:pt x="284" y="58"/>
                    </a:lnTo>
                    <a:lnTo>
                      <a:pt x="330" y="89"/>
                    </a:lnTo>
                    <a:lnTo>
                      <a:pt x="328" y="199"/>
                    </a:lnTo>
                    <a:lnTo>
                      <a:pt x="249" y="229"/>
                    </a:lnTo>
                    <a:lnTo>
                      <a:pt x="172" y="181"/>
                    </a:lnTo>
                    <a:lnTo>
                      <a:pt x="92" y="243"/>
                    </a:lnTo>
                    <a:lnTo>
                      <a:pt x="0" y="1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4" name="Freeform 890">
                <a:extLst>
                  <a:ext uri="{FF2B5EF4-FFF2-40B4-BE49-F238E27FC236}">
                    <a16:creationId xmlns:a16="http://schemas.microsoft.com/office/drawing/2014/main" id="{3B7E5E69-69E3-4C6A-A93D-16548432F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874"/>
                <a:ext cx="111" cy="88"/>
              </a:xfrm>
              <a:custGeom>
                <a:avLst/>
                <a:gdLst>
                  <a:gd name="T0" fmla="*/ 0 w 777"/>
                  <a:gd name="T1" fmla="*/ 615 h 615"/>
                  <a:gd name="T2" fmla="*/ 160 w 777"/>
                  <a:gd name="T3" fmla="*/ 335 h 615"/>
                  <a:gd name="T4" fmla="*/ 443 w 777"/>
                  <a:gd name="T5" fmla="*/ 261 h 615"/>
                  <a:gd name="T6" fmla="*/ 777 w 777"/>
                  <a:gd name="T7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7" h="615">
                    <a:moveTo>
                      <a:pt x="0" y="615"/>
                    </a:moveTo>
                    <a:lnTo>
                      <a:pt x="160" y="335"/>
                    </a:lnTo>
                    <a:lnTo>
                      <a:pt x="443" y="261"/>
                    </a:lnTo>
                    <a:lnTo>
                      <a:pt x="77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5" name="Freeform 891">
                <a:extLst>
                  <a:ext uri="{FF2B5EF4-FFF2-40B4-BE49-F238E27FC236}">
                    <a16:creationId xmlns:a16="http://schemas.microsoft.com/office/drawing/2014/main" id="{74E316C7-7E38-4604-9153-A4EACFD1D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962"/>
                <a:ext cx="31" cy="34"/>
              </a:xfrm>
              <a:custGeom>
                <a:avLst/>
                <a:gdLst>
                  <a:gd name="T0" fmla="*/ 168 w 218"/>
                  <a:gd name="T1" fmla="*/ 238 h 238"/>
                  <a:gd name="T2" fmla="*/ 217 w 218"/>
                  <a:gd name="T3" fmla="*/ 191 h 238"/>
                  <a:gd name="T4" fmla="*/ 218 w 218"/>
                  <a:gd name="T5" fmla="*/ 65 h 238"/>
                  <a:gd name="T6" fmla="*/ 140 w 218"/>
                  <a:gd name="T7" fmla="*/ 33 h 238"/>
                  <a:gd name="T8" fmla="*/ 109 w 218"/>
                  <a:gd name="T9" fmla="*/ 64 h 238"/>
                  <a:gd name="T10" fmla="*/ 15 w 218"/>
                  <a:gd name="T11" fmla="*/ 0 h 238"/>
                  <a:gd name="T12" fmla="*/ 0 w 218"/>
                  <a:gd name="T13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38">
                    <a:moveTo>
                      <a:pt x="168" y="238"/>
                    </a:moveTo>
                    <a:lnTo>
                      <a:pt x="217" y="191"/>
                    </a:lnTo>
                    <a:lnTo>
                      <a:pt x="218" y="65"/>
                    </a:lnTo>
                    <a:lnTo>
                      <a:pt x="140" y="33"/>
                    </a:lnTo>
                    <a:lnTo>
                      <a:pt x="109" y="64"/>
                    </a:ln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6" name="Freeform 892">
                <a:extLst>
                  <a:ext uri="{FF2B5EF4-FFF2-40B4-BE49-F238E27FC236}">
                    <a16:creationId xmlns:a16="http://schemas.microsoft.com/office/drawing/2014/main" id="{573DCE70-3DA7-4FF5-B7CC-A9A38BCD1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4" y="962"/>
                <a:ext cx="30" cy="61"/>
              </a:xfrm>
              <a:custGeom>
                <a:avLst/>
                <a:gdLst>
                  <a:gd name="T0" fmla="*/ 155 w 208"/>
                  <a:gd name="T1" fmla="*/ 423 h 423"/>
                  <a:gd name="T2" fmla="*/ 0 w 208"/>
                  <a:gd name="T3" fmla="*/ 310 h 423"/>
                  <a:gd name="T4" fmla="*/ 144 w 208"/>
                  <a:gd name="T5" fmla="*/ 109 h 423"/>
                  <a:gd name="T6" fmla="*/ 159 w 208"/>
                  <a:gd name="T7" fmla="*/ 109 h 423"/>
                  <a:gd name="T8" fmla="*/ 208 w 208"/>
                  <a:gd name="T9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423">
                    <a:moveTo>
                      <a:pt x="155" y="423"/>
                    </a:moveTo>
                    <a:lnTo>
                      <a:pt x="0" y="310"/>
                    </a:lnTo>
                    <a:lnTo>
                      <a:pt x="144" y="109"/>
                    </a:lnTo>
                    <a:lnTo>
                      <a:pt x="159" y="109"/>
                    </a:lnTo>
                    <a:lnTo>
                      <a:pt x="20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7" name="Freeform 893">
                <a:extLst>
                  <a:ext uri="{FF2B5EF4-FFF2-40B4-BE49-F238E27FC236}">
                    <a16:creationId xmlns:a16="http://schemas.microsoft.com/office/drawing/2014/main" id="{550470EA-5407-4BB0-9EB3-31810E00FA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6" y="997"/>
                <a:ext cx="21" cy="26"/>
              </a:xfrm>
              <a:custGeom>
                <a:avLst/>
                <a:gdLst>
                  <a:gd name="T0" fmla="*/ 0 w 146"/>
                  <a:gd name="T1" fmla="*/ 180 h 180"/>
                  <a:gd name="T2" fmla="*/ 2 w 146"/>
                  <a:gd name="T3" fmla="*/ 23 h 180"/>
                  <a:gd name="T4" fmla="*/ 18 w 146"/>
                  <a:gd name="T5" fmla="*/ 8 h 180"/>
                  <a:gd name="T6" fmla="*/ 146 w 146"/>
                  <a:gd name="T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6" h="180">
                    <a:moveTo>
                      <a:pt x="0" y="180"/>
                    </a:moveTo>
                    <a:lnTo>
                      <a:pt x="2" y="23"/>
                    </a:lnTo>
                    <a:lnTo>
                      <a:pt x="18" y="8"/>
                    </a:lnTo>
                    <a:lnTo>
                      <a:pt x="14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8" name="Line 894">
                <a:extLst>
                  <a:ext uri="{FF2B5EF4-FFF2-40B4-BE49-F238E27FC236}">
                    <a16:creationId xmlns:a16="http://schemas.microsoft.com/office/drawing/2014/main" id="{C61A62CD-6AD7-4C35-8DC6-480BBEF8F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28" y="996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9" name="Line 895">
                <a:extLst>
                  <a:ext uri="{FF2B5EF4-FFF2-40B4-BE49-F238E27FC236}">
                    <a16:creationId xmlns:a16="http://schemas.microsoft.com/office/drawing/2014/main" id="{79673208-B5FF-4138-810D-32359DEB0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17" y="996"/>
                <a:ext cx="1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0" name="Line 896">
                <a:extLst>
                  <a:ext uri="{FF2B5EF4-FFF2-40B4-BE49-F238E27FC236}">
                    <a16:creationId xmlns:a16="http://schemas.microsoft.com/office/drawing/2014/main" id="{1E01F737-F6CA-4A89-927B-1741DFB9E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17" y="996"/>
                <a:ext cx="1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1" name="Line 897">
                <a:extLst>
                  <a:ext uri="{FF2B5EF4-FFF2-40B4-BE49-F238E27FC236}">
                    <a16:creationId xmlns:a16="http://schemas.microsoft.com/office/drawing/2014/main" id="{4A382A2C-B393-4745-9B21-07104A80D5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6" y="1023"/>
                <a:ext cx="3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2" name="Freeform 898">
                <a:extLst>
                  <a:ext uri="{FF2B5EF4-FFF2-40B4-BE49-F238E27FC236}">
                    <a16:creationId xmlns:a16="http://schemas.microsoft.com/office/drawing/2014/main" id="{257F4F1D-74DD-46B4-B9F8-42AA53E7C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8" y="1023"/>
                <a:ext cx="33" cy="9"/>
              </a:xfrm>
              <a:custGeom>
                <a:avLst/>
                <a:gdLst>
                  <a:gd name="T0" fmla="*/ 235 w 235"/>
                  <a:gd name="T1" fmla="*/ 61 h 61"/>
                  <a:gd name="T2" fmla="*/ 63 w 235"/>
                  <a:gd name="T3" fmla="*/ 0 h 61"/>
                  <a:gd name="T4" fmla="*/ 0 w 235"/>
                  <a:gd name="T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5" h="61">
                    <a:moveTo>
                      <a:pt x="235" y="61"/>
                    </a:moveTo>
                    <a:lnTo>
                      <a:pt x="63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3" name="Freeform 899">
                <a:extLst>
                  <a:ext uri="{FF2B5EF4-FFF2-40B4-BE49-F238E27FC236}">
                    <a16:creationId xmlns:a16="http://schemas.microsoft.com/office/drawing/2014/main" id="{FF223AD0-200C-40CC-B669-F378CB10F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8" y="996"/>
                <a:ext cx="7" cy="27"/>
              </a:xfrm>
              <a:custGeom>
                <a:avLst/>
                <a:gdLst>
                  <a:gd name="T0" fmla="*/ 0 w 49"/>
                  <a:gd name="T1" fmla="*/ 188 h 188"/>
                  <a:gd name="T2" fmla="*/ 1 w 49"/>
                  <a:gd name="T3" fmla="*/ 93 h 188"/>
                  <a:gd name="T4" fmla="*/ 49 w 49"/>
                  <a:gd name="T5" fmla="*/ 47 h 188"/>
                  <a:gd name="T6" fmla="*/ 18 w 49"/>
                  <a:gd name="T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188">
                    <a:moveTo>
                      <a:pt x="0" y="188"/>
                    </a:moveTo>
                    <a:lnTo>
                      <a:pt x="1" y="93"/>
                    </a:lnTo>
                    <a:lnTo>
                      <a:pt x="49" y="47"/>
                    </a:lnTo>
                    <a:lnTo>
                      <a:pt x="1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4" name="Freeform 900">
                <a:extLst>
                  <a:ext uri="{FF2B5EF4-FFF2-40B4-BE49-F238E27FC236}">
                    <a16:creationId xmlns:a16="http://schemas.microsoft.com/office/drawing/2014/main" id="{48C33B59-84BD-4565-A71B-C952F89CF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1032"/>
                <a:ext cx="20" cy="13"/>
              </a:xfrm>
              <a:custGeom>
                <a:avLst/>
                <a:gdLst>
                  <a:gd name="T0" fmla="*/ 1 w 143"/>
                  <a:gd name="T1" fmla="*/ 93 h 93"/>
                  <a:gd name="T2" fmla="*/ 0 w 143"/>
                  <a:gd name="T3" fmla="*/ 65 h 93"/>
                  <a:gd name="T4" fmla="*/ 143 w 143"/>
                  <a:gd name="T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93">
                    <a:moveTo>
                      <a:pt x="1" y="93"/>
                    </a:moveTo>
                    <a:lnTo>
                      <a:pt x="0" y="65"/>
                    </a:lnTo>
                    <a:lnTo>
                      <a:pt x="14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5" name="Freeform 901">
                <a:extLst>
                  <a:ext uri="{FF2B5EF4-FFF2-40B4-BE49-F238E27FC236}">
                    <a16:creationId xmlns:a16="http://schemas.microsoft.com/office/drawing/2014/main" id="{A304B1F0-410A-4E8D-80CF-12A7B5B97A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6" y="1112"/>
                <a:ext cx="143" cy="64"/>
              </a:xfrm>
              <a:custGeom>
                <a:avLst/>
                <a:gdLst>
                  <a:gd name="T0" fmla="*/ 1002 w 1002"/>
                  <a:gd name="T1" fmla="*/ 446 h 446"/>
                  <a:gd name="T2" fmla="*/ 893 w 1002"/>
                  <a:gd name="T3" fmla="*/ 413 h 446"/>
                  <a:gd name="T4" fmla="*/ 830 w 1002"/>
                  <a:gd name="T5" fmla="*/ 443 h 446"/>
                  <a:gd name="T6" fmla="*/ 737 w 1002"/>
                  <a:gd name="T7" fmla="*/ 363 h 446"/>
                  <a:gd name="T8" fmla="*/ 800 w 1002"/>
                  <a:gd name="T9" fmla="*/ 286 h 446"/>
                  <a:gd name="T10" fmla="*/ 660 w 1002"/>
                  <a:gd name="T11" fmla="*/ 221 h 446"/>
                  <a:gd name="T12" fmla="*/ 518 w 1002"/>
                  <a:gd name="T13" fmla="*/ 267 h 446"/>
                  <a:gd name="T14" fmla="*/ 488 w 1002"/>
                  <a:gd name="T15" fmla="*/ 219 h 446"/>
                  <a:gd name="T16" fmla="*/ 583 w 1002"/>
                  <a:gd name="T17" fmla="*/ 127 h 446"/>
                  <a:gd name="T18" fmla="*/ 537 w 1002"/>
                  <a:gd name="T19" fmla="*/ 32 h 446"/>
                  <a:gd name="T20" fmla="*/ 475 w 1002"/>
                  <a:gd name="T21" fmla="*/ 0 h 446"/>
                  <a:gd name="T22" fmla="*/ 412 w 1002"/>
                  <a:gd name="T23" fmla="*/ 61 h 446"/>
                  <a:gd name="T24" fmla="*/ 145 w 1002"/>
                  <a:gd name="T25" fmla="*/ 104 h 446"/>
                  <a:gd name="T26" fmla="*/ 0 w 1002"/>
                  <a:gd name="T27" fmla="*/ 165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2" h="446">
                    <a:moveTo>
                      <a:pt x="1002" y="446"/>
                    </a:moveTo>
                    <a:lnTo>
                      <a:pt x="893" y="413"/>
                    </a:lnTo>
                    <a:lnTo>
                      <a:pt x="830" y="443"/>
                    </a:lnTo>
                    <a:lnTo>
                      <a:pt x="737" y="363"/>
                    </a:lnTo>
                    <a:lnTo>
                      <a:pt x="800" y="286"/>
                    </a:lnTo>
                    <a:lnTo>
                      <a:pt x="660" y="221"/>
                    </a:lnTo>
                    <a:lnTo>
                      <a:pt x="518" y="267"/>
                    </a:lnTo>
                    <a:lnTo>
                      <a:pt x="488" y="219"/>
                    </a:lnTo>
                    <a:lnTo>
                      <a:pt x="583" y="127"/>
                    </a:lnTo>
                    <a:lnTo>
                      <a:pt x="537" y="32"/>
                    </a:lnTo>
                    <a:lnTo>
                      <a:pt x="475" y="0"/>
                    </a:lnTo>
                    <a:lnTo>
                      <a:pt x="412" y="61"/>
                    </a:lnTo>
                    <a:lnTo>
                      <a:pt x="145" y="104"/>
                    </a:lnTo>
                    <a:lnTo>
                      <a:pt x="0" y="1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6" name="Freeform 902">
                <a:extLst>
                  <a:ext uri="{FF2B5EF4-FFF2-40B4-BE49-F238E27FC236}">
                    <a16:creationId xmlns:a16="http://schemas.microsoft.com/office/drawing/2014/main" id="{25BF8DB5-E938-4339-956F-CD1C1E22B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1045"/>
                <a:ext cx="18" cy="131"/>
              </a:xfrm>
              <a:custGeom>
                <a:avLst/>
                <a:gdLst>
                  <a:gd name="T0" fmla="*/ 0 w 127"/>
                  <a:gd name="T1" fmla="*/ 0 h 915"/>
                  <a:gd name="T2" fmla="*/ 9 w 127"/>
                  <a:gd name="T3" fmla="*/ 364 h 915"/>
                  <a:gd name="T4" fmla="*/ 118 w 127"/>
                  <a:gd name="T5" fmla="*/ 444 h 915"/>
                  <a:gd name="T6" fmla="*/ 127 w 127"/>
                  <a:gd name="T7" fmla="*/ 915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915">
                    <a:moveTo>
                      <a:pt x="0" y="0"/>
                    </a:moveTo>
                    <a:lnTo>
                      <a:pt x="9" y="364"/>
                    </a:lnTo>
                    <a:lnTo>
                      <a:pt x="118" y="444"/>
                    </a:lnTo>
                    <a:lnTo>
                      <a:pt x="127" y="9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7" name="Freeform 903">
                <a:extLst>
                  <a:ext uri="{FF2B5EF4-FFF2-40B4-BE49-F238E27FC236}">
                    <a16:creationId xmlns:a16="http://schemas.microsoft.com/office/drawing/2014/main" id="{56236EB6-439C-46BD-B731-3CEDE9A69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1017"/>
                <a:ext cx="110" cy="53"/>
              </a:xfrm>
              <a:custGeom>
                <a:avLst/>
                <a:gdLst>
                  <a:gd name="T0" fmla="*/ 775 w 775"/>
                  <a:gd name="T1" fmla="*/ 371 h 371"/>
                  <a:gd name="T2" fmla="*/ 557 w 775"/>
                  <a:gd name="T3" fmla="*/ 195 h 371"/>
                  <a:gd name="T4" fmla="*/ 384 w 775"/>
                  <a:gd name="T5" fmla="*/ 272 h 371"/>
                  <a:gd name="T6" fmla="*/ 43 w 775"/>
                  <a:gd name="T7" fmla="*/ 0 h 371"/>
                  <a:gd name="T8" fmla="*/ 11 w 775"/>
                  <a:gd name="T9" fmla="*/ 31 h 371"/>
                  <a:gd name="T10" fmla="*/ 0 w 775"/>
                  <a:gd name="T11" fmla="*/ 2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5" h="371">
                    <a:moveTo>
                      <a:pt x="775" y="371"/>
                    </a:moveTo>
                    <a:lnTo>
                      <a:pt x="557" y="195"/>
                    </a:lnTo>
                    <a:lnTo>
                      <a:pt x="384" y="272"/>
                    </a:lnTo>
                    <a:lnTo>
                      <a:pt x="43" y="0"/>
                    </a:lnTo>
                    <a:lnTo>
                      <a:pt x="11" y="31"/>
                    </a:lnTo>
                    <a:lnTo>
                      <a:pt x="0" y="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8" name="Line 904">
                <a:extLst>
                  <a:ext uri="{FF2B5EF4-FFF2-40B4-BE49-F238E27FC236}">
                    <a16:creationId xmlns:a16="http://schemas.microsoft.com/office/drawing/2014/main" id="{AC8654A1-32B4-4DE2-A427-7E976B333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1" y="1020"/>
                <a:ext cx="26" cy="1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9" name="Freeform 905">
                <a:extLst>
                  <a:ext uri="{FF2B5EF4-FFF2-40B4-BE49-F238E27FC236}">
                    <a16:creationId xmlns:a16="http://schemas.microsoft.com/office/drawing/2014/main" id="{1CEE416C-73B7-48F2-8672-916200970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1119"/>
                <a:ext cx="70" cy="154"/>
              </a:xfrm>
              <a:custGeom>
                <a:avLst/>
                <a:gdLst>
                  <a:gd name="T0" fmla="*/ 454 w 491"/>
                  <a:gd name="T1" fmla="*/ 0 h 1075"/>
                  <a:gd name="T2" fmla="*/ 359 w 491"/>
                  <a:gd name="T3" fmla="*/ 108 h 1075"/>
                  <a:gd name="T4" fmla="*/ 281 w 491"/>
                  <a:gd name="T5" fmla="*/ 29 h 1075"/>
                  <a:gd name="T6" fmla="*/ 155 w 491"/>
                  <a:gd name="T7" fmla="*/ 74 h 1075"/>
                  <a:gd name="T8" fmla="*/ 167 w 491"/>
                  <a:gd name="T9" fmla="*/ 309 h 1075"/>
                  <a:gd name="T10" fmla="*/ 308 w 491"/>
                  <a:gd name="T11" fmla="*/ 311 h 1075"/>
                  <a:gd name="T12" fmla="*/ 491 w 491"/>
                  <a:gd name="T13" fmla="*/ 737 h 1075"/>
                  <a:gd name="T14" fmla="*/ 236 w 491"/>
                  <a:gd name="T15" fmla="*/ 1047 h 1075"/>
                  <a:gd name="T16" fmla="*/ 33 w 491"/>
                  <a:gd name="T17" fmla="*/ 919 h 1075"/>
                  <a:gd name="T18" fmla="*/ 0 w 491"/>
                  <a:gd name="T19" fmla="*/ 107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1" h="1075">
                    <a:moveTo>
                      <a:pt x="454" y="0"/>
                    </a:moveTo>
                    <a:lnTo>
                      <a:pt x="359" y="108"/>
                    </a:lnTo>
                    <a:lnTo>
                      <a:pt x="281" y="29"/>
                    </a:lnTo>
                    <a:lnTo>
                      <a:pt x="155" y="74"/>
                    </a:lnTo>
                    <a:lnTo>
                      <a:pt x="167" y="309"/>
                    </a:lnTo>
                    <a:lnTo>
                      <a:pt x="308" y="311"/>
                    </a:lnTo>
                    <a:lnTo>
                      <a:pt x="491" y="737"/>
                    </a:lnTo>
                    <a:lnTo>
                      <a:pt x="236" y="1047"/>
                    </a:lnTo>
                    <a:lnTo>
                      <a:pt x="33" y="919"/>
                    </a:lnTo>
                    <a:lnTo>
                      <a:pt x="0" y="10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0" name="Freeform 906">
                <a:extLst>
                  <a:ext uri="{FF2B5EF4-FFF2-40B4-BE49-F238E27FC236}">
                    <a16:creationId xmlns:a16="http://schemas.microsoft.com/office/drawing/2014/main" id="{2C2B7A35-935C-4E16-897B-FB884CD14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090"/>
                <a:ext cx="23" cy="29"/>
              </a:xfrm>
              <a:custGeom>
                <a:avLst/>
                <a:gdLst>
                  <a:gd name="T0" fmla="*/ 160 w 160"/>
                  <a:gd name="T1" fmla="*/ 2 h 203"/>
                  <a:gd name="T2" fmla="*/ 2 w 160"/>
                  <a:gd name="T3" fmla="*/ 0 h 203"/>
                  <a:gd name="T4" fmla="*/ 0 w 160"/>
                  <a:gd name="T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" h="203">
                    <a:moveTo>
                      <a:pt x="160" y="2"/>
                    </a:moveTo>
                    <a:lnTo>
                      <a:pt x="2" y="0"/>
                    </a:lnTo>
                    <a:lnTo>
                      <a:pt x="0" y="20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1" name="Freeform 907">
                <a:extLst>
                  <a:ext uri="{FF2B5EF4-FFF2-40B4-BE49-F238E27FC236}">
                    <a16:creationId xmlns:a16="http://schemas.microsoft.com/office/drawing/2014/main" id="{18695AE3-E4C5-464C-B282-3CD0FD32E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" y="624"/>
                <a:ext cx="65" cy="15"/>
              </a:xfrm>
              <a:custGeom>
                <a:avLst/>
                <a:gdLst>
                  <a:gd name="T0" fmla="*/ 456 w 456"/>
                  <a:gd name="T1" fmla="*/ 0 h 105"/>
                  <a:gd name="T2" fmla="*/ 407 w 456"/>
                  <a:gd name="T3" fmla="*/ 93 h 105"/>
                  <a:gd name="T4" fmla="*/ 220 w 456"/>
                  <a:gd name="T5" fmla="*/ 59 h 105"/>
                  <a:gd name="T6" fmla="*/ 125 w 456"/>
                  <a:gd name="T7" fmla="*/ 105 h 105"/>
                  <a:gd name="T8" fmla="*/ 0 w 456"/>
                  <a:gd name="T9" fmla="*/ 87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" h="105">
                    <a:moveTo>
                      <a:pt x="456" y="0"/>
                    </a:moveTo>
                    <a:lnTo>
                      <a:pt x="407" y="93"/>
                    </a:lnTo>
                    <a:lnTo>
                      <a:pt x="220" y="59"/>
                    </a:lnTo>
                    <a:lnTo>
                      <a:pt x="125" y="105"/>
                    </a:lnTo>
                    <a:lnTo>
                      <a:pt x="0" y="8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2" name="Freeform 908">
                <a:extLst>
                  <a:ext uri="{FF2B5EF4-FFF2-40B4-BE49-F238E27FC236}">
                    <a16:creationId xmlns:a16="http://schemas.microsoft.com/office/drawing/2014/main" id="{1CEB0E26-5BE3-49AC-B809-30F8E2F91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608"/>
                <a:ext cx="5" cy="16"/>
              </a:xfrm>
              <a:custGeom>
                <a:avLst/>
                <a:gdLst>
                  <a:gd name="T0" fmla="*/ 31 w 31"/>
                  <a:gd name="T1" fmla="*/ 0 h 109"/>
                  <a:gd name="T2" fmla="*/ 0 w 31"/>
                  <a:gd name="T3" fmla="*/ 30 h 109"/>
                  <a:gd name="T4" fmla="*/ 14 w 31"/>
                  <a:gd name="T5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09">
                    <a:moveTo>
                      <a:pt x="31" y="0"/>
                    </a:moveTo>
                    <a:lnTo>
                      <a:pt x="0" y="30"/>
                    </a:lnTo>
                    <a:lnTo>
                      <a:pt x="14" y="1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3" name="Line 909">
                <a:extLst>
                  <a:ext uri="{FF2B5EF4-FFF2-40B4-BE49-F238E27FC236}">
                    <a16:creationId xmlns:a16="http://schemas.microsoft.com/office/drawing/2014/main" id="{CF72617E-E6C3-448C-9BAC-C09B9C6952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57" y="636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4" name="Line 910">
                <a:extLst>
                  <a:ext uri="{FF2B5EF4-FFF2-40B4-BE49-F238E27FC236}">
                    <a16:creationId xmlns:a16="http://schemas.microsoft.com/office/drawing/2014/main" id="{3382CC46-C83A-4C74-BE4A-FED6AE5F1C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6" y="634"/>
                <a:ext cx="2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5" name="Line 911">
                <a:extLst>
                  <a:ext uri="{FF2B5EF4-FFF2-40B4-BE49-F238E27FC236}">
                    <a16:creationId xmlns:a16="http://schemas.microsoft.com/office/drawing/2014/main" id="{B0EF5DD3-9EB3-4E66-8889-D80040A8F0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56" y="634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6" name="Freeform 912">
                <a:extLst>
                  <a:ext uri="{FF2B5EF4-FFF2-40B4-BE49-F238E27FC236}">
                    <a16:creationId xmlns:a16="http://schemas.microsoft.com/office/drawing/2014/main" id="{4313803E-6D2E-4D6E-AB99-8FF39ED22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1" y="639"/>
                <a:ext cx="41" cy="53"/>
              </a:xfrm>
              <a:custGeom>
                <a:avLst/>
                <a:gdLst>
                  <a:gd name="T0" fmla="*/ 0 w 287"/>
                  <a:gd name="T1" fmla="*/ 294 h 374"/>
                  <a:gd name="T2" fmla="*/ 126 w 287"/>
                  <a:gd name="T3" fmla="*/ 280 h 374"/>
                  <a:gd name="T4" fmla="*/ 188 w 287"/>
                  <a:gd name="T5" fmla="*/ 374 h 374"/>
                  <a:gd name="T6" fmla="*/ 284 w 287"/>
                  <a:gd name="T7" fmla="*/ 282 h 374"/>
                  <a:gd name="T8" fmla="*/ 238 w 287"/>
                  <a:gd name="T9" fmla="*/ 124 h 374"/>
                  <a:gd name="T10" fmla="*/ 287 w 287"/>
                  <a:gd name="T11" fmla="*/ 62 h 374"/>
                  <a:gd name="T12" fmla="*/ 262 w 287"/>
                  <a:gd name="T13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7" h="374">
                    <a:moveTo>
                      <a:pt x="0" y="294"/>
                    </a:moveTo>
                    <a:lnTo>
                      <a:pt x="126" y="280"/>
                    </a:lnTo>
                    <a:lnTo>
                      <a:pt x="188" y="374"/>
                    </a:lnTo>
                    <a:lnTo>
                      <a:pt x="284" y="282"/>
                    </a:lnTo>
                    <a:lnTo>
                      <a:pt x="238" y="124"/>
                    </a:lnTo>
                    <a:lnTo>
                      <a:pt x="287" y="62"/>
                    </a:lnTo>
                    <a:lnTo>
                      <a:pt x="26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7" name="Line 913">
                <a:extLst>
                  <a:ext uri="{FF2B5EF4-FFF2-40B4-BE49-F238E27FC236}">
                    <a16:creationId xmlns:a16="http://schemas.microsoft.com/office/drawing/2014/main" id="{ADBA1092-B192-41D4-BB07-4F98D22467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1" y="681"/>
                <a:ext cx="1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8" name="Freeform 914">
                <a:extLst>
                  <a:ext uri="{FF2B5EF4-FFF2-40B4-BE49-F238E27FC236}">
                    <a16:creationId xmlns:a16="http://schemas.microsoft.com/office/drawing/2014/main" id="{0B4393DE-62B2-4A8E-B444-53072117C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1" y="681"/>
                <a:ext cx="2" cy="7"/>
              </a:xfrm>
              <a:custGeom>
                <a:avLst/>
                <a:gdLst>
                  <a:gd name="T0" fmla="*/ 13 w 16"/>
                  <a:gd name="T1" fmla="*/ 49 h 49"/>
                  <a:gd name="T2" fmla="*/ 16 w 16"/>
                  <a:gd name="T3" fmla="*/ 47 h 49"/>
                  <a:gd name="T4" fmla="*/ 0 w 16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49">
                    <a:moveTo>
                      <a:pt x="13" y="49"/>
                    </a:moveTo>
                    <a:lnTo>
                      <a:pt x="16" y="4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9" name="Freeform 915">
                <a:extLst>
                  <a:ext uri="{FF2B5EF4-FFF2-40B4-BE49-F238E27FC236}">
                    <a16:creationId xmlns:a16="http://schemas.microsoft.com/office/drawing/2014/main" id="{90E9A3D6-8688-45B5-906A-5F43F2367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" y="663"/>
                <a:ext cx="107" cy="40"/>
              </a:xfrm>
              <a:custGeom>
                <a:avLst/>
                <a:gdLst>
                  <a:gd name="T0" fmla="*/ 748 w 748"/>
                  <a:gd name="T1" fmla="*/ 277 h 277"/>
                  <a:gd name="T2" fmla="*/ 392 w 748"/>
                  <a:gd name="T3" fmla="*/ 6 h 277"/>
                  <a:gd name="T4" fmla="*/ 281 w 748"/>
                  <a:gd name="T5" fmla="*/ 66 h 277"/>
                  <a:gd name="T6" fmla="*/ 0 w 748"/>
                  <a:gd name="T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8" h="277">
                    <a:moveTo>
                      <a:pt x="748" y="277"/>
                    </a:moveTo>
                    <a:lnTo>
                      <a:pt x="392" y="6"/>
                    </a:lnTo>
                    <a:lnTo>
                      <a:pt x="281" y="6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0" name="Freeform 916">
                <a:extLst>
                  <a:ext uri="{FF2B5EF4-FFF2-40B4-BE49-F238E27FC236}">
                    <a16:creationId xmlns:a16="http://schemas.microsoft.com/office/drawing/2014/main" id="{CC902F5B-1597-4789-8579-DEFD939E2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688"/>
                <a:ext cx="24" cy="15"/>
              </a:xfrm>
              <a:custGeom>
                <a:avLst/>
                <a:gdLst>
                  <a:gd name="T0" fmla="*/ 0 w 171"/>
                  <a:gd name="T1" fmla="*/ 105 h 105"/>
                  <a:gd name="T2" fmla="*/ 64 w 171"/>
                  <a:gd name="T3" fmla="*/ 12 h 105"/>
                  <a:gd name="T4" fmla="*/ 95 w 171"/>
                  <a:gd name="T5" fmla="*/ 43 h 105"/>
                  <a:gd name="T6" fmla="*/ 171 w 171"/>
                  <a:gd name="T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05">
                    <a:moveTo>
                      <a:pt x="0" y="105"/>
                    </a:moveTo>
                    <a:lnTo>
                      <a:pt x="64" y="12"/>
                    </a:lnTo>
                    <a:lnTo>
                      <a:pt x="95" y="43"/>
                    </a:lnTo>
                    <a:lnTo>
                      <a:pt x="17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1" name="Freeform 917">
                <a:extLst>
                  <a:ext uri="{FF2B5EF4-FFF2-40B4-BE49-F238E27FC236}">
                    <a16:creationId xmlns:a16="http://schemas.microsoft.com/office/drawing/2014/main" id="{92097B39-93EC-45B0-B5D4-EB0397D2A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9" y="741"/>
                <a:ext cx="119" cy="126"/>
              </a:xfrm>
              <a:custGeom>
                <a:avLst/>
                <a:gdLst>
                  <a:gd name="T0" fmla="*/ 644 w 837"/>
                  <a:gd name="T1" fmla="*/ 126 h 881"/>
                  <a:gd name="T2" fmla="*/ 567 w 837"/>
                  <a:gd name="T3" fmla="*/ 0 h 881"/>
                  <a:gd name="T4" fmla="*/ 395 w 837"/>
                  <a:gd name="T5" fmla="*/ 13 h 881"/>
                  <a:gd name="T6" fmla="*/ 299 w 837"/>
                  <a:gd name="T7" fmla="*/ 106 h 881"/>
                  <a:gd name="T8" fmla="*/ 269 w 837"/>
                  <a:gd name="T9" fmla="*/ 27 h 881"/>
                  <a:gd name="T10" fmla="*/ 192 w 837"/>
                  <a:gd name="T11" fmla="*/ 26 h 881"/>
                  <a:gd name="T12" fmla="*/ 143 w 837"/>
                  <a:gd name="T13" fmla="*/ 87 h 881"/>
                  <a:gd name="T14" fmla="*/ 18 w 837"/>
                  <a:gd name="T15" fmla="*/ 70 h 881"/>
                  <a:gd name="T16" fmla="*/ 0 w 837"/>
                  <a:gd name="T17" fmla="*/ 211 h 881"/>
                  <a:gd name="T18" fmla="*/ 63 w 837"/>
                  <a:gd name="T19" fmla="*/ 244 h 881"/>
                  <a:gd name="T20" fmla="*/ 171 w 837"/>
                  <a:gd name="T21" fmla="*/ 354 h 881"/>
                  <a:gd name="T22" fmla="*/ 265 w 837"/>
                  <a:gd name="T23" fmla="*/ 324 h 881"/>
                  <a:gd name="T24" fmla="*/ 468 w 837"/>
                  <a:gd name="T25" fmla="*/ 437 h 881"/>
                  <a:gd name="T26" fmla="*/ 526 w 837"/>
                  <a:gd name="T27" fmla="*/ 704 h 881"/>
                  <a:gd name="T28" fmla="*/ 666 w 837"/>
                  <a:gd name="T29" fmla="*/ 784 h 881"/>
                  <a:gd name="T30" fmla="*/ 761 w 837"/>
                  <a:gd name="T31" fmla="*/ 754 h 881"/>
                  <a:gd name="T32" fmla="*/ 791 w 837"/>
                  <a:gd name="T33" fmla="*/ 865 h 881"/>
                  <a:gd name="T34" fmla="*/ 837 w 837"/>
                  <a:gd name="T35" fmla="*/ 881 h 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7" h="881">
                    <a:moveTo>
                      <a:pt x="644" y="126"/>
                    </a:moveTo>
                    <a:lnTo>
                      <a:pt x="567" y="0"/>
                    </a:lnTo>
                    <a:lnTo>
                      <a:pt x="395" y="13"/>
                    </a:lnTo>
                    <a:lnTo>
                      <a:pt x="299" y="106"/>
                    </a:lnTo>
                    <a:lnTo>
                      <a:pt x="269" y="27"/>
                    </a:lnTo>
                    <a:lnTo>
                      <a:pt x="192" y="26"/>
                    </a:lnTo>
                    <a:lnTo>
                      <a:pt x="143" y="87"/>
                    </a:lnTo>
                    <a:lnTo>
                      <a:pt x="18" y="70"/>
                    </a:lnTo>
                    <a:lnTo>
                      <a:pt x="0" y="211"/>
                    </a:lnTo>
                    <a:lnTo>
                      <a:pt x="63" y="244"/>
                    </a:lnTo>
                    <a:lnTo>
                      <a:pt x="171" y="354"/>
                    </a:lnTo>
                    <a:lnTo>
                      <a:pt x="265" y="324"/>
                    </a:lnTo>
                    <a:lnTo>
                      <a:pt x="468" y="437"/>
                    </a:lnTo>
                    <a:lnTo>
                      <a:pt x="526" y="704"/>
                    </a:lnTo>
                    <a:lnTo>
                      <a:pt x="666" y="784"/>
                    </a:lnTo>
                    <a:lnTo>
                      <a:pt x="761" y="754"/>
                    </a:lnTo>
                    <a:lnTo>
                      <a:pt x="791" y="865"/>
                    </a:lnTo>
                    <a:lnTo>
                      <a:pt x="837" y="8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2" name="Freeform 918">
                <a:extLst>
                  <a:ext uri="{FF2B5EF4-FFF2-40B4-BE49-F238E27FC236}">
                    <a16:creationId xmlns:a16="http://schemas.microsoft.com/office/drawing/2014/main" id="{EB211736-1643-4998-8681-E08BF9B15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663"/>
                <a:ext cx="81" cy="123"/>
              </a:xfrm>
              <a:custGeom>
                <a:avLst/>
                <a:gdLst>
                  <a:gd name="T0" fmla="*/ 13 w 568"/>
                  <a:gd name="T1" fmla="*/ 858 h 858"/>
                  <a:gd name="T2" fmla="*/ 0 w 568"/>
                  <a:gd name="T3" fmla="*/ 857 h 858"/>
                  <a:gd name="T4" fmla="*/ 206 w 568"/>
                  <a:gd name="T5" fmla="*/ 687 h 858"/>
                  <a:gd name="T6" fmla="*/ 208 w 568"/>
                  <a:gd name="T7" fmla="*/ 593 h 858"/>
                  <a:gd name="T8" fmla="*/ 335 w 568"/>
                  <a:gd name="T9" fmla="*/ 485 h 858"/>
                  <a:gd name="T10" fmla="*/ 553 w 568"/>
                  <a:gd name="T11" fmla="*/ 551 h 858"/>
                  <a:gd name="T12" fmla="*/ 568 w 568"/>
                  <a:gd name="T13" fmla="*/ 551 h 858"/>
                  <a:gd name="T14" fmla="*/ 384 w 568"/>
                  <a:gd name="T15" fmla="*/ 298 h 858"/>
                  <a:gd name="T16" fmla="*/ 338 w 568"/>
                  <a:gd name="T17" fmla="*/ 266 h 858"/>
                  <a:gd name="T18" fmla="*/ 373 w 568"/>
                  <a:gd name="T19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8" h="858">
                    <a:moveTo>
                      <a:pt x="13" y="858"/>
                    </a:moveTo>
                    <a:lnTo>
                      <a:pt x="0" y="857"/>
                    </a:lnTo>
                    <a:lnTo>
                      <a:pt x="206" y="687"/>
                    </a:lnTo>
                    <a:lnTo>
                      <a:pt x="208" y="593"/>
                    </a:lnTo>
                    <a:lnTo>
                      <a:pt x="335" y="485"/>
                    </a:lnTo>
                    <a:lnTo>
                      <a:pt x="553" y="551"/>
                    </a:lnTo>
                    <a:lnTo>
                      <a:pt x="568" y="551"/>
                    </a:lnTo>
                    <a:lnTo>
                      <a:pt x="384" y="298"/>
                    </a:lnTo>
                    <a:lnTo>
                      <a:pt x="338" y="266"/>
                    </a:lnTo>
                    <a:lnTo>
                      <a:pt x="37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3" name="Freeform 919">
                <a:extLst>
                  <a:ext uri="{FF2B5EF4-FFF2-40B4-BE49-F238E27FC236}">
                    <a16:creationId xmlns:a16="http://schemas.microsoft.com/office/drawing/2014/main" id="{8C8216B6-627D-4BBA-BD4C-E126ECFD0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1" y="757"/>
                <a:ext cx="81" cy="104"/>
              </a:xfrm>
              <a:custGeom>
                <a:avLst/>
                <a:gdLst>
                  <a:gd name="T0" fmla="*/ 570 w 571"/>
                  <a:gd name="T1" fmla="*/ 728 h 728"/>
                  <a:gd name="T2" fmla="*/ 571 w 571"/>
                  <a:gd name="T3" fmla="*/ 649 h 728"/>
                  <a:gd name="T4" fmla="*/ 557 w 571"/>
                  <a:gd name="T5" fmla="*/ 539 h 728"/>
                  <a:gd name="T6" fmla="*/ 542 w 571"/>
                  <a:gd name="T7" fmla="*/ 523 h 728"/>
                  <a:gd name="T8" fmla="*/ 462 w 571"/>
                  <a:gd name="T9" fmla="*/ 569 h 728"/>
                  <a:gd name="T10" fmla="*/ 464 w 571"/>
                  <a:gd name="T11" fmla="*/ 460 h 728"/>
                  <a:gd name="T12" fmla="*/ 418 w 571"/>
                  <a:gd name="T13" fmla="*/ 443 h 728"/>
                  <a:gd name="T14" fmla="*/ 354 w 571"/>
                  <a:gd name="T15" fmla="*/ 505 h 728"/>
                  <a:gd name="T16" fmla="*/ 197 w 571"/>
                  <a:gd name="T17" fmla="*/ 518 h 728"/>
                  <a:gd name="T18" fmla="*/ 197 w 571"/>
                  <a:gd name="T19" fmla="*/ 471 h 728"/>
                  <a:gd name="T20" fmla="*/ 245 w 571"/>
                  <a:gd name="T21" fmla="*/ 441 h 728"/>
                  <a:gd name="T22" fmla="*/ 262 w 571"/>
                  <a:gd name="T23" fmla="*/ 331 h 728"/>
                  <a:gd name="T24" fmla="*/ 388 w 571"/>
                  <a:gd name="T25" fmla="*/ 349 h 728"/>
                  <a:gd name="T26" fmla="*/ 420 w 571"/>
                  <a:gd name="T27" fmla="*/ 271 h 728"/>
                  <a:gd name="T28" fmla="*/ 484 w 571"/>
                  <a:gd name="T29" fmla="*/ 209 h 728"/>
                  <a:gd name="T30" fmla="*/ 485 w 571"/>
                  <a:gd name="T31" fmla="*/ 147 h 728"/>
                  <a:gd name="T32" fmla="*/ 390 w 571"/>
                  <a:gd name="T33" fmla="*/ 161 h 728"/>
                  <a:gd name="T34" fmla="*/ 235 w 571"/>
                  <a:gd name="T35" fmla="*/ 64 h 728"/>
                  <a:gd name="T36" fmla="*/ 172 w 571"/>
                  <a:gd name="T37" fmla="*/ 79 h 728"/>
                  <a:gd name="T38" fmla="*/ 94 w 571"/>
                  <a:gd name="T39" fmla="*/ 47 h 728"/>
                  <a:gd name="T40" fmla="*/ 79 w 571"/>
                  <a:gd name="T41" fmla="*/ 0 h 728"/>
                  <a:gd name="T42" fmla="*/ 0 w 571"/>
                  <a:gd name="T43" fmla="*/ 14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71" h="728">
                    <a:moveTo>
                      <a:pt x="570" y="728"/>
                    </a:moveTo>
                    <a:lnTo>
                      <a:pt x="571" y="649"/>
                    </a:lnTo>
                    <a:lnTo>
                      <a:pt x="557" y="539"/>
                    </a:lnTo>
                    <a:lnTo>
                      <a:pt x="542" y="523"/>
                    </a:lnTo>
                    <a:lnTo>
                      <a:pt x="462" y="569"/>
                    </a:lnTo>
                    <a:lnTo>
                      <a:pt x="464" y="460"/>
                    </a:lnTo>
                    <a:lnTo>
                      <a:pt x="418" y="443"/>
                    </a:lnTo>
                    <a:lnTo>
                      <a:pt x="354" y="505"/>
                    </a:lnTo>
                    <a:lnTo>
                      <a:pt x="197" y="518"/>
                    </a:lnTo>
                    <a:lnTo>
                      <a:pt x="197" y="471"/>
                    </a:lnTo>
                    <a:lnTo>
                      <a:pt x="245" y="441"/>
                    </a:lnTo>
                    <a:lnTo>
                      <a:pt x="262" y="331"/>
                    </a:lnTo>
                    <a:lnTo>
                      <a:pt x="388" y="349"/>
                    </a:lnTo>
                    <a:lnTo>
                      <a:pt x="420" y="271"/>
                    </a:lnTo>
                    <a:lnTo>
                      <a:pt x="484" y="209"/>
                    </a:lnTo>
                    <a:lnTo>
                      <a:pt x="485" y="147"/>
                    </a:lnTo>
                    <a:lnTo>
                      <a:pt x="390" y="161"/>
                    </a:lnTo>
                    <a:lnTo>
                      <a:pt x="235" y="64"/>
                    </a:lnTo>
                    <a:lnTo>
                      <a:pt x="172" y="79"/>
                    </a:lnTo>
                    <a:lnTo>
                      <a:pt x="94" y="47"/>
                    </a:lnTo>
                    <a:lnTo>
                      <a:pt x="79" y="0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4" name="Freeform 920">
                <a:extLst>
                  <a:ext uri="{FF2B5EF4-FFF2-40B4-BE49-F238E27FC236}">
                    <a16:creationId xmlns:a16="http://schemas.microsoft.com/office/drawing/2014/main" id="{E2771E4A-DC8F-4ED0-A236-84DAD1CA4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6" y="707"/>
                <a:ext cx="87" cy="62"/>
              </a:xfrm>
              <a:custGeom>
                <a:avLst/>
                <a:gdLst>
                  <a:gd name="T0" fmla="*/ 545 w 612"/>
                  <a:gd name="T1" fmla="*/ 440 h 440"/>
                  <a:gd name="T2" fmla="*/ 500 w 612"/>
                  <a:gd name="T3" fmla="*/ 361 h 440"/>
                  <a:gd name="T4" fmla="*/ 612 w 612"/>
                  <a:gd name="T5" fmla="*/ 159 h 440"/>
                  <a:gd name="T6" fmla="*/ 505 w 612"/>
                  <a:gd name="T7" fmla="*/ 0 h 440"/>
                  <a:gd name="T8" fmla="*/ 235 w 612"/>
                  <a:gd name="T9" fmla="*/ 217 h 440"/>
                  <a:gd name="T10" fmla="*/ 141 w 612"/>
                  <a:gd name="T11" fmla="*/ 168 h 440"/>
                  <a:gd name="T12" fmla="*/ 16 w 612"/>
                  <a:gd name="T13" fmla="*/ 197 h 440"/>
                  <a:gd name="T14" fmla="*/ 0 w 612"/>
                  <a:gd name="T15" fmla="*/ 184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2" h="440">
                    <a:moveTo>
                      <a:pt x="545" y="440"/>
                    </a:moveTo>
                    <a:lnTo>
                      <a:pt x="500" y="361"/>
                    </a:lnTo>
                    <a:lnTo>
                      <a:pt x="612" y="159"/>
                    </a:lnTo>
                    <a:lnTo>
                      <a:pt x="505" y="0"/>
                    </a:lnTo>
                    <a:lnTo>
                      <a:pt x="235" y="217"/>
                    </a:lnTo>
                    <a:lnTo>
                      <a:pt x="141" y="168"/>
                    </a:lnTo>
                    <a:lnTo>
                      <a:pt x="16" y="197"/>
                    </a:lnTo>
                    <a:lnTo>
                      <a:pt x="0" y="18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5" name="Freeform 921">
                <a:extLst>
                  <a:ext uri="{FF2B5EF4-FFF2-40B4-BE49-F238E27FC236}">
                    <a16:creationId xmlns:a16="http://schemas.microsoft.com/office/drawing/2014/main" id="{40AC7035-58AE-40CE-A192-95EBBD7EA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1" y="733"/>
                <a:ext cx="5" cy="26"/>
              </a:xfrm>
              <a:custGeom>
                <a:avLst/>
                <a:gdLst>
                  <a:gd name="T0" fmla="*/ 34 w 34"/>
                  <a:gd name="T1" fmla="*/ 0 h 185"/>
                  <a:gd name="T2" fmla="*/ 34 w 34"/>
                  <a:gd name="T3" fmla="*/ 13 h 185"/>
                  <a:gd name="T4" fmla="*/ 0 w 34"/>
                  <a:gd name="T5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185">
                    <a:moveTo>
                      <a:pt x="34" y="0"/>
                    </a:moveTo>
                    <a:lnTo>
                      <a:pt x="34" y="13"/>
                    </a:lnTo>
                    <a:lnTo>
                      <a:pt x="0" y="1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6" name="Freeform 922">
                <a:extLst>
                  <a:ext uri="{FF2B5EF4-FFF2-40B4-BE49-F238E27FC236}">
                    <a16:creationId xmlns:a16="http://schemas.microsoft.com/office/drawing/2014/main" id="{9665A43D-8E4F-4024-8C7B-1C2CA7F04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849"/>
                <a:ext cx="54" cy="28"/>
              </a:xfrm>
              <a:custGeom>
                <a:avLst/>
                <a:gdLst>
                  <a:gd name="T0" fmla="*/ 0 w 377"/>
                  <a:gd name="T1" fmla="*/ 124 h 192"/>
                  <a:gd name="T2" fmla="*/ 32 w 377"/>
                  <a:gd name="T3" fmla="*/ 124 h 192"/>
                  <a:gd name="T4" fmla="*/ 33 w 377"/>
                  <a:gd name="T5" fmla="*/ 93 h 192"/>
                  <a:gd name="T6" fmla="*/ 81 w 377"/>
                  <a:gd name="T7" fmla="*/ 0 h 192"/>
                  <a:gd name="T8" fmla="*/ 237 w 377"/>
                  <a:gd name="T9" fmla="*/ 34 h 192"/>
                  <a:gd name="T10" fmla="*/ 298 w 377"/>
                  <a:gd name="T11" fmla="*/ 159 h 192"/>
                  <a:gd name="T12" fmla="*/ 344 w 377"/>
                  <a:gd name="T13" fmla="*/ 192 h 192"/>
                  <a:gd name="T14" fmla="*/ 377 w 377"/>
                  <a:gd name="T15" fmla="*/ 8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7" h="192">
                    <a:moveTo>
                      <a:pt x="0" y="124"/>
                    </a:moveTo>
                    <a:lnTo>
                      <a:pt x="32" y="124"/>
                    </a:lnTo>
                    <a:lnTo>
                      <a:pt x="33" y="93"/>
                    </a:lnTo>
                    <a:lnTo>
                      <a:pt x="81" y="0"/>
                    </a:lnTo>
                    <a:lnTo>
                      <a:pt x="237" y="34"/>
                    </a:lnTo>
                    <a:lnTo>
                      <a:pt x="298" y="159"/>
                    </a:lnTo>
                    <a:lnTo>
                      <a:pt x="344" y="192"/>
                    </a:lnTo>
                    <a:lnTo>
                      <a:pt x="377" y="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7" name="Line 923">
                <a:extLst>
                  <a:ext uri="{FF2B5EF4-FFF2-40B4-BE49-F238E27FC236}">
                    <a16:creationId xmlns:a16="http://schemas.microsoft.com/office/drawing/2014/main" id="{5CE6B00B-D897-4910-A81F-3C544F3472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98" y="703"/>
                <a:ext cx="38" cy="3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8" name="Freeform 924">
                <a:extLst>
                  <a:ext uri="{FF2B5EF4-FFF2-40B4-BE49-F238E27FC236}">
                    <a16:creationId xmlns:a16="http://schemas.microsoft.com/office/drawing/2014/main" id="{0D4EFF51-BD42-483D-8A8D-6F538F4DC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" y="786"/>
                <a:ext cx="90" cy="92"/>
              </a:xfrm>
              <a:custGeom>
                <a:avLst/>
                <a:gdLst>
                  <a:gd name="T0" fmla="*/ 630 w 630"/>
                  <a:gd name="T1" fmla="*/ 644 h 644"/>
                  <a:gd name="T2" fmla="*/ 621 w 630"/>
                  <a:gd name="T3" fmla="*/ 604 h 644"/>
                  <a:gd name="T4" fmla="*/ 436 w 630"/>
                  <a:gd name="T5" fmla="*/ 335 h 644"/>
                  <a:gd name="T6" fmla="*/ 128 w 630"/>
                  <a:gd name="T7" fmla="*/ 17 h 644"/>
                  <a:gd name="T8" fmla="*/ 2 w 630"/>
                  <a:gd name="T9" fmla="*/ 0 h 644"/>
                  <a:gd name="T10" fmla="*/ 0 w 630"/>
                  <a:gd name="T11" fmla="*/ 1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0" h="644">
                    <a:moveTo>
                      <a:pt x="630" y="644"/>
                    </a:moveTo>
                    <a:lnTo>
                      <a:pt x="621" y="604"/>
                    </a:lnTo>
                    <a:lnTo>
                      <a:pt x="436" y="335"/>
                    </a:lnTo>
                    <a:lnTo>
                      <a:pt x="128" y="17"/>
                    </a:lnTo>
                    <a:lnTo>
                      <a:pt x="2" y="0"/>
                    </a:lnTo>
                    <a:lnTo>
                      <a:pt x="0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9" name="Freeform 925">
                <a:extLst>
                  <a:ext uri="{FF2B5EF4-FFF2-40B4-BE49-F238E27FC236}">
                    <a16:creationId xmlns:a16="http://schemas.microsoft.com/office/drawing/2014/main" id="{7E05D9A8-0B61-40BF-9CDD-9570C06C4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786"/>
                <a:ext cx="149" cy="74"/>
              </a:xfrm>
              <a:custGeom>
                <a:avLst/>
                <a:gdLst>
                  <a:gd name="T0" fmla="*/ 0 w 1039"/>
                  <a:gd name="T1" fmla="*/ 517 h 517"/>
                  <a:gd name="T2" fmla="*/ 787 w 1039"/>
                  <a:gd name="T3" fmla="*/ 246 h 517"/>
                  <a:gd name="T4" fmla="*/ 1039 w 1039"/>
                  <a:gd name="T5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9" h="517">
                    <a:moveTo>
                      <a:pt x="0" y="517"/>
                    </a:moveTo>
                    <a:lnTo>
                      <a:pt x="787" y="246"/>
                    </a:lnTo>
                    <a:lnTo>
                      <a:pt x="103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0" name="Freeform 926">
                <a:extLst>
                  <a:ext uri="{FF2B5EF4-FFF2-40B4-BE49-F238E27FC236}">
                    <a16:creationId xmlns:a16="http://schemas.microsoft.com/office/drawing/2014/main" id="{52874CE7-3BB6-4C76-AA56-734A75A8B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860"/>
                <a:ext cx="176" cy="112"/>
              </a:xfrm>
              <a:custGeom>
                <a:avLst/>
                <a:gdLst>
                  <a:gd name="T0" fmla="*/ 1102 w 1228"/>
                  <a:gd name="T1" fmla="*/ 783 h 783"/>
                  <a:gd name="T2" fmla="*/ 1228 w 1228"/>
                  <a:gd name="T3" fmla="*/ 738 h 783"/>
                  <a:gd name="T4" fmla="*/ 1120 w 1228"/>
                  <a:gd name="T5" fmla="*/ 565 h 783"/>
                  <a:gd name="T6" fmla="*/ 1010 w 1228"/>
                  <a:gd name="T7" fmla="*/ 625 h 783"/>
                  <a:gd name="T8" fmla="*/ 886 w 1228"/>
                  <a:gd name="T9" fmla="*/ 530 h 783"/>
                  <a:gd name="T10" fmla="*/ 903 w 1228"/>
                  <a:gd name="T11" fmla="*/ 357 h 783"/>
                  <a:gd name="T12" fmla="*/ 873 w 1228"/>
                  <a:gd name="T13" fmla="*/ 310 h 783"/>
                  <a:gd name="T14" fmla="*/ 811 w 1228"/>
                  <a:gd name="T15" fmla="*/ 325 h 783"/>
                  <a:gd name="T16" fmla="*/ 671 w 1228"/>
                  <a:gd name="T17" fmla="*/ 197 h 783"/>
                  <a:gd name="T18" fmla="*/ 688 w 1228"/>
                  <a:gd name="T19" fmla="*/ 120 h 783"/>
                  <a:gd name="T20" fmla="*/ 579 w 1228"/>
                  <a:gd name="T21" fmla="*/ 86 h 783"/>
                  <a:gd name="T22" fmla="*/ 562 w 1228"/>
                  <a:gd name="T23" fmla="*/ 149 h 783"/>
                  <a:gd name="T24" fmla="*/ 421 w 1228"/>
                  <a:gd name="T25" fmla="*/ 132 h 783"/>
                  <a:gd name="T26" fmla="*/ 374 w 1228"/>
                  <a:gd name="T27" fmla="*/ 100 h 783"/>
                  <a:gd name="T28" fmla="*/ 343 w 1228"/>
                  <a:gd name="T29" fmla="*/ 83 h 783"/>
                  <a:gd name="T30" fmla="*/ 140 w 1228"/>
                  <a:gd name="T31" fmla="*/ 96 h 783"/>
                  <a:gd name="T32" fmla="*/ 0 w 1228"/>
                  <a:gd name="T33" fmla="*/ 0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28" h="783">
                    <a:moveTo>
                      <a:pt x="1102" y="783"/>
                    </a:moveTo>
                    <a:lnTo>
                      <a:pt x="1228" y="738"/>
                    </a:lnTo>
                    <a:lnTo>
                      <a:pt x="1120" y="565"/>
                    </a:lnTo>
                    <a:lnTo>
                      <a:pt x="1010" y="625"/>
                    </a:lnTo>
                    <a:lnTo>
                      <a:pt x="886" y="530"/>
                    </a:lnTo>
                    <a:lnTo>
                      <a:pt x="903" y="357"/>
                    </a:lnTo>
                    <a:lnTo>
                      <a:pt x="873" y="310"/>
                    </a:lnTo>
                    <a:lnTo>
                      <a:pt x="811" y="325"/>
                    </a:lnTo>
                    <a:lnTo>
                      <a:pt x="671" y="197"/>
                    </a:lnTo>
                    <a:lnTo>
                      <a:pt x="688" y="120"/>
                    </a:lnTo>
                    <a:lnTo>
                      <a:pt x="579" y="86"/>
                    </a:lnTo>
                    <a:lnTo>
                      <a:pt x="562" y="149"/>
                    </a:lnTo>
                    <a:lnTo>
                      <a:pt x="421" y="132"/>
                    </a:lnTo>
                    <a:lnTo>
                      <a:pt x="374" y="100"/>
                    </a:lnTo>
                    <a:lnTo>
                      <a:pt x="343" y="83"/>
                    </a:lnTo>
                    <a:lnTo>
                      <a:pt x="140" y="9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1" name="Freeform 927">
                <a:extLst>
                  <a:ext uri="{FF2B5EF4-FFF2-40B4-BE49-F238E27FC236}">
                    <a16:creationId xmlns:a16="http://schemas.microsoft.com/office/drawing/2014/main" id="{077F862A-2D5E-4B82-86C3-E9D0CCE4F4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9" y="967"/>
                <a:ext cx="70" cy="51"/>
              </a:xfrm>
              <a:custGeom>
                <a:avLst/>
                <a:gdLst>
                  <a:gd name="T0" fmla="*/ 491 w 491"/>
                  <a:gd name="T1" fmla="*/ 32 h 355"/>
                  <a:gd name="T2" fmla="*/ 428 w 491"/>
                  <a:gd name="T3" fmla="*/ 0 h 355"/>
                  <a:gd name="T4" fmla="*/ 412 w 491"/>
                  <a:gd name="T5" fmla="*/ 31 h 355"/>
                  <a:gd name="T6" fmla="*/ 223 w 491"/>
                  <a:gd name="T7" fmla="*/ 107 h 355"/>
                  <a:gd name="T8" fmla="*/ 110 w 491"/>
                  <a:gd name="T9" fmla="*/ 309 h 355"/>
                  <a:gd name="T10" fmla="*/ 0 w 491"/>
                  <a:gd name="T11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1" h="355">
                    <a:moveTo>
                      <a:pt x="491" y="32"/>
                    </a:moveTo>
                    <a:lnTo>
                      <a:pt x="428" y="0"/>
                    </a:lnTo>
                    <a:lnTo>
                      <a:pt x="412" y="31"/>
                    </a:lnTo>
                    <a:lnTo>
                      <a:pt x="223" y="107"/>
                    </a:lnTo>
                    <a:lnTo>
                      <a:pt x="110" y="309"/>
                    </a:lnTo>
                    <a:lnTo>
                      <a:pt x="0" y="3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2" name="Freeform 928">
                <a:extLst>
                  <a:ext uri="{FF2B5EF4-FFF2-40B4-BE49-F238E27FC236}">
                    <a16:creationId xmlns:a16="http://schemas.microsoft.com/office/drawing/2014/main" id="{B5681328-3ACB-4B7B-8DE9-8FCD602A6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9" y="972"/>
                <a:ext cx="78" cy="25"/>
              </a:xfrm>
              <a:custGeom>
                <a:avLst/>
                <a:gdLst>
                  <a:gd name="T0" fmla="*/ 547 w 547"/>
                  <a:gd name="T1" fmla="*/ 102 h 178"/>
                  <a:gd name="T2" fmla="*/ 357 w 547"/>
                  <a:gd name="T3" fmla="*/ 178 h 178"/>
                  <a:gd name="T4" fmla="*/ 280 w 547"/>
                  <a:gd name="T5" fmla="*/ 114 h 178"/>
                  <a:gd name="T6" fmla="*/ 170 w 547"/>
                  <a:gd name="T7" fmla="*/ 160 h 178"/>
                  <a:gd name="T8" fmla="*/ 13 w 547"/>
                  <a:gd name="T9" fmla="*/ 142 h 178"/>
                  <a:gd name="T10" fmla="*/ 0 w 547"/>
                  <a:gd name="T1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7" h="178">
                    <a:moveTo>
                      <a:pt x="547" y="102"/>
                    </a:moveTo>
                    <a:lnTo>
                      <a:pt x="357" y="178"/>
                    </a:lnTo>
                    <a:lnTo>
                      <a:pt x="280" y="114"/>
                    </a:lnTo>
                    <a:lnTo>
                      <a:pt x="170" y="160"/>
                    </a:lnTo>
                    <a:lnTo>
                      <a:pt x="13" y="14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3" name="Freeform 929">
                <a:extLst>
                  <a:ext uri="{FF2B5EF4-FFF2-40B4-BE49-F238E27FC236}">
                    <a16:creationId xmlns:a16="http://schemas.microsoft.com/office/drawing/2014/main" id="{AA9EA616-D6B6-4376-B40F-F8DEE5895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" y="1011"/>
                <a:ext cx="22" cy="26"/>
              </a:xfrm>
              <a:custGeom>
                <a:avLst/>
                <a:gdLst>
                  <a:gd name="T0" fmla="*/ 158 w 158"/>
                  <a:gd name="T1" fmla="*/ 0 h 187"/>
                  <a:gd name="T2" fmla="*/ 141 w 158"/>
                  <a:gd name="T3" fmla="*/ 110 h 187"/>
                  <a:gd name="T4" fmla="*/ 94 w 158"/>
                  <a:gd name="T5" fmla="*/ 109 h 187"/>
                  <a:gd name="T6" fmla="*/ 0 w 158"/>
                  <a:gd name="T7" fmla="*/ 123 h 187"/>
                  <a:gd name="T8" fmla="*/ 15 w 158"/>
                  <a:gd name="T9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87">
                    <a:moveTo>
                      <a:pt x="158" y="0"/>
                    </a:moveTo>
                    <a:lnTo>
                      <a:pt x="141" y="110"/>
                    </a:lnTo>
                    <a:lnTo>
                      <a:pt x="94" y="109"/>
                    </a:lnTo>
                    <a:lnTo>
                      <a:pt x="0" y="123"/>
                    </a:lnTo>
                    <a:lnTo>
                      <a:pt x="15" y="18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4" name="Freeform 930">
                <a:extLst>
                  <a:ext uri="{FF2B5EF4-FFF2-40B4-BE49-F238E27FC236}">
                    <a16:creationId xmlns:a16="http://schemas.microsoft.com/office/drawing/2014/main" id="{CFEA20FA-8D26-4084-8B0E-1659D6D98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5" y="1011"/>
                <a:ext cx="14" cy="7"/>
              </a:xfrm>
              <a:custGeom>
                <a:avLst/>
                <a:gdLst>
                  <a:gd name="T0" fmla="*/ 94 w 94"/>
                  <a:gd name="T1" fmla="*/ 49 h 49"/>
                  <a:gd name="T2" fmla="*/ 48 w 94"/>
                  <a:gd name="T3" fmla="*/ 1 h 49"/>
                  <a:gd name="T4" fmla="*/ 0 w 94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49">
                    <a:moveTo>
                      <a:pt x="94" y="49"/>
                    </a:moveTo>
                    <a:lnTo>
                      <a:pt x="48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5" name="Freeform 931">
                <a:extLst>
                  <a:ext uri="{FF2B5EF4-FFF2-40B4-BE49-F238E27FC236}">
                    <a16:creationId xmlns:a16="http://schemas.microsoft.com/office/drawing/2014/main" id="{3EFFE5C6-F483-4A16-836B-11A3CFDC9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5" y="1018"/>
                <a:ext cx="14" cy="24"/>
              </a:xfrm>
              <a:custGeom>
                <a:avLst/>
                <a:gdLst>
                  <a:gd name="T0" fmla="*/ 97 w 97"/>
                  <a:gd name="T1" fmla="*/ 0 h 171"/>
                  <a:gd name="T2" fmla="*/ 34 w 97"/>
                  <a:gd name="T3" fmla="*/ 46 h 171"/>
                  <a:gd name="T4" fmla="*/ 0 w 97"/>
                  <a:gd name="T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171">
                    <a:moveTo>
                      <a:pt x="97" y="0"/>
                    </a:moveTo>
                    <a:lnTo>
                      <a:pt x="34" y="46"/>
                    </a:lnTo>
                    <a:lnTo>
                      <a:pt x="0" y="17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6" name="Freeform 932">
                <a:extLst>
                  <a:ext uri="{FF2B5EF4-FFF2-40B4-BE49-F238E27FC236}">
                    <a16:creationId xmlns:a16="http://schemas.microsoft.com/office/drawing/2014/main" id="{39C2FB86-43F8-4D7C-88D2-FC156CEEF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" y="1037"/>
                <a:ext cx="48" cy="33"/>
              </a:xfrm>
              <a:custGeom>
                <a:avLst/>
                <a:gdLst>
                  <a:gd name="T0" fmla="*/ 332 w 332"/>
                  <a:gd name="T1" fmla="*/ 0 h 230"/>
                  <a:gd name="T2" fmla="*/ 300 w 332"/>
                  <a:gd name="T3" fmla="*/ 30 h 230"/>
                  <a:gd name="T4" fmla="*/ 236 w 332"/>
                  <a:gd name="T5" fmla="*/ 155 h 230"/>
                  <a:gd name="T6" fmla="*/ 96 w 332"/>
                  <a:gd name="T7" fmla="*/ 106 h 230"/>
                  <a:gd name="T8" fmla="*/ 62 w 332"/>
                  <a:gd name="T9" fmla="*/ 184 h 230"/>
                  <a:gd name="T10" fmla="*/ 0 w 332"/>
                  <a:gd name="T11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2" h="230">
                    <a:moveTo>
                      <a:pt x="332" y="0"/>
                    </a:moveTo>
                    <a:lnTo>
                      <a:pt x="300" y="30"/>
                    </a:lnTo>
                    <a:lnTo>
                      <a:pt x="236" y="155"/>
                    </a:lnTo>
                    <a:lnTo>
                      <a:pt x="96" y="106"/>
                    </a:lnTo>
                    <a:lnTo>
                      <a:pt x="62" y="184"/>
                    </a:lnTo>
                    <a:lnTo>
                      <a:pt x="0" y="2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7" name="Line 933">
                <a:extLst>
                  <a:ext uri="{FF2B5EF4-FFF2-40B4-BE49-F238E27FC236}">
                    <a16:creationId xmlns:a16="http://schemas.microsoft.com/office/drawing/2014/main" id="{95EB4FF6-643D-4EE0-A0CB-183A86247F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037"/>
                <a:ext cx="1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8" name="Freeform 934">
                <a:extLst>
                  <a:ext uri="{FF2B5EF4-FFF2-40B4-BE49-F238E27FC236}">
                    <a16:creationId xmlns:a16="http://schemas.microsoft.com/office/drawing/2014/main" id="{882DABC5-AFD5-4B23-8370-E296BA5EF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1038"/>
                <a:ext cx="22" cy="49"/>
              </a:xfrm>
              <a:custGeom>
                <a:avLst/>
                <a:gdLst>
                  <a:gd name="T0" fmla="*/ 99 w 157"/>
                  <a:gd name="T1" fmla="*/ 0 h 343"/>
                  <a:gd name="T2" fmla="*/ 18 w 157"/>
                  <a:gd name="T3" fmla="*/ 202 h 343"/>
                  <a:gd name="T4" fmla="*/ 0 w 157"/>
                  <a:gd name="T5" fmla="*/ 343 h 343"/>
                  <a:gd name="T6" fmla="*/ 157 w 157"/>
                  <a:gd name="T7" fmla="*/ 314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343">
                    <a:moveTo>
                      <a:pt x="99" y="0"/>
                    </a:moveTo>
                    <a:lnTo>
                      <a:pt x="18" y="202"/>
                    </a:lnTo>
                    <a:lnTo>
                      <a:pt x="0" y="343"/>
                    </a:lnTo>
                    <a:lnTo>
                      <a:pt x="157" y="3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9" name="Freeform 935">
                <a:extLst>
                  <a:ext uri="{FF2B5EF4-FFF2-40B4-BE49-F238E27FC236}">
                    <a16:creationId xmlns:a16="http://schemas.microsoft.com/office/drawing/2014/main" id="{07328C30-0FCC-4197-9200-55C41F27A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1042"/>
                <a:ext cx="7" cy="40"/>
              </a:xfrm>
              <a:custGeom>
                <a:avLst/>
                <a:gdLst>
                  <a:gd name="T0" fmla="*/ 43 w 47"/>
                  <a:gd name="T1" fmla="*/ 282 h 282"/>
                  <a:gd name="T2" fmla="*/ 0 w 47"/>
                  <a:gd name="T3" fmla="*/ 46 h 282"/>
                  <a:gd name="T4" fmla="*/ 47 w 47"/>
                  <a:gd name="T5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82">
                    <a:moveTo>
                      <a:pt x="43" y="282"/>
                    </a:moveTo>
                    <a:lnTo>
                      <a:pt x="0" y="46"/>
                    </a:lnTo>
                    <a:lnTo>
                      <a:pt x="4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0" name="Line 936">
                <a:extLst>
                  <a:ext uri="{FF2B5EF4-FFF2-40B4-BE49-F238E27FC236}">
                    <a16:creationId xmlns:a16="http://schemas.microsoft.com/office/drawing/2014/main" id="{B87FA00A-4C3D-4C45-AE5C-9FB19E8FE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56" y="1038"/>
                <a:ext cx="9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1" name="Freeform 937">
                <a:extLst>
                  <a:ext uri="{FF2B5EF4-FFF2-40B4-BE49-F238E27FC236}">
                    <a16:creationId xmlns:a16="http://schemas.microsoft.com/office/drawing/2014/main" id="{F2B61B19-492B-4B06-AFB4-68AE0FE69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1070"/>
                <a:ext cx="12" cy="20"/>
              </a:xfrm>
              <a:custGeom>
                <a:avLst/>
                <a:gdLst>
                  <a:gd name="T0" fmla="*/ 0 w 79"/>
                  <a:gd name="T1" fmla="*/ 141 h 141"/>
                  <a:gd name="T2" fmla="*/ 79 w 79"/>
                  <a:gd name="T3" fmla="*/ 16 h 141"/>
                  <a:gd name="T4" fmla="*/ 49 w 79"/>
                  <a:gd name="T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141">
                    <a:moveTo>
                      <a:pt x="0" y="141"/>
                    </a:moveTo>
                    <a:lnTo>
                      <a:pt x="79" y="16"/>
                    </a:lnTo>
                    <a:lnTo>
                      <a:pt x="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2" name="Freeform 938">
                <a:extLst>
                  <a:ext uri="{FF2B5EF4-FFF2-40B4-BE49-F238E27FC236}">
                    <a16:creationId xmlns:a16="http://schemas.microsoft.com/office/drawing/2014/main" id="{F87A5284-5CB2-4154-A95B-95EBCAF19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1090"/>
                <a:ext cx="76" cy="28"/>
              </a:xfrm>
              <a:custGeom>
                <a:avLst/>
                <a:gdLst>
                  <a:gd name="T0" fmla="*/ 531 w 531"/>
                  <a:gd name="T1" fmla="*/ 38 h 192"/>
                  <a:gd name="T2" fmla="*/ 406 w 531"/>
                  <a:gd name="T3" fmla="*/ 83 h 192"/>
                  <a:gd name="T4" fmla="*/ 310 w 531"/>
                  <a:gd name="T5" fmla="*/ 192 h 192"/>
                  <a:gd name="T6" fmla="*/ 0 w 531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1" h="192">
                    <a:moveTo>
                      <a:pt x="531" y="38"/>
                    </a:moveTo>
                    <a:lnTo>
                      <a:pt x="406" y="83"/>
                    </a:lnTo>
                    <a:lnTo>
                      <a:pt x="310" y="19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3" name="Line 939">
                <a:extLst>
                  <a:ext uri="{FF2B5EF4-FFF2-40B4-BE49-F238E27FC236}">
                    <a16:creationId xmlns:a16="http://schemas.microsoft.com/office/drawing/2014/main" id="{A01CD951-DA12-4A90-9BF8-BF1ED50DA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4" y="1082"/>
                <a:ext cx="2" cy="1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4" name="Freeform 940">
                <a:extLst>
                  <a:ext uri="{FF2B5EF4-FFF2-40B4-BE49-F238E27FC236}">
                    <a16:creationId xmlns:a16="http://schemas.microsoft.com/office/drawing/2014/main" id="{05A411E3-B891-4202-8773-B657A2939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043"/>
                <a:ext cx="124" cy="46"/>
              </a:xfrm>
              <a:custGeom>
                <a:avLst/>
                <a:gdLst>
                  <a:gd name="T0" fmla="*/ 869 w 869"/>
                  <a:gd name="T1" fmla="*/ 88 h 320"/>
                  <a:gd name="T2" fmla="*/ 321 w 869"/>
                  <a:gd name="T3" fmla="*/ 17 h 320"/>
                  <a:gd name="T4" fmla="*/ 244 w 869"/>
                  <a:gd name="T5" fmla="*/ 0 h 320"/>
                  <a:gd name="T6" fmla="*/ 35 w 869"/>
                  <a:gd name="T7" fmla="*/ 310 h 320"/>
                  <a:gd name="T8" fmla="*/ 0 w 869"/>
                  <a:gd name="T9" fmla="*/ 3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9" h="320">
                    <a:moveTo>
                      <a:pt x="869" y="88"/>
                    </a:moveTo>
                    <a:lnTo>
                      <a:pt x="321" y="17"/>
                    </a:lnTo>
                    <a:lnTo>
                      <a:pt x="244" y="0"/>
                    </a:lnTo>
                    <a:lnTo>
                      <a:pt x="35" y="310"/>
                    </a:lnTo>
                    <a:lnTo>
                      <a:pt x="0" y="3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5" name="Freeform 941">
                <a:extLst>
                  <a:ext uri="{FF2B5EF4-FFF2-40B4-BE49-F238E27FC236}">
                    <a16:creationId xmlns:a16="http://schemas.microsoft.com/office/drawing/2014/main" id="{EAE92F9C-3061-4CEC-87DB-10C03B734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1" y="1089"/>
                <a:ext cx="48" cy="101"/>
              </a:xfrm>
              <a:custGeom>
                <a:avLst/>
                <a:gdLst>
                  <a:gd name="T0" fmla="*/ 68 w 337"/>
                  <a:gd name="T1" fmla="*/ 712 h 712"/>
                  <a:gd name="T2" fmla="*/ 337 w 337"/>
                  <a:gd name="T3" fmla="*/ 527 h 712"/>
                  <a:gd name="T4" fmla="*/ 261 w 337"/>
                  <a:gd name="T5" fmla="*/ 433 h 712"/>
                  <a:gd name="T6" fmla="*/ 324 w 337"/>
                  <a:gd name="T7" fmla="*/ 339 h 712"/>
                  <a:gd name="T8" fmla="*/ 248 w 337"/>
                  <a:gd name="T9" fmla="*/ 244 h 712"/>
                  <a:gd name="T10" fmla="*/ 107 w 337"/>
                  <a:gd name="T11" fmla="*/ 258 h 712"/>
                  <a:gd name="T12" fmla="*/ 0 w 337"/>
                  <a:gd name="T13" fmla="*/ 5 h 712"/>
                  <a:gd name="T14" fmla="*/ 12 w 337"/>
                  <a:gd name="T15" fmla="*/ 0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7" h="712">
                    <a:moveTo>
                      <a:pt x="68" y="712"/>
                    </a:moveTo>
                    <a:lnTo>
                      <a:pt x="337" y="527"/>
                    </a:lnTo>
                    <a:lnTo>
                      <a:pt x="261" y="433"/>
                    </a:lnTo>
                    <a:lnTo>
                      <a:pt x="324" y="339"/>
                    </a:lnTo>
                    <a:lnTo>
                      <a:pt x="248" y="244"/>
                    </a:lnTo>
                    <a:lnTo>
                      <a:pt x="107" y="258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6" name="Line 942">
                <a:extLst>
                  <a:ext uri="{FF2B5EF4-FFF2-40B4-BE49-F238E27FC236}">
                    <a16:creationId xmlns:a16="http://schemas.microsoft.com/office/drawing/2014/main" id="{4B92A1F7-4EC1-46F6-AA79-A9F51B55F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6" y="1089"/>
                <a:ext cx="27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7" name="Freeform 943">
                <a:extLst>
                  <a:ext uri="{FF2B5EF4-FFF2-40B4-BE49-F238E27FC236}">
                    <a16:creationId xmlns:a16="http://schemas.microsoft.com/office/drawing/2014/main" id="{78669862-F456-4AC2-B576-686427B72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850"/>
                <a:ext cx="128" cy="44"/>
              </a:xfrm>
              <a:custGeom>
                <a:avLst/>
                <a:gdLst>
                  <a:gd name="T0" fmla="*/ 899 w 899"/>
                  <a:gd name="T1" fmla="*/ 228 h 303"/>
                  <a:gd name="T2" fmla="*/ 663 w 899"/>
                  <a:gd name="T3" fmla="*/ 303 h 303"/>
                  <a:gd name="T4" fmla="*/ 445 w 899"/>
                  <a:gd name="T5" fmla="*/ 206 h 303"/>
                  <a:gd name="T6" fmla="*/ 431 w 899"/>
                  <a:gd name="T7" fmla="*/ 49 h 303"/>
                  <a:gd name="T8" fmla="*/ 338 w 899"/>
                  <a:gd name="T9" fmla="*/ 0 h 303"/>
                  <a:gd name="T10" fmla="*/ 211 w 899"/>
                  <a:gd name="T11" fmla="*/ 93 h 303"/>
                  <a:gd name="T12" fmla="*/ 149 w 899"/>
                  <a:gd name="T13" fmla="*/ 76 h 303"/>
                  <a:gd name="T14" fmla="*/ 0 w 899"/>
                  <a:gd name="T15" fmla="*/ 192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9" h="303">
                    <a:moveTo>
                      <a:pt x="899" y="228"/>
                    </a:moveTo>
                    <a:lnTo>
                      <a:pt x="663" y="303"/>
                    </a:lnTo>
                    <a:lnTo>
                      <a:pt x="445" y="206"/>
                    </a:lnTo>
                    <a:lnTo>
                      <a:pt x="431" y="49"/>
                    </a:lnTo>
                    <a:lnTo>
                      <a:pt x="338" y="0"/>
                    </a:lnTo>
                    <a:lnTo>
                      <a:pt x="211" y="93"/>
                    </a:lnTo>
                    <a:lnTo>
                      <a:pt x="149" y="76"/>
                    </a:lnTo>
                    <a:lnTo>
                      <a:pt x="0" y="1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8" name="Line 944">
                <a:extLst>
                  <a:ext uri="{FF2B5EF4-FFF2-40B4-BE49-F238E27FC236}">
                    <a16:creationId xmlns:a16="http://schemas.microsoft.com/office/drawing/2014/main" id="{64882432-B7EE-41F7-AE32-35932EA4CD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58" y="867"/>
                <a:ext cx="0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9" name="Freeform 945">
                <a:extLst>
                  <a:ext uri="{FF2B5EF4-FFF2-40B4-BE49-F238E27FC236}">
                    <a16:creationId xmlns:a16="http://schemas.microsoft.com/office/drawing/2014/main" id="{BB827602-CD51-4785-BB51-13B2F5398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936"/>
                <a:ext cx="86" cy="141"/>
              </a:xfrm>
              <a:custGeom>
                <a:avLst/>
                <a:gdLst>
                  <a:gd name="T0" fmla="*/ 354 w 601"/>
                  <a:gd name="T1" fmla="*/ 0 h 989"/>
                  <a:gd name="T2" fmla="*/ 331 w 601"/>
                  <a:gd name="T3" fmla="*/ 95 h 989"/>
                  <a:gd name="T4" fmla="*/ 173 w 601"/>
                  <a:gd name="T5" fmla="*/ 234 h 989"/>
                  <a:gd name="T6" fmla="*/ 110 w 601"/>
                  <a:gd name="T7" fmla="*/ 202 h 989"/>
                  <a:gd name="T8" fmla="*/ 0 w 601"/>
                  <a:gd name="T9" fmla="*/ 263 h 989"/>
                  <a:gd name="T10" fmla="*/ 40 w 601"/>
                  <a:gd name="T11" fmla="*/ 749 h 989"/>
                  <a:gd name="T12" fmla="*/ 181 w 601"/>
                  <a:gd name="T13" fmla="*/ 751 h 989"/>
                  <a:gd name="T14" fmla="*/ 381 w 601"/>
                  <a:gd name="T15" fmla="*/ 989 h 989"/>
                  <a:gd name="T16" fmla="*/ 601 w 601"/>
                  <a:gd name="T17" fmla="*/ 961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1" h="989">
                    <a:moveTo>
                      <a:pt x="354" y="0"/>
                    </a:moveTo>
                    <a:lnTo>
                      <a:pt x="331" y="95"/>
                    </a:lnTo>
                    <a:lnTo>
                      <a:pt x="173" y="234"/>
                    </a:lnTo>
                    <a:lnTo>
                      <a:pt x="110" y="202"/>
                    </a:lnTo>
                    <a:lnTo>
                      <a:pt x="0" y="263"/>
                    </a:lnTo>
                    <a:lnTo>
                      <a:pt x="40" y="749"/>
                    </a:lnTo>
                    <a:lnTo>
                      <a:pt x="181" y="751"/>
                    </a:lnTo>
                    <a:lnTo>
                      <a:pt x="381" y="989"/>
                    </a:lnTo>
                    <a:lnTo>
                      <a:pt x="601" y="9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0" name="Freeform 946">
                <a:extLst>
                  <a:ext uri="{FF2B5EF4-FFF2-40B4-BE49-F238E27FC236}">
                    <a16:creationId xmlns:a16="http://schemas.microsoft.com/office/drawing/2014/main" id="{FAED0461-2571-495C-8C27-D938D55F79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936"/>
                <a:ext cx="144" cy="51"/>
              </a:xfrm>
              <a:custGeom>
                <a:avLst/>
                <a:gdLst>
                  <a:gd name="T0" fmla="*/ 1008 w 1008"/>
                  <a:gd name="T1" fmla="*/ 360 h 360"/>
                  <a:gd name="T2" fmla="*/ 495 w 1008"/>
                  <a:gd name="T3" fmla="*/ 87 h 360"/>
                  <a:gd name="T4" fmla="*/ 0 w 1008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8" h="360">
                    <a:moveTo>
                      <a:pt x="1008" y="360"/>
                    </a:moveTo>
                    <a:lnTo>
                      <a:pt x="495" y="8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1" name="Line 947">
                <a:extLst>
                  <a:ext uri="{FF2B5EF4-FFF2-40B4-BE49-F238E27FC236}">
                    <a16:creationId xmlns:a16="http://schemas.microsoft.com/office/drawing/2014/main" id="{9C59B78B-ECA6-45EB-AC97-8736091A8C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0" y="878"/>
                <a:ext cx="9" cy="4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2" name="Freeform 948">
                <a:extLst>
                  <a:ext uri="{FF2B5EF4-FFF2-40B4-BE49-F238E27FC236}">
                    <a16:creationId xmlns:a16="http://schemas.microsoft.com/office/drawing/2014/main" id="{E9DFCC1A-0EFC-4131-9E28-8C2C50762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4" y="919"/>
                <a:ext cx="25" cy="59"/>
              </a:xfrm>
              <a:custGeom>
                <a:avLst/>
                <a:gdLst>
                  <a:gd name="T0" fmla="*/ 174 w 174"/>
                  <a:gd name="T1" fmla="*/ 0 h 409"/>
                  <a:gd name="T2" fmla="*/ 0 w 174"/>
                  <a:gd name="T3" fmla="*/ 154 h 409"/>
                  <a:gd name="T4" fmla="*/ 74 w 174"/>
                  <a:gd name="T5" fmla="*/ 409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4" h="409">
                    <a:moveTo>
                      <a:pt x="174" y="0"/>
                    </a:moveTo>
                    <a:lnTo>
                      <a:pt x="0" y="154"/>
                    </a:lnTo>
                    <a:lnTo>
                      <a:pt x="74" y="4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3" name="Line 949">
                <a:extLst>
                  <a:ext uri="{FF2B5EF4-FFF2-40B4-BE49-F238E27FC236}">
                    <a16:creationId xmlns:a16="http://schemas.microsoft.com/office/drawing/2014/main" id="{1CCD432D-D8D7-48B3-B0FD-5147DA3F9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25" y="978"/>
                <a:ext cx="4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4" name="Line 950">
                <a:extLst>
                  <a:ext uri="{FF2B5EF4-FFF2-40B4-BE49-F238E27FC236}">
                    <a16:creationId xmlns:a16="http://schemas.microsoft.com/office/drawing/2014/main" id="{F4EFEAED-375D-4FDB-B67B-C285D581B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7" y="986"/>
                <a:ext cx="2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5" name="Line 951">
                <a:extLst>
                  <a:ext uri="{FF2B5EF4-FFF2-40B4-BE49-F238E27FC236}">
                    <a16:creationId xmlns:a16="http://schemas.microsoft.com/office/drawing/2014/main" id="{DCEE63F7-DEF2-417D-8334-1ECBACD32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5" y="978"/>
                <a:ext cx="2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6" name="Freeform 952">
                <a:extLst>
                  <a:ext uri="{FF2B5EF4-FFF2-40B4-BE49-F238E27FC236}">
                    <a16:creationId xmlns:a16="http://schemas.microsoft.com/office/drawing/2014/main" id="{0C4F431B-6E8B-43DC-B4F9-83F560920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7" y="994"/>
                <a:ext cx="23" cy="62"/>
              </a:xfrm>
              <a:custGeom>
                <a:avLst/>
                <a:gdLst>
                  <a:gd name="T0" fmla="*/ 0 w 159"/>
                  <a:gd name="T1" fmla="*/ 429 h 429"/>
                  <a:gd name="T2" fmla="*/ 159 w 159"/>
                  <a:gd name="T3" fmla="*/ 242 h 429"/>
                  <a:gd name="T4" fmla="*/ 87 w 159"/>
                  <a:gd name="T5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9" h="429">
                    <a:moveTo>
                      <a:pt x="0" y="429"/>
                    </a:moveTo>
                    <a:lnTo>
                      <a:pt x="159" y="242"/>
                    </a:lnTo>
                    <a:lnTo>
                      <a:pt x="8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7" name="Freeform 953">
                <a:extLst>
                  <a:ext uri="{FF2B5EF4-FFF2-40B4-BE49-F238E27FC236}">
                    <a16:creationId xmlns:a16="http://schemas.microsoft.com/office/drawing/2014/main" id="{29006B0B-63A7-4C65-B4F0-9EFCA8889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136"/>
                <a:ext cx="21" cy="56"/>
              </a:xfrm>
              <a:custGeom>
                <a:avLst/>
                <a:gdLst>
                  <a:gd name="T0" fmla="*/ 0 w 146"/>
                  <a:gd name="T1" fmla="*/ 393 h 393"/>
                  <a:gd name="T2" fmla="*/ 142 w 146"/>
                  <a:gd name="T3" fmla="*/ 0 h 393"/>
                  <a:gd name="T4" fmla="*/ 146 w 146"/>
                  <a:gd name="T5" fmla="*/ 2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" h="393">
                    <a:moveTo>
                      <a:pt x="0" y="393"/>
                    </a:moveTo>
                    <a:lnTo>
                      <a:pt x="142" y="0"/>
                    </a:lnTo>
                    <a:lnTo>
                      <a:pt x="146" y="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8" name="Freeform 954">
                <a:extLst>
                  <a:ext uri="{FF2B5EF4-FFF2-40B4-BE49-F238E27FC236}">
                    <a16:creationId xmlns:a16="http://schemas.microsoft.com/office/drawing/2014/main" id="{8B97A62E-87B3-4C0C-A68D-F8E2D9241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1056"/>
                <a:ext cx="29" cy="80"/>
              </a:xfrm>
              <a:custGeom>
                <a:avLst/>
                <a:gdLst>
                  <a:gd name="T0" fmla="*/ 0 w 202"/>
                  <a:gd name="T1" fmla="*/ 566 h 566"/>
                  <a:gd name="T2" fmla="*/ 44 w 202"/>
                  <a:gd name="T3" fmla="*/ 439 h 566"/>
                  <a:gd name="T4" fmla="*/ 202 w 202"/>
                  <a:gd name="T5" fmla="*/ 425 h 566"/>
                  <a:gd name="T6" fmla="*/ 4 w 202"/>
                  <a:gd name="T7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566">
                    <a:moveTo>
                      <a:pt x="0" y="566"/>
                    </a:moveTo>
                    <a:lnTo>
                      <a:pt x="44" y="439"/>
                    </a:lnTo>
                    <a:lnTo>
                      <a:pt x="202" y="425"/>
                    </a:lnTo>
                    <a:lnTo>
                      <a:pt x="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9" name="Freeform 955">
                <a:extLst>
                  <a:ext uri="{FF2B5EF4-FFF2-40B4-BE49-F238E27FC236}">
                    <a16:creationId xmlns:a16="http://schemas.microsoft.com/office/drawing/2014/main" id="{80E6DD60-8374-4A33-B182-EBC8A794A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088"/>
                <a:ext cx="82" cy="74"/>
              </a:xfrm>
              <a:custGeom>
                <a:avLst/>
                <a:gdLst>
                  <a:gd name="T0" fmla="*/ 570 w 570"/>
                  <a:gd name="T1" fmla="*/ 84 h 515"/>
                  <a:gd name="T2" fmla="*/ 396 w 570"/>
                  <a:gd name="T3" fmla="*/ 223 h 515"/>
                  <a:gd name="T4" fmla="*/ 148 w 570"/>
                  <a:gd name="T5" fmla="*/ 0 h 515"/>
                  <a:gd name="T6" fmla="*/ 21 w 570"/>
                  <a:gd name="T7" fmla="*/ 92 h 515"/>
                  <a:gd name="T8" fmla="*/ 114 w 570"/>
                  <a:gd name="T9" fmla="*/ 250 h 515"/>
                  <a:gd name="T10" fmla="*/ 3 w 570"/>
                  <a:gd name="T11" fmla="*/ 312 h 515"/>
                  <a:gd name="T12" fmla="*/ 0 w 570"/>
                  <a:gd name="T13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0" h="515">
                    <a:moveTo>
                      <a:pt x="570" y="84"/>
                    </a:moveTo>
                    <a:lnTo>
                      <a:pt x="396" y="223"/>
                    </a:lnTo>
                    <a:lnTo>
                      <a:pt x="148" y="0"/>
                    </a:lnTo>
                    <a:lnTo>
                      <a:pt x="21" y="92"/>
                    </a:lnTo>
                    <a:lnTo>
                      <a:pt x="114" y="250"/>
                    </a:lnTo>
                    <a:lnTo>
                      <a:pt x="3" y="312"/>
                    </a:lnTo>
                    <a:lnTo>
                      <a:pt x="0" y="5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0" name="Freeform 956">
                <a:extLst>
                  <a:ext uri="{FF2B5EF4-FFF2-40B4-BE49-F238E27FC236}">
                    <a16:creationId xmlns:a16="http://schemas.microsoft.com/office/drawing/2014/main" id="{445B158F-B867-48FA-A03C-749F4EC2C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1029"/>
                <a:ext cx="99" cy="44"/>
              </a:xfrm>
              <a:custGeom>
                <a:avLst/>
                <a:gdLst>
                  <a:gd name="T0" fmla="*/ 692 w 692"/>
                  <a:gd name="T1" fmla="*/ 131 h 310"/>
                  <a:gd name="T2" fmla="*/ 411 w 692"/>
                  <a:gd name="T3" fmla="*/ 112 h 310"/>
                  <a:gd name="T4" fmla="*/ 240 w 692"/>
                  <a:gd name="T5" fmla="*/ 0 h 310"/>
                  <a:gd name="T6" fmla="*/ 34 w 692"/>
                  <a:gd name="T7" fmla="*/ 107 h 310"/>
                  <a:gd name="T8" fmla="*/ 0 w 692"/>
                  <a:gd name="T9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2" h="310">
                    <a:moveTo>
                      <a:pt x="692" y="131"/>
                    </a:moveTo>
                    <a:lnTo>
                      <a:pt x="411" y="112"/>
                    </a:lnTo>
                    <a:lnTo>
                      <a:pt x="240" y="0"/>
                    </a:lnTo>
                    <a:lnTo>
                      <a:pt x="34" y="107"/>
                    </a:lnTo>
                    <a:lnTo>
                      <a:pt x="0" y="3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1" name="Line 957">
                <a:extLst>
                  <a:ext uri="{FF2B5EF4-FFF2-40B4-BE49-F238E27FC236}">
                    <a16:creationId xmlns:a16="http://schemas.microsoft.com/office/drawing/2014/main" id="{5CAA2954-F314-4CF4-A346-BB0952B0A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9" y="1073"/>
                <a:ext cx="2" cy="2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2" name="Freeform 958">
                <a:extLst>
                  <a:ext uri="{FF2B5EF4-FFF2-40B4-BE49-F238E27FC236}">
                    <a16:creationId xmlns:a16="http://schemas.microsoft.com/office/drawing/2014/main" id="{0E8CBD98-D6D7-42DA-8D14-729656B4A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1" y="1100"/>
                <a:ext cx="69" cy="10"/>
              </a:xfrm>
              <a:custGeom>
                <a:avLst/>
                <a:gdLst>
                  <a:gd name="T0" fmla="*/ 0 w 485"/>
                  <a:gd name="T1" fmla="*/ 0 h 70"/>
                  <a:gd name="T2" fmla="*/ 360 w 485"/>
                  <a:gd name="T3" fmla="*/ 69 h 70"/>
                  <a:gd name="T4" fmla="*/ 485 w 485"/>
                  <a:gd name="T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5" h="70">
                    <a:moveTo>
                      <a:pt x="0" y="0"/>
                    </a:moveTo>
                    <a:lnTo>
                      <a:pt x="360" y="69"/>
                    </a:lnTo>
                    <a:lnTo>
                      <a:pt x="485" y="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3" name="Line 959">
                <a:extLst>
                  <a:ext uri="{FF2B5EF4-FFF2-40B4-BE49-F238E27FC236}">
                    <a16:creationId xmlns:a16="http://schemas.microsoft.com/office/drawing/2014/main" id="{E359F7A2-81BD-4A57-8416-FC941A53A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9" y="919"/>
                <a:ext cx="95" cy="1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4" name="Line 960">
                <a:extLst>
                  <a:ext uri="{FF2B5EF4-FFF2-40B4-BE49-F238E27FC236}">
                    <a16:creationId xmlns:a16="http://schemas.microsoft.com/office/drawing/2014/main" id="{9C11CAAE-424C-4210-A092-ADBD8293F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1" y="567"/>
                <a:ext cx="6" cy="9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5" name="Freeform 961">
                <a:extLst>
                  <a:ext uri="{FF2B5EF4-FFF2-40B4-BE49-F238E27FC236}">
                    <a16:creationId xmlns:a16="http://schemas.microsoft.com/office/drawing/2014/main" id="{E1D716C0-3801-4B28-A3CF-C636C4A64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119"/>
                <a:ext cx="134" cy="71"/>
              </a:xfrm>
              <a:custGeom>
                <a:avLst/>
                <a:gdLst>
                  <a:gd name="T0" fmla="*/ 0 w 933"/>
                  <a:gd name="T1" fmla="*/ 0 h 499"/>
                  <a:gd name="T2" fmla="*/ 109 w 933"/>
                  <a:gd name="T3" fmla="*/ 17 h 499"/>
                  <a:gd name="T4" fmla="*/ 170 w 933"/>
                  <a:gd name="T5" fmla="*/ 174 h 499"/>
                  <a:gd name="T6" fmla="*/ 358 w 933"/>
                  <a:gd name="T7" fmla="*/ 177 h 499"/>
                  <a:gd name="T8" fmla="*/ 453 w 933"/>
                  <a:gd name="T9" fmla="*/ 132 h 499"/>
                  <a:gd name="T10" fmla="*/ 670 w 933"/>
                  <a:gd name="T11" fmla="*/ 260 h 499"/>
                  <a:gd name="T12" fmla="*/ 701 w 933"/>
                  <a:gd name="T13" fmla="*/ 355 h 499"/>
                  <a:gd name="T14" fmla="*/ 933 w 93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33" h="499">
                    <a:moveTo>
                      <a:pt x="0" y="0"/>
                    </a:moveTo>
                    <a:lnTo>
                      <a:pt x="109" y="17"/>
                    </a:lnTo>
                    <a:lnTo>
                      <a:pt x="170" y="174"/>
                    </a:lnTo>
                    <a:lnTo>
                      <a:pt x="358" y="177"/>
                    </a:lnTo>
                    <a:lnTo>
                      <a:pt x="453" y="132"/>
                    </a:lnTo>
                    <a:lnTo>
                      <a:pt x="670" y="260"/>
                    </a:lnTo>
                    <a:lnTo>
                      <a:pt x="701" y="355"/>
                    </a:lnTo>
                    <a:lnTo>
                      <a:pt x="933" y="49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6" name="Line 962">
                <a:extLst>
                  <a:ext uri="{FF2B5EF4-FFF2-40B4-BE49-F238E27FC236}">
                    <a16:creationId xmlns:a16="http://schemas.microsoft.com/office/drawing/2014/main" id="{DE602A45-54E1-4D4F-8ED7-275C08E768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1156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7" name="Freeform 963">
                <a:extLst>
                  <a:ext uri="{FF2B5EF4-FFF2-40B4-BE49-F238E27FC236}">
                    <a16:creationId xmlns:a16="http://schemas.microsoft.com/office/drawing/2014/main" id="{ACCE4AD8-97FF-489C-B472-67A76B58A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1156"/>
                <a:ext cx="75" cy="62"/>
              </a:xfrm>
              <a:custGeom>
                <a:avLst/>
                <a:gdLst>
                  <a:gd name="T0" fmla="*/ 460 w 521"/>
                  <a:gd name="T1" fmla="*/ 0 h 432"/>
                  <a:gd name="T2" fmla="*/ 521 w 521"/>
                  <a:gd name="T3" fmla="*/ 111 h 432"/>
                  <a:gd name="T4" fmla="*/ 443 w 521"/>
                  <a:gd name="T5" fmla="*/ 110 h 432"/>
                  <a:gd name="T6" fmla="*/ 443 w 521"/>
                  <a:gd name="T7" fmla="*/ 141 h 432"/>
                  <a:gd name="T8" fmla="*/ 458 w 521"/>
                  <a:gd name="T9" fmla="*/ 157 h 432"/>
                  <a:gd name="T10" fmla="*/ 411 w 521"/>
                  <a:gd name="T11" fmla="*/ 171 h 432"/>
                  <a:gd name="T12" fmla="*/ 238 w 521"/>
                  <a:gd name="T13" fmla="*/ 153 h 432"/>
                  <a:gd name="T14" fmla="*/ 223 w 521"/>
                  <a:gd name="T15" fmla="*/ 91 h 432"/>
                  <a:gd name="T16" fmla="*/ 192 w 521"/>
                  <a:gd name="T17" fmla="*/ 106 h 432"/>
                  <a:gd name="T18" fmla="*/ 207 w 521"/>
                  <a:gd name="T19" fmla="*/ 184 h 432"/>
                  <a:gd name="T20" fmla="*/ 175 w 521"/>
                  <a:gd name="T21" fmla="*/ 215 h 432"/>
                  <a:gd name="T22" fmla="*/ 221 w 521"/>
                  <a:gd name="T23" fmla="*/ 279 h 432"/>
                  <a:gd name="T24" fmla="*/ 142 w 521"/>
                  <a:gd name="T25" fmla="*/ 340 h 432"/>
                  <a:gd name="T26" fmla="*/ 95 w 521"/>
                  <a:gd name="T27" fmla="*/ 324 h 432"/>
                  <a:gd name="T28" fmla="*/ 0 w 521"/>
                  <a:gd name="T2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1" h="432">
                    <a:moveTo>
                      <a:pt x="460" y="0"/>
                    </a:moveTo>
                    <a:lnTo>
                      <a:pt x="521" y="111"/>
                    </a:lnTo>
                    <a:lnTo>
                      <a:pt x="443" y="110"/>
                    </a:lnTo>
                    <a:lnTo>
                      <a:pt x="443" y="141"/>
                    </a:lnTo>
                    <a:lnTo>
                      <a:pt x="458" y="157"/>
                    </a:lnTo>
                    <a:lnTo>
                      <a:pt x="411" y="171"/>
                    </a:lnTo>
                    <a:lnTo>
                      <a:pt x="238" y="153"/>
                    </a:lnTo>
                    <a:lnTo>
                      <a:pt x="223" y="91"/>
                    </a:lnTo>
                    <a:lnTo>
                      <a:pt x="192" y="106"/>
                    </a:lnTo>
                    <a:lnTo>
                      <a:pt x="207" y="184"/>
                    </a:lnTo>
                    <a:lnTo>
                      <a:pt x="175" y="215"/>
                    </a:lnTo>
                    <a:lnTo>
                      <a:pt x="221" y="279"/>
                    </a:lnTo>
                    <a:lnTo>
                      <a:pt x="142" y="340"/>
                    </a:lnTo>
                    <a:lnTo>
                      <a:pt x="95" y="324"/>
                    </a:lnTo>
                    <a:lnTo>
                      <a:pt x="0" y="4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8" name="Freeform 964">
                <a:extLst>
                  <a:ext uri="{FF2B5EF4-FFF2-40B4-BE49-F238E27FC236}">
                    <a16:creationId xmlns:a16="http://schemas.microsoft.com/office/drawing/2014/main" id="{2272E4C3-4964-4839-9BCB-0A2FCDD86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204"/>
                <a:ext cx="20" cy="19"/>
              </a:xfrm>
              <a:custGeom>
                <a:avLst/>
                <a:gdLst>
                  <a:gd name="T0" fmla="*/ 81 w 140"/>
                  <a:gd name="T1" fmla="*/ 133 h 133"/>
                  <a:gd name="T2" fmla="*/ 140 w 140"/>
                  <a:gd name="T3" fmla="*/ 112 h 133"/>
                  <a:gd name="T4" fmla="*/ 63 w 140"/>
                  <a:gd name="T5" fmla="*/ 1 h 133"/>
                  <a:gd name="T6" fmla="*/ 17 w 140"/>
                  <a:gd name="T7" fmla="*/ 16 h 133"/>
                  <a:gd name="T8" fmla="*/ 0 w 140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33">
                    <a:moveTo>
                      <a:pt x="81" y="133"/>
                    </a:moveTo>
                    <a:lnTo>
                      <a:pt x="140" y="112"/>
                    </a:lnTo>
                    <a:lnTo>
                      <a:pt x="63" y="1"/>
                    </a:lnTo>
                    <a:lnTo>
                      <a:pt x="17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9" name="Freeform 965">
                <a:extLst>
                  <a:ext uri="{FF2B5EF4-FFF2-40B4-BE49-F238E27FC236}">
                    <a16:creationId xmlns:a16="http://schemas.microsoft.com/office/drawing/2014/main" id="{5520623A-2F55-49EC-B57F-6496CAD07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168"/>
                <a:ext cx="23" cy="36"/>
              </a:xfrm>
              <a:custGeom>
                <a:avLst/>
                <a:gdLst>
                  <a:gd name="T0" fmla="*/ 0 w 161"/>
                  <a:gd name="T1" fmla="*/ 249 h 249"/>
                  <a:gd name="T2" fmla="*/ 33 w 161"/>
                  <a:gd name="T3" fmla="*/ 203 h 249"/>
                  <a:gd name="T4" fmla="*/ 82 w 161"/>
                  <a:gd name="T5" fmla="*/ 62 h 249"/>
                  <a:gd name="T6" fmla="*/ 113 w 161"/>
                  <a:gd name="T7" fmla="*/ 63 h 249"/>
                  <a:gd name="T8" fmla="*/ 161 w 161"/>
                  <a:gd name="T9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49">
                    <a:moveTo>
                      <a:pt x="0" y="249"/>
                    </a:moveTo>
                    <a:lnTo>
                      <a:pt x="33" y="203"/>
                    </a:lnTo>
                    <a:lnTo>
                      <a:pt x="82" y="62"/>
                    </a:lnTo>
                    <a:lnTo>
                      <a:pt x="113" y="63"/>
                    </a:lnTo>
                    <a:lnTo>
                      <a:pt x="16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0" name="Freeform 966">
                <a:extLst>
                  <a:ext uri="{FF2B5EF4-FFF2-40B4-BE49-F238E27FC236}">
                    <a16:creationId xmlns:a16="http://schemas.microsoft.com/office/drawing/2014/main" id="{1E9E4E8D-84DD-415D-B36A-752028825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1201"/>
                <a:ext cx="24" cy="11"/>
              </a:xfrm>
              <a:custGeom>
                <a:avLst/>
                <a:gdLst>
                  <a:gd name="T0" fmla="*/ 173 w 173"/>
                  <a:gd name="T1" fmla="*/ 17 h 79"/>
                  <a:gd name="T2" fmla="*/ 111 w 173"/>
                  <a:gd name="T3" fmla="*/ 0 h 79"/>
                  <a:gd name="T4" fmla="*/ 79 w 173"/>
                  <a:gd name="T5" fmla="*/ 79 h 79"/>
                  <a:gd name="T6" fmla="*/ 0 w 173"/>
                  <a:gd name="T7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79">
                    <a:moveTo>
                      <a:pt x="173" y="17"/>
                    </a:moveTo>
                    <a:lnTo>
                      <a:pt x="111" y="0"/>
                    </a:lnTo>
                    <a:lnTo>
                      <a:pt x="79" y="79"/>
                    </a:lnTo>
                    <a:lnTo>
                      <a:pt x="0" y="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1" name="Line 967">
                <a:extLst>
                  <a:ext uri="{FF2B5EF4-FFF2-40B4-BE49-F238E27FC236}">
                    <a16:creationId xmlns:a16="http://schemas.microsoft.com/office/drawing/2014/main" id="{23DAC5B9-BB93-4547-93FA-58784C85CC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8" y="1156"/>
                <a:ext cx="33" cy="1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2" name="Freeform 968">
                <a:extLst>
                  <a:ext uri="{FF2B5EF4-FFF2-40B4-BE49-F238E27FC236}">
                    <a16:creationId xmlns:a16="http://schemas.microsoft.com/office/drawing/2014/main" id="{BEBD8BE5-C757-41F4-8761-A3B15B521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1189"/>
                <a:ext cx="36" cy="33"/>
              </a:xfrm>
              <a:custGeom>
                <a:avLst/>
                <a:gdLst>
                  <a:gd name="T0" fmla="*/ 252 w 254"/>
                  <a:gd name="T1" fmla="*/ 204 h 232"/>
                  <a:gd name="T2" fmla="*/ 220 w 254"/>
                  <a:gd name="T3" fmla="*/ 157 h 232"/>
                  <a:gd name="T4" fmla="*/ 253 w 254"/>
                  <a:gd name="T5" fmla="*/ 94 h 232"/>
                  <a:gd name="T6" fmla="*/ 254 w 254"/>
                  <a:gd name="T7" fmla="*/ 79 h 232"/>
                  <a:gd name="T8" fmla="*/ 237 w 254"/>
                  <a:gd name="T9" fmla="*/ 47 h 232"/>
                  <a:gd name="T10" fmla="*/ 222 w 254"/>
                  <a:gd name="T11" fmla="*/ 47 h 232"/>
                  <a:gd name="T12" fmla="*/ 222 w 254"/>
                  <a:gd name="T13" fmla="*/ 63 h 232"/>
                  <a:gd name="T14" fmla="*/ 176 w 254"/>
                  <a:gd name="T15" fmla="*/ 0 h 232"/>
                  <a:gd name="T16" fmla="*/ 129 w 254"/>
                  <a:gd name="T17" fmla="*/ 15 h 232"/>
                  <a:gd name="T18" fmla="*/ 48 w 254"/>
                  <a:gd name="T19" fmla="*/ 186 h 232"/>
                  <a:gd name="T20" fmla="*/ 1 w 254"/>
                  <a:gd name="T21" fmla="*/ 185 h 232"/>
                  <a:gd name="T22" fmla="*/ 0 w 254"/>
                  <a:gd name="T2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4" h="232">
                    <a:moveTo>
                      <a:pt x="252" y="204"/>
                    </a:moveTo>
                    <a:lnTo>
                      <a:pt x="220" y="157"/>
                    </a:lnTo>
                    <a:lnTo>
                      <a:pt x="253" y="94"/>
                    </a:lnTo>
                    <a:lnTo>
                      <a:pt x="254" y="79"/>
                    </a:lnTo>
                    <a:lnTo>
                      <a:pt x="237" y="47"/>
                    </a:lnTo>
                    <a:lnTo>
                      <a:pt x="222" y="47"/>
                    </a:lnTo>
                    <a:lnTo>
                      <a:pt x="222" y="63"/>
                    </a:lnTo>
                    <a:lnTo>
                      <a:pt x="176" y="0"/>
                    </a:lnTo>
                    <a:lnTo>
                      <a:pt x="129" y="15"/>
                    </a:lnTo>
                    <a:lnTo>
                      <a:pt x="48" y="186"/>
                    </a:lnTo>
                    <a:lnTo>
                      <a:pt x="1" y="185"/>
                    </a:lnTo>
                    <a:lnTo>
                      <a:pt x="0" y="2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3" name="Freeform 969">
                <a:extLst>
                  <a:ext uri="{FF2B5EF4-FFF2-40B4-BE49-F238E27FC236}">
                    <a16:creationId xmlns:a16="http://schemas.microsoft.com/office/drawing/2014/main" id="{4A3970C0-248E-4A15-B7FB-375CD4DF7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1203"/>
                <a:ext cx="45" cy="24"/>
              </a:xfrm>
              <a:custGeom>
                <a:avLst/>
                <a:gdLst>
                  <a:gd name="T0" fmla="*/ 314 w 314"/>
                  <a:gd name="T1" fmla="*/ 64 h 168"/>
                  <a:gd name="T2" fmla="*/ 300 w 314"/>
                  <a:gd name="T3" fmla="*/ 0 h 168"/>
                  <a:gd name="T4" fmla="*/ 268 w 314"/>
                  <a:gd name="T5" fmla="*/ 0 h 168"/>
                  <a:gd name="T6" fmla="*/ 237 w 314"/>
                  <a:gd name="T7" fmla="*/ 47 h 168"/>
                  <a:gd name="T8" fmla="*/ 189 w 314"/>
                  <a:gd name="T9" fmla="*/ 30 h 168"/>
                  <a:gd name="T10" fmla="*/ 111 w 314"/>
                  <a:gd name="T11" fmla="*/ 92 h 168"/>
                  <a:gd name="T12" fmla="*/ 16 w 314"/>
                  <a:gd name="T13" fmla="*/ 122 h 168"/>
                  <a:gd name="T14" fmla="*/ 15 w 314"/>
                  <a:gd name="T15" fmla="*/ 153 h 168"/>
                  <a:gd name="T16" fmla="*/ 0 w 314"/>
                  <a:gd name="T17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168">
                    <a:moveTo>
                      <a:pt x="314" y="64"/>
                    </a:moveTo>
                    <a:lnTo>
                      <a:pt x="300" y="0"/>
                    </a:lnTo>
                    <a:lnTo>
                      <a:pt x="268" y="0"/>
                    </a:lnTo>
                    <a:lnTo>
                      <a:pt x="237" y="47"/>
                    </a:lnTo>
                    <a:lnTo>
                      <a:pt x="189" y="30"/>
                    </a:lnTo>
                    <a:lnTo>
                      <a:pt x="111" y="92"/>
                    </a:lnTo>
                    <a:lnTo>
                      <a:pt x="16" y="122"/>
                    </a:lnTo>
                    <a:lnTo>
                      <a:pt x="15" y="153"/>
                    </a:lnTo>
                    <a:lnTo>
                      <a:pt x="0" y="1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4" name="Freeform 970">
                <a:extLst>
                  <a:ext uri="{FF2B5EF4-FFF2-40B4-BE49-F238E27FC236}">
                    <a16:creationId xmlns:a16="http://schemas.microsoft.com/office/drawing/2014/main" id="{CF0B4C16-95A6-4863-BC8D-A2E5C2C02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3" y="1217"/>
                <a:ext cx="21" cy="24"/>
              </a:xfrm>
              <a:custGeom>
                <a:avLst/>
                <a:gdLst>
                  <a:gd name="T0" fmla="*/ 143 w 143"/>
                  <a:gd name="T1" fmla="*/ 1 h 174"/>
                  <a:gd name="T2" fmla="*/ 81 w 143"/>
                  <a:gd name="T3" fmla="*/ 0 h 174"/>
                  <a:gd name="T4" fmla="*/ 0 w 143"/>
                  <a:gd name="T5" fmla="*/ 140 h 174"/>
                  <a:gd name="T6" fmla="*/ 33 w 143"/>
                  <a:gd name="T7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4">
                    <a:moveTo>
                      <a:pt x="143" y="1"/>
                    </a:moveTo>
                    <a:lnTo>
                      <a:pt x="81" y="0"/>
                    </a:lnTo>
                    <a:lnTo>
                      <a:pt x="0" y="140"/>
                    </a:lnTo>
                    <a:lnTo>
                      <a:pt x="33" y="1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5" name="Line 971">
                <a:extLst>
                  <a:ext uri="{FF2B5EF4-FFF2-40B4-BE49-F238E27FC236}">
                    <a16:creationId xmlns:a16="http://schemas.microsoft.com/office/drawing/2014/main" id="{FF2B5817-C6E9-4B51-8A11-644063D2AE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8" y="1241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6" name="Line 972">
                <a:extLst>
                  <a:ext uri="{FF2B5EF4-FFF2-40B4-BE49-F238E27FC236}">
                    <a16:creationId xmlns:a16="http://schemas.microsoft.com/office/drawing/2014/main" id="{791933BF-D79D-4303-BE5D-911437972F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0" y="1243"/>
                <a:ext cx="2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7" name="Line 973">
                <a:extLst>
                  <a:ext uri="{FF2B5EF4-FFF2-40B4-BE49-F238E27FC236}">
                    <a16:creationId xmlns:a16="http://schemas.microsoft.com/office/drawing/2014/main" id="{4B43AFF5-228F-4834-8D50-E7E13DD49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0" y="124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8" name="Line 974">
                <a:extLst>
                  <a:ext uri="{FF2B5EF4-FFF2-40B4-BE49-F238E27FC236}">
                    <a16:creationId xmlns:a16="http://schemas.microsoft.com/office/drawing/2014/main" id="{A9C5A15D-EA68-4D96-8952-7E9CAF694E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58" y="1241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9" name="Freeform 975">
                <a:extLst>
                  <a:ext uri="{FF2B5EF4-FFF2-40B4-BE49-F238E27FC236}">
                    <a16:creationId xmlns:a16="http://schemas.microsoft.com/office/drawing/2014/main" id="{1B91F861-3A2F-43F8-B05C-7ED416258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" y="1224"/>
                <a:ext cx="18" cy="22"/>
              </a:xfrm>
              <a:custGeom>
                <a:avLst/>
                <a:gdLst>
                  <a:gd name="T0" fmla="*/ 126 w 126"/>
                  <a:gd name="T1" fmla="*/ 0 h 150"/>
                  <a:gd name="T2" fmla="*/ 78 w 126"/>
                  <a:gd name="T3" fmla="*/ 120 h 150"/>
                  <a:gd name="T4" fmla="*/ 16 w 126"/>
                  <a:gd name="T5" fmla="*/ 103 h 150"/>
                  <a:gd name="T6" fmla="*/ 0 w 126"/>
                  <a:gd name="T7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50">
                    <a:moveTo>
                      <a:pt x="126" y="0"/>
                    </a:moveTo>
                    <a:lnTo>
                      <a:pt x="78" y="120"/>
                    </a:lnTo>
                    <a:lnTo>
                      <a:pt x="16" y="103"/>
                    </a:lnTo>
                    <a:lnTo>
                      <a:pt x="0" y="1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0" name="Freeform 976">
                <a:extLst>
                  <a:ext uri="{FF2B5EF4-FFF2-40B4-BE49-F238E27FC236}">
                    <a16:creationId xmlns:a16="http://schemas.microsoft.com/office/drawing/2014/main" id="{FC722267-B50C-4134-AEF2-F0F895333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7" y="1227"/>
                <a:ext cx="12" cy="2"/>
              </a:xfrm>
              <a:custGeom>
                <a:avLst/>
                <a:gdLst>
                  <a:gd name="T0" fmla="*/ 79 w 79"/>
                  <a:gd name="T1" fmla="*/ 1 h 17"/>
                  <a:gd name="T2" fmla="*/ 32 w 79"/>
                  <a:gd name="T3" fmla="*/ 17 h 17"/>
                  <a:gd name="T4" fmla="*/ 0 w 79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17">
                    <a:moveTo>
                      <a:pt x="79" y="1"/>
                    </a:moveTo>
                    <a:lnTo>
                      <a:pt x="32" y="1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1" name="Freeform 977">
                <a:extLst>
                  <a:ext uri="{FF2B5EF4-FFF2-40B4-BE49-F238E27FC236}">
                    <a16:creationId xmlns:a16="http://schemas.microsoft.com/office/drawing/2014/main" id="{774F23E5-A728-4122-9B77-6983034794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0" y="1234"/>
                <a:ext cx="47" cy="22"/>
              </a:xfrm>
              <a:custGeom>
                <a:avLst/>
                <a:gdLst>
                  <a:gd name="T0" fmla="*/ 318 w 331"/>
                  <a:gd name="T1" fmla="*/ 0 h 150"/>
                  <a:gd name="T2" fmla="*/ 331 w 331"/>
                  <a:gd name="T3" fmla="*/ 13 h 150"/>
                  <a:gd name="T4" fmla="*/ 190 w 331"/>
                  <a:gd name="T5" fmla="*/ 27 h 150"/>
                  <a:gd name="T6" fmla="*/ 157 w 331"/>
                  <a:gd name="T7" fmla="*/ 105 h 150"/>
                  <a:gd name="T8" fmla="*/ 111 w 331"/>
                  <a:gd name="T9" fmla="*/ 104 h 150"/>
                  <a:gd name="T10" fmla="*/ 62 w 331"/>
                  <a:gd name="T11" fmla="*/ 150 h 150"/>
                  <a:gd name="T12" fmla="*/ 48 w 331"/>
                  <a:gd name="T13" fmla="*/ 88 h 150"/>
                  <a:gd name="T14" fmla="*/ 0 w 331"/>
                  <a:gd name="T15" fmla="*/ 13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1" h="150">
                    <a:moveTo>
                      <a:pt x="318" y="0"/>
                    </a:moveTo>
                    <a:lnTo>
                      <a:pt x="331" y="13"/>
                    </a:lnTo>
                    <a:lnTo>
                      <a:pt x="190" y="27"/>
                    </a:lnTo>
                    <a:lnTo>
                      <a:pt x="157" y="105"/>
                    </a:lnTo>
                    <a:lnTo>
                      <a:pt x="111" y="104"/>
                    </a:lnTo>
                    <a:lnTo>
                      <a:pt x="62" y="150"/>
                    </a:lnTo>
                    <a:lnTo>
                      <a:pt x="48" y="88"/>
                    </a:lnTo>
                    <a:lnTo>
                      <a:pt x="0" y="1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2" name="Line 978">
                <a:extLst>
                  <a:ext uri="{FF2B5EF4-FFF2-40B4-BE49-F238E27FC236}">
                    <a16:creationId xmlns:a16="http://schemas.microsoft.com/office/drawing/2014/main" id="{E920E115-F3EE-4141-BB4F-AE9EA56812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1245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3" name="Freeform 979">
                <a:extLst>
                  <a:ext uri="{FF2B5EF4-FFF2-40B4-BE49-F238E27FC236}">
                    <a16:creationId xmlns:a16="http://schemas.microsoft.com/office/drawing/2014/main" id="{F72A5C51-3A24-4AE3-A62E-C241AE658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6" y="1234"/>
                <a:ext cx="13" cy="9"/>
              </a:xfrm>
              <a:custGeom>
                <a:avLst/>
                <a:gdLst>
                  <a:gd name="T0" fmla="*/ 0 w 91"/>
                  <a:gd name="T1" fmla="*/ 0 h 61"/>
                  <a:gd name="T2" fmla="*/ 61 w 91"/>
                  <a:gd name="T3" fmla="*/ 14 h 61"/>
                  <a:gd name="T4" fmla="*/ 91 w 91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61">
                    <a:moveTo>
                      <a:pt x="0" y="0"/>
                    </a:moveTo>
                    <a:lnTo>
                      <a:pt x="61" y="14"/>
                    </a:lnTo>
                    <a:lnTo>
                      <a:pt x="91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4" name="Freeform 980">
                <a:extLst>
                  <a:ext uri="{FF2B5EF4-FFF2-40B4-BE49-F238E27FC236}">
                    <a16:creationId xmlns:a16="http://schemas.microsoft.com/office/drawing/2014/main" id="{50B108C9-9579-489C-AF41-9895589D1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1245"/>
                <a:ext cx="20" cy="32"/>
              </a:xfrm>
              <a:custGeom>
                <a:avLst/>
                <a:gdLst>
                  <a:gd name="T0" fmla="*/ 30 w 143"/>
                  <a:gd name="T1" fmla="*/ 219 h 219"/>
                  <a:gd name="T2" fmla="*/ 31 w 143"/>
                  <a:gd name="T3" fmla="*/ 187 h 219"/>
                  <a:gd name="T4" fmla="*/ 0 w 143"/>
                  <a:gd name="T5" fmla="*/ 171 h 219"/>
                  <a:gd name="T6" fmla="*/ 48 w 143"/>
                  <a:gd name="T7" fmla="*/ 78 h 219"/>
                  <a:gd name="T8" fmla="*/ 95 w 143"/>
                  <a:gd name="T9" fmla="*/ 16 h 219"/>
                  <a:gd name="T10" fmla="*/ 143 w 143"/>
                  <a:gd name="T11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219">
                    <a:moveTo>
                      <a:pt x="30" y="219"/>
                    </a:moveTo>
                    <a:lnTo>
                      <a:pt x="31" y="187"/>
                    </a:lnTo>
                    <a:lnTo>
                      <a:pt x="0" y="171"/>
                    </a:lnTo>
                    <a:lnTo>
                      <a:pt x="48" y="78"/>
                    </a:lnTo>
                    <a:lnTo>
                      <a:pt x="95" y="16"/>
                    </a:lnTo>
                    <a:lnTo>
                      <a:pt x="14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5" name="Line 981">
                <a:extLst>
                  <a:ext uri="{FF2B5EF4-FFF2-40B4-BE49-F238E27FC236}">
                    <a16:creationId xmlns:a16="http://schemas.microsoft.com/office/drawing/2014/main" id="{D17F8C73-0B82-4AD0-A6F9-1598C1040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9" y="1227"/>
                <a:ext cx="7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6" name="Freeform 982">
                <a:extLst>
                  <a:ext uri="{FF2B5EF4-FFF2-40B4-BE49-F238E27FC236}">
                    <a16:creationId xmlns:a16="http://schemas.microsoft.com/office/drawing/2014/main" id="{4F94CB95-3006-469F-B6A4-819E8B722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0" y="1259"/>
                <a:ext cx="21" cy="20"/>
              </a:xfrm>
              <a:custGeom>
                <a:avLst/>
                <a:gdLst>
                  <a:gd name="T0" fmla="*/ 147 w 147"/>
                  <a:gd name="T1" fmla="*/ 0 h 140"/>
                  <a:gd name="T2" fmla="*/ 112 w 147"/>
                  <a:gd name="T3" fmla="*/ 0 h 140"/>
                  <a:gd name="T4" fmla="*/ 80 w 147"/>
                  <a:gd name="T5" fmla="*/ 30 h 140"/>
                  <a:gd name="T6" fmla="*/ 80 w 147"/>
                  <a:gd name="T7" fmla="*/ 78 h 140"/>
                  <a:gd name="T8" fmla="*/ 32 w 147"/>
                  <a:gd name="T9" fmla="*/ 93 h 140"/>
                  <a:gd name="T10" fmla="*/ 47 w 147"/>
                  <a:gd name="T11" fmla="*/ 140 h 140"/>
                  <a:gd name="T12" fmla="*/ 16 w 147"/>
                  <a:gd name="T13" fmla="*/ 139 h 140"/>
                  <a:gd name="T14" fmla="*/ 0 w 147"/>
                  <a:gd name="T15" fmla="*/ 1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7" h="140">
                    <a:moveTo>
                      <a:pt x="147" y="0"/>
                    </a:moveTo>
                    <a:lnTo>
                      <a:pt x="112" y="0"/>
                    </a:lnTo>
                    <a:lnTo>
                      <a:pt x="80" y="30"/>
                    </a:lnTo>
                    <a:lnTo>
                      <a:pt x="80" y="78"/>
                    </a:lnTo>
                    <a:lnTo>
                      <a:pt x="32" y="93"/>
                    </a:lnTo>
                    <a:lnTo>
                      <a:pt x="47" y="140"/>
                    </a:lnTo>
                    <a:lnTo>
                      <a:pt x="16" y="139"/>
                    </a:lnTo>
                    <a:lnTo>
                      <a:pt x="0" y="1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7" name="Line 983">
                <a:extLst>
                  <a:ext uri="{FF2B5EF4-FFF2-40B4-BE49-F238E27FC236}">
                    <a16:creationId xmlns:a16="http://schemas.microsoft.com/office/drawing/2014/main" id="{1ACB20BD-04E4-42FE-BADC-71A156D876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19" y="1277"/>
                <a:ext cx="11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8" name="Freeform 984">
                <a:extLst>
                  <a:ext uri="{FF2B5EF4-FFF2-40B4-BE49-F238E27FC236}">
                    <a16:creationId xmlns:a16="http://schemas.microsoft.com/office/drawing/2014/main" id="{1D71CDB4-A6D5-4437-92F2-5DC6E22B8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" y="1266"/>
                <a:ext cx="12" cy="20"/>
              </a:xfrm>
              <a:custGeom>
                <a:avLst/>
                <a:gdLst>
                  <a:gd name="T0" fmla="*/ 80 w 80"/>
                  <a:gd name="T1" fmla="*/ 0 h 140"/>
                  <a:gd name="T2" fmla="*/ 49 w 80"/>
                  <a:gd name="T3" fmla="*/ 16 h 140"/>
                  <a:gd name="T4" fmla="*/ 48 w 80"/>
                  <a:gd name="T5" fmla="*/ 32 h 140"/>
                  <a:gd name="T6" fmla="*/ 16 w 80"/>
                  <a:gd name="T7" fmla="*/ 93 h 140"/>
                  <a:gd name="T8" fmla="*/ 16 w 80"/>
                  <a:gd name="T9" fmla="*/ 109 h 140"/>
                  <a:gd name="T10" fmla="*/ 0 w 80"/>
                  <a:gd name="T11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140">
                    <a:moveTo>
                      <a:pt x="80" y="0"/>
                    </a:moveTo>
                    <a:lnTo>
                      <a:pt x="49" y="16"/>
                    </a:lnTo>
                    <a:lnTo>
                      <a:pt x="48" y="32"/>
                    </a:lnTo>
                    <a:lnTo>
                      <a:pt x="16" y="93"/>
                    </a:lnTo>
                    <a:lnTo>
                      <a:pt x="16" y="109"/>
                    </a:lnTo>
                    <a:lnTo>
                      <a:pt x="0" y="1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9" name="Freeform 985">
                <a:extLst>
                  <a:ext uri="{FF2B5EF4-FFF2-40B4-BE49-F238E27FC236}">
                    <a16:creationId xmlns:a16="http://schemas.microsoft.com/office/drawing/2014/main" id="{FB27846F-E93C-4B60-B44D-2234DE3A2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" y="1248"/>
                <a:ext cx="5" cy="1"/>
              </a:xfrm>
              <a:custGeom>
                <a:avLst/>
                <a:gdLst>
                  <a:gd name="T0" fmla="*/ 0 w 30"/>
                  <a:gd name="T1" fmla="*/ 9 h 9"/>
                  <a:gd name="T2" fmla="*/ 14 w 30"/>
                  <a:gd name="T3" fmla="*/ 0 h 9"/>
                  <a:gd name="T4" fmla="*/ 30 w 30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9">
                    <a:moveTo>
                      <a:pt x="0" y="9"/>
                    </a:moveTo>
                    <a:lnTo>
                      <a:pt x="14" y="0"/>
                    </a:lnTo>
                    <a:lnTo>
                      <a:pt x="3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0" name="Freeform 986">
                <a:extLst>
                  <a:ext uri="{FF2B5EF4-FFF2-40B4-BE49-F238E27FC236}">
                    <a16:creationId xmlns:a16="http://schemas.microsoft.com/office/drawing/2014/main" id="{FE54E0A4-6EC1-47A7-A150-351B6DD88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" y="1246"/>
                <a:ext cx="10" cy="4"/>
              </a:xfrm>
              <a:custGeom>
                <a:avLst/>
                <a:gdLst>
                  <a:gd name="T0" fmla="*/ 0 w 71"/>
                  <a:gd name="T1" fmla="*/ 0 h 33"/>
                  <a:gd name="T2" fmla="*/ 62 w 71"/>
                  <a:gd name="T3" fmla="*/ 33 h 33"/>
                  <a:gd name="T4" fmla="*/ 71 w 71"/>
                  <a:gd name="T5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33">
                    <a:moveTo>
                      <a:pt x="0" y="0"/>
                    </a:moveTo>
                    <a:lnTo>
                      <a:pt x="62" y="33"/>
                    </a:lnTo>
                    <a:lnTo>
                      <a:pt x="71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1" name="Line 987">
                <a:extLst>
                  <a:ext uri="{FF2B5EF4-FFF2-40B4-BE49-F238E27FC236}">
                    <a16:creationId xmlns:a16="http://schemas.microsoft.com/office/drawing/2014/main" id="{8BA209D4-72E4-4B9A-A212-C133F1C4C0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2" y="1249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2" name="Line 988">
                <a:extLst>
                  <a:ext uri="{FF2B5EF4-FFF2-40B4-BE49-F238E27FC236}">
                    <a16:creationId xmlns:a16="http://schemas.microsoft.com/office/drawing/2014/main" id="{49675F85-A1B3-4058-B9DB-E16867479D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2" y="1249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3" name="Line 989">
                <a:extLst>
                  <a:ext uri="{FF2B5EF4-FFF2-40B4-BE49-F238E27FC236}">
                    <a16:creationId xmlns:a16="http://schemas.microsoft.com/office/drawing/2014/main" id="{675408F5-6068-4224-9753-B949039F94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2" y="1250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4" name="Freeform 990">
                <a:extLst>
                  <a:ext uri="{FF2B5EF4-FFF2-40B4-BE49-F238E27FC236}">
                    <a16:creationId xmlns:a16="http://schemas.microsoft.com/office/drawing/2014/main" id="{1639547C-AAA4-4B42-AA38-6EA2B0FAE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3" y="1250"/>
                <a:ext cx="19" cy="16"/>
              </a:xfrm>
              <a:custGeom>
                <a:avLst/>
                <a:gdLst>
                  <a:gd name="T0" fmla="*/ 138 w 138"/>
                  <a:gd name="T1" fmla="*/ 0 h 109"/>
                  <a:gd name="T2" fmla="*/ 111 w 138"/>
                  <a:gd name="T3" fmla="*/ 17 h 109"/>
                  <a:gd name="T4" fmla="*/ 73 w 138"/>
                  <a:gd name="T5" fmla="*/ 55 h 109"/>
                  <a:gd name="T6" fmla="*/ 63 w 138"/>
                  <a:gd name="T7" fmla="*/ 62 h 109"/>
                  <a:gd name="T8" fmla="*/ 0 w 138"/>
                  <a:gd name="T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09">
                    <a:moveTo>
                      <a:pt x="138" y="0"/>
                    </a:moveTo>
                    <a:lnTo>
                      <a:pt x="111" y="17"/>
                    </a:lnTo>
                    <a:lnTo>
                      <a:pt x="73" y="55"/>
                    </a:lnTo>
                    <a:lnTo>
                      <a:pt x="63" y="62"/>
                    </a:lnTo>
                    <a:lnTo>
                      <a:pt x="0" y="1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5" name="Freeform 991">
                <a:extLst>
                  <a:ext uri="{FF2B5EF4-FFF2-40B4-BE49-F238E27FC236}">
                    <a16:creationId xmlns:a16="http://schemas.microsoft.com/office/drawing/2014/main" id="{7D962B69-1857-4049-85AB-89C300616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1" y="1252"/>
                <a:ext cx="4" cy="7"/>
              </a:xfrm>
              <a:custGeom>
                <a:avLst/>
                <a:gdLst>
                  <a:gd name="T0" fmla="*/ 32 w 32"/>
                  <a:gd name="T1" fmla="*/ 0 h 46"/>
                  <a:gd name="T2" fmla="*/ 0 w 32"/>
                  <a:gd name="T3" fmla="*/ 31 h 46"/>
                  <a:gd name="T4" fmla="*/ 4 w 32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6">
                    <a:moveTo>
                      <a:pt x="32" y="0"/>
                    </a:moveTo>
                    <a:lnTo>
                      <a:pt x="0" y="31"/>
                    </a:lnTo>
                    <a:lnTo>
                      <a:pt x="4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6" name="Line 992">
                <a:extLst>
                  <a:ext uri="{FF2B5EF4-FFF2-40B4-BE49-F238E27FC236}">
                    <a16:creationId xmlns:a16="http://schemas.microsoft.com/office/drawing/2014/main" id="{DACD5011-507B-477A-8AC2-35D46D4BD3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53" y="1250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7" name="Line 993">
                <a:extLst>
                  <a:ext uri="{FF2B5EF4-FFF2-40B4-BE49-F238E27FC236}">
                    <a16:creationId xmlns:a16="http://schemas.microsoft.com/office/drawing/2014/main" id="{DFA87A52-D066-40D9-8200-9BB5266DA5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1" y="1259"/>
                <a:ext cx="2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8" name="Line 994">
                <a:extLst>
                  <a:ext uri="{FF2B5EF4-FFF2-40B4-BE49-F238E27FC236}">
                    <a16:creationId xmlns:a16="http://schemas.microsoft.com/office/drawing/2014/main" id="{2E8685B8-C039-4057-AD41-E27DD02D11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6" y="1248"/>
                <a:ext cx="7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9" name="Line 995">
                <a:extLst>
                  <a:ext uri="{FF2B5EF4-FFF2-40B4-BE49-F238E27FC236}">
                    <a16:creationId xmlns:a16="http://schemas.microsoft.com/office/drawing/2014/main" id="{36371E04-3AA7-4F15-B674-6F7154A431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1248"/>
                <a:ext cx="9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0" name="Line 996">
                <a:extLst>
                  <a:ext uri="{FF2B5EF4-FFF2-40B4-BE49-F238E27FC236}">
                    <a16:creationId xmlns:a16="http://schemas.microsoft.com/office/drawing/2014/main" id="{838647FE-F591-46FA-AC2B-6259592DDC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53" y="1243"/>
                <a:ext cx="7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1" name="Line 997">
                <a:extLst>
                  <a:ext uri="{FF2B5EF4-FFF2-40B4-BE49-F238E27FC236}">
                    <a16:creationId xmlns:a16="http://schemas.microsoft.com/office/drawing/2014/main" id="{A88DAC15-91FE-4C2A-87C2-B614B4D4DF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46" y="1243"/>
                <a:ext cx="3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2" name="Line 998">
                <a:extLst>
                  <a:ext uri="{FF2B5EF4-FFF2-40B4-BE49-F238E27FC236}">
                    <a16:creationId xmlns:a16="http://schemas.microsoft.com/office/drawing/2014/main" id="{9FF0583E-AFE7-4666-A8F3-0308694AEA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6" y="1243"/>
                <a:ext cx="3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3" name="Freeform 999">
                <a:extLst>
                  <a:ext uri="{FF2B5EF4-FFF2-40B4-BE49-F238E27FC236}">
                    <a16:creationId xmlns:a16="http://schemas.microsoft.com/office/drawing/2014/main" id="{87338D7D-C883-49CB-90FB-CB31DF712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1222"/>
                <a:ext cx="10" cy="22"/>
              </a:xfrm>
              <a:custGeom>
                <a:avLst/>
                <a:gdLst>
                  <a:gd name="T0" fmla="*/ 67 w 67"/>
                  <a:gd name="T1" fmla="*/ 7 h 156"/>
                  <a:gd name="T2" fmla="*/ 63 w 67"/>
                  <a:gd name="T3" fmla="*/ 0 h 156"/>
                  <a:gd name="T4" fmla="*/ 1 w 67"/>
                  <a:gd name="T5" fmla="*/ 31 h 156"/>
                  <a:gd name="T6" fmla="*/ 0 w 67"/>
                  <a:gd name="T7" fmla="*/ 63 h 156"/>
                  <a:gd name="T8" fmla="*/ 46 w 67"/>
                  <a:gd name="T9" fmla="*/ 94 h 156"/>
                  <a:gd name="T10" fmla="*/ 30 w 67"/>
                  <a:gd name="T1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156">
                    <a:moveTo>
                      <a:pt x="67" y="7"/>
                    </a:moveTo>
                    <a:lnTo>
                      <a:pt x="63" y="0"/>
                    </a:lnTo>
                    <a:lnTo>
                      <a:pt x="1" y="31"/>
                    </a:lnTo>
                    <a:lnTo>
                      <a:pt x="0" y="63"/>
                    </a:lnTo>
                    <a:lnTo>
                      <a:pt x="46" y="94"/>
                    </a:lnTo>
                    <a:lnTo>
                      <a:pt x="30" y="15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4" name="Freeform 1000">
                <a:extLst>
                  <a:ext uri="{FF2B5EF4-FFF2-40B4-BE49-F238E27FC236}">
                    <a16:creationId xmlns:a16="http://schemas.microsoft.com/office/drawing/2014/main" id="{2E0B7223-0EE7-464E-96A6-8C68637D5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" y="1223"/>
                <a:ext cx="10" cy="23"/>
              </a:xfrm>
              <a:custGeom>
                <a:avLst/>
                <a:gdLst>
                  <a:gd name="T0" fmla="*/ 73 w 73"/>
                  <a:gd name="T1" fmla="*/ 167 h 167"/>
                  <a:gd name="T2" fmla="*/ 73 w 73"/>
                  <a:gd name="T3" fmla="*/ 151 h 167"/>
                  <a:gd name="T4" fmla="*/ 26 w 73"/>
                  <a:gd name="T5" fmla="*/ 73 h 167"/>
                  <a:gd name="T6" fmla="*/ 27 w 73"/>
                  <a:gd name="T7" fmla="*/ 41 h 167"/>
                  <a:gd name="T8" fmla="*/ 0 w 73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67">
                    <a:moveTo>
                      <a:pt x="73" y="167"/>
                    </a:moveTo>
                    <a:lnTo>
                      <a:pt x="73" y="151"/>
                    </a:lnTo>
                    <a:lnTo>
                      <a:pt x="26" y="73"/>
                    </a:lnTo>
                    <a:lnTo>
                      <a:pt x="27" y="4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5" name="Freeform 1001">
                <a:extLst>
                  <a:ext uri="{FF2B5EF4-FFF2-40B4-BE49-F238E27FC236}">
                    <a16:creationId xmlns:a16="http://schemas.microsoft.com/office/drawing/2014/main" id="{3B971E5B-835A-45F5-8E75-166A601EE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" y="1244"/>
                <a:ext cx="15" cy="2"/>
              </a:xfrm>
              <a:custGeom>
                <a:avLst/>
                <a:gdLst>
                  <a:gd name="T0" fmla="*/ 110 w 110"/>
                  <a:gd name="T1" fmla="*/ 18 h 18"/>
                  <a:gd name="T2" fmla="*/ 62 w 110"/>
                  <a:gd name="T3" fmla="*/ 1 h 18"/>
                  <a:gd name="T4" fmla="*/ 62 w 110"/>
                  <a:gd name="T5" fmla="*/ 17 h 18"/>
                  <a:gd name="T6" fmla="*/ 31 w 110"/>
                  <a:gd name="T7" fmla="*/ 16 h 18"/>
                  <a:gd name="T8" fmla="*/ 15 w 110"/>
                  <a:gd name="T9" fmla="*/ 1 h 18"/>
                  <a:gd name="T10" fmla="*/ 0 w 11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8">
                    <a:moveTo>
                      <a:pt x="110" y="18"/>
                    </a:moveTo>
                    <a:lnTo>
                      <a:pt x="62" y="1"/>
                    </a:lnTo>
                    <a:lnTo>
                      <a:pt x="62" y="17"/>
                    </a:lnTo>
                    <a:lnTo>
                      <a:pt x="31" y="16"/>
                    </a:lnTo>
                    <a:lnTo>
                      <a:pt x="15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6" name="Freeform 1002">
                <a:extLst>
                  <a:ext uri="{FF2B5EF4-FFF2-40B4-BE49-F238E27FC236}">
                    <a16:creationId xmlns:a16="http://schemas.microsoft.com/office/drawing/2014/main" id="{9A7EE27B-D5A7-4927-91A0-BD3DC7864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227"/>
                <a:ext cx="27" cy="19"/>
              </a:xfrm>
              <a:custGeom>
                <a:avLst/>
                <a:gdLst>
                  <a:gd name="T0" fmla="*/ 189 w 189"/>
                  <a:gd name="T1" fmla="*/ 0 h 139"/>
                  <a:gd name="T2" fmla="*/ 173 w 189"/>
                  <a:gd name="T3" fmla="*/ 17 h 139"/>
                  <a:gd name="T4" fmla="*/ 142 w 189"/>
                  <a:gd name="T5" fmla="*/ 16 h 139"/>
                  <a:gd name="T6" fmla="*/ 127 w 189"/>
                  <a:gd name="T7" fmla="*/ 31 h 139"/>
                  <a:gd name="T8" fmla="*/ 78 w 189"/>
                  <a:gd name="T9" fmla="*/ 93 h 139"/>
                  <a:gd name="T10" fmla="*/ 62 w 189"/>
                  <a:gd name="T11" fmla="*/ 93 h 139"/>
                  <a:gd name="T12" fmla="*/ 67 w 189"/>
                  <a:gd name="T13" fmla="*/ 99 h 139"/>
                  <a:gd name="T14" fmla="*/ 47 w 189"/>
                  <a:gd name="T15" fmla="*/ 108 h 139"/>
                  <a:gd name="T16" fmla="*/ 31 w 189"/>
                  <a:gd name="T17" fmla="*/ 123 h 139"/>
                  <a:gd name="T18" fmla="*/ 15 w 189"/>
                  <a:gd name="T19" fmla="*/ 123 h 139"/>
                  <a:gd name="T20" fmla="*/ 0 w 189"/>
                  <a:gd name="T2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9" h="139">
                    <a:moveTo>
                      <a:pt x="189" y="0"/>
                    </a:moveTo>
                    <a:lnTo>
                      <a:pt x="173" y="17"/>
                    </a:lnTo>
                    <a:lnTo>
                      <a:pt x="142" y="16"/>
                    </a:lnTo>
                    <a:lnTo>
                      <a:pt x="127" y="31"/>
                    </a:lnTo>
                    <a:lnTo>
                      <a:pt x="78" y="93"/>
                    </a:lnTo>
                    <a:lnTo>
                      <a:pt x="62" y="93"/>
                    </a:lnTo>
                    <a:lnTo>
                      <a:pt x="67" y="99"/>
                    </a:lnTo>
                    <a:lnTo>
                      <a:pt x="47" y="108"/>
                    </a:lnTo>
                    <a:lnTo>
                      <a:pt x="31" y="123"/>
                    </a:lnTo>
                    <a:lnTo>
                      <a:pt x="15" y="123"/>
                    </a:lnTo>
                    <a:lnTo>
                      <a:pt x="0" y="1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7" name="Freeform 1003">
                <a:extLst>
                  <a:ext uri="{FF2B5EF4-FFF2-40B4-BE49-F238E27FC236}">
                    <a16:creationId xmlns:a16="http://schemas.microsoft.com/office/drawing/2014/main" id="{C9333254-3458-4522-A6A3-B9B9B2374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" y="1244"/>
                <a:ext cx="3" cy="2"/>
              </a:xfrm>
              <a:custGeom>
                <a:avLst/>
                <a:gdLst>
                  <a:gd name="T0" fmla="*/ 0 w 24"/>
                  <a:gd name="T1" fmla="*/ 16 h 16"/>
                  <a:gd name="T2" fmla="*/ 8 w 24"/>
                  <a:gd name="T3" fmla="*/ 16 h 16"/>
                  <a:gd name="T4" fmla="*/ 24 w 24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6">
                    <a:moveTo>
                      <a:pt x="0" y="16"/>
                    </a:moveTo>
                    <a:lnTo>
                      <a:pt x="8" y="16"/>
                    </a:lnTo>
                    <a:lnTo>
                      <a:pt x="2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8" name="Freeform 1004">
                <a:extLst>
                  <a:ext uri="{FF2B5EF4-FFF2-40B4-BE49-F238E27FC236}">
                    <a16:creationId xmlns:a16="http://schemas.microsoft.com/office/drawing/2014/main" id="{AE3AE9C5-856C-43BB-9ED8-AEC135BD3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1246"/>
                <a:ext cx="3" cy="1"/>
              </a:xfrm>
              <a:custGeom>
                <a:avLst/>
                <a:gdLst>
                  <a:gd name="T0" fmla="*/ 9 w 24"/>
                  <a:gd name="T1" fmla="*/ 11 h 11"/>
                  <a:gd name="T2" fmla="*/ 0 w 24"/>
                  <a:gd name="T3" fmla="*/ 0 h 11"/>
                  <a:gd name="T4" fmla="*/ 24 w 24"/>
                  <a:gd name="T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1">
                    <a:moveTo>
                      <a:pt x="9" y="11"/>
                    </a:moveTo>
                    <a:lnTo>
                      <a:pt x="0" y="0"/>
                    </a:lnTo>
                    <a:lnTo>
                      <a:pt x="24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9" name="Freeform 1005">
                <a:extLst>
                  <a:ext uri="{FF2B5EF4-FFF2-40B4-BE49-F238E27FC236}">
                    <a16:creationId xmlns:a16="http://schemas.microsoft.com/office/drawing/2014/main" id="{17D6FE1F-70A5-4B0F-8DD4-ACDE38D2D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" y="1244"/>
                <a:ext cx="7" cy="2"/>
              </a:xfrm>
              <a:custGeom>
                <a:avLst/>
                <a:gdLst>
                  <a:gd name="T0" fmla="*/ 0 w 46"/>
                  <a:gd name="T1" fmla="*/ 0 h 17"/>
                  <a:gd name="T2" fmla="*/ 15 w 46"/>
                  <a:gd name="T3" fmla="*/ 16 h 17"/>
                  <a:gd name="T4" fmla="*/ 31 w 46"/>
                  <a:gd name="T5" fmla="*/ 1 h 17"/>
                  <a:gd name="T6" fmla="*/ 46 w 46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17">
                    <a:moveTo>
                      <a:pt x="0" y="0"/>
                    </a:moveTo>
                    <a:lnTo>
                      <a:pt x="15" y="16"/>
                    </a:lnTo>
                    <a:lnTo>
                      <a:pt x="31" y="1"/>
                    </a:lnTo>
                    <a:lnTo>
                      <a:pt x="46" y="1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0" name="Freeform 1006">
                <a:extLst>
                  <a:ext uri="{FF2B5EF4-FFF2-40B4-BE49-F238E27FC236}">
                    <a16:creationId xmlns:a16="http://schemas.microsoft.com/office/drawing/2014/main" id="{D2AEAF5F-F1DF-43A9-8113-C4943F9A4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" y="1243"/>
                <a:ext cx="1" cy="3"/>
              </a:xfrm>
              <a:custGeom>
                <a:avLst/>
                <a:gdLst>
                  <a:gd name="T0" fmla="*/ 10 w 10"/>
                  <a:gd name="T1" fmla="*/ 0 h 19"/>
                  <a:gd name="T2" fmla="*/ 1 w 10"/>
                  <a:gd name="T3" fmla="*/ 3 h 19"/>
                  <a:gd name="T4" fmla="*/ 0 w 10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9">
                    <a:moveTo>
                      <a:pt x="10" y="0"/>
                    </a:moveTo>
                    <a:lnTo>
                      <a:pt x="1" y="3"/>
                    </a:lnTo>
                    <a:lnTo>
                      <a:pt x="0" y="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1" name="Line 1007">
                <a:extLst>
                  <a:ext uri="{FF2B5EF4-FFF2-40B4-BE49-F238E27FC236}">
                    <a16:creationId xmlns:a16="http://schemas.microsoft.com/office/drawing/2014/main" id="{E4E26481-74C4-406B-832C-F946A72364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1" y="1244"/>
                <a:ext cx="3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2" name="Line 1008">
                <a:extLst>
                  <a:ext uri="{FF2B5EF4-FFF2-40B4-BE49-F238E27FC236}">
                    <a16:creationId xmlns:a16="http://schemas.microsoft.com/office/drawing/2014/main" id="{FC16A670-CF92-4F7A-AD1B-6CA9A835F0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96" y="1239"/>
                <a:ext cx="2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3" name="Group 1210">
              <a:extLst>
                <a:ext uri="{FF2B5EF4-FFF2-40B4-BE49-F238E27FC236}">
                  <a16:creationId xmlns:a16="http://schemas.microsoft.com/office/drawing/2014/main" id="{B291B2F3-5B44-4BA8-8ACB-CD02FB89D2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3" y="1136"/>
              <a:ext cx="1032" cy="1184"/>
              <a:chOff x="3343" y="1136"/>
              <a:chExt cx="1032" cy="1184"/>
            </a:xfrm>
          </p:grpSpPr>
          <p:sp>
            <p:nvSpPr>
              <p:cNvPr id="1533" name="Freeform 1010">
                <a:extLst>
                  <a:ext uri="{FF2B5EF4-FFF2-40B4-BE49-F238E27FC236}">
                    <a16:creationId xmlns:a16="http://schemas.microsoft.com/office/drawing/2014/main" id="{FD6C2A58-AA52-45A5-8A04-3A12F6457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1242"/>
                <a:ext cx="2" cy="1"/>
              </a:xfrm>
              <a:custGeom>
                <a:avLst/>
                <a:gdLst>
                  <a:gd name="T0" fmla="*/ 14 w 14"/>
                  <a:gd name="T1" fmla="*/ 8 h 12"/>
                  <a:gd name="T2" fmla="*/ 6 w 14"/>
                  <a:gd name="T3" fmla="*/ 0 h 12"/>
                  <a:gd name="T4" fmla="*/ 0 w 14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14" y="8"/>
                    </a:moveTo>
                    <a:lnTo>
                      <a:pt x="6" y="0"/>
                    </a:lnTo>
                    <a:lnTo>
                      <a:pt x="0" y="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4" name="Freeform 1011">
                <a:extLst>
                  <a:ext uri="{FF2B5EF4-FFF2-40B4-BE49-F238E27FC236}">
                    <a16:creationId xmlns:a16="http://schemas.microsoft.com/office/drawing/2014/main" id="{20917D0F-A7EE-4F63-862C-A7E20468F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4" y="1242"/>
                <a:ext cx="2" cy="2"/>
              </a:xfrm>
              <a:custGeom>
                <a:avLst/>
                <a:gdLst>
                  <a:gd name="T0" fmla="*/ 0 w 14"/>
                  <a:gd name="T1" fmla="*/ 5 h 13"/>
                  <a:gd name="T2" fmla="*/ 8 w 14"/>
                  <a:gd name="T3" fmla="*/ 13 h 13"/>
                  <a:gd name="T4" fmla="*/ 14 w 14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3">
                    <a:moveTo>
                      <a:pt x="0" y="5"/>
                    </a:moveTo>
                    <a:lnTo>
                      <a:pt x="8" y="13"/>
                    </a:lnTo>
                    <a:lnTo>
                      <a:pt x="1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5" name="Freeform 1012">
                <a:extLst>
                  <a:ext uri="{FF2B5EF4-FFF2-40B4-BE49-F238E27FC236}">
                    <a16:creationId xmlns:a16="http://schemas.microsoft.com/office/drawing/2014/main" id="{85EB4D47-9EA3-43E5-90C6-BCD8CF3BF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239"/>
                <a:ext cx="7" cy="6"/>
              </a:xfrm>
              <a:custGeom>
                <a:avLst/>
                <a:gdLst>
                  <a:gd name="T0" fmla="*/ 48 w 48"/>
                  <a:gd name="T1" fmla="*/ 31 h 37"/>
                  <a:gd name="T2" fmla="*/ 48 w 48"/>
                  <a:gd name="T3" fmla="*/ 37 h 37"/>
                  <a:gd name="T4" fmla="*/ 32 w 48"/>
                  <a:gd name="T5" fmla="*/ 31 h 37"/>
                  <a:gd name="T6" fmla="*/ 33 w 48"/>
                  <a:gd name="T7" fmla="*/ 0 h 37"/>
                  <a:gd name="T8" fmla="*/ 17 w 48"/>
                  <a:gd name="T9" fmla="*/ 15 h 37"/>
                  <a:gd name="T10" fmla="*/ 17 w 48"/>
                  <a:gd name="T11" fmla="*/ 0 h 37"/>
                  <a:gd name="T12" fmla="*/ 1 w 48"/>
                  <a:gd name="T13" fmla="*/ 0 h 37"/>
                  <a:gd name="T14" fmla="*/ 0 w 48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7">
                    <a:moveTo>
                      <a:pt x="48" y="31"/>
                    </a:moveTo>
                    <a:lnTo>
                      <a:pt x="48" y="37"/>
                    </a:lnTo>
                    <a:lnTo>
                      <a:pt x="32" y="31"/>
                    </a:lnTo>
                    <a:lnTo>
                      <a:pt x="33" y="0"/>
                    </a:lnTo>
                    <a:lnTo>
                      <a:pt x="17" y="15"/>
                    </a:lnTo>
                    <a:lnTo>
                      <a:pt x="17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6" name="Line 1013">
                <a:extLst>
                  <a:ext uri="{FF2B5EF4-FFF2-40B4-BE49-F238E27FC236}">
                    <a16:creationId xmlns:a16="http://schemas.microsoft.com/office/drawing/2014/main" id="{8DC65412-B241-4BEF-B153-0AFF163CAE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94" y="1242"/>
                <a:ext cx="2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7" name="Freeform 1014">
                <a:extLst>
                  <a:ext uri="{FF2B5EF4-FFF2-40B4-BE49-F238E27FC236}">
                    <a16:creationId xmlns:a16="http://schemas.microsoft.com/office/drawing/2014/main" id="{465E24B9-A8B3-46C6-902F-EFD18E484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" y="1224"/>
                <a:ext cx="18" cy="15"/>
              </a:xfrm>
              <a:custGeom>
                <a:avLst/>
                <a:gdLst>
                  <a:gd name="T0" fmla="*/ 124 w 125"/>
                  <a:gd name="T1" fmla="*/ 107 h 107"/>
                  <a:gd name="T2" fmla="*/ 125 w 125"/>
                  <a:gd name="T3" fmla="*/ 91 h 107"/>
                  <a:gd name="T4" fmla="*/ 63 w 125"/>
                  <a:gd name="T5" fmla="*/ 75 h 107"/>
                  <a:gd name="T6" fmla="*/ 0 w 125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7">
                    <a:moveTo>
                      <a:pt x="124" y="107"/>
                    </a:moveTo>
                    <a:lnTo>
                      <a:pt x="125" y="91"/>
                    </a:lnTo>
                    <a:lnTo>
                      <a:pt x="63" y="7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8" name="Line 1015">
                <a:extLst>
                  <a:ext uri="{FF2B5EF4-FFF2-40B4-BE49-F238E27FC236}">
                    <a16:creationId xmlns:a16="http://schemas.microsoft.com/office/drawing/2014/main" id="{4D98B12D-DEB2-473A-9A62-E949E3EBE4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91" y="1243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9" name="Freeform 1016">
                <a:extLst>
                  <a:ext uri="{FF2B5EF4-FFF2-40B4-BE49-F238E27FC236}">
                    <a16:creationId xmlns:a16="http://schemas.microsoft.com/office/drawing/2014/main" id="{17381E04-3E49-433B-8C91-05AB3CC03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1247"/>
                <a:ext cx="2" cy="1"/>
              </a:xfrm>
              <a:custGeom>
                <a:avLst/>
                <a:gdLst>
                  <a:gd name="T0" fmla="*/ 0 w 16"/>
                  <a:gd name="T1" fmla="*/ 6 h 6"/>
                  <a:gd name="T2" fmla="*/ 16 w 16"/>
                  <a:gd name="T3" fmla="*/ 6 h 6"/>
                  <a:gd name="T4" fmla="*/ 9 w 16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6">
                    <a:moveTo>
                      <a:pt x="0" y="6"/>
                    </a:moveTo>
                    <a:lnTo>
                      <a:pt x="16" y="6"/>
                    </a:lnTo>
                    <a:lnTo>
                      <a:pt x="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0" name="Line 1017">
                <a:extLst>
                  <a:ext uri="{FF2B5EF4-FFF2-40B4-BE49-F238E27FC236}">
                    <a16:creationId xmlns:a16="http://schemas.microsoft.com/office/drawing/2014/main" id="{EE846880-7EA3-46DA-8028-046AC58F7B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8" y="1247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1" name="Line 1018">
                <a:extLst>
                  <a:ext uri="{FF2B5EF4-FFF2-40B4-BE49-F238E27FC236}">
                    <a16:creationId xmlns:a16="http://schemas.microsoft.com/office/drawing/2014/main" id="{BB70B7A3-6EAE-4B6C-88FA-219FA6196C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4" y="1212"/>
                <a:ext cx="0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2" name="Line 1019">
                <a:extLst>
                  <a:ext uri="{FF2B5EF4-FFF2-40B4-BE49-F238E27FC236}">
                    <a16:creationId xmlns:a16="http://schemas.microsoft.com/office/drawing/2014/main" id="{19F8F1D7-8B70-4B6B-BEDA-C48B7FC49A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74" y="1217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3" name="Freeform 1020">
                <a:extLst>
                  <a:ext uri="{FF2B5EF4-FFF2-40B4-BE49-F238E27FC236}">
                    <a16:creationId xmlns:a16="http://schemas.microsoft.com/office/drawing/2014/main" id="{18B3EF7E-CA93-4D1D-80E9-7E15FC4E9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149"/>
                <a:ext cx="97" cy="18"/>
              </a:xfrm>
              <a:custGeom>
                <a:avLst/>
                <a:gdLst>
                  <a:gd name="T0" fmla="*/ 0 w 675"/>
                  <a:gd name="T1" fmla="*/ 92 h 131"/>
                  <a:gd name="T2" fmla="*/ 158 w 675"/>
                  <a:gd name="T3" fmla="*/ 0 h 131"/>
                  <a:gd name="T4" fmla="*/ 564 w 675"/>
                  <a:gd name="T5" fmla="*/ 131 h 131"/>
                  <a:gd name="T6" fmla="*/ 675 w 675"/>
                  <a:gd name="T7" fmla="*/ 5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5" h="131">
                    <a:moveTo>
                      <a:pt x="0" y="92"/>
                    </a:moveTo>
                    <a:lnTo>
                      <a:pt x="158" y="0"/>
                    </a:lnTo>
                    <a:lnTo>
                      <a:pt x="564" y="131"/>
                    </a:lnTo>
                    <a:lnTo>
                      <a:pt x="675" y="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4" name="Freeform 1021">
                <a:extLst>
                  <a:ext uri="{FF2B5EF4-FFF2-40B4-BE49-F238E27FC236}">
                    <a16:creationId xmlns:a16="http://schemas.microsoft.com/office/drawing/2014/main" id="{141CFB62-FFBF-4553-B299-48FFAB5C0F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1136"/>
                <a:ext cx="73" cy="35"/>
              </a:xfrm>
              <a:custGeom>
                <a:avLst/>
                <a:gdLst>
                  <a:gd name="T0" fmla="*/ 511 w 511"/>
                  <a:gd name="T1" fmla="*/ 177 h 239"/>
                  <a:gd name="T2" fmla="*/ 416 w 511"/>
                  <a:gd name="T3" fmla="*/ 239 h 239"/>
                  <a:gd name="T4" fmla="*/ 0 w 511"/>
                  <a:gd name="T5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1" h="239">
                    <a:moveTo>
                      <a:pt x="511" y="177"/>
                    </a:moveTo>
                    <a:lnTo>
                      <a:pt x="416" y="23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5" name="Freeform 1022">
                <a:extLst>
                  <a:ext uri="{FF2B5EF4-FFF2-40B4-BE49-F238E27FC236}">
                    <a16:creationId xmlns:a16="http://schemas.microsoft.com/office/drawing/2014/main" id="{A0E5C1FC-A350-4142-A992-29605BC41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" y="1201"/>
                <a:ext cx="45" cy="21"/>
              </a:xfrm>
              <a:custGeom>
                <a:avLst/>
                <a:gdLst>
                  <a:gd name="T0" fmla="*/ 313 w 313"/>
                  <a:gd name="T1" fmla="*/ 143 h 143"/>
                  <a:gd name="T2" fmla="*/ 282 w 313"/>
                  <a:gd name="T3" fmla="*/ 80 h 143"/>
                  <a:gd name="T4" fmla="*/ 283 w 313"/>
                  <a:gd name="T5" fmla="*/ 1 h 143"/>
                  <a:gd name="T6" fmla="*/ 220 w 313"/>
                  <a:gd name="T7" fmla="*/ 0 h 143"/>
                  <a:gd name="T8" fmla="*/ 47 w 313"/>
                  <a:gd name="T9" fmla="*/ 77 h 143"/>
                  <a:gd name="T10" fmla="*/ 0 w 313"/>
                  <a:gd name="T11" fmla="*/ 4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3" h="143">
                    <a:moveTo>
                      <a:pt x="313" y="143"/>
                    </a:moveTo>
                    <a:lnTo>
                      <a:pt x="282" y="80"/>
                    </a:lnTo>
                    <a:lnTo>
                      <a:pt x="283" y="1"/>
                    </a:lnTo>
                    <a:lnTo>
                      <a:pt x="220" y="0"/>
                    </a:lnTo>
                    <a:lnTo>
                      <a:pt x="47" y="77"/>
                    </a:lnTo>
                    <a:lnTo>
                      <a:pt x="0" y="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6" name="Freeform 1023">
                <a:extLst>
                  <a:ext uri="{FF2B5EF4-FFF2-40B4-BE49-F238E27FC236}">
                    <a16:creationId xmlns:a16="http://schemas.microsoft.com/office/drawing/2014/main" id="{9F6127FC-40A8-4F1C-A225-FD0567BBC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193"/>
                <a:ext cx="24" cy="15"/>
              </a:xfrm>
              <a:custGeom>
                <a:avLst/>
                <a:gdLst>
                  <a:gd name="T0" fmla="*/ 167 w 168"/>
                  <a:gd name="T1" fmla="*/ 107 h 107"/>
                  <a:gd name="T2" fmla="*/ 168 w 168"/>
                  <a:gd name="T3" fmla="*/ 59 h 107"/>
                  <a:gd name="T4" fmla="*/ 75 w 168"/>
                  <a:gd name="T5" fmla="*/ 27 h 107"/>
                  <a:gd name="T6" fmla="*/ 42 w 168"/>
                  <a:gd name="T7" fmla="*/ 57 h 107"/>
                  <a:gd name="T8" fmla="*/ 0 w 168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07">
                    <a:moveTo>
                      <a:pt x="167" y="107"/>
                    </a:moveTo>
                    <a:lnTo>
                      <a:pt x="168" y="59"/>
                    </a:lnTo>
                    <a:lnTo>
                      <a:pt x="75" y="27"/>
                    </a:lnTo>
                    <a:lnTo>
                      <a:pt x="42" y="5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7" name="Freeform 1024">
                <a:extLst>
                  <a:ext uri="{FF2B5EF4-FFF2-40B4-BE49-F238E27FC236}">
                    <a16:creationId xmlns:a16="http://schemas.microsoft.com/office/drawing/2014/main" id="{F13B222C-C816-4C00-8EDE-994EA69AE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6" y="1208"/>
                <a:ext cx="85" cy="40"/>
              </a:xfrm>
              <a:custGeom>
                <a:avLst/>
                <a:gdLst>
                  <a:gd name="T0" fmla="*/ 300 w 595"/>
                  <a:gd name="T1" fmla="*/ 0 h 282"/>
                  <a:gd name="T2" fmla="*/ 127 w 595"/>
                  <a:gd name="T3" fmla="*/ 91 h 282"/>
                  <a:gd name="T4" fmla="*/ 141 w 595"/>
                  <a:gd name="T5" fmla="*/ 139 h 282"/>
                  <a:gd name="T6" fmla="*/ 64 w 595"/>
                  <a:gd name="T7" fmla="*/ 121 h 282"/>
                  <a:gd name="T8" fmla="*/ 0 w 595"/>
                  <a:gd name="T9" fmla="*/ 183 h 282"/>
                  <a:gd name="T10" fmla="*/ 78 w 595"/>
                  <a:gd name="T11" fmla="*/ 216 h 282"/>
                  <a:gd name="T12" fmla="*/ 172 w 595"/>
                  <a:gd name="T13" fmla="*/ 201 h 282"/>
                  <a:gd name="T14" fmla="*/ 234 w 595"/>
                  <a:gd name="T15" fmla="*/ 264 h 282"/>
                  <a:gd name="T16" fmla="*/ 281 w 595"/>
                  <a:gd name="T17" fmla="*/ 282 h 282"/>
                  <a:gd name="T18" fmla="*/ 360 w 595"/>
                  <a:gd name="T19" fmla="*/ 251 h 282"/>
                  <a:gd name="T20" fmla="*/ 422 w 595"/>
                  <a:gd name="T21" fmla="*/ 267 h 282"/>
                  <a:gd name="T22" fmla="*/ 485 w 595"/>
                  <a:gd name="T23" fmla="*/ 268 h 282"/>
                  <a:gd name="T24" fmla="*/ 595 w 595"/>
                  <a:gd name="T25" fmla="*/ 19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5" h="282">
                    <a:moveTo>
                      <a:pt x="300" y="0"/>
                    </a:moveTo>
                    <a:lnTo>
                      <a:pt x="127" y="91"/>
                    </a:lnTo>
                    <a:lnTo>
                      <a:pt x="141" y="139"/>
                    </a:lnTo>
                    <a:lnTo>
                      <a:pt x="64" y="121"/>
                    </a:lnTo>
                    <a:lnTo>
                      <a:pt x="0" y="183"/>
                    </a:lnTo>
                    <a:lnTo>
                      <a:pt x="78" y="216"/>
                    </a:lnTo>
                    <a:lnTo>
                      <a:pt x="172" y="201"/>
                    </a:lnTo>
                    <a:lnTo>
                      <a:pt x="234" y="264"/>
                    </a:lnTo>
                    <a:lnTo>
                      <a:pt x="281" y="282"/>
                    </a:lnTo>
                    <a:lnTo>
                      <a:pt x="360" y="251"/>
                    </a:lnTo>
                    <a:lnTo>
                      <a:pt x="422" y="267"/>
                    </a:lnTo>
                    <a:lnTo>
                      <a:pt x="485" y="268"/>
                    </a:lnTo>
                    <a:lnTo>
                      <a:pt x="595" y="1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8" name="Freeform 1025">
                <a:extLst>
                  <a:ext uri="{FF2B5EF4-FFF2-40B4-BE49-F238E27FC236}">
                    <a16:creationId xmlns:a16="http://schemas.microsoft.com/office/drawing/2014/main" id="{FFB1E268-464C-45B3-A344-194EBAF48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1251"/>
                <a:ext cx="57" cy="33"/>
              </a:xfrm>
              <a:custGeom>
                <a:avLst/>
                <a:gdLst>
                  <a:gd name="T0" fmla="*/ 395 w 395"/>
                  <a:gd name="T1" fmla="*/ 0 h 232"/>
                  <a:gd name="T2" fmla="*/ 315 w 395"/>
                  <a:gd name="T3" fmla="*/ 77 h 232"/>
                  <a:gd name="T4" fmla="*/ 299 w 395"/>
                  <a:gd name="T5" fmla="*/ 76 h 232"/>
                  <a:gd name="T6" fmla="*/ 268 w 395"/>
                  <a:gd name="T7" fmla="*/ 108 h 232"/>
                  <a:gd name="T8" fmla="*/ 298 w 395"/>
                  <a:gd name="T9" fmla="*/ 155 h 232"/>
                  <a:gd name="T10" fmla="*/ 250 w 395"/>
                  <a:gd name="T11" fmla="*/ 217 h 232"/>
                  <a:gd name="T12" fmla="*/ 203 w 395"/>
                  <a:gd name="T13" fmla="*/ 232 h 232"/>
                  <a:gd name="T14" fmla="*/ 156 w 395"/>
                  <a:gd name="T15" fmla="*/ 216 h 232"/>
                  <a:gd name="T16" fmla="*/ 125 w 395"/>
                  <a:gd name="T17" fmla="*/ 231 h 232"/>
                  <a:gd name="T18" fmla="*/ 47 w 395"/>
                  <a:gd name="T19" fmla="*/ 167 h 232"/>
                  <a:gd name="T20" fmla="*/ 0 w 395"/>
                  <a:gd name="T21" fmla="*/ 21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5" h="232">
                    <a:moveTo>
                      <a:pt x="395" y="0"/>
                    </a:moveTo>
                    <a:lnTo>
                      <a:pt x="315" y="77"/>
                    </a:lnTo>
                    <a:lnTo>
                      <a:pt x="299" y="76"/>
                    </a:lnTo>
                    <a:lnTo>
                      <a:pt x="268" y="108"/>
                    </a:lnTo>
                    <a:lnTo>
                      <a:pt x="298" y="155"/>
                    </a:lnTo>
                    <a:lnTo>
                      <a:pt x="250" y="217"/>
                    </a:lnTo>
                    <a:lnTo>
                      <a:pt x="203" y="232"/>
                    </a:lnTo>
                    <a:lnTo>
                      <a:pt x="156" y="216"/>
                    </a:lnTo>
                    <a:lnTo>
                      <a:pt x="125" y="231"/>
                    </a:lnTo>
                    <a:lnTo>
                      <a:pt x="47" y="167"/>
                    </a:lnTo>
                    <a:lnTo>
                      <a:pt x="0" y="2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9" name="Freeform 1026">
                <a:extLst>
                  <a:ext uri="{FF2B5EF4-FFF2-40B4-BE49-F238E27FC236}">
                    <a16:creationId xmlns:a16="http://schemas.microsoft.com/office/drawing/2014/main" id="{A84B4B59-06B4-4CED-B660-0DA7C2CCA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3" y="1218"/>
                <a:ext cx="9" cy="9"/>
              </a:xfrm>
              <a:custGeom>
                <a:avLst/>
                <a:gdLst>
                  <a:gd name="T0" fmla="*/ 31 w 64"/>
                  <a:gd name="T1" fmla="*/ 62 h 62"/>
                  <a:gd name="T2" fmla="*/ 0 w 64"/>
                  <a:gd name="T3" fmla="*/ 30 h 62"/>
                  <a:gd name="T4" fmla="*/ 16 w 64"/>
                  <a:gd name="T5" fmla="*/ 15 h 62"/>
                  <a:gd name="T6" fmla="*/ 64 w 64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62">
                    <a:moveTo>
                      <a:pt x="31" y="62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6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0" name="Freeform 1027">
                <a:extLst>
                  <a:ext uri="{FF2B5EF4-FFF2-40B4-BE49-F238E27FC236}">
                    <a16:creationId xmlns:a16="http://schemas.microsoft.com/office/drawing/2014/main" id="{2D55D9CE-5F1D-49D7-AA36-98554CF90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1220"/>
                <a:ext cx="31" cy="9"/>
              </a:xfrm>
              <a:custGeom>
                <a:avLst/>
                <a:gdLst>
                  <a:gd name="T0" fmla="*/ 219 w 219"/>
                  <a:gd name="T1" fmla="*/ 49 h 64"/>
                  <a:gd name="T2" fmla="*/ 125 w 219"/>
                  <a:gd name="T3" fmla="*/ 64 h 64"/>
                  <a:gd name="T4" fmla="*/ 32 w 219"/>
                  <a:gd name="T5" fmla="*/ 0 h 64"/>
                  <a:gd name="T6" fmla="*/ 0 w 219"/>
                  <a:gd name="T7" fmla="*/ 1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" h="64">
                    <a:moveTo>
                      <a:pt x="219" y="49"/>
                    </a:moveTo>
                    <a:lnTo>
                      <a:pt x="125" y="64"/>
                    </a:lnTo>
                    <a:lnTo>
                      <a:pt x="32" y="0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1" name="Freeform 1028">
                <a:extLst>
                  <a:ext uri="{FF2B5EF4-FFF2-40B4-BE49-F238E27FC236}">
                    <a16:creationId xmlns:a16="http://schemas.microsoft.com/office/drawing/2014/main" id="{02D4ADED-20C7-435F-A97B-5FC4B13F7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4" y="1213"/>
                <a:ext cx="22" cy="10"/>
              </a:xfrm>
              <a:custGeom>
                <a:avLst/>
                <a:gdLst>
                  <a:gd name="T0" fmla="*/ 156 w 156"/>
                  <a:gd name="T1" fmla="*/ 63 h 70"/>
                  <a:gd name="T2" fmla="*/ 94 w 156"/>
                  <a:gd name="T3" fmla="*/ 0 h 70"/>
                  <a:gd name="T4" fmla="*/ 63 w 156"/>
                  <a:gd name="T5" fmla="*/ 15 h 70"/>
                  <a:gd name="T6" fmla="*/ 47 w 156"/>
                  <a:gd name="T7" fmla="*/ 46 h 70"/>
                  <a:gd name="T8" fmla="*/ 9 w 156"/>
                  <a:gd name="T9" fmla="*/ 70 h 70"/>
                  <a:gd name="T10" fmla="*/ 0 w 156"/>
                  <a:gd name="T11" fmla="*/ 6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70">
                    <a:moveTo>
                      <a:pt x="156" y="63"/>
                    </a:moveTo>
                    <a:lnTo>
                      <a:pt x="94" y="0"/>
                    </a:lnTo>
                    <a:lnTo>
                      <a:pt x="63" y="15"/>
                    </a:lnTo>
                    <a:lnTo>
                      <a:pt x="47" y="46"/>
                    </a:lnTo>
                    <a:lnTo>
                      <a:pt x="9" y="70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2" name="Freeform 1029">
                <a:extLst>
                  <a:ext uri="{FF2B5EF4-FFF2-40B4-BE49-F238E27FC236}">
                    <a16:creationId xmlns:a16="http://schemas.microsoft.com/office/drawing/2014/main" id="{5A624889-A937-40C5-AAC8-6D6831B62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" y="1233"/>
                <a:ext cx="25" cy="18"/>
              </a:xfrm>
              <a:custGeom>
                <a:avLst/>
                <a:gdLst>
                  <a:gd name="T0" fmla="*/ 0 w 172"/>
                  <a:gd name="T1" fmla="*/ 14 h 126"/>
                  <a:gd name="T2" fmla="*/ 158 w 172"/>
                  <a:gd name="T3" fmla="*/ 0 h 126"/>
                  <a:gd name="T4" fmla="*/ 141 w 172"/>
                  <a:gd name="T5" fmla="*/ 47 h 126"/>
                  <a:gd name="T6" fmla="*/ 172 w 172"/>
                  <a:gd name="T7" fmla="*/ 63 h 126"/>
                  <a:gd name="T8" fmla="*/ 172 w 172"/>
                  <a:gd name="T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26">
                    <a:moveTo>
                      <a:pt x="0" y="14"/>
                    </a:moveTo>
                    <a:lnTo>
                      <a:pt x="158" y="0"/>
                    </a:lnTo>
                    <a:lnTo>
                      <a:pt x="141" y="47"/>
                    </a:lnTo>
                    <a:lnTo>
                      <a:pt x="172" y="63"/>
                    </a:lnTo>
                    <a:lnTo>
                      <a:pt x="172" y="1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3" name="Freeform 1030">
                <a:extLst>
                  <a:ext uri="{FF2B5EF4-FFF2-40B4-BE49-F238E27FC236}">
                    <a16:creationId xmlns:a16="http://schemas.microsoft.com/office/drawing/2014/main" id="{F06FC5DA-E826-4B1C-BB31-80D6CC340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0" y="1254"/>
                <a:ext cx="27" cy="20"/>
              </a:xfrm>
              <a:custGeom>
                <a:avLst/>
                <a:gdLst>
                  <a:gd name="T0" fmla="*/ 0 w 188"/>
                  <a:gd name="T1" fmla="*/ 0 h 142"/>
                  <a:gd name="T2" fmla="*/ 31 w 188"/>
                  <a:gd name="T3" fmla="*/ 63 h 142"/>
                  <a:gd name="T4" fmla="*/ 77 w 188"/>
                  <a:gd name="T5" fmla="*/ 79 h 142"/>
                  <a:gd name="T6" fmla="*/ 125 w 188"/>
                  <a:gd name="T7" fmla="*/ 48 h 142"/>
                  <a:gd name="T8" fmla="*/ 157 w 188"/>
                  <a:gd name="T9" fmla="*/ 2 h 142"/>
                  <a:gd name="T10" fmla="*/ 188 w 188"/>
                  <a:gd name="T11" fmla="*/ 18 h 142"/>
                  <a:gd name="T12" fmla="*/ 156 w 188"/>
                  <a:gd name="T13" fmla="*/ 80 h 142"/>
                  <a:gd name="T14" fmla="*/ 125 w 188"/>
                  <a:gd name="T15" fmla="*/ 80 h 142"/>
                  <a:gd name="T16" fmla="*/ 45 w 188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142">
                    <a:moveTo>
                      <a:pt x="0" y="0"/>
                    </a:moveTo>
                    <a:lnTo>
                      <a:pt x="31" y="63"/>
                    </a:lnTo>
                    <a:lnTo>
                      <a:pt x="77" y="79"/>
                    </a:lnTo>
                    <a:lnTo>
                      <a:pt x="125" y="48"/>
                    </a:lnTo>
                    <a:lnTo>
                      <a:pt x="157" y="2"/>
                    </a:lnTo>
                    <a:lnTo>
                      <a:pt x="188" y="18"/>
                    </a:lnTo>
                    <a:lnTo>
                      <a:pt x="156" y="80"/>
                    </a:lnTo>
                    <a:lnTo>
                      <a:pt x="125" y="80"/>
                    </a:lnTo>
                    <a:lnTo>
                      <a:pt x="45" y="14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4" name="Freeform 1031">
                <a:extLst>
                  <a:ext uri="{FF2B5EF4-FFF2-40B4-BE49-F238E27FC236}">
                    <a16:creationId xmlns:a16="http://schemas.microsoft.com/office/drawing/2014/main" id="{3699BD56-6355-4E7F-B0AB-135391384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7" y="1274"/>
                <a:ext cx="17" cy="9"/>
              </a:xfrm>
              <a:custGeom>
                <a:avLst/>
                <a:gdLst>
                  <a:gd name="T0" fmla="*/ 0 w 125"/>
                  <a:gd name="T1" fmla="*/ 0 h 63"/>
                  <a:gd name="T2" fmla="*/ 94 w 125"/>
                  <a:gd name="T3" fmla="*/ 63 h 63"/>
                  <a:gd name="T4" fmla="*/ 125 w 125"/>
                  <a:gd name="T5" fmla="*/ 4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" h="63">
                    <a:moveTo>
                      <a:pt x="0" y="0"/>
                    </a:moveTo>
                    <a:lnTo>
                      <a:pt x="94" y="63"/>
                    </a:lnTo>
                    <a:lnTo>
                      <a:pt x="125" y="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5" name="Freeform 1032">
                <a:extLst>
                  <a:ext uri="{FF2B5EF4-FFF2-40B4-BE49-F238E27FC236}">
                    <a16:creationId xmlns:a16="http://schemas.microsoft.com/office/drawing/2014/main" id="{173A7138-448F-43D8-B2BC-CF40C276D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1274"/>
                <a:ext cx="14" cy="40"/>
              </a:xfrm>
              <a:custGeom>
                <a:avLst/>
                <a:gdLst>
                  <a:gd name="T0" fmla="*/ 95 w 95"/>
                  <a:gd name="T1" fmla="*/ 0 h 281"/>
                  <a:gd name="T2" fmla="*/ 1 w 95"/>
                  <a:gd name="T3" fmla="*/ 29 h 281"/>
                  <a:gd name="T4" fmla="*/ 0 w 95"/>
                  <a:gd name="T5" fmla="*/ 93 h 281"/>
                  <a:gd name="T6" fmla="*/ 32 w 95"/>
                  <a:gd name="T7" fmla="*/ 93 h 281"/>
                  <a:gd name="T8" fmla="*/ 15 w 95"/>
                  <a:gd name="T9" fmla="*/ 140 h 281"/>
                  <a:gd name="T10" fmla="*/ 46 w 95"/>
                  <a:gd name="T11" fmla="*/ 187 h 281"/>
                  <a:gd name="T12" fmla="*/ 30 w 95"/>
                  <a:gd name="T13" fmla="*/ 218 h 281"/>
                  <a:gd name="T14" fmla="*/ 45 w 95"/>
                  <a:gd name="T15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281">
                    <a:moveTo>
                      <a:pt x="95" y="0"/>
                    </a:moveTo>
                    <a:lnTo>
                      <a:pt x="1" y="29"/>
                    </a:lnTo>
                    <a:lnTo>
                      <a:pt x="0" y="93"/>
                    </a:lnTo>
                    <a:lnTo>
                      <a:pt x="32" y="93"/>
                    </a:lnTo>
                    <a:lnTo>
                      <a:pt x="15" y="140"/>
                    </a:lnTo>
                    <a:lnTo>
                      <a:pt x="46" y="187"/>
                    </a:lnTo>
                    <a:lnTo>
                      <a:pt x="30" y="218"/>
                    </a:lnTo>
                    <a:lnTo>
                      <a:pt x="45" y="2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6" name="Line 1033">
                <a:extLst>
                  <a:ext uri="{FF2B5EF4-FFF2-40B4-BE49-F238E27FC236}">
                    <a16:creationId xmlns:a16="http://schemas.microsoft.com/office/drawing/2014/main" id="{2315DB9F-9A36-4EF6-BC2D-6FFC70703C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6" y="1251"/>
                <a:ext cx="4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7" name="Freeform 1034">
                <a:extLst>
                  <a:ext uri="{FF2B5EF4-FFF2-40B4-BE49-F238E27FC236}">
                    <a16:creationId xmlns:a16="http://schemas.microsoft.com/office/drawing/2014/main" id="{EB755794-D2CC-4E2F-81E0-2DEA6B0D1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" y="1222"/>
                <a:ext cx="5" cy="13"/>
              </a:xfrm>
              <a:custGeom>
                <a:avLst/>
                <a:gdLst>
                  <a:gd name="T0" fmla="*/ 15 w 33"/>
                  <a:gd name="T1" fmla="*/ 94 h 94"/>
                  <a:gd name="T2" fmla="*/ 0 w 33"/>
                  <a:gd name="T3" fmla="*/ 30 h 94"/>
                  <a:gd name="T4" fmla="*/ 33 w 33"/>
                  <a:gd name="T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94">
                    <a:moveTo>
                      <a:pt x="15" y="94"/>
                    </a:moveTo>
                    <a:lnTo>
                      <a:pt x="0" y="30"/>
                    </a:lnTo>
                    <a:lnTo>
                      <a:pt x="3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8" name="Freeform 1035">
                <a:extLst>
                  <a:ext uri="{FF2B5EF4-FFF2-40B4-BE49-F238E27FC236}">
                    <a16:creationId xmlns:a16="http://schemas.microsoft.com/office/drawing/2014/main" id="{5BDADD22-FC59-49A7-B375-0E295B676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303"/>
                <a:ext cx="27" cy="13"/>
              </a:xfrm>
              <a:custGeom>
                <a:avLst/>
                <a:gdLst>
                  <a:gd name="T0" fmla="*/ 188 w 188"/>
                  <a:gd name="T1" fmla="*/ 33 h 93"/>
                  <a:gd name="T2" fmla="*/ 157 w 188"/>
                  <a:gd name="T3" fmla="*/ 0 h 93"/>
                  <a:gd name="T4" fmla="*/ 126 w 188"/>
                  <a:gd name="T5" fmla="*/ 16 h 93"/>
                  <a:gd name="T6" fmla="*/ 94 w 188"/>
                  <a:gd name="T7" fmla="*/ 47 h 93"/>
                  <a:gd name="T8" fmla="*/ 62 w 188"/>
                  <a:gd name="T9" fmla="*/ 31 h 93"/>
                  <a:gd name="T10" fmla="*/ 30 w 188"/>
                  <a:gd name="T11" fmla="*/ 93 h 93"/>
                  <a:gd name="T12" fmla="*/ 0 w 188"/>
                  <a:gd name="T13" fmla="*/ 7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93">
                    <a:moveTo>
                      <a:pt x="188" y="33"/>
                    </a:moveTo>
                    <a:lnTo>
                      <a:pt x="157" y="0"/>
                    </a:lnTo>
                    <a:lnTo>
                      <a:pt x="126" y="16"/>
                    </a:lnTo>
                    <a:lnTo>
                      <a:pt x="94" y="47"/>
                    </a:lnTo>
                    <a:lnTo>
                      <a:pt x="62" y="31"/>
                    </a:lnTo>
                    <a:lnTo>
                      <a:pt x="30" y="93"/>
                    </a:lnTo>
                    <a:lnTo>
                      <a:pt x="0" y="7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9" name="Freeform 1036">
                <a:extLst>
                  <a:ext uri="{FF2B5EF4-FFF2-40B4-BE49-F238E27FC236}">
                    <a16:creationId xmlns:a16="http://schemas.microsoft.com/office/drawing/2014/main" id="{A6B91013-8C79-4357-AF1B-F561CDE9D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1308"/>
                <a:ext cx="18" cy="22"/>
              </a:xfrm>
              <a:custGeom>
                <a:avLst/>
                <a:gdLst>
                  <a:gd name="T0" fmla="*/ 0 w 128"/>
                  <a:gd name="T1" fmla="*/ 155 h 155"/>
                  <a:gd name="T2" fmla="*/ 33 w 128"/>
                  <a:gd name="T3" fmla="*/ 92 h 155"/>
                  <a:gd name="T4" fmla="*/ 33 w 128"/>
                  <a:gd name="T5" fmla="*/ 76 h 155"/>
                  <a:gd name="T6" fmla="*/ 80 w 128"/>
                  <a:gd name="T7" fmla="*/ 62 h 155"/>
                  <a:gd name="T8" fmla="*/ 127 w 128"/>
                  <a:gd name="T9" fmla="*/ 62 h 155"/>
                  <a:gd name="T10" fmla="*/ 128 w 128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" h="155">
                    <a:moveTo>
                      <a:pt x="0" y="155"/>
                    </a:moveTo>
                    <a:lnTo>
                      <a:pt x="33" y="92"/>
                    </a:lnTo>
                    <a:lnTo>
                      <a:pt x="33" y="76"/>
                    </a:lnTo>
                    <a:lnTo>
                      <a:pt x="80" y="62"/>
                    </a:lnTo>
                    <a:lnTo>
                      <a:pt x="127" y="62"/>
                    </a:lnTo>
                    <a:lnTo>
                      <a:pt x="12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0" name="Freeform 1037">
                <a:extLst>
                  <a:ext uri="{FF2B5EF4-FFF2-40B4-BE49-F238E27FC236}">
                    <a16:creationId xmlns:a16="http://schemas.microsoft.com/office/drawing/2014/main" id="{5791EE1A-9203-45E3-9541-84F3C367A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" y="1282"/>
                <a:ext cx="42" cy="29"/>
              </a:xfrm>
              <a:custGeom>
                <a:avLst/>
                <a:gdLst>
                  <a:gd name="T0" fmla="*/ 297 w 297"/>
                  <a:gd name="T1" fmla="*/ 192 h 208"/>
                  <a:gd name="T2" fmla="*/ 280 w 297"/>
                  <a:gd name="T3" fmla="*/ 208 h 208"/>
                  <a:gd name="T4" fmla="*/ 217 w 297"/>
                  <a:gd name="T5" fmla="*/ 207 h 208"/>
                  <a:gd name="T6" fmla="*/ 202 w 297"/>
                  <a:gd name="T7" fmla="*/ 176 h 208"/>
                  <a:gd name="T8" fmla="*/ 171 w 297"/>
                  <a:gd name="T9" fmla="*/ 159 h 208"/>
                  <a:gd name="T10" fmla="*/ 139 w 297"/>
                  <a:gd name="T11" fmla="*/ 191 h 208"/>
                  <a:gd name="T12" fmla="*/ 92 w 297"/>
                  <a:gd name="T13" fmla="*/ 142 h 208"/>
                  <a:gd name="T14" fmla="*/ 77 w 297"/>
                  <a:gd name="T15" fmla="*/ 111 h 208"/>
                  <a:gd name="T16" fmla="*/ 46 w 297"/>
                  <a:gd name="T17" fmla="*/ 111 h 208"/>
                  <a:gd name="T18" fmla="*/ 31 w 297"/>
                  <a:gd name="T19" fmla="*/ 64 h 208"/>
                  <a:gd name="T20" fmla="*/ 0 w 297"/>
                  <a:gd name="T21" fmla="*/ 63 h 208"/>
                  <a:gd name="T22" fmla="*/ 17 w 297"/>
                  <a:gd name="T2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7" h="208">
                    <a:moveTo>
                      <a:pt x="297" y="192"/>
                    </a:moveTo>
                    <a:lnTo>
                      <a:pt x="280" y="208"/>
                    </a:lnTo>
                    <a:lnTo>
                      <a:pt x="217" y="207"/>
                    </a:lnTo>
                    <a:lnTo>
                      <a:pt x="202" y="176"/>
                    </a:lnTo>
                    <a:lnTo>
                      <a:pt x="171" y="159"/>
                    </a:lnTo>
                    <a:lnTo>
                      <a:pt x="139" y="191"/>
                    </a:lnTo>
                    <a:lnTo>
                      <a:pt x="92" y="142"/>
                    </a:lnTo>
                    <a:lnTo>
                      <a:pt x="77" y="111"/>
                    </a:lnTo>
                    <a:lnTo>
                      <a:pt x="46" y="111"/>
                    </a:lnTo>
                    <a:lnTo>
                      <a:pt x="31" y="64"/>
                    </a:lnTo>
                    <a:lnTo>
                      <a:pt x="0" y="63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1" name="Freeform 1038">
                <a:extLst>
                  <a:ext uri="{FF2B5EF4-FFF2-40B4-BE49-F238E27FC236}">
                    <a16:creationId xmlns:a16="http://schemas.microsoft.com/office/drawing/2014/main" id="{1CC210B0-70E9-4719-A997-3D1D15191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2" y="1308"/>
                <a:ext cx="8" cy="10"/>
              </a:xfrm>
              <a:custGeom>
                <a:avLst/>
                <a:gdLst>
                  <a:gd name="T0" fmla="*/ 59 w 59"/>
                  <a:gd name="T1" fmla="*/ 72 h 72"/>
                  <a:gd name="T2" fmla="*/ 13 w 59"/>
                  <a:gd name="T3" fmla="*/ 41 h 72"/>
                  <a:gd name="T4" fmla="*/ 0 w 59"/>
                  <a:gd name="T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72">
                    <a:moveTo>
                      <a:pt x="59" y="72"/>
                    </a:moveTo>
                    <a:lnTo>
                      <a:pt x="13" y="4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2" name="Freeform 1039">
                <a:extLst>
                  <a:ext uri="{FF2B5EF4-FFF2-40B4-BE49-F238E27FC236}">
                    <a16:creationId xmlns:a16="http://schemas.microsoft.com/office/drawing/2014/main" id="{51042604-1C0A-49F0-B1F6-1428C280C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9" y="1307"/>
                <a:ext cx="3" cy="2"/>
              </a:xfrm>
              <a:custGeom>
                <a:avLst/>
                <a:gdLst>
                  <a:gd name="T0" fmla="*/ 17 w 17"/>
                  <a:gd name="T1" fmla="*/ 6 h 14"/>
                  <a:gd name="T2" fmla="*/ 15 w 17"/>
                  <a:gd name="T3" fmla="*/ 0 h 14"/>
                  <a:gd name="T4" fmla="*/ 0 w 17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4">
                    <a:moveTo>
                      <a:pt x="17" y="6"/>
                    </a:moveTo>
                    <a:lnTo>
                      <a:pt x="15" y="0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3" name="Line 1040">
                <a:extLst>
                  <a:ext uri="{FF2B5EF4-FFF2-40B4-BE49-F238E27FC236}">
                    <a16:creationId xmlns:a16="http://schemas.microsoft.com/office/drawing/2014/main" id="{363BC5C6-EC65-4505-B482-706CDC20D1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69" y="1308"/>
                <a:ext cx="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4" name="Freeform 1041">
                <a:extLst>
                  <a:ext uri="{FF2B5EF4-FFF2-40B4-BE49-F238E27FC236}">
                    <a16:creationId xmlns:a16="http://schemas.microsoft.com/office/drawing/2014/main" id="{F484EBDD-1165-4A60-87BB-86E3E76811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0" y="1314"/>
                <a:ext cx="9" cy="4"/>
              </a:xfrm>
              <a:custGeom>
                <a:avLst/>
                <a:gdLst>
                  <a:gd name="T0" fmla="*/ 64 w 64"/>
                  <a:gd name="T1" fmla="*/ 0 h 31"/>
                  <a:gd name="T2" fmla="*/ 32 w 64"/>
                  <a:gd name="T3" fmla="*/ 31 h 31"/>
                  <a:gd name="T4" fmla="*/ 0 w 64"/>
                  <a:gd name="T5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31">
                    <a:moveTo>
                      <a:pt x="64" y="0"/>
                    </a:moveTo>
                    <a:lnTo>
                      <a:pt x="32" y="31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5" name="Freeform 1042">
                <a:extLst>
                  <a:ext uri="{FF2B5EF4-FFF2-40B4-BE49-F238E27FC236}">
                    <a16:creationId xmlns:a16="http://schemas.microsoft.com/office/drawing/2014/main" id="{3158D2B9-D74E-4612-BA94-9121DBFE6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1318"/>
                <a:ext cx="14" cy="34"/>
              </a:xfrm>
              <a:custGeom>
                <a:avLst/>
                <a:gdLst>
                  <a:gd name="T0" fmla="*/ 65 w 96"/>
                  <a:gd name="T1" fmla="*/ 0 h 236"/>
                  <a:gd name="T2" fmla="*/ 64 w 96"/>
                  <a:gd name="T3" fmla="*/ 31 h 236"/>
                  <a:gd name="T4" fmla="*/ 96 w 96"/>
                  <a:gd name="T5" fmla="*/ 64 h 236"/>
                  <a:gd name="T6" fmla="*/ 95 w 96"/>
                  <a:gd name="T7" fmla="*/ 126 h 236"/>
                  <a:gd name="T8" fmla="*/ 0 w 96"/>
                  <a:gd name="T9" fmla="*/ 156 h 236"/>
                  <a:gd name="T10" fmla="*/ 0 w 96"/>
                  <a:gd name="T11" fmla="*/ 187 h 236"/>
                  <a:gd name="T12" fmla="*/ 62 w 96"/>
                  <a:gd name="T13" fmla="*/ 220 h 236"/>
                  <a:gd name="T14" fmla="*/ 62 w 96"/>
                  <a:gd name="T1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236">
                    <a:moveTo>
                      <a:pt x="65" y="0"/>
                    </a:moveTo>
                    <a:lnTo>
                      <a:pt x="64" y="31"/>
                    </a:lnTo>
                    <a:lnTo>
                      <a:pt x="96" y="64"/>
                    </a:lnTo>
                    <a:lnTo>
                      <a:pt x="95" y="126"/>
                    </a:lnTo>
                    <a:lnTo>
                      <a:pt x="0" y="156"/>
                    </a:lnTo>
                    <a:lnTo>
                      <a:pt x="0" y="187"/>
                    </a:lnTo>
                    <a:lnTo>
                      <a:pt x="62" y="220"/>
                    </a:lnTo>
                    <a:lnTo>
                      <a:pt x="62" y="2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6" name="Freeform 1043">
                <a:extLst>
                  <a:ext uri="{FF2B5EF4-FFF2-40B4-BE49-F238E27FC236}">
                    <a16:creationId xmlns:a16="http://schemas.microsoft.com/office/drawing/2014/main" id="{922CDB5F-308B-4844-A790-7AE04F285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0" y="1330"/>
                <a:ext cx="18" cy="22"/>
              </a:xfrm>
              <a:custGeom>
                <a:avLst/>
                <a:gdLst>
                  <a:gd name="T0" fmla="*/ 0 w 127"/>
                  <a:gd name="T1" fmla="*/ 155 h 155"/>
                  <a:gd name="T2" fmla="*/ 47 w 127"/>
                  <a:gd name="T3" fmla="*/ 155 h 155"/>
                  <a:gd name="T4" fmla="*/ 95 w 127"/>
                  <a:gd name="T5" fmla="*/ 46 h 155"/>
                  <a:gd name="T6" fmla="*/ 127 w 127"/>
                  <a:gd name="T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55">
                    <a:moveTo>
                      <a:pt x="0" y="155"/>
                    </a:moveTo>
                    <a:lnTo>
                      <a:pt x="47" y="155"/>
                    </a:lnTo>
                    <a:lnTo>
                      <a:pt x="95" y="46"/>
                    </a:lnTo>
                    <a:lnTo>
                      <a:pt x="12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7" name="Freeform 1044">
                <a:extLst>
                  <a:ext uri="{FF2B5EF4-FFF2-40B4-BE49-F238E27FC236}">
                    <a16:creationId xmlns:a16="http://schemas.microsoft.com/office/drawing/2014/main" id="{19BE9C68-7B89-4BAF-A82F-C4245A108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1306"/>
                <a:ext cx="50" cy="29"/>
              </a:xfrm>
              <a:custGeom>
                <a:avLst/>
                <a:gdLst>
                  <a:gd name="T0" fmla="*/ 348 w 348"/>
                  <a:gd name="T1" fmla="*/ 0 h 200"/>
                  <a:gd name="T2" fmla="*/ 316 w 348"/>
                  <a:gd name="T3" fmla="*/ 30 h 200"/>
                  <a:gd name="T4" fmla="*/ 253 w 348"/>
                  <a:gd name="T5" fmla="*/ 60 h 200"/>
                  <a:gd name="T6" fmla="*/ 252 w 348"/>
                  <a:gd name="T7" fmla="*/ 92 h 200"/>
                  <a:gd name="T8" fmla="*/ 190 w 348"/>
                  <a:gd name="T9" fmla="*/ 122 h 200"/>
                  <a:gd name="T10" fmla="*/ 189 w 348"/>
                  <a:gd name="T11" fmla="*/ 185 h 200"/>
                  <a:gd name="T12" fmla="*/ 141 w 348"/>
                  <a:gd name="T13" fmla="*/ 200 h 200"/>
                  <a:gd name="T14" fmla="*/ 95 w 348"/>
                  <a:gd name="T15" fmla="*/ 153 h 200"/>
                  <a:gd name="T16" fmla="*/ 32 w 348"/>
                  <a:gd name="T17" fmla="*/ 183 h 200"/>
                  <a:gd name="T18" fmla="*/ 0 w 348"/>
                  <a:gd name="T19" fmla="*/ 16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8" h="200">
                    <a:moveTo>
                      <a:pt x="348" y="0"/>
                    </a:moveTo>
                    <a:lnTo>
                      <a:pt x="316" y="30"/>
                    </a:lnTo>
                    <a:lnTo>
                      <a:pt x="253" y="60"/>
                    </a:lnTo>
                    <a:lnTo>
                      <a:pt x="252" y="92"/>
                    </a:lnTo>
                    <a:lnTo>
                      <a:pt x="190" y="122"/>
                    </a:lnTo>
                    <a:lnTo>
                      <a:pt x="189" y="185"/>
                    </a:lnTo>
                    <a:lnTo>
                      <a:pt x="141" y="200"/>
                    </a:lnTo>
                    <a:lnTo>
                      <a:pt x="95" y="153"/>
                    </a:lnTo>
                    <a:lnTo>
                      <a:pt x="32" y="183"/>
                    </a:lnTo>
                    <a:lnTo>
                      <a:pt x="0" y="1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8" name="Freeform 1045">
                <a:extLst>
                  <a:ext uri="{FF2B5EF4-FFF2-40B4-BE49-F238E27FC236}">
                    <a16:creationId xmlns:a16="http://schemas.microsoft.com/office/drawing/2014/main" id="{C5C02AA9-1241-4FAA-9414-0DCB7810A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1282"/>
                <a:ext cx="39" cy="78"/>
              </a:xfrm>
              <a:custGeom>
                <a:avLst/>
                <a:gdLst>
                  <a:gd name="T0" fmla="*/ 275 w 275"/>
                  <a:gd name="T1" fmla="*/ 0 h 545"/>
                  <a:gd name="T2" fmla="*/ 227 w 275"/>
                  <a:gd name="T3" fmla="*/ 15 h 545"/>
                  <a:gd name="T4" fmla="*/ 194 w 275"/>
                  <a:gd name="T5" fmla="*/ 125 h 545"/>
                  <a:gd name="T6" fmla="*/ 193 w 275"/>
                  <a:gd name="T7" fmla="*/ 203 h 545"/>
                  <a:gd name="T8" fmla="*/ 224 w 275"/>
                  <a:gd name="T9" fmla="*/ 219 h 545"/>
                  <a:gd name="T10" fmla="*/ 223 w 275"/>
                  <a:gd name="T11" fmla="*/ 266 h 545"/>
                  <a:gd name="T12" fmla="*/ 176 w 275"/>
                  <a:gd name="T13" fmla="*/ 265 h 545"/>
                  <a:gd name="T14" fmla="*/ 160 w 275"/>
                  <a:gd name="T15" fmla="*/ 296 h 545"/>
                  <a:gd name="T16" fmla="*/ 207 w 275"/>
                  <a:gd name="T17" fmla="*/ 329 h 545"/>
                  <a:gd name="T18" fmla="*/ 191 w 275"/>
                  <a:gd name="T19" fmla="*/ 344 h 545"/>
                  <a:gd name="T20" fmla="*/ 160 w 275"/>
                  <a:gd name="T21" fmla="*/ 344 h 545"/>
                  <a:gd name="T22" fmla="*/ 128 w 275"/>
                  <a:gd name="T23" fmla="*/ 375 h 545"/>
                  <a:gd name="T24" fmla="*/ 190 w 275"/>
                  <a:gd name="T25" fmla="*/ 407 h 545"/>
                  <a:gd name="T26" fmla="*/ 189 w 275"/>
                  <a:gd name="T27" fmla="*/ 470 h 545"/>
                  <a:gd name="T28" fmla="*/ 111 w 275"/>
                  <a:gd name="T29" fmla="*/ 484 h 545"/>
                  <a:gd name="T30" fmla="*/ 64 w 275"/>
                  <a:gd name="T31" fmla="*/ 468 h 545"/>
                  <a:gd name="T32" fmla="*/ 0 w 275"/>
                  <a:gd name="T33" fmla="*/ 545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5" h="545">
                    <a:moveTo>
                      <a:pt x="275" y="0"/>
                    </a:moveTo>
                    <a:lnTo>
                      <a:pt x="227" y="15"/>
                    </a:lnTo>
                    <a:lnTo>
                      <a:pt x="194" y="125"/>
                    </a:lnTo>
                    <a:lnTo>
                      <a:pt x="193" y="203"/>
                    </a:lnTo>
                    <a:lnTo>
                      <a:pt x="224" y="219"/>
                    </a:lnTo>
                    <a:lnTo>
                      <a:pt x="223" y="266"/>
                    </a:lnTo>
                    <a:lnTo>
                      <a:pt x="176" y="265"/>
                    </a:lnTo>
                    <a:lnTo>
                      <a:pt x="160" y="296"/>
                    </a:lnTo>
                    <a:lnTo>
                      <a:pt x="207" y="329"/>
                    </a:lnTo>
                    <a:lnTo>
                      <a:pt x="191" y="344"/>
                    </a:lnTo>
                    <a:lnTo>
                      <a:pt x="160" y="344"/>
                    </a:lnTo>
                    <a:lnTo>
                      <a:pt x="128" y="375"/>
                    </a:lnTo>
                    <a:lnTo>
                      <a:pt x="190" y="407"/>
                    </a:lnTo>
                    <a:lnTo>
                      <a:pt x="189" y="470"/>
                    </a:lnTo>
                    <a:lnTo>
                      <a:pt x="111" y="484"/>
                    </a:lnTo>
                    <a:lnTo>
                      <a:pt x="64" y="468"/>
                    </a:lnTo>
                    <a:lnTo>
                      <a:pt x="0" y="5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9" name="Freeform 1046">
                <a:extLst>
                  <a:ext uri="{FF2B5EF4-FFF2-40B4-BE49-F238E27FC236}">
                    <a16:creationId xmlns:a16="http://schemas.microsoft.com/office/drawing/2014/main" id="{3F79AE67-EFDF-4EDE-B8E4-589725C21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1353"/>
                <a:ext cx="21" cy="19"/>
              </a:xfrm>
              <a:custGeom>
                <a:avLst/>
                <a:gdLst>
                  <a:gd name="T0" fmla="*/ 143 w 143"/>
                  <a:gd name="T1" fmla="*/ 0 h 139"/>
                  <a:gd name="T2" fmla="*/ 16 w 143"/>
                  <a:gd name="T3" fmla="*/ 76 h 139"/>
                  <a:gd name="T4" fmla="*/ 0 w 143"/>
                  <a:gd name="T5" fmla="*/ 138 h 139"/>
                  <a:gd name="T6" fmla="*/ 0 w 143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39">
                    <a:moveTo>
                      <a:pt x="143" y="0"/>
                    </a:moveTo>
                    <a:lnTo>
                      <a:pt x="16" y="76"/>
                    </a:lnTo>
                    <a:lnTo>
                      <a:pt x="0" y="138"/>
                    </a:lnTo>
                    <a:lnTo>
                      <a:pt x="0" y="1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0" name="Freeform 1047">
                <a:extLst>
                  <a:ext uri="{FF2B5EF4-FFF2-40B4-BE49-F238E27FC236}">
                    <a16:creationId xmlns:a16="http://schemas.microsoft.com/office/drawing/2014/main" id="{577CC8B6-5DE9-4238-8350-B8EDC016E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1372"/>
                <a:ext cx="9" cy="16"/>
              </a:xfrm>
              <a:custGeom>
                <a:avLst/>
                <a:gdLst>
                  <a:gd name="T0" fmla="*/ 0 w 61"/>
                  <a:gd name="T1" fmla="*/ 0 h 111"/>
                  <a:gd name="T2" fmla="*/ 61 w 61"/>
                  <a:gd name="T3" fmla="*/ 95 h 111"/>
                  <a:gd name="T4" fmla="*/ 45 w 61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11">
                    <a:moveTo>
                      <a:pt x="0" y="0"/>
                    </a:moveTo>
                    <a:lnTo>
                      <a:pt x="61" y="95"/>
                    </a:lnTo>
                    <a:lnTo>
                      <a:pt x="45" y="1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1" name="Freeform 1048">
                <a:extLst>
                  <a:ext uri="{FF2B5EF4-FFF2-40B4-BE49-F238E27FC236}">
                    <a16:creationId xmlns:a16="http://schemas.microsoft.com/office/drawing/2014/main" id="{39188D15-3E89-4990-8151-D45E67704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1" y="1382"/>
                <a:ext cx="69" cy="15"/>
              </a:xfrm>
              <a:custGeom>
                <a:avLst/>
                <a:gdLst>
                  <a:gd name="T0" fmla="*/ 487 w 487"/>
                  <a:gd name="T1" fmla="*/ 3 h 108"/>
                  <a:gd name="T2" fmla="*/ 454 w 487"/>
                  <a:gd name="T3" fmla="*/ 19 h 108"/>
                  <a:gd name="T4" fmla="*/ 376 w 487"/>
                  <a:gd name="T5" fmla="*/ 33 h 108"/>
                  <a:gd name="T6" fmla="*/ 346 w 487"/>
                  <a:gd name="T7" fmla="*/ 1 h 108"/>
                  <a:gd name="T8" fmla="*/ 298 w 487"/>
                  <a:gd name="T9" fmla="*/ 0 h 108"/>
                  <a:gd name="T10" fmla="*/ 251 w 487"/>
                  <a:gd name="T11" fmla="*/ 32 h 108"/>
                  <a:gd name="T12" fmla="*/ 250 w 487"/>
                  <a:gd name="T13" fmla="*/ 94 h 108"/>
                  <a:gd name="T14" fmla="*/ 187 w 487"/>
                  <a:gd name="T15" fmla="*/ 108 h 108"/>
                  <a:gd name="T16" fmla="*/ 15 w 487"/>
                  <a:gd name="T17" fmla="*/ 44 h 108"/>
                  <a:gd name="T18" fmla="*/ 0 w 487"/>
                  <a:gd name="T19" fmla="*/ 4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7" h="108">
                    <a:moveTo>
                      <a:pt x="487" y="3"/>
                    </a:moveTo>
                    <a:lnTo>
                      <a:pt x="454" y="19"/>
                    </a:lnTo>
                    <a:lnTo>
                      <a:pt x="376" y="33"/>
                    </a:lnTo>
                    <a:lnTo>
                      <a:pt x="346" y="1"/>
                    </a:lnTo>
                    <a:lnTo>
                      <a:pt x="298" y="0"/>
                    </a:lnTo>
                    <a:lnTo>
                      <a:pt x="251" y="32"/>
                    </a:lnTo>
                    <a:lnTo>
                      <a:pt x="250" y="94"/>
                    </a:lnTo>
                    <a:lnTo>
                      <a:pt x="187" y="108"/>
                    </a:lnTo>
                    <a:lnTo>
                      <a:pt x="15" y="44"/>
                    </a:lnTo>
                    <a:lnTo>
                      <a:pt x="0" y="4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2" name="Freeform 1049">
                <a:extLst>
                  <a:ext uri="{FF2B5EF4-FFF2-40B4-BE49-F238E27FC236}">
                    <a16:creationId xmlns:a16="http://schemas.microsoft.com/office/drawing/2014/main" id="{D00A64EB-CDBE-47A8-B3DD-C34477BE8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3" y="1352"/>
                <a:ext cx="31" cy="20"/>
              </a:xfrm>
              <a:custGeom>
                <a:avLst/>
                <a:gdLst>
                  <a:gd name="T0" fmla="*/ 49 w 220"/>
                  <a:gd name="T1" fmla="*/ 0 h 143"/>
                  <a:gd name="T2" fmla="*/ 48 w 220"/>
                  <a:gd name="T3" fmla="*/ 25 h 143"/>
                  <a:gd name="T4" fmla="*/ 48 w 220"/>
                  <a:gd name="T5" fmla="*/ 31 h 143"/>
                  <a:gd name="T6" fmla="*/ 0 w 220"/>
                  <a:gd name="T7" fmla="*/ 109 h 143"/>
                  <a:gd name="T8" fmla="*/ 47 w 220"/>
                  <a:gd name="T9" fmla="*/ 141 h 143"/>
                  <a:gd name="T10" fmla="*/ 79 w 220"/>
                  <a:gd name="T11" fmla="*/ 126 h 143"/>
                  <a:gd name="T12" fmla="*/ 220 w 220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143">
                    <a:moveTo>
                      <a:pt x="49" y="0"/>
                    </a:moveTo>
                    <a:lnTo>
                      <a:pt x="48" y="25"/>
                    </a:lnTo>
                    <a:lnTo>
                      <a:pt x="48" y="31"/>
                    </a:lnTo>
                    <a:lnTo>
                      <a:pt x="0" y="109"/>
                    </a:lnTo>
                    <a:lnTo>
                      <a:pt x="47" y="141"/>
                    </a:lnTo>
                    <a:lnTo>
                      <a:pt x="79" y="126"/>
                    </a:lnTo>
                    <a:lnTo>
                      <a:pt x="220" y="14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3" name="Freeform 1050">
                <a:extLst>
                  <a:ext uri="{FF2B5EF4-FFF2-40B4-BE49-F238E27FC236}">
                    <a16:creationId xmlns:a16="http://schemas.microsoft.com/office/drawing/2014/main" id="{E3697738-04B7-4808-A65B-6BA06D028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7" y="1388"/>
                <a:ext cx="44" cy="73"/>
              </a:xfrm>
              <a:custGeom>
                <a:avLst/>
                <a:gdLst>
                  <a:gd name="T0" fmla="*/ 305 w 305"/>
                  <a:gd name="T1" fmla="*/ 0 h 512"/>
                  <a:gd name="T2" fmla="*/ 257 w 305"/>
                  <a:gd name="T3" fmla="*/ 108 h 512"/>
                  <a:gd name="T4" fmla="*/ 131 w 305"/>
                  <a:gd name="T5" fmla="*/ 106 h 512"/>
                  <a:gd name="T6" fmla="*/ 115 w 305"/>
                  <a:gd name="T7" fmla="*/ 154 h 512"/>
                  <a:gd name="T8" fmla="*/ 161 w 305"/>
                  <a:gd name="T9" fmla="*/ 185 h 512"/>
                  <a:gd name="T10" fmla="*/ 129 w 305"/>
                  <a:gd name="T11" fmla="*/ 232 h 512"/>
                  <a:gd name="T12" fmla="*/ 95 w 305"/>
                  <a:gd name="T13" fmla="*/ 389 h 512"/>
                  <a:gd name="T14" fmla="*/ 0 w 305"/>
                  <a:gd name="T15" fmla="*/ 512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5" h="512">
                    <a:moveTo>
                      <a:pt x="305" y="0"/>
                    </a:moveTo>
                    <a:lnTo>
                      <a:pt x="257" y="108"/>
                    </a:lnTo>
                    <a:lnTo>
                      <a:pt x="131" y="106"/>
                    </a:lnTo>
                    <a:lnTo>
                      <a:pt x="115" y="154"/>
                    </a:lnTo>
                    <a:lnTo>
                      <a:pt x="161" y="185"/>
                    </a:lnTo>
                    <a:lnTo>
                      <a:pt x="129" y="232"/>
                    </a:lnTo>
                    <a:lnTo>
                      <a:pt x="95" y="389"/>
                    </a:lnTo>
                    <a:lnTo>
                      <a:pt x="0" y="5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4" name="Freeform 1051">
                <a:extLst>
                  <a:ext uri="{FF2B5EF4-FFF2-40B4-BE49-F238E27FC236}">
                    <a16:creationId xmlns:a16="http://schemas.microsoft.com/office/drawing/2014/main" id="{A06BE779-9494-4406-ADB8-BF9615C3C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" y="1334"/>
                <a:ext cx="18" cy="6"/>
              </a:xfrm>
              <a:custGeom>
                <a:avLst/>
                <a:gdLst>
                  <a:gd name="T0" fmla="*/ 126 w 126"/>
                  <a:gd name="T1" fmla="*/ 0 h 45"/>
                  <a:gd name="T2" fmla="*/ 94 w 126"/>
                  <a:gd name="T3" fmla="*/ 31 h 45"/>
                  <a:gd name="T4" fmla="*/ 79 w 126"/>
                  <a:gd name="T5" fmla="*/ 15 h 45"/>
                  <a:gd name="T6" fmla="*/ 63 w 126"/>
                  <a:gd name="T7" fmla="*/ 30 h 45"/>
                  <a:gd name="T8" fmla="*/ 32 w 126"/>
                  <a:gd name="T9" fmla="*/ 45 h 45"/>
                  <a:gd name="T10" fmla="*/ 16 w 126"/>
                  <a:gd name="T11" fmla="*/ 29 h 45"/>
                  <a:gd name="T12" fmla="*/ 16 w 126"/>
                  <a:gd name="T13" fmla="*/ 14 h 45"/>
                  <a:gd name="T14" fmla="*/ 0 w 126"/>
                  <a:gd name="T15" fmla="*/ 1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5">
                    <a:moveTo>
                      <a:pt x="126" y="0"/>
                    </a:moveTo>
                    <a:lnTo>
                      <a:pt x="94" y="31"/>
                    </a:lnTo>
                    <a:lnTo>
                      <a:pt x="79" y="15"/>
                    </a:lnTo>
                    <a:lnTo>
                      <a:pt x="63" y="30"/>
                    </a:lnTo>
                    <a:lnTo>
                      <a:pt x="32" y="45"/>
                    </a:lnTo>
                    <a:lnTo>
                      <a:pt x="16" y="29"/>
                    </a:lnTo>
                    <a:lnTo>
                      <a:pt x="16" y="14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5" name="Freeform 1052">
                <a:extLst>
                  <a:ext uri="{FF2B5EF4-FFF2-40B4-BE49-F238E27FC236}">
                    <a16:creationId xmlns:a16="http://schemas.microsoft.com/office/drawing/2014/main" id="{22FDEA86-B021-4205-B23E-5D3348650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" y="1331"/>
                <a:ext cx="4" cy="1"/>
              </a:xfrm>
              <a:custGeom>
                <a:avLst/>
                <a:gdLst>
                  <a:gd name="T0" fmla="*/ 29 w 29"/>
                  <a:gd name="T1" fmla="*/ 5 h 5"/>
                  <a:gd name="T2" fmla="*/ 15 w 29"/>
                  <a:gd name="T3" fmla="*/ 0 h 5"/>
                  <a:gd name="T4" fmla="*/ 0 w 29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5">
                    <a:moveTo>
                      <a:pt x="29" y="5"/>
                    </a:move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6" name="Freeform 1053">
                <a:extLst>
                  <a:ext uri="{FF2B5EF4-FFF2-40B4-BE49-F238E27FC236}">
                    <a16:creationId xmlns:a16="http://schemas.microsoft.com/office/drawing/2014/main" id="{2A10DFBA-3451-446E-9617-51B91170D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331"/>
                <a:ext cx="27" cy="22"/>
              </a:xfrm>
              <a:custGeom>
                <a:avLst/>
                <a:gdLst>
                  <a:gd name="T0" fmla="*/ 190 w 190"/>
                  <a:gd name="T1" fmla="*/ 0 h 154"/>
                  <a:gd name="T2" fmla="*/ 190 w 190"/>
                  <a:gd name="T3" fmla="*/ 16 h 154"/>
                  <a:gd name="T4" fmla="*/ 79 w 190"/>
                  <a:gd name="T5" fmla="*/ 45 h 154"/>
                  <a:gd name="T6" fmla="*/ 49 w 190"/>
                  <a:gd name="T7" fmla="*/ 14 h 154"/>
                  <a:gd name="T8" fmla="*/ 31 w 190"/>
                  <a:gd name="T9" fmla="*/ 60 h 154"/>
                  <a:gd name="T10" fmla="*/ 0 w 190"/>
                  <a:gd name="T11" fmla="*/ 107 h 154"/>
                  <a:gd name="T12" fmla="*/ 15 w 190"/>
                  <a:gd name="T13" fmla="*/ 139 h 154"/>
                  <a:gd name="T14" fmla="*/ 14 w 190"/>
                  <a:gd name="T15" fmla="*/ 154 h 154"/>
                  <a:gd name="T16" fmla="*/ 15 w 190"/>
                  <a:gd name="T17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54">
                    <a:moveTo>
                      <a:pt x="190" y="0"/>
                    </a:moveTo>
                    <a:lnTo>
                      <a:pt x="190" y="16"/>
                    </a:lnTo>
                    <a:lnTo>
                      <a:pt x="79" y="45"/>
                    </a:lnTo>
                    <a:lnTo>
                      <a:pt x="49" y="14"/>
                    </a:lnTo>
                    <a:lnTo>
                      <a:pt x="31" y="60"/>
                    </a:lnTo>
                    <a:lnTo>
                      <a:pt x="0" y="107"/>
                    </a:lnTo>
                    <a:lnTo>
                      <a:pt x="15" y="139"/>
                    </a:lnTo>
                    <a:lnTo>
                      <a:pt x="14" y="154"/>
                    </a:lnTo>
                    <a:lnTo>
                      <a:pt x="15" y="1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7" name="Freeform 1054">
                <a:extLst>
                  <a:ext uri="{FF2B5EF4-FFF2-40B4-BE49-F238E27FC236}">
                    <a16:creationId xmlns:a16="http://schemas.microsoft.com/office/drawing/2014/main" id="{10A38E9B-21DC-42D1-A505-E21D879B5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336"/>
                <a:ext cx="8" cy="22"/>
              </a:xfrm>
              <a:custGeom>
                <a:avLst/>
                <a:gdLst>
                  <a:gd name="T0" fmla="*/ 0 w 59"/>
                  <a:gd name="T1" fmla="*/ 152 h 156"/>
                  <a:gd name="T2" fmla="*/ 10 w 59"/>
                  <a:gd name="T3" fmla="*/ 156 h 156"/>
                  <a:gd name="T4" fmla="*/ 58 w 59"/>
                  <a:gd name="T5" fmla="*/ 110 h 156"/>
                  <a:gd name="T6" fmla="*/ 43 w 59"/>
                  <a:gd name="T7" fmla="*/ 62 h 156"/>
                  <a:gd name="T8" fmla="*/ 59 w 59"/>
                  <a:gd name="T9" fmla="*/ 15 h 156"/>
                  <a:gd name="T10" fmla="*/ 59 w 59"/>
                  <a:gd name="T1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56">
                    <a:moveTo>
                      <a:pt x="0" y="152"/>
                    </a:moveTo>
                    <a:lnTo>
                      <a:pt x="10" y="156"/>
                    </a:lnTo>
                    <a:lnTo>
                      <a:pt x="58" y="110"/>
                    </a:lnTo>
                    <a:lnTo>
                      <a:pt x="43" y="62"/>
                    </a:lnTo>
                    <a:lnTo>
                      <a:pt x="59" y="15"/>
                    </a:lnTo>
                    <a:lnTo>
                      <a:pt x="5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8" name="Line 1055">
                <a:extLst>
                  <a:ext uri="{FF2B5EF4-FFF2-40B4-BE49-F238E27FC236}">
                    <a16:creationId xmlns:a16="http://schemas.microsoft.com/office/drawing/2014/main" id="{8FB007E0-7034-4573-973B-1357949D6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7" y="1332"/>
                <a:ext cx="9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9" name="Freeform 1056">
                <a:extLst>
                  <a:ext uri="{FF2B5EF4-FFF2-40B4-BE49-F238E27FC236}">
                    <a16:creationId xmlns:a16="http://schemas.microsoft.com/office/drawing/2014/main" id="{DF65EE0E-7BA9-4FC8-AC0C-D96BF3275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" y="1334"/>
                <a:ext cx="4" cy="18"/>
              </a:xfrm>
              <a:custGeom>
                <a:avLst/>
                <a:gdLst>
                  <a:gd name="T0" fmla="*/ 33 w 33"/>
                  <a:gd name="T1" fmla="*/ 0 h 125"/>
                  <a:gd name="T2" fmla="*/ 33 w 33"/>
                  <a:gd name="T3" fmla="*/ 15 h 125"/>
                  <a:gd name="T4" fmla="*/ 0 w 33"/>
                  <a:gd name="T5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125">
                    <a:moveTo>
                      <a:pt x="33" y="0"/>
                    </a:moveTo>
                    <a:lnTo>
                      <a:pt x="33" y="15"/>
                    </a:lnTo>
                    <a:lnTo>
                      <a:pt x="0" y="1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0" name="Freeform 1057">
                <a:extLst>
                  <a:ext uri="{FF2B5EF4-FFF2-40B4-BE49-F238E27FC236}">
                    <a16:creationId xmlns:a16="http://schemas.microsoft.com/office/drawing/2014/main" id="{A432F582-2AED-4820-9FAA-22B1EC45B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" y="1334"/>
                <a:ext cx="28" cy="10"/>
              </a:xfrm>
              <a:custGeom>
                <a:avLst/>
                <a:gdLst>
                  <a:gd name="T0" fmla="*/ 192 w 192"/>
                  <a:gd name="T1" fmla="*/ 69 h 69"/>
                  <a:gd name="T2" fmla="*/ 125 w 192"/>
                  <a:gd name="T3" fmla="*/ 2 h 69"/>
                  <a:gd name="T4" fmla="*/ 0 w 192"/>
                  <a:gd name="T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69">
                    <a:moveTo>
                      <a:pt x="192" y="69"/>
                    </a:moveTo>
                    <a:lnTo>
                      <a:pt x="125" y="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1" name="Freeform 1058">
                <a:extLst>
                  <a:ext uri="{FF2B5EF4-FFF2-40B4-BE49-F238E27FC236}">
                    <a16:creationId xmlns:a16="http://schemas.microsoft.com/office/drawing/2014/main" id="{C4640F6B-4CF4-458F-86A9-A2501DD83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8" y="1306"/>
                <a:ext cx="13" cy="7"/>
              </a:xfrm>
              <a:custGeom>
                <a:avLst/>
                <a:gdLst>
                  <a:gd name="T0" fmla="*/ 0 w 94"/>
                  <a:gd name="T1" fmla="*/ 0 h 48"/>
                  <a:gd name="T2" fmla="*/ 61 w 94"/>
                  <a:gd name="T3" fmla="*/ 47 h 48"/>
                  <a:gd name="T4" fmla="*/ 94 w 94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48">
                    <a:moveTo>
                      <a:pt x="0" y="0"/>
                    </a:moveTo>
                    <a:lnTo>
                      <a:pt x="61" y="47"/>
                    </a:lnTo>
                    <a:lnTo>
                      <a:pt x="94" y="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2" name="Freeform 1059">
                <a:extLst>
                  <a:ext uri="{FF2B5EF4-FFF2-40B4-BE49-F238E27FC236}">
                    <a16:creationId xmlns:a16="http://schemas.microsoft.com/office/drawing/2014/main" id="{4E5C6566-E7DD-43B7-87A4-8864A4842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1315"/>
                <a:ext cx="13" cy="9"/>
              </a:xfrm>
              <a:custGeom>
                <a:avLst/>
                <a:gdLst>
                  <a:gd name="T0" fmla="*/ 0 w 94"/>
                  <a:gd name="T1" fmla="*/ 61 h 61"/>
                  <a:gd name="T2" fmla="*/ 94 w 94"/>
                  <a:gd name="T3" fmla="*/ 47 h 61"/>
                  <a:gd name="T4" fmla="*/ 87 w 94"/>
                  <a:gd name="T5" fmla="*/ 23 h 61"/>
                  <a:gd name="T6" fmla="*/ 79 w 94"/>
                  <a:gd name="T7" fmla="*/ 16 h 61"/>
                  <a:gd name="T8" fmla="*/ 79 w 94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0" y="61"/>
                    </a:moveTo>
                    <a:lnTo>
                      <a:pt x="94" y="47"/>
                    </a:lnTo>
                    <a:lnTo>
                      <a:pt x="87" y="23"/>
                    </a:lnTo>
                    <a:lnTo>
                      <a:pt x="79" y="16"/>
                    </a:lnTo>
                    <a:lnTo>
                      <a:pt x="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3" name="Freeform 1060">
                <a:extLst>
                  <a:ext uri="{FF2B5EF4-FFF2-40B4-BE49-F238E27FC236}">
                    <a16:creationId xmlns:a16="http://schemas.microsoft.com/office/drawing/2014/main" id="{B1AED560-7DBA-4129-86DB-6030D8CE7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" y="1286"/>
                <a:ext cx="3" cy="13"/>
              </a:xfrm>
              <a:custGeom>
                <a:avLst/>
                <a:gdLst>
                  <a:gd name="T0" fmla="*/ 1 w 17"/>
                  <a:gd name="T1" fmla="*/ 0 h 94"/>
                  <a:gd name="T2" fmla="*/ 1 w 17"/>
                  <a:gd name="T3" fmla="*/ 16 h 94"/>
                  <a:gd name="T4" fmla="*/ 17 w 17"/>
                  <a:gd name="T5" fmla="*/ 17 h 94"/>
                  <a:gd name="T6" fmla="*/ 1 w 17"/>
                  <a:gd name="T7" fmla="*/ 48 h 94"/>
                  <a:gd name="T8" fmla="*/ 0 w 17"/>
                  <a:gd name="T9" fmla="*/ 79 h 94"/>
                  <a:gd name="T10" fmla="*/ 2 w 17"/>
                  <a:gd name="T11" fmla="*/ 83 h 94"/>
                  <a:gd name="T12" fmla="*/ 0 w 17"/>
                  <a:gd name="T13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94">
                    <a:moveTo>
                      <a:pt x="1" y="0"/>
                    </a:moveTo>
                    <a:lnTo>
                      <a:pt x="1" y="16"/>
                    </a:lnTo>
                    <a:lnTo>
                      <a:pt x="17" y="17"/>
                    </a:lnTo>
                    <a:lnTo>
                      <a:pt x="1" y="48"/>
                    </a:lnTo>
                    <a:lnTo>
                      <a:pt x="0" y="79"/>
                    </a:lnTo>
                    <a:lnTo>
                      <a:pt x="2" y="83"/>
                    </a:lnTo>
                    <a:lnTo>
                      <a:pt x="0" y="9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4" name="Freeform 1061">
                <a:extLst>
                  <a:ext uri="{FF2B5EF4-FFF2-40B4-BE49-F238E27FC236}">
                    <a16:creationId xmlns:a16="http://schemas.microsoft.com/office/drawing/2014/main" id="{0B7AA3AA-A3FE-49F8-BCC1-8AF3EBF47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" y="1299"/>
                <a:ext cx="7" cy="7"/>
              </a:xfrm>
              <a:custGeom>
                <a:avLst/>
                <a:gdLst>
                  <a:gd name="T0" fmla="*/ 0 w 46"/>
                  <a:gd name="T1" fmla="*/ 0 h 49"/>
                  <a:gd name="T2" fmla="*/ 15 w 46"/>
                  <a:gd name="T3" fmla="*/ 16 h 49"/>
                  <a:gd name="T4" fmla="*/ 31 w 46"/>
                  <a:gd name="T5" fmla="*/ 16 h 49"/>
                  <a:gd name="T6" fmla="*/ 46 w 46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9">
                    <a:moveTo>
                      <a:pt x="0" y="0"/>
                    </a:moveTo>
                    <a:lnTo>
                      <a:pt x="15" y="16"/>
                    </a:lnTo>
                    <a:lnTo>
                      <a:pt x="31" y="16"/>
                    </a:lnTo>
                    <a:lnTo>
                      <a:pt x="46" y="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5" name="Freeform 1062">
                <a:extLst>
                  <a:ext uri="{FF2B5EF4-FFF2-40B4-BE49-F238E27FC236}">
                    <a16:creationId xmlns:a16="http://schemas.microsoft.com/office/drawing/2014/main" id="{A3C705A0-85FF-489C-A02B-0B31FF822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6" y="1299"/>
                <a:ext cx="25" cy="11"/>
              </a:xfrm>
              <a:custGeom>
                <a:avLst/>
                <a:gdLst>
                  <a:gd name="T0" fmla="*/ 174 w 174"/>
                  <a:gd name="T1" fmla="*/ 0 h 78"/>
                  <a:gd name="T2" fmla="*/ 157 w 174"/>
                  <a:gd name="T3" fmla="*/ 16 h 78"/>
                  <a:gd name="T4" fmla="*/ 125 w 174"/>
                  <a:gd name="T5" fmla="*/ 78 h 78"/>
                  <a:gd name="T6" fmla="*/ 94 w 174"/>
                  <a:gd name="T7" fmla="*/ 78 h 78"/>
                  <a:gd name="T8" fmla="*/ 79 w 174"/>
                  <a:gd name="T9" fmla="*/ 46 h 78"/>
                  <a:gd name="T10" fmla="*/ 32 w 174"/>
                  <a:gd name="T11" fmla="*/ 45 h 78"/>
                  <a:gd name="T12" fmla="*/ 15 w 174"/>
                  <a:gd name="T13" fmla="*/ 61 h 78"/>
                  <a:gd name="T14" fmla="*/ 0 w 174"/>
                  <a:gd name="T15" fmla="*/ 6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4" h="78">
                    <a:moveTo>
                      <a:pt x="174" y="0"/>
                    </a:moveTo>
                    <a:lnTo>
                      <a:pt x="157" y="16"/>
                    </a:lnTo>
                    <a:lnTo>
                      <a:pt x="125" y="78"/>
                    </a:lnTo>
                    <a:lnTo>
                      <a:pt x="94" y="78"/>
                    </a:lnTo>
                    <a:lnTo>
                      <a:pt x="79" y="46"/>
                    </a:lnTo>
                    <a:lnTo>
                      <a:pt x="32" y="45"/>
                    </a:lnTo>
                    <a:lnTo>
                      <a:pt x="15" y="61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6" name="Freeform 1063">
                <a:extLst>
                  <a:ext uri="{FF2B5EF4-FFF2-40B4-BE49-F238E27FC236}">
                    <a16:creationId xmlns:a16="http://schemas.microsoft.com/office/drawing/2014/main" id="{30D6C42F-E178-4047-BF43-662908FDA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6" y="1283"/>
                <a:ext cx="25" cy="14"/>
              </a:xfrm>
              <a:custGeom>
                <a:avLst/>
                <a:gdLst>
                  <a:gd name="T0" fmla="*/ 174 w 174"/>
                  <a:gd name="T1" fmla="*/ 17 h 94"/>
                  <a:gd name="T2" fmla="*/ 111 w 174"/>
                  <a:gd name="T3" fmla="*/ 0 h 94"/>
                  <a:gd name="T4" fmla="*/ 126 w 174"/>
                  <a:gd name="T5" fmla="*/ 33 h 94"/>
                  <a:gd name="T6" fmla="*/ 63 w 174"/>
                  <a:gd name="T7" fmla="*/ 94 h 94"/>
                  <a:gd name="T8" fmla="*/ 0 w 174"/>
                  <a:gd name="T9" fmla="*/ 62 h 94"/>
                  <a:gd name="T10" fmla="*/ 33 w 174"/>
                  <a:gd name="T11" fmla="*/ 1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4" h="94">
                    <a:moveTo>
                      <a:pt x="174" y="17"/>
                    </a:moveTo>
                    <a:lnTo>
                      <a:pt x="111" y="0"/>
                    </a:lnTo>
                    <a:lnTo>
                      <a:pt x="126" y="33"/>
                    </a:lnTo>
                    <a:lnTo>
                      <a:pt x="63" y="94"/>
                    </a:lnTo>
                    <a:lnTo>
                      <a:pt x="0" y="62"/>
                    </a:lnTo>
                    <a:lnTo>
                      <a:pt x="33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7" name="Freeform 1064">
                <a:extLst>
                  <a:ext uri="{FF2B5EF4-FFF2-40B4-BE49-F238E27FC236}">
                    <a16:creationId xmlns:a16="http://schemas.microsoft.com/office/drawing/2014/main" id="{6FF5141A-9E83-40E3-B93C-117EF1F7E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5" y="1324"/>
                <a:ext cx="25" cy="29"/>
              </a:xfrm>
              <a:custGeom>
                <a:avLst/>
                <a:gdLst>
                  <a:gd name="T0" fmla="*/ 0 w 175"/>
                  <a:gd name="T1" fmla="*/ 202 h 202"/>
                  <a:gd name="T2" fmla="*/ 64 w 175"/>
                  <a:gd name="T3" fmla="*/ 62 h 202"/>
                  <a:gd name="T4" fmla="*/ 175 w 175"/>
                  <a:gd name="T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" h="202">
                    <a:moveTo>
                      <a:pt x="0" y="202"/>
                    </a:moveTo>
                    <a:lnTo>
                      <a:pt x="64" y="62"/>
                    </a:lnTo>
                    <a:lnTo>
                      <a:pt x="17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8" name="Freeform 1065">
                <a:extLst>
                  <a:ext uri="{FF2B5EF4-FFF2-40B4-BE49-F238E27FC236}">
                    <a16:creationId xmlns:a16="http://schemas.microsoft.com/office/drawing/2014/main" id="{9187F620-23EF-4DB6-B668-6E488E1A5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5" y="1353"/>
                <a:ext cx="31" cy="11"/>
              </a:xfrm>
              <a:custGeom>
                <a:avLst/>
                <a:gdLst>
                  <a:gd name="T0" fmla="*/ 219 w 219"/>
                  <a:gd name="T1" fmla="*/ 3 h 81"/>
                  <a:gd name="T2" fmla="*/ 218 w 219"/>
                  <a:gd name="T3" fmla="*/ 50 h 81"/>
                  <a:gd name="T4" fmla="*/ 202 w 219"/>
                  <a:gd name="T5" fmla="*/ 81 h 81"/>
                  <a:gd name="T6" fmla="*/ 186 w 219"/>
                  <a:gd name="T7" fmla="*/ 80 h 81"/>
                  <a:gd name="T8" fmla="*/ 124 w 219"/>
                  <a:gd name="T9" fmla="*/ 64 h 81"/>
                  <a:gd name="T10" fmla="*/ 93 w 219"/>
                  <a:gd name="T11" fmla="*/ 32 h 81"/>
                  <a:gd name="T12" fmla="*/ 45 w 219"/>
                  <a:gd name="T13" fmla="*/ 63 h 81"/>
                  <a:gd name="T14" fmla="*/ 31 w 219"/>
                  <a:gd name="T15" fmla="*/ 16 h 81"/>
                  <a:gd name="T16" fmla="*/ 15 w 219"/>
                  <a:gd name="T17" fmla="*/ 0 h 81"/>
                  <a:gd name="T18" fmla="*/ 0 w 219"/>
                  <a:gd name="T1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81">
                    <a:moveTo>
                      <a:pt x="219" y="3"/>
                    </a:moveTo>
                    <a:lnTo>
                      <a:pt x="218" y="50"/>
                    </a:lnTo>
                    <a:lnTo>
                      <a:pt x="202" y="81"/>
                    </a:lnTo>
                    <a:lnTo>
                      <a:pt x="186" y="80"/>
                    </a:lnTo>
                    <a:lnTo>
                      <a:pt x="124" y="64"/>
                    </a:lnTo>
                    <a:lnTo>
                      <a:pt x="93" y="32"/>
                    </a:lnTo>
                    <a:lnTo>
                      <a:pt x="45" y="63"/>
                    </a:lnTo>
                    <a:lnTo>
                      <a:pt x="31" y="16"/>
                    </a:ln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9" name="Freeform 1066">
                <a:extLst>
                  <a:ext uri="{FF2B5EF4-FFF2-40B4-BE49-F238E27FC236}">
                    <a16:creationId xmlns:a16="http://schemas.microsoft.com/office/drawing/2014/main" id="{C0D2BCD2-76F4-422A-B839-B24FD9BE0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1322"/>
                <a:ext cx="31" cy="9"/>
              </a:xfrm>
              <a:custGeom>
                <a:avLst/>
                <a:gdLst>
                  <a:gd name="T0" fmla="*/ 219 w 219"/>
                  <a:gd name="T1" fmla="*/ 65 h 65"/>
                  <a:gd name="T2" fmla="*/ 172 w 219"/>
                  <a:gd name="T3" fmla="*/ 33 h 65"/>
                  <a:gd name="T4" fmla="*/ 156 w 219"/>
                  <a:gd name="T5" fmla="*/ 33 h 65"/>
                  <a:gd name="T6" fmla="*/ 111 w 219"/>
                  <a:gd name="T7" fmla="*/ 1 h 65"/>
                  <a:gd name="T8" fmla="*/ 110 w 219"/>
                  <a:gd name="T9" fmla="*/ 0 h 65"/>
                  <a:gd name="T10" fmla="*/ 0 w 219"/>
                  <a:gd name="T11" fmla="*/ 1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9" h="65">
                    <a:moveTo>
                      <a:pt x="219" y="65"/>
                    </a:moveTo>
                    <a:lnTo>
                      <a:pt x="172" y="33"/>
                    </a:lnTo>
                    <a:lnTo>
                      <a:pt x="156" y="33"/>
                    </a:lnTo>
                    <a:lnTo>
                      <a:pt x="111" y="1"/>
                    </a:lnTo>
                    <a:lnTo>
                      <a:pt x="110" y="0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0" name="Freeform 1067">
                <a:extLst>
                  <a:ext uri="{FF2B5EF4-FFF2-40B4-BE49-F238E27FC236}">
                    <a16:creationId xmlns:a16="http://schemas.microsoft.com/office/drawing/2014/main" id="{D925A6FD-FAD8-4FF7-BC02-22E62EE98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1347"/>
                <a:ext cx="32" cy="10"/>
              </a:xfrm>
              <a:custGeom>
                <a:avLst/>
                <a:gdLst>
                  <a:gd name="T0" fmla="*/ 0 w 224"/>
                  <a:gd name="T1" fmla="*/ 45 h 76"/>
                  <a:gd name="T2" fmla="*/ 63 w 224"/>
                  <a:gd name="T3" fmla="*/ 30 h 76"/>
                  <a:gd name="T4" fmla="*/ 126 w 224"/>
                  <a:gd name="T5" fmla="*/ 0 h 76"/>
                  <a:gd name="T6" fmla="*/ 173 w 224"/>
                  <a:gd name="T7" fmla="*/ 16 h 76"/>
                  <a:gd name="T8" fmla="*/ 188 w 224"/>
                  <a:gd name="T9" fmla="*/ 63 h 76"/>
                  <a:gd name="T10" fmla="*/ 224 w 224"/>
                  <a:gd name="T1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4" h="76">
                    <a:moveTo>
                      <a:pt x="0" y="45"/>
                    </a:moveTo>
                    <a:lnTo>
                      <a:pt x="63" y="30"/>
                    </a:lnTo>
                    <a:lnTo>
                      <a:pt x="126" y="0"/>
                    </a:lnTo>
                    <a:lnTo>
                      <a:pt x="173" y="16"/>
                    </a:lnTo>
                    <a:lnTo>
                      <a:pt x="188" y="63"/>
                    </a:lnTo>
                    <a:lnTo>
                      <a:pt x="224" y="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1" name="Freeform 1068">
                <a:extLst>
                  <a:ext uri="{FF2B5EF4-FFF2-40B4-BE49-F238E27FC236}">
                    <a16:creationId xmlns:a16="http://schemas.microsoft.com/office/drawing/2014/main" id="{232AAD64-900D-4A0E-9DEC-D3FBBDA8E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" y="1348"/>
                <a:ext cx="33" cy="17"/>
              </a:xfrm>
              <a:custGeom>
                <a:avLst/>
                <a:gdLst>
                  <a:gd name="T0" fmla="*/ 0 w 236"/>
                  <a:gd name="T1" fmla="*/ 28 h 124"/>
                  <a:gd name="T2" fmla="*/ 62 w 236"/>
                  <a:gd name="T3" fmla="*/ 91 h 124"/>
                  <a:gd name="T4" fmla="*/ 93 w 236"/>
                  <a:gd name="T5" fmla="*/ 91 h 124"/>
                  <a:gd name="T6" fmla="*/ 109 w 236"/>
                  <a:gd name="T7" fmla="*/ 124 h 124"/>
                  <a:gd name="T8" fmla="*/ 203 w 236"/>
                  <a:gd name="T9" fmla="*/ 93 h 124"/>
                  <a:gd name="T10" fmla="*/ 236 w 236"/>
                  <a:gd name="T1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6" h="124">
                    <a:moveTo>
                      <a:pt x="0" y="28"/>
                    </a:moveTo>
                    <a:lnTo>
                      <a:pt x="62" y="91"/>
                    </a:lnTo>
                    <a:lnTo>
                      <a:pt x="93" y="91"/>
                    </a:lnTo>
                    <a:lnTo>
                      <a:pt x="109" y="124"/>
                    </a:lnTo>
                    <a:lnTo>
                      <a:pt x="203" y="93"/>
                    </a:lnTo>
                    <a:lnTo>
                      <a:pt x="23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2" name="Freeform 1069">
                <a:extLst>
                  <a:ext uri="{FF2B5EF4-FFF2-40B4-BE49-F238E27FC236}">
                    <a16:creationId xmlns:a16="http://schemas.microsoft.com/office/drawing/2014/main" id="{EA17B123-9F09-42F0-89A1-4A9DA8057C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" y="1365"/>
                <a:ext cx="4" cy="16"/>
              </a:xfrm>
              <a:custGeom>
                <a:avLst/>
                <a:gdLst>
                  <a:gd name="T0" fmla="*/ 0 w 32"/>
                  <a:gd name="T1" fmla="*/ 109 h 109"/>
                  <a:gd name="T2" fmla="*/ 32 w 32"/>
                  <a:gd name="T3" fmla="*/ 16 h 109"/>
                  <a:gd name="T4" fmla="*/ 17 w 32"/>
                  <a:gd name="T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09">
                    <a:moveTo>
                      <a:pt x="0" y="109"/>
                    </a:moveTo>
                    <a:lnTo>
                      <a:pt x="32" y="16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3" name="Freeform 1070">
                <a:extLst>
                  <a:ext uri="{FF2B5EF4-FFF2-40B4-BE49-F238E27FC236}">
                    <a16:creationId xmlns:a16="http://schemas.microsoft.com/office/drawing/2014/main" id="{691ACE69-09D1-472F-ACE8-7F97C1218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" y="1376"/>
                <a:ext cx="27" cy="27"/>
              </a:xfrm>
              <a:custGeom>
                <a:avLst/>
                <a:gdLst>
                  <a:gd name="T0" fmla="*/ 154 w 187"/>
                  <a:gd name="T1" fmla="*/ 188 h 188"/>
                  <a:gd name="T2" fmla="*/ 187 w 187"/>
                  <a:gd name="T3" fmla="*/ 111 h 188"/>
                  <a:gd name="T4" fmla="*/ 94 w 187"/>
                  <a:gd name="T5" fmla="*/ 0 h 188"/>
                  <a:gd name="T6" fmla="*/ 31 w 187"/>
                  <a:gd name="T7" fmla="*/ 46 h 188"/>
                  <a:gd name="T8" fmla="*/ 0 w 187"/>
                  <a:gd name="T9" fmla="*/ 3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88">
                    <a:moveTo>
                      <a:pt x="154" y="188"/>
                    </a:moveTo>
                    <a:lnTo>
                      <a:pt x="187" y="111"/>
                    </a:lnTo>
                    <a:lnTo>
                      <a:pt x="94" y="0"/>
                    </a:lnTo>
                    <a:lnTo>
                      <a:pt x="31" y="46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4" name="Freeform 1071">
                <a:extLst>
                  <a:ext uri="{FF2B5EF4-FFF2-40B4-BE49-F238E27FC236}">
                    <a16:creationId xmlns:a16="http://schemas.microsoft.com/office/drawing/2014/main" id="{73FA6984-D67E-499B-9D79-680AB6E77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1365"/>
                <a:ext cx="15" cy="9"/>
              </a:xfrm>
              <a:custGeom>
                <a:avLst/>
                <a:gdLst>
                  <a:gd name="T0" fmla="*/ 110 w 110"/>
                  <a:gd name="T1" fmla="*/ 1 h 63"/>
                  <a:gd name="T2" fmla="*/ 63 w 110"/>
                  <a:gd name="T3" fmla="*/ 63 h 63"/>
                  <a:gd name="T4" fmla="*/ 46 w 110"/>
                  <a:gd name="T5" fmla="*/ 62 h 63"/>
                  <a:gd name="T6" fmla="*/ 31 w 110"/>
                  <a:gd name="T7" fmla="*/ 0 h 63"/>
                  <a:gd name="T8" fmla="*/ 0 w 110"/>
                  <a:gd name="T9" fmla="*/ 1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63">
                    <a:moveTo>
                      <a:pt x="110" y="1"/>
                    </a:moveTo>
                    <a:lnTo>
                      <a:pt x="63" y="63"/>
                    </a:lnTo>
                    <a:lnTo>
                      <a:pt x="46" y="62"/>
                    </a:lnTo>
                    <a:lnTo>
                      <a:pt x="31" y="0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5" name="Freeform 1072">
                <a:extLst>
                  <a:ext uri="{FF2B5EF4-FFF2-40B4-BE49-F238E27FC236}">
                    <a16:creationId xmlns:a16="http://schemas.microsoft.com/office/drawing/2014/main" id="{C745FCA6-F453-48D5-9610-044A06582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" y="1367"/>
                <a:ext cx="12" cy="15"/>
              </a:xfrm>
              <a:custGeom>
                <a:avLst/>
                <a:gdLst>
                  <a:gd name="T0" fmla="*/ 79 w 79"/>
                  <a:gd name="T1" fmla="*/ 0 h 108"/>
                  <a:gd name="T2" fmla="*/ 79 w 79"/>
                  <a:gd name="T3" fmla="*/ 31 h 108"/>
                  <a:gd name="T4" fmla="*/ 48 w 79"/>
                  <a:gd name="T5" fmla="*/ 15 h 108"/>
                  <a:gd name="T6" fmla="*/ 32 w 79"/>
                  <a:gd name="T7" fmla="*/ 15 h 108"/>
                  <a:gd name="T8" fmla="*/ 1 w 79"/>
                  <a:gd name="T9" fmla="*/ 46 h 108"/>
                  <a:gd name="T10" fmla="*/ 0 w 79"/>
                  <a:gd name="T11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8">
                    <a:moveTo>
                      <a:pt x="79" y="0"/>
                    </a:moveTo>
                    <a:lnTo>
                      <a:pt x="79" y="31"/>
                    </a:lnTo>
                    <a:lnTo>
                      <a:pt x="48" y="15"/>
                    </a:lnTo>
                    <a:lnTo>
                      <a:pt x="32" y="15"/>
                    </a:lnTo>
                    <a:lnTo>
                      <a:pt x="1" y="46"/>
                    </a:lnTo>
                    <a:lnTo>
                      <a:pt x="0" y="1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6" name="Line 1073">
                <a:extLst>
                  <a:ext uri="{FF2B5EF4-FFF2-40B4-BE49-F238E27FC236}">
                    <a16:creationId xmlns:a16="http://schemas.microsoft.com/office/drawing/2014/main" id="{ECA09805-13F5-41AC-9A4D-675195C9A6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96" y="1381"/>
                <a:ext cx="9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7" name="Line 1074">
                <a:extLst>
                  <a:ext uri="{FF2B5EF4-FFF2-40B4-BE49-F238E27FC236}">
                    <a16:creationId xmlns:a16="http://schemas.microsoft.com/office/drawing/2014/main" id="{0779CD41-757E-45A1-9A7C-AC30248DFA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88" y="1357"/>
                <a:ext cx="4" cy="1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8" name="Line 1075">
                <a:extLst>
                  <a:ext uri="{FF2B5EF4-FFF2-40B4-BE49-F238E27FC236}">
                    <a16:creationId xmlns:a16="http://schemas.microsoft.com/office/drawing/2014/main" id="{BCDE3404-34C4-41DE-B36C-D8D2E6A97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0" y="1382"/>
                <a:ext cx="16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9" name="Freeform 1076">
                <a:extLst>
                  <a:ext uri="{FF2B5EF4-FFF2-40B4-BE49-F238E27FC236}">
                    <a16:creationId xmlns:a16="http://schemas.microsoft.com/office/drawing/2014/main" id="{A425BC5A-2572-4A73-A6EA-89CDB09FF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1394"/>
                <a:ext cx="115" cy="86"/>
              </a:xfrm>
              <a:custGeom>
                <a:avLst/>
                <a:gdLst>
                  <a:gd name="T0" fmla="*/ 807 w 807"/>
                  <a:gd name="T1" fmla="*/ 0 h 600"/>
                  <a:gd name="T2" fmla="*/ 792 w 807"/>
                  <a:gd name="T3" fmla="*/ 0 h 600"/>
                  <a:gd name="T4" fmla="*/ 760 w 807"/>
                  <a:gd name="T5" fmla="*/ 31 h 600"/>
                  <a:gd name="T6" fmla="*/ 774 w 807"/>
                  <a:gd name="T7" fmla="*/ 172 h 600"/>
                  <a:gd name="T8" fmla="*/ 694 w 807"/>
                  <a:gd name="T9" fmla="*/ 281 h 600"/>
                  <a:gd name="T10" fmla="*/ 631 w 807"/>
                  <a:gd name="T11" fmla="*/ 264 h 600"/>
                  <a:gd name="T12" fmla="*/ 615 w 807"/>
                  <a:gd name="T13" fmla="*/ 326 h 600"/>
                  <a:gd name="T14" fmla="*/ 629 w 807"/>
                  <a:gd name="T15" fmla="*/ 405 h 600"/>
                  <a:gd name="T16" fmla="*/ 567 w 807"/>
                  <a:gd name="T17" fmla="*/ 436 h 600"/>
                  <a:gd name="T18" fmla="*/ 489 w 807"/>
                  <a:gd name="T19" fmla="*/ 357 h 600"/>
                  <a:gd name="T20" fmla="*/ 348 w 807"/>
                  <a:gd name="T21" fmla="*/ 355 h 600"/>
                  <a:gd name="T22" fmla="*/ 318 w 807"/>
                  <a:gd name="T23" fmla="*/ 260 h 600"/>
                  <a:gd name="T24" fmla="*/ 255 w 807"/>
                  <a:gd name="T25" fmla="*/ 244 h 600"/>
                  <a:gd name="T26" fmla="*/ 223 w 807"/>
                  <a:gd name="T27" fmla="*/ 290 h 600"/>
                  <a:gd name="T28" fmla="*/ 238 w 807"/>
                  <a:gd name="T29" fmla="*/ 384 h 600"/>
                  <a:gd name="T30" fmla="*/ 160 w 807"/>
                  <a:gd name="T31" fmla="*/ 383 h 600"/>
                  <a:gd name="T32" fmla="*/ 142 w 807"/>
                  <a:gd name="T33" fmla="*/ 508 h 600"/>
                  <a:gd name="T34" fmla="*/ 94 w 807"/>
                  <a:gd name="T35" fmla="*/ 570 h 600"/>
                  <a:gd name="T36" fmla="*/ 0 w 807"/>
                  <a:gd name="T37" fmla="*/ 6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7" h="600">
                    <a:moveTo>
                      <a:pt x="807" y="0"/>
                    </a:moveTo>
                    <a:lnTo>
                      <a:pt x="792" y="0"/>
                    </a:lnTo>
                    <a:lnTo>
                      <a:pt x="760" y="31"/>
                    </a:lnTo>
                    <a:lnTo>
                      <a:pt x="774" y="172"/>
                    </a:lnTo>
                    <a:lnTo>
                      <a:pt x="694" y="281"/>
                    </a:lnTo>
                    <a:lnTo>
                      <a:pt x="631" y="264"/>
                    </a:lnTo>
                    <a:lnTo>
                      <a:pt x="615" y="326"/>
                    </a:lnTo>
                    <a:lnTo>
                      <a:pt x="629" y="405"/>
                    </a:lnTo>
                    <a:lnTo>
                      <a:pt x="567" y="436"/>
                    </a:lnTo>
                    <a:lnTo>
                      <a:pt x="489" y="357"/>
                    </a:lnTo>
                    <a:lnTo>
                      <a:pt x="348" y="355"/>
                    </a:lnTo>
                    <a:lnTo>
                      <a:pt x="318" y="260"/>
                    </a:lnTo>
                    <a:lnTo>
                      <a:pt x="255" y="244"/>
                    </a:lnTo>
                    <a:lnTo>
                      <a:pt x="223" y="290"/>
                    </a:lnTo>
                    <a:lnTo>
                      <a:pt x="238" y="384"/>
                    </a:lnTo>
                    <a:lnTo>
                      <a:pt x="160" y="383"/>
                    </a:lnTo>
                    <a:lnTo>
                      <a:pt x="142" y="508"/>
                    </a:lnTo>
                    <a:lnTo>
                      <a:pt x="94" y="570"/>
                    </a:lnTo>
                    <a:lnTo>
                      <a:pt x="0" y="60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0" name="Freeform 1077">
                <a:extLst>
                  <a:ext uri="{FF2B5EF4-FFF2-40B4-BE49-F238E27FC236}">
                    <a16:creationId xmlns:a16="http://schemas.microsoft.com/office/drawing/2014/main" id="{E0F8D6E1-C719-4EF8-B8EC-81415A8CC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" y="1403"/>
                <a:ext cx="16" cy="5"/>
              </a:xfrm>
              <a:custGeom>
                <a:avLst/>
                <a:gdLst>
                  <a:gd name="T0" fmla="*/ 110 w 110"/>
                  <a:gd name="T1" fmla="*/ 19 h 33"/>
                  <a:gd name="T2" fmla="*/ 31 w 110"/>
                  <a:gd name="T3" fmla="*/ 33 h 33"/>
                  <a:gd name="T4" fmla="*/ 0 w 110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" h="33">
                    <a:moveTo>
                      <a:pt x="110" y="19"/>
                    </a:moveTo>
                    <a:lnTo>
                      <a:pt x="31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1" name="Freeform 1078">
                <a:extLst>
                  <a:ext uri="{FF2B5EF4-FFF2-40B4-BE49-F238E27FC236}">
                    <a16:creationId xmlns:a16="http://schemas.microsoft.com/office/drawing/2014/main" id="{0302233B-3A49-4B47-84E0-42B456F64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392"/>
                <a:ext cx="29" cy="13"/>
              </a:xfrm>
              <a:custGeom>
                <a:avLst/>
                <a:gdLst>
                  <a:gd name="T0" fmla="*/ 203 w 203"/>
                  <a:gd name="T1" fmla="*/ 79 h 95"/>
                  <a:gd name="T2" fmla="*/ 124 w 203"/>
                  <a:gd name="T3" fmla="*/ 95 h 95"/>
                  <a:gd name="T4" fmla="*/ 79 w 203"/>
                  <a:gd name="T5" fmla="*/ 0 h 95"/>
                  <a:gd name="T6" fmla="*/ 0 w 203"/>
                  <a:gd name="T7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95">
                    <a:moveTo>
                      <a:pt x="203" y="79"/>
                    </a:moveTo>
                    <a:lnTo>
                      <a:pt x="124" y="95"/>
                    </a:lnTo>
                    <a:lnTo>
                      <a:pt x="79" y="0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2" name="Freeform 1079">
                <a:extLst>
                  <a:ext uri="{FF2B5EF4-FFF2-40B4-BE49-F238E27FC236}">
                    <a16:creationId xmlns:a16="http://schemas.microsoft.com/office/drawing/2014/main" id="{07C117BC-CAFA-4753-8864-6267D4A1A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" y="1352"/>
                <a:ext cx="5" cy="13"/>
              </a:xfrm>
              <a:custGeom>
                <a:avLst/>
                <a:gdLst>
                  <a:gd name="T0" fmla="*/ 15 w 32"/>
                  <a:gd name="T1" fmla="*/ 94 h 94"/>
                  <a:gd name="T2" fmla="*/ 0 w 32"/>
                  <a:gd name="T3" fmla="*/ 46 h 94"/>
                  <a:gd name="T4" fmla="*/ 32 w 32"/>
                  <a:gd name="T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94">
                    <a:moveTo>
                      <a:pt x="15" y="94"/>
                    </a:moveTo>
                    <a:lnTo>
                      <a:pt x="0" y="46"/>
                    </a:lnTo>
                    <a:lnTo>
                      <a:pt x="3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3" name="Line 1080">
                <a:extLst>
                  <a:ext uri="{FF2B5EF4-FFF2-40B4-BE49-F238E27FC236}">
                    <a16:creationId xmlns:a16="http://schemas.microsoft.com/office/drawing/2014/main" id="{AEFE685B-3062-4FA4-B5A0-AA1CCE207A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96" y="1387"/>
                <a:ext cx="2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4" name="Line 1081">
                <a:extLst>
                  <a:ext uri="{FF2B5EF4-FFF2-40B4-BE49-F238E27FC236}">
                    <a16:creationId xmlns:a16="http://schemas.microsoft.com/office/drawing/2014/main" id="{A3DF5258-1240-449F-96A1-FD36FE05B5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4" y="1281"/>
                <a:ext cx="7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5" name="Line 1082">
                <a:extLst>
                  <a:ext uri="{FF2B5EF4-FFF2-40B4-BE49-F238E27FC236}">
                    <a16:creationId xmlns:a16="http://schemas.microsoft.com/office/drawing/2014/main" id="{CAFC6399-A7BE-4E4E-874A-253F0711F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9" y="1283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6" name="Line 1083">
                <a:extLst>
                  <a:ext uri="{FF2B5EF4-FFF2-40B4-BE49-F238E27FC236}">
                    <a16:creationId xmlns:a16="http://schemas.microsoft.com/office/drawing/2014/main" id="{2CDB0CAF-C5B3-4E90-A10C-C4E48EADAD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4" y="1281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7" name="Freeform 1084">
                <a:extLst>
                  <a:ext uri="{FF2B5EF4-FFF2-40B4-BE49-F238E27FC236}">
                    <a16:creationId xmlns:a16="http://schemas.microsoft.com/office/drawing/2014/main" id="{F98976E1-54DC-46DD-96D5-1B01FB22D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2" y="1192"/>
                <a:ext cx="43" cy="22"/>
              </a:xfrm>
              <a:custGeom>
                <a:avLst/>
                <a:gdLst>
                  <a:gd name="T0" fmla="*/ 301 w 301"/>
                  <a:gd name="T1" fmla="*/ 4 h 152"/>
                  <a:gd name="T2" fmla="*/ 298 w 301"/>
                  <a:gd name="T3" fmla="*/ 0 h 152"/>
                  <a:gd name="T4" fmla="*/ 0 w 301"/>
                  <a:gd name="T5" fmla="*/ 89 h 152"/>
                  <a:gd name="T6" fmla="*/ 14 w 301"/>
                  <a:gd name="T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1" h="152">
                    <a:moveTo>
                      <a:pt x="301" y="4"/>
                    </a:moveTo>
                    <a:lnTo>
                      <a:pt x="298" y="0"/>
                    </a:lnTo>
                    <a:lnTo>
                      <a:pt x="0" y="89"/>
                    </a:lnTo>
                    <a:lnTo>
                      <a:pt x="14" y="1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8" name="Line 1085">
                <a:extLst>
                  <a:ext uri="{FF2B5EF4-FFF2-40B4-BE49-F238E27FC236}">
                    <a16:creationId xmlns:a16="http://schemas.microsoft.com/office/drawing/2014/main" id="{4D614058-3AD0-41F3-BCA1-466546DDC6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95" y="1192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9" name="Line 1086">
                <a:extLst>
                  <a:ext uri="{FF2B5EF4-FFF2-40B4-BE49-F238E27FC236}">
                    <a16:creationId xmlns:a16="http://schemas.microsoft.com/office/drawing/2014/main" id="{54C4E8C2-01D7-40B3-8C7A-F07C59E532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5" y="1192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0" name="Line 1087">
                <a:extLst>
                  <a:ext uri="{FF2B5EF4-FFF2-40B4-BE49-F238E27FC236}">
                    <a16:creationId xmlns:a16="http://schemas.microsoft.com/office/drawing/2014/main" id="{11ACC63E-0FD1-40E9-8AAA-A626C859D8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95" y="1192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1" name="Freeform 1088">
                <a:extLst>
                  <a:ext uri="{FF2B5EF4-FFF2-40B4-BE49-F238E27FC236}">
                    <a16:creationId xmlns:a16="http://schemas.microsoft.com/office/drawing/2014/main" id="{9EC9E78A-2DB6-4D1D-82BC-D27F5BEF8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1" y="1190"/>
                <a:ext cx="53" cy="24"/>
              </a:xfrm>
              <a:custGeom>
                <a:avLst/>
                <a:gdLst>
                  <a:gd name="T0" fmla="*/ 374 w 374"/>
                  <a:gd name="T1" fmla="*/ 162 h 162"/>
                  <a:gd name="T2" fmla="*/ 187 w 374"/>
                  <a:gd name="T3" fmla="*/ 144 h 162"/>
                  <a:gd name="T4" fmla="*/ 0 w 374"/>
                  <a:gd name="T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4" h="162">
                    <a:moveTo>
                      <a:pt x="374" y="162"/>
                    </a:moveTo>
                    <a:lnTo>
                      <a:pt x="187" y="14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2" name="Freeform 1089">
                <a:extLst>
                  <a:ext uri="{FF2B5EF4-FFF2-40B4-BE49-F238E27FC236}">
                    <a16:creationId xmlns:a16="http://schemas.microsoft.com/office/drawing/2014/main" id="{8F2E9979-3059-431C-8DE0-E2A222C03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1190"/>
                <a:ext cx="152" cy="137"/>
              </a:xfrm>
              <a:custGeom>
                <a:avLst/>
                <a:gdLst>
                  <a:gd name="T0" fmla="*/ 1064 w 1064"/>
                  <a:gd name="T1" fmla="*/ 0 h 957"/>
                  <a:gd name="T2" fmla="*/ 1032 w 1064"/>
                  <a:gd name="T3" fmla="*/ 62 h 957"/>
                  <a:gd name="T4" fmla="*/ 445 w 1064"/>
                  <a:gd name="T5" fmla="*/ 556 h 957"/>
                  <a:gd name="T6" fmla="*/ 368 w 1064"/>
                  <a:gd name="T7" fmla="*/ 429 h 957"/>
                  <a:gd name="T8" fmla="*/ 212 w 1064"/>
                  <a:gd name="T9" fmla="*/ 443 h 957"/>
                  <a:gd name="T10" fmla="*/ 191 w 1064"/>
                  <a:gd name="T11" fmla="*/ 802 h 957"/>
                  <a:gd name="T12" fmla="*/ 0 w 1064"/>
                  <a:gd name="T13" fmla="*/ 957 h 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4" h="957">
                    <a:moveTo>
                      <a:pt x="1064" y="0"/>
                    </a:moveTo>
                    <a:lnTo>
                      <a:pt x="1032" y="62"/>
                    </a:lnTo>
                    <a:lnTo>
                      <a:pt x="445" y="556"/>
                    </a:lnTo>
                    <a:lnTo>
                      <a:pt x="368" y="429"/>
                    </a:lnTo>
                    <a:lnTo>
                      <a:pt x="212" y="443"/>
                    </a:lnTo>
                    <a:lnTo>
                      <a:pt x="191" y="802"/>
                    </a:lnTo>
                    <a:lnTo>
                      <a:pt x="0" y="9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3" name="Line 1090">
                <a:extLst>
                  <a:ext uri="{FF2B5EF4-FFF2-40B4-BE49-F238E27FC236}">
                    <a16:creationId xmlns:a16="http://schemas.microsoft.com/office/drawing/2014/main" id="{7A8961E8-47AF-49E0-89AC-74CDAA36CF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4" y="1214"/>
                <a:ext cx="8" cy="5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4" name="Freeform 1091">
                <a:extLst>
                  <a:ext uri="{FF2B5EF4-FFF2-40B4-BE49-F238E27FC236}">
                    <a16:creationId xmlns:a16="http://schemas.microsoft.com/office/drawing/2014/main" id="{F293A8F7-8A3F-45EA-A25F-66D5BD656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1399"/>
                <a:ext cx="59" cy="164"/>
              </a:xfrm>
              <a:custGeom>
                <a:avLst/>
                <a:gdLst>
                  <a:gd name="T0" fmla="*/ 339 w 412"/>
                  <a:gd name="T1" fmla="*/ 0 h 1142"/>
                  <a:gd name="T2" fmla="*/ 338 w 412"/>
                  <a:gd name="T3" fmla="*/ 48 h 1142"/>
                  <a:gd name="T4" fmla="*/ 412 w 412"/>
                  <a:gd name="T5" fmla="*/ 424 h 1142"/>
                  <a:gd name="T6" fmla="*/ 205 w 412"/>
                  <a:gd name="T7" fmla="*/ 641 h 1142"/>
                  <a:gd name="T8" fmla="*/ 95 w 412"/>
                  <a:gd name="T9" fmla="*/ 640 h 1142"/>
                  <a:gd name="T10" fmla="*/ 0 w 412"/>
                  <a:gd name="T11" fmla="*/ 748 h 1142"/>
                  <a:gd name="T12" fmla="*/ 104 w 412"/>
                  <a:gd name="T13" fmla="*/ 1142 h 1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2" h="1142">
                    <a:moveTo>
                      <a:pt x="339" y="0"/>
                    </a:moveTo>
                    <a:lnTo>
                      <a:pt x="338" y="48"/>
                    </a:lnTo>
                    <a:lnTo>
                      <a:pt x="412" y="424"/>
                    </a:lnTo>
                    <a:lnTo>
                      <a:pt x="205" y="641"/>
                    </a:lnTo>
                    <a:lnTo>
                      <a:pt x="95" y="640"/>
                    </a:lnTo>
                    <a:lnTo>
                      <a:pt x="0" y="748"/>
                    </a:lnTo>
                    <a:lnTo>
                      <a:pt x="104" y="114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5" name="Freeform 1092">
                <a:extLst>
                  <a:ext uri="{FF2B5EF4-FFF2-40B4-BE49-F238E27FC236}">
                    <a16:creationId xmlns:a16="http://schemas.microsoft.com/office/drawing/2014/main" id="{C07A2677-890D-40B0-8CEA-FC69027C4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1352"/>
                <a:ext cx="38" cy="47"/>
              </a:xfrm>
              <a:custGeom>
                <a:avLst/>
                <a:gdLst>
                  <a:gd name="T0" fmla="*/ 0 w 262"/>
                  <a:gd name="T1" fmla="*/ 0 h 332"/>
                  <a:gd name="T2" fmla="*/ 169 w 262"/>
                  <a:gd name="T3" fmla="*/ 331 h 332"/>
                  <a:gd name="T4" fmla="*/ 262 w 262"/>
                  <a:gd name="T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2" h="332">
                    <a:moveTo>
                      <a:pt x="0" y="0"/>
                    </a:moveTo>
                    <a:lnTo>
                      <a:pt x="169" y="331"/>
                    </a:lnTo>
                    <a:lnTo>
                      <a:pt x="262" y="3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6" name="Freeform 1093">
                <a:extLst>
                  <a:ext uri="{FF2B5EF4-FFF2-40B4-BE49-F238E27FC236}">
                    <a16:creationId xmlns:a16="http://schemas.microsoft.com/office/drawing/2014/main" id="{4D9765FD-16AB-4CEF-B3DC-599944FB5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2" y="1265"/>
                <a:ext cx="31" cy="59"/>
              </a:xfrm>
              <a:custGeom>
                <a:avLst/>
                <a:gdLst>
                  <a:gd name="T0" fmla="*/ 0 w 214"/>
                  <a:gd name="T1" fmla="*/ 0 h 410"/>
                  <a:gd name="T2" fmla="*/ 214 w 214"/>
                  <a:gd name="T3" fmla="*/ 251 h 410"/>
                  <a:gd name="T4" fmla="*/ 183 w 214"/>
                  <a:gd name="T5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" h="410">
                    <a:moveTo>
                      <a:pt x="0" y="0"/>
                    </a:moveTo>
                    <a:lnTo>
                      <a:pt x="214" y="251"/>
                    </a:lnTo>
                    <a:lnTo>
                      <a:pt x="183" y="4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7" name="Freeform 1094">
                <a:extLst>
                  <a:ext uri="{FF2B5EF4-FFF2-40B4-BE49-F238E27FC236}">
                    <a16:creationId xmlns:a16="http://schemas.microsoft.com/office/drawing/2014/main" id="{B045FB0A-A1B2-4C79-97A0-F9E713B25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1324"/>
                <a:ext cx="79" cy="95"/>
              </a:xfrm>
              <a:custGeom>
                <a:avLst/>
                <a:gdLst>
                  <a:gd name="T0" fmla="*/ 558 w 558"/>
                  <a:gd name="T1" fmla="*/ 0 h 666"/>
                  <a:gd name="T2" fmla="*/ 417 w 558"/>
                  <a:gd name="T3" fmla="*/ 46 h 666"/>
                  <a:gd name="T4" fmla="*/ 351 w 558"/>
                  <a:gd name="T5" fmla="*/ 186 h 666"/>
                  <a:gd name="T6" fmla="*/ 273 w 558"/>
                  <a:gd name="T7" fmla="*/ 200 h 666"/>
                  <a:gd name="T8" fmla="*/ 130 w 558"/>
                  <a:gd name="T9" fmla="*/ 370 h 666"/>
                  <a:gd name="T10" fmla="*/ 255 w 558"/>
                  <a:gd name="T11" fmla="*/ 435 h 666"/>
                  <a:gd name="T12" fmla="*/ 220 w 558"/>
                  <a:gd name="T13" fmla="*/ 591 h 666"/>
                  <a:gd name="T14" fmla="*/ 95 w 558"/>
                  <a:gd name="T15" fmla="*/ 574 h 666"/>
                  <a:gd name="T16" fmla="*/ 0 w 558"/>
                  <a:gd name="T17" fmla="*/ 666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8" h="666">
                    <a:moveTo>
                      <a:pt x="558" y="0"/>
                    </a:moveTo>
                    <a:lnTo>
                      <a:pt x="417" y="46"/>
                    </a:lnTo>
                    <a:lnTo>
                      <a:pt x="351" y="186"/>
                    </a:lnTo>
                    <a:lnTo>
                      <a:pt x="273" y="200"/>
                    </a:lnTo>
                    <a:lnTo>
                      <a:pt x="130" y="370"/>
                    </a:lnTo>
                    <a:lnTo>
                      <a:pt x="255" y="435"/>
                    </a:lnTo>
                    <a:lnTo>
                      <a:pt x="220" y="591"/>
                    </a:lnTo>
                    <a:lnTo>
                      <a:pt x="95" y="574"/>
                    </a:lnTo>
                    <a:lnTo>
                      <a:pt x="0" y="66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8" name="Freeform 1095">
                <a:extLst>
                  <a:ext uri="{FF2B5EF4-FFF2-40B4-BE49-F238E27FC236}">
                    <a16:creationId xmlns:a16="http://schemas.microsoft.com/office/drawing/2014/main" id="{43C2EC48-1661-4375-914B-D8BE34DBD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3" y="1324"/>
                <a:ext cx="7" cy="36"/>
              </a:xfrm>
              <a:custGeom>
                <a:avLst/>
                <a:gdLst>
                  <a:gd name="T0" fmla="*/ 47 w 47"/>
                  <a:gd name="T1" fmla="*/ 251 h 251"/>
                  <a:gd name="T2" fmla="*/ 0 w 47"/>
                  <a:gd name="T3" fmla="*/ 204 h 251"/>
                  <a:gd name="T4" fmla="*/ 35 w 47"/>
                  <a:gd name="T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51">
                    <a:moveTo>
                      <a:pt x="47" y="251"/>
                    </a:moveTo>
                    <a:lnTo>
                      <a:pt x="0" y="204"/>
                    </a:lnTo>
                    <a:lnTo>
                      <a:pt x="3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9" name="Freeform 1096">
                <a:extLst>
                  <a:ext uri="{FF2B5EF4-FFF2-40B4-BE49-F238E27FC236}">
                    <a16:creationId xmlns:a16="http://schemas.microsoft.com/office/drawing/2014/main" id="{DCACD8AB-AB7E-4C61-A13C-17CDAC392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1265"/>
                <a:ext cx="196" cy="87"/>
              </a:xfrm>
              <a:custGeom>
                <a:avLst/>
                <a:gdLst>
                  <a:gd name="T0" fmla="*/ 0 w 1372"/>
                  <a:gd name="T1" fmla="*/ 608 h 608"/>
                  <a:gd name="T2" fmla="*/ 662 w 1372"/>
                  <a:gd name="T3" fmla="*/ 366 h 608"/>
                  <a:gd name="T4" fmla="*/ 1007 w 1372"/>
                  <a:gd name="T5" fmla="*/ 418 h 608"/>
                  <a:gd name="T6" fmla="*/ 1101 w 1372"/>
                  <a:gd name="T7" fmla="*/ 341 h 608"/>
                  <a:gd name="T8" fmla="*/ 1072 w 1372"/>
                  <a:gd name="T9" fmla="*/ 231 h 608"/>
                  <a:gd name="T10" fmla="*/ 1372 w 1372"/>
                  <a:gd name="T11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2" h="608">
                    <a:moveTo>
                      <a:pt x="0" y="608"/>
                    </a:moveTo>
                    <a:lnTo>
                      <a:pt x="662" y="366"/>
                    </a:lnTo>
                    <a:lnTo>
                      <a:pt x="1007" y="418"/>
                    </a:lnTo>
                    <a:lnTo>
                      <a:pt x="1101" y="341"/>
                    </a:lnTo>
                    <a:lnTo>
                      <a:pt x="1072" y="231"/>
                    </a:lnTo>
                    <a:lnTo>
                      <a:pt x="137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0" name="Freeform 1097">
                <a:extLst>
                  <a:ext uri="{FF2B5EF4-FFF2-40B4-BE49-F238E27FC236}">
                    <a16:creationId xmlns:a16="http://schemas.microsoft.com/office/drawing/2014/main" id="{FD6EFC11-A311-4A2F-943A-0494AF649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3" y="1428"/>
                <a:ext cx="95" cy="92"/>
              </a:xfrm>
              <a:custGeom>
                <a:avLst/>
                <a:gdLst>
                  <a:gd name="T0" fmla="*/ 667 w 667"/>
                  <a:gd name="T1" fmla="*/ 0 h 650"/>
                  <a:gd name="T2" fmla="*/ 323 w 667"/>
                  <a:gd name="T3" fmla="*/ 10 h 650"/>
                  <a:gd name="T4" fmla="*/ 256 w 667"/>
                  <a:gd name="T5" fmla="*/ 276 h 650"/>
                  <a:gd name="T6" fmla="*/ 349 w 667"/>
                  <a:gd name="T7" fmla="*/ 339 h 650"/>
                  <a:gd name="T8" fmla="*/ 347 w 667"/>
                  <a:gd name="T9" fmla="*/ 512 h 650"/>
                  <a:gd name="T10" fmla="*/ 191 w 667"/>
                  <a:gd name="T11" fmla="*/ 463 h 650"/>
                  <a:gd name="T12" fmla="*/ 63 w 667"/>
                  <a:gd name="T13" fmla="*/ 649 h 650"/>
                  <a:gd name="T14" fmla="*/ 8 w 667"/>
                  <a:gd name="T15" fmla="*/ 650 h 650"/>
                  <a:gd name="T16" fmla="*/ 0 w 667"/>
                  <a:gd name="T17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7" h="650">
                    <a:moveTo>
                      <a:pt x="667" y="0"/>
                    </a:moveTo>
                    <a:lnTo>
                      <a:pt x="323" y="10"/>
                    </a:lnTo>
                    <a:lnTo>
                      <a:pt x="256" y="276"/>
                    </a:lnTo>
                    <a:lnTo>
                      <a:pt x="349" y="339"/>
                    </a:lnTo>
                    <a:lnTo>
                      <a:pt x="347" y="512"/>
                    </a:lnTo>
                    <a:lnTo>
                      <a:pt x="191" y="463"/>
                    </a:lnTo>
                    <a:lnTo>
                      <a:pt x="63" y="649"/>
                    </a:lnTo>
                    <a:lnTo>
                      <a:pt x="8" y="650"/>
                    </a:lnTo>
                    <a:lnTo>
                      <a:pt x="0" y="6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1" name="Freeform 1098">
                <a:extLst>
                  <a:ext uri="{FF2B5EF4-FFF2-40B4-BE49-F238E27FC236}">
                    <a16:creationId xmlns:a16="http://schemas.microsoft.com/office/drawing/2014/main" id="{348058CF-04A6-4E9E-8B62-D1AF7A5A2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1419"/>
                <a:ext cx="35" cy="102"/>
              </a:xfrm>
              <a:custGeom>
                <a:avLst/>
                <a:gdLst>
                  <a:gd name="T0" fmla="*/ 216 w 246"/>
                  <a:gd name="T1" fmla="*/ 712 h 712"/>
                  <a:gd name="T2" fmla="*/ 180 w 246"/>
                  <a:gd name="T3" fmla="*/ 551 h 712"/>
                  <a:gd name="T4" fmla="*/ 71 w 246"/>
                  <a:gd name="T5" fmla="*/ 519 h 712"/>
                  <a:gd name="T6" fmla="*/ 57 w 246"/>
                  <a:gd name="T7" fmla="*/ 377 h 712"/>
                  <a:gd name="T8" fmla="*/ 246 w 246"/>
                  <a:gd name="T9" fmla="*/ 286 h 712"/>
                  <a:gd name="T10" fmla="*/ 233 w 246"/>
                  <a:gd name="T11" fmla="*/ 129 h 712"/>
                  <a:gd name="T12" fmla="*/ 0 w 246"/>
                  <a:gd name="T13" fmla="*/ 0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712">
                    <a:moveTo>
                      <a:pt x="216" y="712"/>
                    </a:moveTo>
                    <a:lnTo>
                      <a:pt x="180" y="551"/>
                    </a:lnTo>
                    <a:lnTo>
                      <a:pt x="71" y="519"/>
                    </a:lnTo>
                    <a:lnTo>
                      <a:pt x="57" y="377"/>
                    </a:lnTo>
                    <a:lnTo>
                      <a:pt x="246" y="286"/>
                    </a:lnTo>
                    <a:lnTo>
                      <a:pt x="233" y="12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2" name="Freeform 1099">
                <a:extLst>
                  <a:ext uri="{FF2B5EF4-FFF2-40B4-BE49-F238E27FC236}">
                    <a16:creationId xmlns:a16="http://schemas.microsoft.com/office/drawing/2014/main" id="{A12AAD05-294F-4F3B-B3F2-D22A42FA4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1521"/>
                <a:ext cx="130" cy="71"/>
              </a:xfrm>
              <a:custGeom>
                <a:avLst/>
                <a:gdLst>
                  <a:gd name="T0" fmla="*/ 0 w 907"/>
                  <a:gd name="T1" fmla="*/ 501 h 501"/>
                  <a:gd name="T2" fmla="*/ 143 w 907"/>
                  <a:gd name="T3" fmla="*/ 409 h 501"/>
                  <a:gd name="T4" fmla="*/ 113 w 907"/>
                  <a:gd name="T5" fmla="*/ 252 h 501"/>
                  <a:gd name="T6" fmla="*/ 320 w 907"/>
                  <a:gd name="T7" fmla="*/ 51 h 501"/>
                  <a:gd name="T8" fmla="*/ 571 w 907"/>
                  <a:gd name="T9" fmla="*/ 7 h 501"/>
                  <a:gd name="T10" fmla="*/ 907 w 907"/>
                  <a:gd name="T11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7" h="501">
                    <a:moveTo>
                      <a:pt x="0" y="501"/>
                    </a:moveTo>
                    <a:lnTo>
                      <a:pt x="143" y="409"/>
                    </a:lnTo>
                    <a:lnTo>
                      <a:pt x="113" y="252"/>
                    </a:lnTo>
                    <a:lnTo>
                      <a:pt x="320" y="51"/>
                    </a:lnTo>
                    <a:lnTo>
                      <a:pt x="571" y="7"/>
                    </a:lnTo>
                    <a:lnTo>
                      <a:pt x="90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3" name="Line 1100">
                <a:extLst>
                  <a:ext uri="{FF2B5EF4-FFF2-40B4-BE49-F238E27FC236}">
                    <a16:creationId xmlns:a16="http://schemas.microsoft.com/office/drawing/2014/main" id="{8507BBAE-7BFF-4910-952B-DA3D5652DC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40" y="1520"/>
                <a:ext cx="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4" name="Line 1101">
                <a:extLst>
                  <a:ext uri="{FF2B5EF4-FFF2-40B4-BE49-F238E27FC236}">
                    <a16:creationId xmlns:a16="http://schemas.microsoft.com/office/drawing/2014/main" id="{6C105D3A-19CC-4398-A46F-0CF094F617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0" y="1520"/>
                <a:ext cx="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5" name="Freeform 1102">
                <a:extLst>
                  <a:ext uri="{FF2B5EF4-FFF2-40B4-BE49-F238E27FC236}">
                    <a16:creationId xmlns:a16="http://schemas.microsoft.com/office/drawing/2014/main" id="{97F5EDFC-1B7C-4BED-B7DB-E92AA4D96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0" y="1563"/>
                <a:ext cx="25" cy="29"/>
              </a:xfrm>
              <a:custGeom>
                <a:avLst/>
                <a:gdLst>
                  <a:gd name="T0" fmla="*/ 0 w 171"/>
                  <a:gd name="T1" fmla="*/ 0 h 205"/>
                  <a:gd name="T2" fmla="*/ 171 w 171"/>
                  <a:gd name="T3" fmla="*/ 96 h 205"/>
                  <a:gd name="T4" fmla="*/ 75 w 171"/>
                  <a:gd name="T5" fmla="*/ 204 h 205"/>
                  <a:gd name="T6" fmla="*/ 100 w 171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205">
                    <a:moveTo>
                      <a:pt x="0" y="0"/>
                    </a:moveTo>
                    <a:lnTo>
                      <a:pt x="171" y="96"/>
                    </a:lnTo>
                    <a:lnTo>
                      <a:pt x="75" y="204"/>
                    </a:lnTo>
                    <a:lnTo>
                      <a:pt x="100" y="2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6" name="Freeform 1103">
                <a:extLst>
                  <a:ext uri="{FF2B5EF4-FFF2-40B4-BE49-F238E27FC236}">
                    <a16:creationId xmlns:a16="http://schemas.microsoft.com/office/drawing/2014/main" id="{EB82EDD8-DF44-48D2-B07A-D774CCBDB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592"/>
                <a:ext cx="15" cy="51"/>
              </a:xfrm>
              <a:custGeom>
                <a:avLst/>
                <a:gdLst>
                  <a:gd name="T0" fmla="*/ 109 w 109"/>
                  <a:gd name="T1" fmla="*/ 0 h 359"/>
                  <a:gd name="T2" fmla="*/ 99 w 109"/>
                  <a:gd name="T3" fmla="*/ 15 h 359"/>
                  <a:gd name="T4" fmla="*/ 0 w 109"/>
                  <a:gd name="T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359">
                    <a:moveTo>
                      <a:pt x="109" y="0"/>
                    </a:moveTo>
                    <a:lnTo>
                      <a:pt x="99" y="15"/>
                    </a:lnTo>
                    <a:lnTo>
                      <a:pt x="0" y="3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7" name="Line 1104">
                <a:extLst>
                  <a:ext uri="{FF2B5EF4-FFF2-40B4-BE49-F238E27FC236}">
                    <a16:creationId xmlns:a16="http://schemas.microsoft.com/office/drawing/2014/main" id="{B2043463-0042-4113-929E-4A8A53724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84" y="1592"/>
                <a:ext cx="26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8" name="Freeform 1105">
                <a:extLst>
                  <a:ext uri="{FF2B5EF4-FFF2-40B4-BE49-F238E27FC236}">
                    <a16:creationId xmlns:a16="http://schemas.microsoft.com/office/drawing/2014/main" id="{AE700696-C70A-4A71-9B12-46FF5F413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1592"/>
                <a:ext cx="125" cy="71"/>
              </a:xfrm>
              <a:custGeom>
                <a:avLst/>
                <a:gdLst>
                  <a:gd name="T0" fmla="*/ 872 w 872"/>
                  <a:gd name="T1" fmla="*/ 404 h 493"/>
                  <a:gd name="T2" fmla="*/ 824 w 872"/>
                  <a:gd name="T3" fmla="*/ 482 h 493"/>
                  <a:gd name="T4" fmla="*/ 432 w 872"/>
                  <a:gd name="T5" fmla="*/ 493 h 493"/>
                  <a:gd name="T6" fmla="*/ 234 w 872"/>
                  <a:gd name="T7" fmla="*/ 35 h 493"/>
                  <a:gd name="T8" fmla="*/ 0 w 872"/>
                  <a:gd name="T9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2" h="493">
                    <a:moveTo>
                      <a:pt x="872" y="404"/>
                    </a:moveTo>
                    <a:lnTo>
                      <a:pt x="824" y="482"/>
                    </a:lnTo>
                    <a:lnTo>
                      <a:pt x="432" y="493"/>
                    </a:lnTo>
                    <a:lnTo>
                      <a:pt x="234" y="3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9" name="Freeform 1106">
                <a:extLst>
                  <a:ext uri="{FF2B5EF4-FFF2-40B4-BE49-F238E27FC236}">
                    <a16:creationId xmlns:a16="http://schemas.microsoft.com/office/drawing/2014/main" id="{17052353-BF56-4CA9-BD52-48539BABE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1578"/>
                <a:ext cx="133" cy="72"/>
              </a:xfrm>
              <a:custGeom>
                <a:avLst/>
                <a:gdLst>
                  <a:gd name="T0" fmla="*/ 934 w 934"/>
                  <a:gd name="T1" fmla="*/ 0 h 501"/>
                  <a:gd name="T2" fmla="*/ 932 w 934"/>
                  <a:gd name="T3" fmla="*/ 3 h 501"/>
                  <a:gd name="T4" fmla="*/ 867 w 934"/>
                  <a:gd name="T5" fmla="*/ 153 h 501"/>
                  <a:gd name="T6" fmla="*/ 48 w 934"/>
                  <a:gd name="T7" fmla="*/ 423 h 501"/>
                  <a:gd name="T8" fmla="*/ 0 w 934"/>
                  <a:gd name="T9" fmla="*/ 501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4" h="501">
                    <a:moveTo>
                      <a:pt x="934" y="0"/>
                    </a:moveTo>
                    <a:lnTo>
                      <a:pt x="932" y="3"/>
                    </a:lnTo>
                    <a:lnTo>
                      <a:pt x="867" y="153"/>
                    </a:lnTo>
                    <a:lnTo>
                      <a:pt x="48" y="423"/>
                    </a:lnTo>
                    <a:lnTo>
                      <a:pt x="0" y="5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0" name="Freeform 1107">
                <a:extLst>
                  <a:ext uri="{FF2B5EF4-FFF2-40B4-BE49-F238E27FC236}">
                    <a16:creationId xmlns:a16="http://schemas.microsoft.com/office/drawing/2014/main" id="{0B159A44-3D70-4F73-A7C5-098ECA079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1650"/>
                <a:ext cx="37" cy="52"/>
              </a:xfrm>
              <a:custGeom>
                <a:avLst/>
                <a:gdLst>
                  <a:gd name="T0" fmla="*/ 261 w 261"/>
                  <a:gd name="T1" fmla="*/ 365 h 365"/>
                  <a:gd name="T2" fmla="*/ 94 w 261"/>
                  <a:gd name="T3" fmla="*/ 2 h 365"/>
                  <a:gd name="T4" fmla="*/ 0 w 261"/>
                  <a:gd name="T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1" h="365">
                    <a:moveTo>
                      <a:pt x="261" y="365"/>
                    </a:moveTo>
                    <a:lnTo>
                      <a:pt x="94" y="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1" name="Freeform 1108">
                <a:extLst>
                  <a:ext uri="{FF2B5EF4-FFF2-40B4-BE49-F238E27FC236}">
                    <a16:creationId xmlns:a16="http://schemas.microsoft.com/office/drawing/2014/main" id="{A29F096D-31FA-4E84-AA33-9DCB19A78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1" y="1702"/>
                <a:ext cx="12" cy="49"/>
              </a:xfrm>
              <a:custGeom>
                <a:avLst/>
                <a:gdLst>
                  <a:gd name="T0" fmla="*/ 79 w 90"/>
                  <a:gd name="T1" fmla="*/ 0 h 344"/>
                  <a:gd name="T2" fmla="*/ 0 w 90"/>
                  <a:gd name="T3" fmla="*/ 61 h 344"/>
                  <a:gd name="T4" fmla="*/ 90 w 90"/>
                  <a:gd name="T5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344">
                    <a:moveTo>
                      <a:pt x="79" y="0"/>
                    </a:moveTo>
                    <a:lnTo>
                      <a:pt x="0" y="61"/>
                    </a:lnTo>
                    <a:lnTo>
                      <a:pt x="90" y="34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2" name="Freeform 1109">
                <a:extLst>
                  <a:ext uri="{FF2B5EF4-FFF2-40B4-BE49-F238E27FC236}">
                    <a16:creationId xmlns:a16="http://schemas.microsoft.com/office/drawing/2014/main" id="{12958B91-7A5F-49D4-ADAB-4DA709952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7" y="1510"/>
                <a:ext cx="27" cy="68"/>
              </a:xfrm>
              <a:custGeom>
                <a:avLst/>
                <a:gdLst>
                  <a:gd name="T0" fmla="*/ 104 w 184"/>
                  <a:gd name="T1" fmla="*/ 472 h 472"/>
                  <a:gd name="T2" fmla="*/ 184 w 184"/>
                  <a:gd name="T3" fmla="*/ 316 h 472"/>
                  <a:gd name="T4" fmla="*/ 0 w 184"/>
                  <a:gd name="T5" fmla="*/ 0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4" h="472">
                    <a:moveTo>
                      <a:pt x="104" y="472"/>
                    </a:moveTo>
                    <a:lnTo>
                      <a:pt x="184" y="3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3" name="Freeform 1110">
                <a:extLst>
                  <a:ext uri="{FF2B5EF4-FFF2-40B4-BE49-F238E27FC236}">
                    <a16:creationId xmlns:a16="http://schemas.microsoft.com/office/drawing/2014/main" id="{E679CE88-0F5B-4C16-BE02-3D02476FC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7" y="1457"/>
                <a:ext cx="28" cy="53"/>
              </a:xfrm>
              <a:custGeom>
                <a:avLst/>
                <a:gdLst>
                  <a:gd name="T0" fmla="*/ 0 w 193"/>
                  <a:gd name="T1" fmla="*/ 373 h 373"/>
                  <a:gd name="T2" fmla="*/ 177 w 193"/>
                  <a:gd name="T3" fmla="*/ 78 h 373"/>
                  <a:gd name="T4" fmla="*/ 193 w 193"/>
                  <a:gd name="T5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373">
                    <a:moveTo>
                      <a:pt x="0" y="373"/>
                    </a:moveTo>
                    <a:lnTo>
                      <a:pt x="177" y="78"/>
                    </a:lnTo>
                    <a:lnTo>
                      <a:pt x="19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4" name="Freeform 1111">
                <a:extLst>
                  <a:ext uri="{FF2B5EF4-FFF2-40B4-BE49-F238E27FC236}">
                    <a16:creationId xmlns:a16="http://schemas.microsoft.com/office/drawing/2014/main" id="{83F095DD-4FD1-4FAE-AC94-D4A3C571D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7" y="1461"/>
                <a:ext cx="16" cy="19"/>
              </a:xfrm>
              <a:custGeom>
                <a:avLst/>
                <a:gdLst>
                  <a:gd name="T0" fmla="*/ 108 w 108"/>
                  <a:gd name="T1" fmla="*/ 127 h 127"/>
                  <a:gd name="T2" fmla="*/ 62 w 108"/>
                  <a:gd name="T3" fmla="*/ 33 h 127"/>
                  <a:gd name="T4" fmla="*/ 0 w 108"/>
                  <a:gd name="T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" h="127">
                    <a:moveTo>
                      <a:pt x="108" y="127"/>
                    </a:moveTo>
                    <a:lnTo>
                      <a:pt x="62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5" name="Freeform 1112">
                <a:extLst>
                  <a:ext uri="{FF2B5EF4-FFF2-40B4-BE49-F238E27FC236}">
                    <a16:creationId xmlns:a16="http://schemas.microsoft.com/office/drawing/2014/main" id="{D1D43E67-C022-4494-A2E0-AB708C29BC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1480"/>
                <a:ext cx="4" cy="40"/>
              </a:xfrm>
              <a:custGeom>
                <a:avLst/>
                <a:gdLst>
                  <a:gd name="T0" fmla="*/ 27 w 30"/>
                  <a:gd name="T1" fmla="*/ 282 h 282"/>
                  <a:gd name="T2" fmla="*/ 30 w 30"/>
                  <a:gd name="T3" fmla="*/ 79 h 282"/>
                  <a:gd name="T4" fmla="*/ 0 w 30"/>
                  <a:gd name="T5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82">
                    <a:moveTo>
                      <a:pt x="27" y="282"/>
                    </a:moveTo>
                    <a:lnTo>
                      <a:pt x="30" y="7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6" name="Freeform 1113">
                <a:extLst>
                  <a:ext uri="{FF2B5EF4-FFF2-40B4-BE49-F238E27FC236}">
                    <a16:creationId xmlns:a16="http://schemas.microsoft.com/office/drawing/2014/main" id="{A3D025CE-1CC1-4D78-BF5E-35A729BEF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1428"/>
                <a:ext cx="29" cy="33"/>
              </a:xfrm>
              <a:custGeom>
                <a:avLst/>
                <a:gdLst>
                  <a:gd name="T0" fmla="*/ 201 w 201"/>
                  <a:gd name="T1" fmla="*/ 237 h 237"/>
                  <a:gd name="T2" fmla="*/ 60 w 201"/>
                  <a:gd name="T3" fmla="*/ 204 h 237"/>
                  <a:gd name="T4" fmla="*/ 0 w 201"/>
                  <a:gd name="T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1" h="237">
                    <a:moveTo>
                      <a:pt x="201" y="237"/>
                    </a:moveTo>
                    <a:lnTo>
                      <a:pt x="60" y="20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7" name="Line 1114">
                <a:extLst>
                  <a:ext uri="{FF2B5EF4-FFF2-40B4-BE49-F238E27FC236}">
                    <a16:creationId xmlns:a16="http://schemas.microsoft.com/office/drawing/2014/main" id="{AB9A8FF7-7128-4CE2-8F26-3A3A04291A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0" y="1360"/>
                <a:ext cx="48" cy="6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8" name="Line 1115">
                <a:extLst>
                  <a:ext uri="{FF2B5EF4-FFF2-40B4-BE49-F238E27FC236}">
                    <a16:creationId xmlns:a16="http://schemas.microsoft.com/office/drawing/2014/main" id="{C191BE1D-24D4-4495-BFE1-E66025E94C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1578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9" name="Freeform 1116">
                <a:extLst>
                  <a:ext uri="{FF2B5EF4-FFF2-40B4-BE49-F238E27FC236}">
                    <a16:creationId xmlns:a16="http://schemas.microsoft.com/office/drawing/2014/main" id="{6D74FFC5-F733-4F02-8239-00E92D1832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" y="1520"/>
                <a:ext cx="18" cy="58"/>
              </a:xfrm>
              <a:custGeom>
                <a:avLst/>
                <a:gdLst>
                  <a:gd name="T0" fmla="*/ 0 w 129"/>
                  <a:gd name="T1" fmla="*/ 408 h 408"/>
                  <a:gd name="T2" fmla="*/ 14 w 129"/>
                  <a:gd name="T3" fmla="*/ 375 h 408"/>
                  <a:gd name="T4" fmla="*/ 124 w 129"/>
                  <a:gd name="T5" fmla="*/ 346 h 408"/>
                  <a:gd name="T6" fmla="*/ 129 w 129"/>
                  <a:gd name="T7" fmla="*/ 0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408">
                    <a:moveTo>
                      <a:pt x="0" y="408"/>
                    </a:moveTo>
                    <a:lnTo>
                      <a:pt x="14" y="375"/>
                    </a:lnTo>
                    <a:lnTo>
                      <a:pt x="124" y="346"/>
                    </a:lnTo>
                    <a:lnTo>
                      <a:pt x="12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0" name="Freeform 1117">
                <a:extLst>
                  <a:ext uri="{FF2B5EF4-FFF2-40B4-BE49-F238E27FC236}">
                    <a16:creationId xmlns:a16="http://schemas.microsoft.com/office/drawing/2014/main" id="{3BC41162-F27D-4A1D-8F7A-12B86E2EB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" y="1578"/>
                <a:ext cx="26" cy="89"/>
              </a:xfrm>
              <a:custGeom>
                <a:avLst/>
                <a:gdLst>
                  <a:gd name="T0" fmla="*/ 0 w 179"/>
                  <a:gd name="T1" fmla="*/ 623 h 623"/>
                  <a:gd name="T2" fmla="*/ 113 w 179"/>
                  <a:gd name="T3" fmla="*/ 405 h 623"/>
                  <a:gd name="T4" fmla="*/ 84 w 179"/>
                  <a:gd name="T5" fmla="*/ 311 h 623"/>
                  <a:gd name="T6" fmla="*/ 85 w 179"/>
                  <a:gd name="T7" fmla="*/ 248 h 623"/>
                  <a:gd name="T8" fmla="*/ 131 w 179"/>
                  <a:gd name="T9" fmla="*/ 249 h 623"/>
                  <a:gd name="T10" fmla="*/ 179 w 179"/>
                  <a:gd name="T11" fmla="*/ 156 h 623"/>
                  <a:gd name="T12" fmla="*/ 90 w 179"/>
                  <a:gd name="T13" fmla="*/ 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" h="623">
                    <a:moveTo>
                      <a:pt x="0" y="623"/>
                    </a:moveTo>
                    <a:lnTo>
                      <a:pt x="113" y="405"/>
                    </a:lnTo>
                    <a:lnTo>
                      <a:pt x="84" y="311"/>
                    </a:lnTo>
                    <a:lnTo>
                      <a:pt x="85" y="248"/>
                    </a:lnTo>
                    <a:lnTo>
                      <a:pt x="131" y="249"/>
                    </a:lnTo>
                    <a:lnTo>
                      <a:pt x="179" y="156"/>
                    </a:lnTo>
                    <a:lnTo>
                      <a:pt x="9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1" name="Line 1118">
                <a:extLst>
                  <a:ext uri="{FF2B5EF4-FFF2-40B4-BE49-F238E27FC236}">
                    <a16:creationId xmlns:a16="http://schemas.microsoft.com/office/drawing/2014/main" id="{A81F52FD-F484-4A5C-8DC9-CA5904D94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68" y="1578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2" name="Freeform 1119">
                <a:extLst>
                  <a:ext uri="{FF2B5EF4-FFF2-40B4-BE49-F238E27FC236}">
                    <a16:creationId xmlns:a16="http://schemas.microsoft.com/office/drawing/2014/main" id="{DC2A8952-EE60-4133-91BE-3B4838809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2" y="1685"/>
                <a:ext cx="72" cy="35"/>
              </a:xfrm>
              <a:custGeom>
                <a:avLst/>
                <a:gdLst>
                  <a:gd name="T0" fmla="*/ 504 w 504"/>
                  <a:gd name="T1" fmla="*/ 0 h 247"/>
                  <a:gd name="T2" fmla="*/ 424 w 504"/>
                  <a:gd name="T3" fmla="*/ 77 h 247"/>
                  <a:gd name="T4" fmla="*/ 345 w 504"/>
                  <a:gd name="T5" fmla="*/ 92 h 247"/>
                  <a:gd name="T6" fmla="*/ 219 w 504"/>
                  <a:gd name="T7" fmla="*/ 153 h 247"/>
                  <a:gd name="T8" fmla="*/ 218 w 504"/>
                  <a:gd name="T9" fmla="*/ 231 h 247"/>
                  <a:gd name="T10" fmla="*/ 155 w 504"/>
                  <a:gd name="T11" fmla="*/ 247 h 247"/>
                  <a:gd name="T12" fmla="*/ 125 w 504"/>
                  <a:gd name="T13" fmla="*/ 183 h 247"/>
                  <a:gd name="T14" fmla="*/ 30 w 504"/>
                  <a:gd name="T15" fmla="*/ 213 h 247"/>
                  <a:gd name="T16" fmla="*/ 0 w 504"/>
                  <a:gd name="T17" fmla="*/ 11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4" h="247">
                    <a:moveTo>
                      <a:pt x="504" y="0"/>
                    </a:moveTo>
                    <a:lnTo>
                      <a:pt x="424" y="77"/>
                    </a:lnTo>
                    <a:lnTo>
                      <a:pt x="345" y="92"/>
                    </a:lnTo>
                    <a:lnTo>
                      <a:pt x="219" y="153"/>
                    </a:lnTo>
                    <a:lnTo>
                      <a:pt x="218" y="231"/>
                    </a:lnTo>
                    <a:lnTo>
                      <a:pt x="155" y="247"/>
                    </a:lnTo>
                    <a:lnTo>
                      <a:pt x="125" y="183"/>
                    </a:lnTo>
                    <a:lnTo>
                      <a:pt x="30" y="213"/>
                    </a:lnTo>
                    <a:lnTo>
                      <a:pt x="0" y="1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3" name="Freeform 1120">
                <a:extLst>
                  <a:ext uri="{FF2B5EF4-FFF2-40B4-BE49-F238E27FC236}">
                    <a16:creationId xmlns:a16="http://schemas.microsoft.com/office/drawing/2014/main" id="{F0E8EE77-5248-473B-BEB8-F82D45608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4" y="1667"/>
                <a:ext cx="11" cy="18"/>
              </a:xfrm>
              <a:custGeom>
                <a:avLst/>
                <a:gdLst>
                  <a:gd name="T0" fmla="*/ 0 w 79"/>
                  <a:gd name="T1" fmla="*/ 124 h 124"/>
                  <a:gd name="T2" fmla="*/ 1 w 79"/>
                  <a:gd name="T3" fmla="*/ 61 h 124"/>
                  <a:gd name="T4" fmla="*/ 79 w 79"/>
                  <a:gd name="T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124">
                    <a:moveTo>
                      <a:pt x="0" y="124"/>
                    </a:moveTo>
                    <a:lnTo>
                      <a:pt x="1" y="61"/>
                    </a:lnTo>
                    <a:lnTo>
                      <a:pt x="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4" name="Freeform 1121">
                <a:extLst>
                  <a:ext uri="{FF2B5EF4-FFF2-40B4-BE49-F238E27FC236}">
                    <a16:creationId xmlns:a16="http://schemas.microsoft.com/office/drawing/2014/main" id="{25D0A4C9-2927-44BC-B2B7-141761BBA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" y="1640"/>
                <a:ext cx="195" cy="36"/>
              </a:xfrm>
              <a:custGeom>
                <a:avLst/>
                <a:gdLst>
                  <a:gd name="T0" fmla="*/ 1365 w 1365"/>
                  <a:gd name="T1" fmla="*/ 118 h 256"/>
                  <a:gd name="T2" fmla="*/ 1254 w 1365"/>
                  <a:gd name="T3" fmla="*/ 180 h 256"/>
                  <a:gd name="T4" fmla="*/ 1176 w 1365"/>
                  <a:gd name="T5" fmla="*/ 210 h 256"/>
                  <a:gd name="T6" fmla="*/ 1160 w 1365"/>
                  <a:gd name="T7" fmla="*/ 256 h 256"/>
                  <a:gd name="T8" fmla="*/ 1050 w 1365"/>
                  <a:gd name="T9" fmla="*/ 255 h 256"/>
                  <a:gd name="T10" fmla="*/ 1021 w 1365"/>
                  <a:gd name="T11" fmla="*/ 113 h 256"/>
                  <a:gd name="T12" fmla="*/ 942 w 1365"/>
                  <a:gd name="T13" fmla="*/ 112 h 256"/>
                  <a:gd name="T14" fmla="*/ 741 w 1365"/>
                  <a:gd name="T15" fmla="*/ 0 h 256"/>
                  <a:gd name="T16" fmla="*/ 690 w 1365"/>
                  <a:gd name="T17" fmla="*/ 172 h 256"/>
                  <a:gd name="T18" fmla="*/ 487 w 1365"/>
                  <a:gd name="T19" fmla="*/ 169 h 256"/>
                  <a:gd name="T20" fmla="*/ 361 w 1365"/>
                  <a:gd name="T21" fmla="*/ 229 h 256"/>
                  <a:gd name="T22" fmla="*/ 252 w 1365"/>
                  <a:gd name="T23" fmla="*/ 166 h 256"/>
                  <a:gd name="T24" fmla="*/ 299 w 1365"/>
                  <a:gd name="T25" fmla="*/ 103 h 256"/>
                  <a:gd name="T26" fmla="*/ 222 w 1365"/>
                  <a:gd name="T27" fmla="*/ 86 h 256"/>
                  <a:gd name="T28" fmla="*/ 173 w 1365"/>
                  <a:gd name="T29" fmla="*/ 180 h 256"/>
                  <a:gd name="T30" fmla="*/ 95 w 1365"/>
                  <a:gd name="T31" fmla="*/ 179 h 256"/>
                  <a:gd name="T32" fmla="*/ 31 w 1365"/>
                  <a:gd name="T33" fmla="*/ 256 h 256"/>
                  <a:gd name="T34" fmla="*/ 0 w 1365"/>
                  <a:gd name="T35" fmla="*/ 193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65" h="256">
                    <a:moveTo>
                      <a:pt x="1365" y="118"/>
                    </a:moveTo>
                    <a:lnTo>
                      <a:pt x="1254" y="180"/>
                    </a:lnTo>
                    <a:lnTo>
                      <a:pt x="1176" y="210"/>
                    </a:lnTo>
                    <a:lnTo>
                      <a:pt x="1160" y="256"/>
                    </a:lnTo>
                    <a:lnTo>
                      <a:pt x="1050" y="255"/>
                    </a:lnTo>
                    <a:lnTo>
                      <a:pt x="1021" y="113"/>
                    </a:lnTo>
                    <a:lnTo>
                      <a:pt x="942" y="112"/>
                    </a:lnTo>
                    <a:lnTo>
                      <a:pt x="741" y="0"/>
                    </a:lnTo>
                    <a:lnTo>
                      <a:pt x="690" y="172"/>
                    </a:lnTo>
                    <a:lnTo>
                      <a:pt x="487" y="169"/>
                    </a:lnTo>
                    <a:lnTo>
                      <a:pt x="361" y="229"/>
                    </a:lnTo>
                    <a:lnTo>
                      <a:pt x="252" y="166"/>
                    </a:lnTo>
                    <a:lnTo>
                      <a:pt x="299" y="103"/>
                    </a:lnTo>
                    <a:lnTo>
                      <a:pt x="222" y="86"/>
                    </a:lnTo>
                    <a:lnTo>
                      <a:pt x="173" y="180"/>
                    </a:lnTo>
                    <a:lnTo>
                      <a:pt x="95" y="179"/>
                    </a:lnTo>
                    <a:lnTo>
                      <a:pt x="31" y="256"/>
                    </a:lnTo>
                    <a:lnTo>
                      <a:pt x="0" y="19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5" name="Freeform 1122">
                <a:extLst>
                  <a:ext uri="{FF2B5EF4-FFF2-40B4-BE49-F238E27FC236}">
                    <a16:creationId xmlns:a16="http://schemas.microsoft.com/office/drawing/2014/main" id="{35715C9C-0456-4436-8902-54353EF17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4" y="1683"/>
                <a:ext cx="45" cy="13"/>
              </a:xfrm>
              <a:custGeom>
                <a:avLst/>
                <a:gdLst>
                  <a:gd name="T0" fmla="*/ 313 w 313"/>
                  <a:gd name="T1" fmla="*/ 49 h 93"/>
                  <a:gd name="T2" fmla="*/ 234 w 313"/>
                  <a:gd name="T3" fmla="*/ 17 h 93"/>
                  <a:gd name="T4" fmla="*/ 172 w 313"/>
                  <a:gd name="T5" fmla="*/ 0 h 93"/>
                  <a:gd name="T6" fmla="*/ 124 w 313"/>
                  <a:gd name="T7" fmla="*/ 15 h 93"/>
                  <a:gd name="T8" fmla="*/ 124 w 313"/>
                  <a:gd name="T9" fmla="*/ 46 h 93"/>
                  <a:gd name="T10" fmla="*/ 140 w 313"/>
                  <a:gd name="T11" fmla="*/ 78 h 93"/>
                  <a:gd name="T12" fmla="*/ 123 w 313"/>
                  <a:gd name="T13" fmla="*/ 93 h 93"/>
                  <a:gd name="T14" fmla="*/ 77 w 313"/>
                  <a:gd name="T15" fmla="*/ 77 h 93"/>
                  <a:gd name="T16" fmla="*/ 46 w 313"/>
                  <a:gd name="T17" fmla="*/ 76 h 93"/>
                  <a:gd name="T18" fmla="*/ 0 w 313"/>
                  <a:gd name="T19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93">
                    <a:moveTo>
                      <a:pt x="313" y="49"/>
                    </a:moveTo>
                    <a:lnTo>
                      <a:pt x="234" y="17"/>
                    </a:lnTo>
                    <a:lnTo>
                      <a:pt x="172" y="0"/>
                    </a:lnTo>
                    <a:lnTo>
                      <a:pt x="124" y="15"/>
                    </a:lnTo>
                    <a:lnTo>
                      <a:pt x="124" y="46"/>
                    </a:lnTo>
                    <a:lnTo>
                      <a:pt x="140" y="78"/>
                    </a:lnTo>
                    <a:lnTo>
                      <a:pt x="123" y="93"/>
                    </a:lnTo>
                    <a:lnTo>
                      <a:pt x="77" y="77"/>
                    </a:lnTo>
                    <a:lnTo>
                      <a:pt x="46" y="76"/>
                    </a:lnTo>
                    <a:lnTo>
                      <a:pt x="0" y="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6" name="Freeform 1123">
                <a:extLst>
                  <a:ext uri="{FF2B5EF4-FFF2-40B4-BE49-F238E27FC236}">
                    <a16:creationId xmlns:a16="http://schemas.microsoft.com/office/drawing/2014/main" id="{C31908CC-4877-4B4B-902D-79C93397A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4" y="1690"/>
                <a:ext cx="95" cy="78"/>
              </a:xfrm>
              <a:custGeom>
                <a:avLst/>
                <a:gdLst>
                  <a:gd name="T0" fmla="*/ 0 w 665"/>
                  <a:gd name="T1" fmla="*/ 445 h 544"/>
                  <a:gd name="T2" fmla="*/ 1 w 665"/>
                  <a:gd name="T3" fmla="*/ 444 h 544"/>
                  <a:gd name="T4" fmla="*/ 95 w 665"/>
                  <a:gd name="T5" fmla="*/ 368 h 544"/>
                  <a:gd name="T6" fmla="*/ 172 w 665"/>
                  <a:gd name="T7" fmla="*/ 463 h 544"/>
                  <a:gd name="T8" fmla="*/ 250 w 665"/>
                  <a:gd name="T9" fmla="*/ 527 h 544"/>
                  <a:gd name="T10" fmla="*/ 312 w 665"/>
                  <a:gd name="T11" fmla="*/ 544 h 544"/>
                  <a:gd name="T12" fmla="*/ 343 w 665"/>
                  <a:gd name="T13" fmla="*/ 497 h 544"/>
                  <a:gd name="T14" fmla="*/ 268 w 665"/>
                  <a:gd name="T15" fmla="*/ 323 h 544"/>
                  <a:gd name="T16" fmla="*/ 333 w 665"/>
                  <a:gd name="T17" fmla="*/ 167 h 544"/>
                  <a:gd name="T18" fmla="*/ 474 w 665"/>
                  <a:gd name="T19" fmla="*/ 154 h 544"/>
                  <a:gd name="T20" fmla="*/ 471 w 665"/>
                  <a:gd name="T21" fmla="*/ 343 h 544"/>
                  <a:gd name="T22" fmla="*/ 534 w 665"/>
                  <a:gd name="T23" fmla="*/ 375 h 544"/>
                  <a:gd name="T24" fmla="*/ 566 w 665"/>
                  <a:gd name="T25" fmla="*/ 281 h 544"/>
                  <a:gd name="T26" fmla="*/ 630 w 665"/>
                  <a:gd name="T27" fmla="*/ 266 h 544"/>
                  <a:gd name="T28" fmla="*/ 647 w 665"/>
                  <a:gd name="T29" fmla="*/ 125 h 544"/>
                  <a:gd name="T30" fmla="*/ 600 w 665"/>
                  <a:gd name="T31" fmla="*/ 93 h 544"/>
                  <a:gd name="T32" fmla="*/ 665 w 665"/>
                  <a:gd name="T33" fmla="*/ 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5" h="544">
                    <a:moveTo>
                      <a:pt x="0" y="445"/>
                    </a:moveTo>
                    <a:lnTo>
                      <a:pt x="1" y="444"/>
                    </a:lnTo>
                    <a:lnTo>
                      <a:pt x="95" y="368"/>
                    </a:lnTo>
                    <a:lnTo>
                      <a:pt x="172" y="463"/>
                    </a:lnTo>
                    <a:lnTo>
                      <a:pt x="250" y="527"/>
                    </a:lnTo>
                    <a:lnTo>
                      <a:pt x="312" y="544"/>
                    </a:lnTo>
                    <a:lnTo>
                      <a:pt x="343" y="497"/>
                    </a:lnTo>
                    <a:lnTo>
                      <a:pt x="268" y="323"/>
                    </a:lnTo>
                    <a:lnTo>
                      <a:pt x="333" y="167"/>
                    </a:lnTo>
                    <a:lnTo>
                      <a:pt x="474" y="154"/>
                    </a:lnTo>
                    <a:lnTo>
                      <a:pt x="471" y="343"/>
                    </a:lnTo>
                    <a:lnTo>
                      <a:pt x="534" y="375"/>
                    </a:lnTo>
                    <a:lnTo>
                      <a:pt x="566" y="281"/>
                    </a:lnTo>
                    <a:lnTo>
                      <a:pt x="630" y="266"/>
                    </a:lnTo>
                    <a:lnTo>
                      <a:pt x="647" y="125"/>
                    </a:lnTo>
                    <a:lnTo>
                      <a:pt x="600" y="93"/>
                    </a:lnTo>
                    <a:lnTo>
                      <a:pt x="66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7" name="Freeform 1124">
                <a:extLst>
                  <a:ext uri="{FF2B5EF4-FFF2-40B4-BE49-F238E27FC236}">
                    <a16:creationId xmlns:a16="http://schemas.microsoft.com/office/drawing/2014/main" id="{0597044F-D76A-4CA5-97DE-0A134B169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690"/>
                <a:ext cx="186" cy="43"/>
              </a:xfrm>
              <a:custGeom>
                <a:avLst/>
                <a:gdLst>
                  <a:gd name="T0" fmla="*/ 1305 w 1305"/>
                  <a:gd name="T1" fmla="*/ 199 h 297"/>
                  <a:gd name="T2" fmla="*/ 1297 w 1305"/>
                  <a:gd name="T3" fmla="*/ 207 h 297"/>
                  <a:gd name="T4" fmla="*/ 1267 w 1305"/>
                  <a:gd name="T5" fmla="*/ 143 h 297"/>
                  <a:gd name="T6" fmla="*/ 1220 w 1305"/>
                  <a:gd name="T7" fmla="*/ 143 h 297"/>
                  <a:gd name="T8" fmla="*/ 1141 w 1305"/>
                  <a:gd name="T9" fmla="*/ 205 h 297"/>
                  <a:gd name="T10" fmla="*/ 1140 w 1305"/>
                  <a:gd name="T11" fmla="*/ 251 h 297"/>
                  <a:gd name="T12" fmla="*/ 1077 w 1305"/>
                  <a:gd name="T13" fmla="*/ 297 h 297"/>
                  <a:gd name="T14" fmla="*/ 813 w 1305"/>
                  <a:gd name="T15" fmla="*/ 106 h 297"/>
                  <a:gd name="T16" fmla="*/ 781 w 1305"/>
                  <a:gd name="T17" fmla="*/ 152 h 297"/>
                  <a:gd name="T18" fmla="*/ 687 w 1305"/>
                  <a:gd name="T19" fmla="*/ 135 h 297"/>
                  <a:gd name="T20" fmla="*/ 623 w 1305"/>
                  <a:gd name="T21" fmla="*/ 197 h 297"/>
                  <a:gd name="T22" fmla="*/ 593 w 1305"/>
                  <a:gd name="T23" fmla="*/ 149 h 297"/>
                  <a:gd name="T24" fmla="*/ 451 w 1305"/>
                  <a:gd name="T25" fmla="*/ 179 h 297"/>
                  <a:gd name="T26" fmla="*/ 452 w 1305"/>
                  <a:gd name="T27" fmla="*/ 116 h 297"/>
                  <a:gd name="T28" fmla="*/ 422 w 1305"/>
                  <a:gd name="T29" fmla="*/ 85 h 297"/>
                  <a:gd name="T30" fmla="*/ 327 w 1305"/>
                  <a:gd name="T31" fmla="*/ 115 h 297"/>
                  <a:gd name="T32" fmla="*/ 109 w 1305"/>
                  <a:gd name="T33" fmla="*/ 48 h 297"/>
                  <a:gd name="T34" fmla="*/ 61 w 1305"/>
                  <a:gd name="T35" fmla="*/ 95 h 297"/>
                  <a:gd name="T36" fmla="*/ 30 w 1305"/>
                  <a:gd name="T37" fmla="*/ 79 h 297"/>
                  <a:gd name="T38" fmla="*/ 46 w 1305"/>
                  <a:gd name="T39" fmla="*/ 16 h 297"/>
                  <a:gd name="T40" fmla="*/ 0 w 1305"/>
                  <a:gd name="T41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5" h="297">
                    <a:moveTo>
                      <a:pt x="1305" y="199"/>
                    </a:moveTo>
                    <a:lnTo>
                      <a:pt x="1297" y="207"/>
                    </a:lnTo>
                    <a:lnTo>
                      <a:pt x="1267" y="143"/>
                    </a:lnTo>
                    <a:lnTo>
                      <a:pt x="1220" y="143"/>
                    </a:lnTo>
                    <a:lnTo>
                      <a:pt x="1141" y="205"/>
                    </a:lnTo>
                    <a:lnTo>
                      <a:pt x="1140" y="251"/>
                    </a:lnTo>
                    <a:lnTo>
                      <a:pt x="1077" y="297"/>
                    </a:lnTo>
                    <a:lnTo>
                      <a:pt x="813" y="106"/>
                    </a:lnTo>
                    <a:lnTo>
                      <a:pt x="781" y="152"/>
                    </a:lnTo>
                    <a:lnTo>
                      <a:pt x="687" y="135"/>
                    </a:lnTo>
                    <a:lnTo>
                      <a:pt x="623" y="197"/>
                    </a:lnTo>
                    <a:lnTo>
                      <a:pt x="593" y="149"/>
                    </a:lnTo>
                    <a:lnTo>
                      <a:pt x="451" y="179"/>
                    </a:lnTo>
                    <a:lnTo>
                      <a:pt x="452" y="116"/>
                    </a:lnTo>
                    <a:lnTo>
                      <a:pt x="422" y="85"/>
                    </a:lnTo>
                    <a:lnTo>
                      <a:pt x="327" y="115"/>
                    </a:lnTo>
                    <a:lnTo>
                      <a:pt x="109" y="48"/>
                    </a:lnTo>
                    <a:lnTo>
                      <a:pt x="61" y="95"/>
                    </a:lnTo>
                    <a:lnTo>
                      <a:pt x="30" y="79"/>
                    </a:lnTo>
                    <a:lnTo>
                      <a:pt x="46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8" name="Freeform 1125">
                <a:extLst>
                  <a:ext uri="{FF2B5EF4-FFF2-40B4-BE49-F238E27FC236}">
                    <a16:creationId xmlns:a16="http://schemas.microsoft.com/office/drawing/2014/main" id="{3CC56D9C-BC0D-4603-86E7-39552001B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7" y="1578"/>
                <a:ext cx="45" cy="79"/>
              </a:xfrm>
              <a:custGeom>
                <a:avLst/>
                <a:gdLst>
                  <a:gd name="T0" fmla="*/ 34 w 310"/>
                  <a:gd name="T1" fmla="*/ 0 h 551"/>
                  <a:gd name="T2" fmla="*/ 0 w 310"/>
                  <a:gd name="T3" fmla="*/ 93 h 551"/>
                  <a:gd name="T4" fmla="*/ 110 w 310"/>
                  <a:gd name="T5" fmla="*/ 111 h 551"/>
                  <a:gd name="T6" fmla="*/ 172 w 310"/>
                  <a:gd name="T7" fmla="*/ 175 h 551"/>
                  <a:gd name="T8" fmla="*/ 62 w 310"/>
                  <a:gd name="T9" fmla="*/ 220 h 551"/>
                  <a:gd name="T10" fmla="*/ 170 w 310"/>
                  <a:gd name="T11" fmla="*/ 347 h 551"/>
                  <a:gd name="T12" fmla="*/ 233 w 310"/>
                  <a:gd name="T13" fmla="*/ 317 h 551"/>
                  <a:gd name="T14" fmla="*/ 310 w 310"/>
                  <a:gd name="T15" fmla="*/ 427 h 551"/>
                  <a:gd name="T16" fmla="*/ 230 w 310"/>
                  <a:gd name="T17" fmla="*/ 489 h 551"/>
                  <a:gd name="T18" fmla="*/ 229 w 310"/>
                  <a:gd name="T19" fmla="*/ 551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0" h="551">
                    <a:moveTo>
                      <a:pt x="34" y="0"/>
                    </a:moveTo>
                    <a:lnTo>
                      <a:pt x="0" y="93"/>
                    </a:lnTo>
                    <a:lnTo>
                      <a:pt x="110" y="111"/>
                    </a:lnTo>
                    <a:lnTo>
                      <a:pt x="172" y="175"/>
                    </a:lnTo>
                    <a:lnTo>
                      <a:pt x="62" y="220"/>
                    </a:lnTo>
                    <a:lnTo>
                      <a:pt x="170" y="347"/>
                    </a:lnTo>
                    <a:lnTo>
                      <a:pt x="233" y="317"/>
                    </a:lnTo>
                    <a:lnTo>
                      <a:pt x="310" y="427"/>
                    </a:lnTo>
                    <a:lnTo>
                      <a:pt x="230" y="489"/>
                    </a:lnTo>
                    <a:lnTo>
                      <a:pt x="229" y="5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9" name="Line 1126">
                <a:extLst>
                  <a:ext uri="{FF2B5EF4-FFF2-40B4-BE49-F238E27FC236}">
                    <a16:creationId xmlns:a16="http://schemas.microsoft.com/office/drawing/2014/main" id="{55BC6A00-414A-43EA-A439-BC98CCDC3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86" y="1510"/>
                <a:ext cx="121" cy="1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0" name="Freeform 1127">
                <a:extLst>
                  <a:ext uri="{FF2B5EF4-FFF2-40B4-BE49-F238E27FC236}">
                    <a16:creationId xmlns:a16="http://schemas.microsoft.com/office/drawing/2014/main" id="{A246B51B-065A-4A99-B968-1C4C84517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4" y="1399"/>
                <a:ext cx="105" cy="28"/>
              </a:xfrm>
              <a:custGeom>
                <a:avLst/>
                <a:gdLst>
                  <a:gd name="T0" fmla="*/ 735 w 735"/>
                  <a:gd name="T1" fmla="*/ 136 h 194"/>
                  <a:gd name="T2" fmla="*/ 358 w 735"/>
                  <a:gd name="T3" fmla="*/ 194 h 194"/>
                  <a:gd name="T4" fmla="*/ 0 w 735"/>
                  <a:gd name="T5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5" h="194">
                    <a:moveTo>
                      <a:pt x="735" y="136"/>
                    </a:moveTo>
                    <a:lnTo>
                      <a:pt x="358" y="19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1" name="Freeform 1128">
                <a:extLst>
                  <a:ext uri="{FF2B5EF4-FFF2-40B4-BE49-F238E27FC236}">
                    <a16:creationId xmlns:a16="http://schemas.microsoft.com/office/drawing/2014/main" id="{A3170499-828E-4523-A72B-39478AC46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" y="1176"/>
                <a:ext cx="15" cy="56"/>
              </a:xfrm>
              <a:custGeom>
                <a:avLst/>
                <a:gdLst>
                  <a:gd name="T0" fmla="*/ 3 w 109"/>
                  <a:gd name="T1" fmla="*/ 0 h 396"/>
                  <a:gd name="T2" fmla="*/ 0 w 109"/>
                  <a:gd name="T3" fmla="*/ 203 h 396"/>
                  <a:gd name="T4" fmla="*/ 109 w 109"/>
                  <a:gd name="T5" fmla="*/ 268 h 396"/>
                  <a:gd name="T6" fmla="*/ 60 w 109"/>
                  <a:gd name="T7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396">
                    <a:moveTo>
                      <a:pt x="3" y="0"/>
                    </a:moveTo>
                    <a:lnTo>
                      <a:pt x="0" y="203"/>
                    </a:lnTo>
                    <a:lnTo>
                      <a:pt x="109" y="268"/>
                    </a:lnTo>
                    <a:lnTo>
                      <a:pt x="60" y="39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2" name="Line 1129">
                <a:extLst>
                  <a:ext uri="{FF2B5EF4-FFF2-40B4-BE49-F238E27FC236}">
                    <a16:creationId xmlns:a16="http://schemas.microsoft.com/office/drawing/2014/main" id="{5E6A601E-8249-4439-A2F1-DE5A1FDE71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63" y="1232"/>
                <a:ext cx="4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3" name="Line 1130">
                <a:extLst>
                  <a:ext uri="{FF2B5EF4-FFF2-40B4-BE49-F238E27FC236}">
                    <a16:creationId xmlns:a16="http://schemas.microsoft.com/office/drawing/2014/main" id="{371F0D9D-7366-4E91-B847-DDBE3224BD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5" y="1232"/>
                <a:ext cx="2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4" name="Freeform 1131">
                <a:extLst>
                  <a:ext uri="{FF2B5EF4-FFF2-40B4-BE49-F238E27FC236}">
                    <a16:creationId xmlns:a16="http://schemas.microsoft.com/office/drawing/2014/main" id="{AB0F8DBB-777E-4CD0-AA07-566D6F7A0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0" y="1245"/>
                <a:ext cx="43" cy="28"/>
              </a:xfrm>
              <a:custGeom>
                <a:avLst/>
                <a:gdLst>
                  <a:gd name="T0" fmla="*/ 296 w 296"/>
                  <a:gd name="T1" fmla="*/ 193 h 193"/>
                  <a:gd name="T2" fmla="*/ 108 w 296"/>
                  <a:gd name="T3" fmla="*/ 175 h 193"/>
                  <a:gd name="T4" fmla="*/ 0 w 296"/>
                  <a:gd name="T5" fmla="*/ 48 h 193"/>
                  <a:gd name="T6" fmla="*/ 17 w 296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6" h="193">
                    <a:moveTo>
                      <a:pt x="296" y="193"/>
                    </a:moveTo>
                    <a:lnTo>
                      <a:pt x="108" y="175"/>
                    </a:lnTo>
                    <a:lnTo>
                      <a:pt x="0" y="48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5" name="Line 1132">
                <a:extLst>
                  <a:ext uri="{FF2B5EF4-FFF2-40B4-BE49-F238E27FC236}">
                    <a16:creationId xmlns:a16="http://schemas.microsoft.com/office/drawing/2014/main" id="{F3990AA8-2C63-4E3D-B181-C8F8021972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3" y="1239"/>
                <a:ext cx="2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6" name="Freeform 1133">
                <a:extLst>
                  <a:ext uri="{FF2B5EF4-FFF2-40B4-BE49-F238E27FC236}">
                    <a16:creationId xmlns:a16="http://schemas.microsoft.com/office/drawing/2014/main" id="{502FF14E-913E-4AAC-9193-BB83C82C0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" y="1246"/>
                <a:ext cx="48" cy="104"/>
              </a:xfrm>
              <a:custGeom>
                <a:avLst/>
                <a:gdLst>
                  <a:gd name="T0" fmla="*/ 288 w 339"/>
                  <a:gd name="T1" fmla="*/ 726 h 726"/>
                  <a:gd name="T2" fmla="*/ 179 w 339"/>
                  <a:gd name="T3" fmla="*/ 661 h 726"/>
                  <a:gd name="T4" fmla="*/ 227 w 339"/>
                  <a:gd name="T5" fmla="*/ 569 h 726"/>
                  <a:gd name="T6" fmla="*/ 307 w 339"/>
                  <a:gd name="T7" fmla="*/ 506 h 726"/>
                  <a:gd name="T8" fmla="*/ 339 w 339"/>
                  <a:gd name="T9" fmla="*/ 460 h 726"/>
                  <a:gd name="T10" fmla="*/ 324 w 339"/>
                  <a:gd name="T11" fmla="*/ 397 h 726"/>
                  <a:gd name="T12" fmla="*/ 293 w 339"/>
                  <a:gd name="T13" fmla="*/ 396 h 726"/>
                  <a:gd name="T14" fmla="*/ 262 w 339"/>
                  <a:gd name="T15" fmla="*/ 334 h 726"/>
                  <a:gd name="T16" fmla="*/ 295 w 339"/>
                  <a:gd name="T17" fmla="*/ 224 h 726"/>
                  <a:gd name="T18" fmla="*/ 217 w 339"/>
                  <a:gd name="T19" fmla="*/ 207 h 726"/>
                  <a:gd name="T20" fmla="*/ 170 w 339"/>
                  <a:gd name="T21" fmla="*/ 238 h 726"/>
                  <a:gd name="T22" fmla="*/ 138 w 339"/>
                  <a:gd name="T23" fmla="*/ 191 h 726"/>
                  <a:gd name="T24" fmla="*/ 171 w 339"/>
                  <a:gd name="T25" fmla="*/ 160 h 726"/>
                  <a:gd name="T26" fmla="*/ 92 w 339"/>
                  <a:gd name="T27" fmla="*/ 144 h 726"/>
                  <a:gd name="T28" fmla="*/ 16 w 339"/>
                  <a:gd name="T29" fmla="*/ 17 h 726"/>
                  <a:gd name="T30" fmla="*/ 0 w 339"/>
                  <a:gd name="T31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9" h="726">
                    <a:moveTo>
                      <a:pt x="288" y="726"/>
                    </a:moveTo>
                    <a:lnTo>
                      <a:pt x="179" y="661"/>
                    </a:lnTo>
                    <a:lnTo>
                      <a:pt x="227" y="569"/>
                    </a:lnTo>
                    <a:lnTo>
                      <a:pt x="307" y="506"/>
                    </a:lnTo>
                    <a:lnTo>
                      <a:pt x="339" y="460"/>
                    </a:lnTo>
                    <a:lnTo>
                      <a:pt x="324" y="397"/>
                    </a:lnTo>
                    <a:lnTo>
                      <a:pt x="293" y="396"/>
                    </a:lnTo>
                    <a:lnTo>
                      <a:pt x="262" y="334"/>
                    </a:lnTo>
                    <a:lnTo>
                      <a:pt x="295" y="224"/>
                    </a:lnTo>
                    <a:lnTo>
                      <a:pt x="217" y="207"/>
                    </a:lnTo>
                    <a:lnTo>
                      <a:pt x="170" y="238"/>
                    </a:lnTo>
                    <a:lnTo>
                      <a:pt x="138" y="191"/>
                    </a:lnTo>
                    <a:lnTo>
                      <a:pt x="171" y="160"/>
                    </a:lnTo>
                    <a:lnTo>
                      <a:pt x="92" y="144"/>
                    </a:lnTo>
                    <a:lnTo>
                      <a:pt x="16" y="1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7" name="Freeform 1134">
                <a:extLst>
                  <a:ext uri="{FF2B5EF4-FFF2-40B4-BE49-F238E27FC236}">
                    <a16:creationId xmlns:a16="http://schemas.microsoft.com/office/drawing/2014/main" id="{4D432BC8-3EDB-4A7B-9EB3-562A397EE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" y="1231"/>
                <a:ext cx="92" cy="15"/>
              </a:xfrm>
              <a:custGeom>
                <a:avLst/>
                <a:gdLst>
                  <a:gd name="T0" fmla="*/ 0 w 644"/>
                  <a:gd name="T1" fmla="*/ 106 h 106"/>
                  <a:gd name="T2" fmla="*/ 175 w 644"/>
                  <a:gd name="T3" fmla="*/ 0 h 106"/>
                  <a:gd name="T4" fmla="*/ 236 w 644"/>
                  <a:gd name="T5" fmla="*/ 78 h 106"/>
                  <a:gd name="T6" fmla="*/ 441 w 644"/>
                  <a:gd name="T7" fmla="*/ 19 h 106"/>
                  <a:gd name="T8" fmla="*/ 644 w 644"/>
                  <a:gd name="T9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4" h="106">
                    <a:moveTo>
                      <a:pt x="0" y="106"/>
                    </a:moveTo>
                    <a:lnTo>
                      <a:pt x="175" y="0"/>
                    </a:lnTo>
                    <a:lnTo>
                      <a:pt x="236" y="78"/>
                    </a:lnTo>
                    <a:lnTo>
                      <a:pt x="441" y="19"/>
                    </a:lnTo>
                    <a:lnTo>
                      <a:pt x="644" y="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8" name="Freeform 1135">
                <a:extLst>
                  <a:ext uri="{FF2B5EF4-FFF2-40B4-BE49-F238E27FC236}">
                    <a16:creationId xmlns:a16="http://schemas.microsoft.com/office/drawing/2014/main" id="{60A3A08A-2FDB-49F1-B202-DBF55632D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1345"/>
                <a:ext cx="57" cy="88"/>
              </a:xfrm>
              <a:custGeom>
                <a:avLst/>
                <a:gdLst>
                  <a:gd name="T0" fmla="*/ 158 w 400"/>
                  <a:gd name="T1" fmla="*/ 613 h 613"/>
                  <a:gd name="T2" fmla="*/ 191 w 400"/>
                  <a:gd name="T3" fmla="*/ 535 h 613"/>
                  <a:gd name="T4" fmla="*/ 270 w 400"/>
                  <a:gd name="T5" fmla="*/ 505 h 613"/>
                  <a:gd name="T6" fmla="*/ 349 w 400"/>
                  <a:gd name="T7" fmla="*/ 428 h 613"/>
                  <a:gd name="T8" fmla="*/ 335 w 400"/>
                  <a:gd name="T9" fmla="*/ 255 h 613"/>
                  <a:gd name="T10" fmla="*/ 400 w 400"/>
                  <a:gd name="T11" fmla="*/ 178 h 613"/>
                  <a:gd name="T12" fmla="*/ 337 w 400"/>
                  <a:gd name="T13" fmla="*/ 146 h 613"/>
                  <a:gd name="T14" fmla="*/ 276 w 400"/>
                  <a:gd name="T15" fmla="*/ 66 h 613"/>
                  <a:gd name="T16" fmla="*/ 229 w 400"/>
                  <a:gd name="T17" fmla="*/ 34 h 613"/>
                  <a:gd name="T18" fmla="*/ 87 w 400"/>
                  <a:gd name="T19" fmla="*/ 48 h 613"/>
                  <a:gd name="T20" fmla="*/ 26 w 400"/>
                  <a:gd name="T21" fmla="*/ 0 h 613"/>
                  <a:gd name="T22" fmla="*/ 0 w 400"/>
                  <a:gd name="T23" fmla="*/ 25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0" h="613">
                    <a:moveTo>
                      <a:pt x="158" y="613"/>
                    </a:moveTo>
                    <a:lnTo>
                      <a:pt x="191" y="535"/>
                    </a:lnTo>
                    <a:lnTo>
                      <a:pt x="270" y="505"/>
                    </a:lnTo>
                    <a:lnTo>
                      <a:pt x="349" y="428"/>
                    </a:lnTo>
                    <a:lnTo>
                      <a:pt x="335" y="255"/>
                    </a:lnTo>
                    <a:lnTo>
                      <a:pt x="400" y="178"/>
                    </a:lnTo>
                    <a:lnTo>
                      <a:pt x="337" y="146"/>
                    </a:lnTo>
                    <a:lnTo>
                      <a:pt x="276" y="66"/>
                    </a:lnTo>
                    <a:lnTo>
                      <a:pt x="229" y="34"/>
                    </a:lnTo>
                    <a:lnTo>
                      <a:pt x="87" y="48"/>
                    </a:lnTo>
                    <a:lnTo>
                      <a:pt x="26" y="0"/>
                    </a:lnTo>
                    <a:lnTo>
                      <a:pt x="0" y="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9" name="Freeform 1136">
                <a:extLst>
                  <a:ext uri="{FF2B5EF4-FFF2-40B4-BE49-F238E27FC236}">
                    <a16:creationId xmlns:a16="http://schemas.microsoft.com/office/drawing/2014/main" id="{461190AB-003D-4740-B146-B8976F2F3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7" y="1326"/>
                <a:ext cx="266" cy="54"/>
              </a:xfrm>
              <a:custGeom>
                <a:avLst/>
                <a:gdLst>
                  <a:gd name="T0" fmla="*/ 0 w 1859"/>
                  <a:gd name="T1" fmla="*/ 75 h 376"/>
                  <a:gd name="T2" fmla="*/ 15 w 1859"/>
                  <a:gd name="T3" fmla="*/ 75 h 376"/>
                  <a:gd name="T4" fmla="*/ 141 w 1859"/>
                  <a:gd name="T5" fmla="*/ 61 h 376"/>
                  <a:gd name="T6" fmla="*/ 204 w 1859"/>
                  <a:gd name="T7" fmla="*/ 0 h 376"/>
                  <a:gd name="T8" fmla="*/ 298 w 1859"/>
                  <a:gd name="T9" fmla="*/ 48 h 376"/>
                  <a:gd name="T10" fmla="*/ 282 w 1859"/>
                  <a:gd name="T11" fmla="*/ 94 h 376"/>
                  <a:gd name="T12" fmla="*/ 374 w 1859"/>
                  <a:gd name="T13" fmla="*/ 236 h 376"/>
                  <a:gd name="T14" fmla="*/ 421 w 1859"/>
                  <a:gd name="T15" fmla="*/ 206 h 376"/>
                  <a:gd name="T16" fmla="*/ 482 w 1859"/>
                  <a:gd name="T17" fmla="*/ 270 h 376"/>
                  <a:gd name="T18" fmla="*/ 593 w 1859"/>
                  <a:gd name="T19" fmla="*/ 208 h 376"/>
                  <a:gd name="T20" fmla="*/ 703 w 1859"/>
                  <a:gd name="T21" fmla="*/ 194 h 376"/>
                  <a:gd name="T22" fmla="*/ 735 w 1859"/>
                  <a:gd name="T23" fmla="*/ 164 h 376"/>
                  <a:gd name="T24" fmla="*/ 814 w 1859"/>
                  <a:gd name="T25" fmla="*/ 134 h 376"/>
                  <a:gd name="T26" fmla="*/ 845 w 1859"/>
                  <a:gd name="T27" fmla="*/ 150 h 376"/>
                  <a:gd name="T28" fmla="*/ 734 w 1859"/>
                  <a:gd name="T29" fmla="*/ 257 h 376"/>
                  <a:gd name="T30" fmla="*/ 797 w 1859"/>
                  <a:gd name="T31" fmla="*/ 258 h 376"/>
                  <a:gd name="T32" fmla="*/ 860 w 1859"/>
                  <a:gd name="T33" fmla="*/ 212 h 376"/>
                  <a:gd name="T34" fmla="*/ 889 w 1859"/>
                  <a:gd name="T35" fmla="*/ 322 h 376"/>
                  <a:gd name="T36" fmla="*/ 953 w 1859"/>
                  <a:gd name="T37" fmla="*/ 292 h 376"/>
                  <a:gd name="T38" fmla="*/ 1015 w 1859"/>
                  <a:gd name="T39" fmla="*/ 309 h 376"/>
                  <a:gd name="T40" fmla="*/ 1157 w 1859"/>
                  <a:gd name="T41" fmla="*/ 232 h 376"/>
                  <a:gd name="T42" fmla="*/ 1203 w 1859"/>
                  <a:gd name="T43" fmla="*/ 327 h 376"/>
                  <a:gd name="T44" fmla="*/ 1250 w 1859"/>
                  <a:gd name="T45" fmla="*/ 343 h 376"/>
                  <a:gd name="T46" fmla="*/ 1300 w 1859"/>
                  <a:gd name="T47" fmla="*/ 313 h 376"/>
                  <a:gd name="T48" fmla="*/ 1378 w 1859"/>
                  <a:gd name="T49" fmla="*/ 376 h 376"/>
                  <a:gd name="T50" fmla="*/ 1425 w 1859"/>
                  <a:gd name="T51" fmla="*/ 330 h 376"/>
                  <a:gd name="T52" fmla="*/ 1551 w 1859"/>
                  <a:gd name="T53" fmla="*/ 347 h 376"/>
                  <a:gd name="T54" fmla="*/ 1646 w 1859"/>
                  <a:gd name="T55" fmla="*/ 239 h 376"/>
                  <a:gd name="T56" fmla="*/ 1600 w 1859"/>
                  <a:gd name="T57" fmla="*/ 191 h 376"/>
                  <a:gd name="T58" fmla="*/ 1709 w 1859"/>
                  <a:gd name="T59" fmla="*/ 193 h 376"/>
                  <a:gd name="T60" fmla="*/ 1851 w 1859"/>
                  <a:gd name="T61" fmla="*/ 179 h 376"/>
                  <a:gd name="T62" fmla="*/ 1859 w 1859"/>
                  <a:gd name="T63" fmla="*/ 171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59" h="376">
                    <a:moveTo>
                      <a:pt x="0" y="75"/>
                    </a:moveTo>
                    <a:lnTo>
                      <a:pt x="15" y="75"/>
                    </a:lnTo>
                    <a:lnTo>
                      <a:pt x="141" y="61"/>
                    </a:lnTo>
                    <a:lnTo>
                      <a:pt x="204" y="0"/>
                    </a:lnTo>
                    <a:lnTo>
                      <a:pt x="298" y="48"/>
                    </a:lnTo>
                    <a:lnTo>
                      <a:pt x="282" y="94"/>
                    </a:lnTo>
                    <a:lnTo>
                      <a:pt x="374" y="236"/>
                    </a:lnTo>
                    <a:lnTo>
                      <a:pt x="421" y="206"/>
                    </a:lnTo>
                    <a:lnTo>
                      <a:pt x="482" y="270"/>
                    </a:lnTo>
                    <a:lnTo>
                      <a:pt x="593" y="208"/>
                    </a:lnTo>
                    <a:lnTo>
                      <a:pt x="703" y="194"/>
                    </a:lnTo>
                    <a:lnTo>
                      <a:pt x="735" y="164"/>
                    </a:lnTo>
                    <a:lnTo>
                      <a:pt x="814" y="134"/>
                    </a:lnTo>
                    <a:lnTo>
                      <a:pt x="845" y="150"/>
                    </a:lnTo>
                    <a:lnTo>
                      <a:pt x="734" y="257"/>
                    </a:lnTo>
                    <a:lnTo>
                      <a:pt x="797" y="258"/>
                    </a:lnTo>
                    <a:lnTo>
                      <a:pt x="860" y="212"/>
                    </a:lnTo>
                    <a:lnTo>
                      <a:pt x="889" y="322"/>
                    </a:lnTo>
                    <a:lnTo>
                      <a:pt x="953" y="292"/>
                    </a:lnTo>
                    <a:lnTo>
                      <a:pt x="1015" y="309"/>
                    </a:lnTo>
                    <a:lnTo>
                      <a:pt x="1157" y="232"/>
                    </a:lnTo>
                    <a:lnTo>
                      <a:pt x="1203" y="327"/>
                    </a:lnTo>
                    <a:lnTo>
                      <a:pt x="1250" y="343"/>
                    </a:lnTo>
                    <a:lnTo>
                      <a:pt x="1300" y="313"/>
                    </a:lnTo>
                    <a:lnTo>
                      <a:pt x="1378" y="376"/>
                    </a:lnTo>
                    <a:lnTo>
                      <a:pt x="1425" y="330"/>
                    </a:lnTo>
                    <a:lnTo>
                      <a:pt x="1551" y="347"/>
                    </a:lnTo>
                    <a:lnTo>
                      <a:pt x="1646" y="239"/>
                    </a:lnTo>
                    <a:lnTo>
                      <a:pt x="1600" y="191"/>
                    </a:lnTo>
                    <a:lnTo>
                      <a:pt x="1709" y="193"/>
                    </a:lnTo>
                    <a:lnTo>
                      <a:pt x="1851" y="179"/>
                    </a:lnTo>
                    <a:lnTo>
                      <a:pt x="1859" y="17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0" name="Line 1137">
                <a:extLst>
                  <a:ext uri="{FF2B5EF4-FFF2-40B4-BE49-F238E27FC236}">
                    <a16:creationId xmlns:a16="http://schemas.microsoft.com/office/drawing/2014/main" id="{D8733FF4-1385-4549-92FA-331F701AB3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13" y="1349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1" name="Line 1138">
                <a:extLst>
                  <a:ext uri="{FF2B5EF4-FFF2-40B4-BE49-F238E27FC236}">
                    <a16:creationId xmlns:a16="http://schemas.microsoft.com/office/drawing/2014/main" id="{3D40A130-589F-4E5E-A51E-FEE27931C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13" y="1350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2" name="Line 1139">
                <a:extLst>
                  <a:ext uri="{FF2B5EF4-FFF2-40B4-BE49-F238E27FC236}">
                    <a16:creationId xmlns:a16="http://schemas.microsoft.com/office/drawing/2014/main" id="{7F438A1F-85FE-459A-AC5D-544E4982F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14" y="1349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3" name="Freeform 1140">
                <a:extLst>
                  <a:ext uri="{FF2B5EF4-FFF2-40B4-BE49-F238E27FC236}">
                    <a16:creationId xmlns:a16="http://schemas.microsoft.com/office/drawing/2014/main" id="{AB1DD6E3-25FB-4E4D-A41E-CA3F88004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1327"/>
                <a:ext cx="17" cy="25"/>
              </a:xfrm>
              <a:custGeom>
                <a:avLst/>
                <a:gdLst>
                  <a:gd name="T0" fmla="*/ 1 w 124"/>
                  <a:gd name="T1" fmla="*/ 0 h 174"/>
                  <a:gd name="T2" fmla="*/ 0 w 124"/>
                  <a:gd name="T3" fmla="*/ 93 h 174"/>
                  <a:gd name="T4" fmla="*/ 124 w 124"/>
                  <a:gd name="T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4" h="174">
                    <a:moveTo>
                      <a:pt x="1" y="0"/>
                    </a:moveTo>
                    <a:lnTo>
                      <a:pt x="0" y="93"/>
                    </a:lnTo>
                    <a:lnTo>
                      <a:pt x="124" y="1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4" name="Line 1141">
                <a:extLst>
                  <a:ext uri="{FF2B5EF4-FFF2-40B4-BE49-F238E27FC236}">
                    <a16:creationId xmlns:a16="http://schemas.microsoft.com/office/drawing/2014/main" id="{257A7ED9-18E6-40CA-88D8-29A4B0F4C0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03" y="1273"/>
                <a:ext cx="46" cy="5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5" name="Freeform 1142">
                <a:extLst>
                  <a:ext uri="{FF2B5EF4-FFF2-40B4-BE49-F238E27FC236}">
                    <a16:creationId xmlns:a16="http://schemas.microsoft.com/office/drawing/2014/main" id="{17C8C2E4-C5EE-42B3-A962-35BE6418A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146"/>
                <a:ext cx="65" cy="17"/>
              </a:xfrm>
              <a:custGeom>
                <a:avLst/>
                <a:gdLst>
                  <a:gd name="T0" fmla="*/ 0 w 454"/>
                  <a:gd name="T1" fmla="*/ 46 h 115"/>
                  <a:gd name="T2" fmla="*/ 47 w 454"/>
                  <a:gd name="T3" fmla="*/ 62 h 115"/>
                  <a:gd name="T4" fmla="*/ 110 w 454"/>
                  <a:gd name="T5" fmla="*/ 0 h 115"/>
                  <a:gd name="T6" fmla="*/ 204 w 454"/>
                  <a:gd name="T7" fmla="*/ 33 h 115"/>
                  <a:gd name="T8" fmla="*/ 235 w 454"/>
                  <a:gd name="T9" fmla="*/ 18 h 115"/>
                  <a:gd name="T10" fmla="*/ 298 w 454"/>
                  <a:gd name="T11" fmla="*/ 50 h 115"/>
                  <a:gd name="T12" fmla="*/ 297 w 454"/>
                  <a:gd name="T13" fmla="*/ 113 h 115"/>
                  <a:gd name="T14" fmla="*/ 375 w 454"/>
                  <a:gd name="T15" fmla="*/ 114 h 115"/>
                  <a:gd name="T16" fmla="*/ 423 w 454"/>
                  <a:gd name="T17" fmla="*/ 83 h 115"/>
                  <a:gd name="T18" fmla="*/ 454 w 454"/>
                  <a:gd name="T19" fmla="*/ 84 h 115"/>
                  <a:gd name="T20" fmla="*/ 454 w 454"/>
                  <a:gd name="T2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4" h="115">
                    <a:moveTo>
                      <a:pt x="0" y="46"/>
                    </a:moveTo>
                    <a:lnTo>
                      <a:pt x="47" y="62"/>
                    </a:lnTo>
                    <a:lnTo>
                      <a:pt x="110" y="0"/>
                    </a:lnTo>
                    <a:lnTo>
                      <a:pt x="204" y="33"/>
                    </a:lnTo>
                    <a:lnTo>
                      <a:pt x="235" y="18"/>
                    </a:lnTo>
                    <a:lnTo>
                      <a:pt x="298" y="50"/>
                    </a:lnTo>
                    <a:lnTo>
                      <a:pt x="297" y="113"/>
                    </a:lnTo>
                    <a:lnTo>
                      <a:pt x="375" y="114"/>
                    </a:lnTo>
                    <a:lnTo>
                      <a:pt x="423" y="83"/>
                    </a:lnTo>
                    <a:lnTo>
                      <a:pt x="454" y="84"/>
                    </a:lnTo>
                    <a:lnTo>
                      <a:pt x="454" y="1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6" name="Freeform 1143">
                <a:extLst>
                  <a:ext uri="{FF2B5EF4-FFF2-40B4-BE49-F238E27FC236}">
                    <a16:creationId xmlns:a16="http://schemas.microsoft.com/office/drawing/2014/main" id="{DFC30AEF-C13E-4169-9E8F-88E173759F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" y="1163"/>
                <a:ext cx="109" cy="101"/>
              </a:xfrm>
              <a:custGeom>
                <a:avLst/>
                <a:gdLst>
                  <a:gd name="T0" fmla="*/ 715 w 761"/>
                  <a:gd name="T1" fmla="*/ 0 h 709"/>
                  <a:gd name="T2" fmla="*/ 714 w 761"/>
                  <a:gd name="T3" fmla="*/ 47 h 709"/>
                  <a:gd name="T4" fmla="*/ 761 w 761"/>
                  <a:gd name="T5" fmla="*/ 48 h 709"/>
                  <a:gd name="T6" fmla="*/ 728 w 761"/>
                  <a:gd name="T7" fmla="*/ 156 h 709"/>
                  <a:gd name="T8" fmla="*/ 619 w 761"/>
                  <a:gd name="T9" fmla="*/ 124 h 709"/>
                  <a:gd name="T10" fmla="*/ 180 w 761"/>
                  <a:gd name="T11" fmla="*/ 118 h 709"/>
                  <a:gd name="T12" fmla="*/ 150 w 761"/>
                  <a:gd name="T13" fmla="*/ 71 h 709"/>
                  <a:gd name="T14" fmla="*/ 70 w 761"/>
                  <a:gd name="T15" fmla="*/ 147 h 709"/>
                  <a:gd name="T16" fmla="*/ 53 w 761"/>
                  <a:gd name="T17" fmla="*/ 241 h 709"/>
                  <a:gd name="T18" fmla="*/ 223 w 761"/>
                  <a:gd name="T19" fmla="*/ 354 h 709"/>
                  <a:gd name="T20" fmla="*/ 317 w 761"/>
                  <a:gd name="T21" fmla="*/ 371 h 709"/>
                  <a:gd name="T22" fmla="*/ 332 w 761"/>
                  <a:gd name="T23" fmla="*/ 449 h 709"/>
                  <a:gd name="T24" fmla="*/ 143 w 761"/>
                  <a:gd name="T25" fmla="*/ 525 h 709"/>
                  <a:gd name="T26" fmla="*/ 158 w 761"/>
                  <a:gd name="T27" fmla="*/ 604 h 709"/>
                  <a:gd name="T28" fmla="*/ 0 w 761"/>
                  <a:gd name="T29" fmla="*/ 648 h 709"/>
                  <a:gd name="T30" fmla="*/ 59 w 761"/>
                  <a:gd name="T31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61" h="709">
                    <a:moveTo>
                      <a:pt x="715" y="0"/>
                    </a:moveTo>
                    <a:lnTo>
                      <a:pt x="714" y="47"/>
                    </a:lnTo>
                    <a:lnTo>
                      <a:pt x="761" y="48"/>
                    </a:lnTo>
                    <a:lnTo>
                      <a:pt x="728" y="156"/>
                    </a:lnTo>
                    <a:lnTo>
                      <a:pt x="619" y="124"/>
                    </a:lnTo>
                    <a:lnTo>
                      <a:pt x="180" y="118"/>
                    </a:lnTo>
                    <a:lnTo>
                      <a:pt x="150" y="71"/>
                    </a:lnTo>
                    <a:lnTo>
                      <a:pt x="70" y="147"/>
                    </a:lnTo>
                    <a:lnTo>
                      <a:pt x="53" y="241"/>
                    </a:lnTo>
                    <a:lnTo>
                      <a:pt x="223" y="354"/>
                    </a:lnTo>
                    <a:lnTo>
                      <a:pt x="317" y="371"/>
                    </a:lnTo>
                    <a:lnTo>
                      <a:pt x="332" y="449"/>
                    </a:lnTo>
                    <a:lnTo>
                      <a:pt x="143" y="525"/>
                    </a:lnTo>
                    <a:lnTo>
                      <a:pt x="158" y="604"/>
                    </a:lnTo>
                    <a:lnTo>
                      <a:pt x="0" y="648"/>
                    </a:lnTo>
                    <a:lnTo>
                      <a:pt x="59" y="7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7" name="Freeform 1144">
                <a:extLst>
                  <a:ext uri="{FF2B5EF4-FFF2-40B4-BE49-F238E27FC236}">
                    <a16:creationId xmlns:a16="http://schemas.microsoft.com/office/drawing/2014/main" id="{8661D714-71F2-4521-B533-EC2CF9B6B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246"/>
                <a:ext cx="142" cy="35"/>
              </a:xfrm>
              <a:custGeom>
                <a:avLst/>
                <a:gdLst>
                  <a:gd name="T0" fmla="*/ 0 w 995"/>
                  <a:gd name="T1" fmla="*/ 125 h 245"/>
                  <a:gd name="T2" fmla="*/ 66 w 995"/>
                  <a:gd name="T3" fmla="*/ 97 h 245"/>
                  <a:gd name="T4" fmla="*/ 565 w 995"/>
                  <a:gd name="T5" fmla="*/ 245 h 245"/>
                  <a:gd name="T6" fmla="*/ 995 w 995"/>
                  <a:gd name="T7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5" h="245">
                    <a:moveTo>
                      <a:pt x="0" y="125"/>
                    </a:moveTo>
                    <a:lnTo>
                      <a:pt x="66" y="97"/>
                    </a:lnTo>
                    <a:lnTo>
                      <a:pt x="565" y="245"/>
                    </a:lnTo>
                    <a:lnTo>
                      <a:pt x="99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8" name="Freeform 1145">
                <a:extLst>
                  <a:ext uri="{FF2B5EF4-FFF2-40B4-BE49-F238E27FC236}">
                    <a16:creationId xmlns:a16="http://schemas.microsoft.com/office/drawing/2014/main" id="{92795C1A-5D8B-495F-B84A-A165BE0E4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1" y="1152"/>
                <a:ext cx="60" cy="30"/>
              </a:xfrm>
              <a:custGeom>
                <a:avLst/>
                <a:gdLst>
                  <a:gd name="T0" fmla="*/ 426 w 426"/>
                  <a:gd name="T1" fmla="*/ 0 h 214"/>
                  <a:gd name="T2" fmla="*/ 314 w 426"/>
                  <a:gd name="T3" fmla="*/ 124 h 214"/>
                  <a:gd name="T4" fmla="*/ 251 w 426"/>
                  <a:gd name="T5" fmla="*/ 107 h 214"/>
                  <a:gd name="T6" fmla="*/ 46 w 426"/>
                  <a:gd name="T7" fmla="*/ 214 h 214"/>
                  <a:gd name="T8" fmla="*/ 0 w 426"/>
                  <a:gd name="T9" fmla="*/ 19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214">
                    <a:moveTo>
                      <a:pt x="426" y="0"/>
                    </a:moveTo>
                    <a:lnTo>
                      <a:pt x="314" y="124"/>
                    </a:lnTo>
                    <a:lnTo>
                      <a:pt x="251" y="107"/>
                    </a:lnTo>
                    <a:lnTo>
                      <a:pt x="46" y="214"/>
                    </a:lnTo>
                    <a:lnTo>
                      <a:pt x="0" y="19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9" name="Freeform 1146">
                <a:extLst>
                  <a:ext uri="{FF2B5EF4-FFF2-40B4-BE49-F238E27FC236}">
                    <a16:creationId xmlns:a16="http://schemas.microsoft.com/office/drawing/2014/main" id="{472A2B37-FE0B-4333-8EA6-3C163C15E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1180"/>
                <a:ext cx="78" cy="88"/>
              </a:xfrm>
              <a:custGeom>
                <a:avLst/>
                <a:gdLst>
                  <a:gd name="T0" fmla="*/ 542 w 542"/>
                  <a:gd name="T1" fmla="*/ 0 h 619"/>
                  <a:gd name="T2" fmla="*/ 541 w 542"/>
                  <a:gd name="T3" fmla="*/ 78 h 619"/>
                  <a:gd name="T4" fmla="*/ 0 w 542"/>
                  <a:gd name="T5" fmla="*/ 619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2" h="619">
                    <a:moveTo>
                      <a:pt x="542" y="0"/>
                    </a:moveTo>
                    <a:lnTo>
                      <a:pt x="541" y="78"/>
                    </a:lnTo>
                    <a:lnTo>
                      <a:pt x="0" y="6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0" name="Freeform 1147">
                <a:extLst>
                  <a:ext uri="{FF2B5EF4-FFF2-40B4-BE49-F238E27FC236}">
                    <a16:creationId xmlns:a16="http://schemas.microsoft.com/office/drawing/2014/main" id="{78CD88E5-1E8A-4447-AFE7-5466B78DD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9" y="1264"/>
                <a:ext cx="112" cy="44"/>
              </a:xfrm>
              <a:custGeom>
                <a:avLst/>
                <a:gdLst>
                  <a:gd name="T0" fmla="*/ 786 w 786"/>
                  <a:gd name="T1" fmla="*/ 0 h 305"/>
                  <a:gd name="T2" fmla="*/ 600 w 786"/>
                  <a:gd name="T3" fmla="*/ 78 h 305"/>
                  <a:gd name="T4" fmla="*/ 522 w 786"/>
                  <a:gd name="T5" fmla="*/ 46 h 305"/>
                  <a:gd name="T6" fmla="*/ 303 w 786"/>
                  <a:gd name="T7" fmla="*/ 11 h 305"/>
                  <a:gd name="T8" fmla="*/ 317 w 786"/>
                  <a:gd name="T9" fmla="*/ 152 h 305"/>
                  <a:gd name="T10" fmla="*/ 0 w 786"/>
                  <a:gd name="T11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305">
                    <a:moveTo>
                      <a:pt x="786" y="0"/>
                    </a:moveTo>
                    <a:lnTo>
                      <a:pt x="600" y="78"/>
                    </a:lnTo>
                    <a:lnTo>
                      <a:pt x="522" y="46"/>
                    </a:lnTo>
                    <a:lnTo>
                      <a:pt x="303" y="11"/>
                    </a:lnTo>
                    <a:lnTo>
                      <a:pt x="317" y="152"/>
                    </a:lnTo>
                    <a:lnTo>
                      <a:pt x="0" y="3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1" name="Freeform 1148">
                <a:extLst>
                  <a:ext uri="{FF2B5EF4-FFF2-40B4-BE49-F238E27FC236}">
                    <a16:creationId xmlns:a16="http://schemas.microsoft.com/office/drawing/2014/main" id="{48F096CD-87E5-494A-BFF4-74612A11A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9" y="1308"/>
                <a:ext cx="28" cy="29"/>
              </a:xfrm>
              <a:custGeom>
                <a:avLst/>
                <a:gdLst>
                  <a:gd name="T0" fmla="*/ 202 w 202"/>
                  <a:gd name="T1" fmla="*/ 207 h 207"/>
                  <a:gd name="T2" fmla="*/ 108 w 202"/>
                  <a:gd name="T3" fmla="*/ 174 h 207"/>
                  <a:gd name="T4" fmla="*/ 0 w 202"/>
                  <a:gd name="T5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" h="207">
                    <a:moveTo>
                      <a:pt x="202" y="207"/>
                    </a:moveTo>
                    <a:lnTo>
                      <a:pt x="108" y="17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2" name="Freeform 1149">
                <a:extLst>
                  <a:ext uri="{FF2B5EF4-FFF2-40B4-BE49-F238E27FC236}">
                    <a16:creationId xmlns:a16="http://schemas.microsoft.com/office/drawing/2014/main" id="{22F9D295-D5B1-4BCB-8858-6F65D2FD5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1268"/>
                <a:ext cx="78" cy="40"/>
              </a:xfrm>
              <a:custGeom>
                <a:avLst/>
                <a:gdLst>
                  <a:gd name="T0" fmla="*/ 528 w 546"/>
                  <a:gd name="T1" fmla="*/ 274 h 274"/>
                  <a:gd name="T2" fmla="*/ 546 w 546"/>
                  <a:gd name="T3" fmla="*/ 180 h 274"/>
                  <a:gd name="T4" fmla="*/ 122 w 546"/>
                  <a:gd name="T5" fmla="*/ 174 h 274"/>
                  <a:gd name="T6" fmla="*/ 0 w 546"/>
                  <a:gd name="T7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6" h="274">
                    <a:moveTo>
                      <a:pt x="528" y="274"/>
                    </a:moveTo>
                    <a:lnTo>
                      <a:pt x="546" y="180"/>
                    </a:lnTo>
                    <a:lnTo>
                      <a:pt x="122" y="17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3" name="Freeform 1150">
                <a:extLst>
                  <a:ext uri="{FF2B5EF4-FFF2-40B4-BE49-F238E27FC236}">
                    <a16:creationId xmlns:a16="http://schemas.microsoft.com/office/drawing/2014/main" id="{8ACD8E32-D642-44DF-8880-C307C241A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" y="1337"/>
                <a:ext cx="39" cy="76"/>
              </a:xfrm>
              <a:custGeom>
                <a:avLst/>
                <a:gdLst>
                  <a:gd name="T0" fmla="*/ 0 w 274"/>
                  <a:gd name="T1" fmla="*/ 529 h 529"/>
                  <a:gd name="T2" fmla="*/ 159 w 274"/>
                  <a:gd name="T3" fmla="*/ 343 h 529"/>
                  <a:gd name="T4" fmla="*/ 210 w 274"/>
                  <a:gd name="T5" fmla="*/ 45 h 529"/>
                  <a:gd name="T6" fmla="*/ 274 w 274"/>
                  <a:gd name="T7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529">
                    <a:moveTo>
                      <a:pt x="0" y="529"/>
                    </a:moveTo>
                    <a:lnTo>
                      <a:pt x="159" y="343"/>
                    </a:lnTo>
                    <a:lnTo>
                      <a:pt x="210" y="45"/>
                    </a:lnTo>
                    <a:lnTo>
                      <a:pt x="27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4" name="Freeform 1151">
                <a:extLst>
                  <a:ext uri="{FF2B5EF4-FFF2-40B4-BE49-F238E27FC236}">
                    <a16:creationId xmlns:a16="http://schemas.microsoft.com/office/drawing/2014/main" id="{CED34BF3-69BD-4AC1-B19D-77CB9272F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" y="1395"/>
                <a:ext cx="194" cy="38"/>
              </a:xfrm>
              <a:custGeom>
                <a:avLst/>
                <a:gdLst>
                  <a:gd name="T0" fmla="*/ 1358 w 1358"/>
                  <a:gd name="T1" fmla="*/ 152 h 268"/>
                  <a:gd name="T2" fmla="*/ 1209 w 1358"/>
                  <a:gd name="T3" fmla="*/ 0 h 268"/>
                  <a:gd name="T4" fmla="*/ 987 w 1358"/>
                  <a:gd name="T5" fmla="*/ 169 h 268"/>
                  <a:gd name="T6" fmla="*/ 548 w 1358"/>
                  <a:gd name="T7" fmla="*/ 178 h 268"/>
                  <a:gd name="T8" fmla="*/ 217 w 1358"/>
                  <a:gd name="T9" fmla="*/ 268 h 268"/>
                  <a:gd name="T10" fmla="*/ 0 w 1358"/>
                  <a:gd name="T11" fmla="*/ 124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8" h="268">
                    <a:moveTo>
                      <a:pt x="1358" y="152"/>
                    </a:moveTo>
                    <a:lnTo>
                      <a:pt x="1209" y="0"/>
                    </a:lnTo>
                    <a:lnTo>
                      <a:pt x="987" y="169"/>
                    </a:lnTo>
                    <a:lnTo>
                      <a:pt x="548" y="178"/>
                    </a:lnTo>
                    <a:lnTo>
                      <a:pt x="217" y="268"/>
                    </a:lnTo>
                    <a:lnTo>
                      <a:pt x="0" y="1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5" name="Freeform 1152">
                <a:extLst>
                  <a:ext uri="{FF2B5EF4-FFF2-40B4-BE49-F238E27FC236}">
                    <a16:creationId xmlns:a16="http://schemas.microsoft.com/office/drawing/2014/main" id="{4BFBC429-CB16-4F73-9235-BB3CC127E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1420"/>
                <a:ext cx="204" cy="160"/>
              </a:xfrm>
              <a:custGeom>
                <a:avLst/>
                <a:gdLst>
                  <a:gd name="T0" fmla="*/ 0 w 1426"/>
                  <a:gd name="T1" fmla="*/ 1124 h 1124"/>
                  <a:gd name="T2" fmla="*/ 2 w 1426"/>
                  <a:gd name="T3" fmla="*/ 1000 h 1124"/>
                  <a:gd name="T4" fmla="*/ 127 w 1426"/>
                  <a:gd name="T5" fmla="*/ 985 h 1124"/>
                  <a:gd name="T6" fmla="*/ 206 w 1426"/>
                  <a:gd name="T7" fmla="*/ 955 h 1124"/>
                  <a:gd name="T8" fmla="*/ 253 w 1426"/>
                  <a:gd name="T9" fmla="*/ 909 h 1124"/>
                  <a:gd name="T10" fmla="*/ 299 w 1426"/>
                  <a:gd name="T11" fmla="*/ 1019 h 1124"/>
                  <a:gd name="T12" fmla="*/ 363 w 1426"/>
                  <a:gd name="T13" fmla="*/ 941 h 1124"/>
                  <a:gd name="T14" fmla="*/ 456 w 1426"/>
                  <a:gd name="T15" fmla="*/ 990 h 1124"/>
                  <a:gd name="T16" fmla="*/ 551 w 1426"/>
                  <a:gd name="T17" fmla="*/ 992 h 1124"/>
                  <a:gd name="T18" fmla="*/ 521 w 1426"/>
                  <a:gd name="T19" fmla="*/ 818 h 1124"/>
                  <a:gd name="T20" fmla="*/ 616 w 1426"/>
                  <a:gd name="T21" fmla="*/ 773 h 1124"/>
                  <a:gd name="T22" fmla="*/ 633 w 1426"/>
                  <a:gd name="T23" fmla="*/ 679 h 1124"/>
                  <a:gd name="T24" fmla="*/ 805 w 1426"/>
                  <a:gd name="T25" fmla="*/ 666 h 1124"/>
                  <a:gd name="T26" fmla="*/ 917 w 1426"/>
                  <a:gd name="T27" fmla="*/ 557 h 1124"/>
                  <a:gd name="T28" fmla="*/ 966 w 1426"/>
                  <a:gd name="T29" fmla="*/ 464 h 1124"/>
                  <a:gd name="T30" fmla="*/ 1092 w 1426"/>
                  <a:gd name="T31" fmla="*/ 434 h 1124"/>
                  <a:gd name="T32" fmla="*/ 1156 w 1426"/>
                  <a:gd name="T33" fmla="*/ 294 h 1124"/>
                  <a:gd name="T34" fmla="*/ 1158 w 1426"/>
                  <a:gd name="T35" fmla="*/ 170 h 1124"/>
                  <a:gd name="T36" fmla="*/ 1411 w 1426"/>
                  <a:gd name="T37" fmla="*/ 0 h 1124"/>
                  <a:gd name="T38" fmla="*/ 1426 w 1426"/>
                  <a:gd name="T39" fmla="*/ 0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6" h="1124">
                    <a:moveTo>
                      <a:pt x="0" y="1124"/>
                    </a:moveTo>
                    <a:lnTo>
                      <a:pt x="2" y="1000"/>
                    </a:lnTo>
                    <a:lnTo>
                      <a:pt x="127" y="985"/>
                    </a:lnTo>
                    <a:lnTo>
                      <a:pt x="206" y="955"/>
                    </a:lnTo>
                    <a:lnTo>
                      <a:pt x="253" y="909"/>
                    </a:lnTo>
                    <a:lnTo>
                      <a:pt x="299" y="1019"/>
                    </a:lnTo>
                    <a:lnTo>
                      <a:pt x="363" y="941"/>
                    </a:lnTo>
                    <a:lnTo>
                      <a:pt x="456" y="990"/>
                    </a:lnTo>
                    <a:lnTo>
                      <a:pt x="551" y="992"/>
                    </a:lnTo>
                    <a:lnTo>
                      <a:pt x="521" y="818"/>
                    </a:lnTo>
                    <a:lnTo>
                      <a:pt x="616" y="773"/>
                    </a:lnTo>
                    <a:lnTo>
                      <a:pt x="633" y="679"/>
                    </a:lnTo>
                    <a:lnTo>
                      <a:pt x="805" y="666"/>
                    </a:lnTo>
                    <a:lnTo>
                      <a:pt x="917" y="557"/>
                    </a:lnTo>
                    <a:lnTo>
                      <a:pt x="966" y="464"/>
                    </a:lnTo>
                    <a:lnTo>
                      <a:pt x="1092" y="434"/>
                    </a:lnTo>
                    <a:lnTo>
                      <a:pt x="1156" y="294"/>
                    </a:lnTo>
                    <a:lnTo>
                      <a:pt x="1158" y="170"/>
                    </a:lnTo>
                    <a:lnTo>
                      <a:pt x="1411" y="0"/>
                    </a:lnTo>
                    <a:lnTo>
                      <a:pt x="142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6" name="Line 1153">
                <a:extLst>
                  <a:ext uri="{FF2B5EF4-FFF2-40B4-BE49-F238E27FC236}">
                    <a16:creationId xmlns:a16="http://schemas.microsoft.com/office/drawing/2014/main" id="{DDA9C0A3-5D3B-4DC8-A981-76793A7D5F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2" y="1417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7" name="Line 1154">
                <a:extLst>
                  <a:ext uri="{FF2B5EF4-FFF2-40B4-BE49-F238E27FC236}">
                    <a16:creationId xmlns:a16="http://schemas.microsoft.com/office/drawing/2014/main" id="{CF57EF10-F349-43F1-BF3A-3B614FA8DD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02" y="1417"/>
                <a:ext cx="6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8" name="Line 1155">
                <a:extLst>
                  <a:ext uri="{FF2B5EF4-FFF2-40B4-BE49-F238E27FC236}">
                    <a16:creationId xmlns:a16="http://schemas.microsoft.com/office/drawing/2014/main" id="{D90E6B1D-906E-4F3F-BFDB-4F94EAE44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5" y="1420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9" name="Freeform 1156">
                <a:extLst>
                  <a:ext uri="{FF2B5EF4-FFF2-40B4-BE49-F238E27FC236}">
                    <a16:creationId xmlns:a16="http://schemas.microsoft.com/office/drawing/2014/main" id="{0B62F8DF-C272-4475-8912-87A35BED0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" y="1423"/>
                <a:ext cx="26" cy="44"/>
              </a:xfrm>
              <a:custGeom>
                <a:avLst/>
                <a:gdLst>
                  <a:gd name="T0" fmla="*/ 180 w 180"/>
                  <a:gd name="T1" fmla="*/ 311 h 311"/>
                  <a:gd name="T2" fmla="*/ 151 w 180"/>
                  <a:gd name="T3" fmla="*/ 154 h 311"/>
                  <a:gd name="T4" fmla="*/ 0 w 180"/>
                  <a:gd name="T5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311">
                    <a:moveTo>
                      <a:pt x="180" y="311"/>
                    </a:moveTo>
                    <a:lnTo>
                      <a:pt x="151" y="15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0" name="Freeform 1157">
                <a:extLst>
                  <a:ext uri="{FF2B5EF4-FFF2-40B4-BE49-F238E27FC236}">
                    <a16:creationId xmlns:a16="http://schemas.microsoft.com/office/drawing/2014/main" id="{7D907AFF-636F-4DBE-9B17-51B65B392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" y="1467"/>
                <a:ext cx="53" cy="98"/>
              </a:xfrm>
              <a:custGeom>
                <a:avLst/>
                <a:gdLst>
                  <a:gd name="T0" fmla="*/ 0 w 372"/>
                  <a:gd name="T1" fmla="*/ 684 h 684"/>
                  <a:gd name="T2" fmla="*/ 159 w 372"/>
                  <a:gd name="T3" fmla="*/ 467 h 684"/>
                  <a:gd name="T4" fmla="*/ 179 w 372"/>
                  <a:gd name="T5" fmla="*/ 154 h 684"/>
                  <a:gd name="T6" fmla="*/ 372 w 372"/>
                  <a:gd name="T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684">
                    <a:moveTo>
                      <a:pt x="0" y="684"/>
                    </a:moveTo>
                    <a:lnTo>
                      <a:pt x="159" y="467"/>
                    </a:lnTo>
                    <a:lnTo>
                      <a:pt x="179" y="154"/>
                    </a:lnTo>
                    <a:lnTo>
                      <a:pt x="37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1" name="Freeform 1158">
                <a:extLst>
                  <a:ext uri="{FF2B5EF4-FFF2-40B4-BE49-F238E27FC236}">
                    <a16:creationId xmlns:a16="http://schemas.microsoft.com/office/drawing/2014/main" id="{F82C40FE-B6E4-4DCE-BF75-7FBF129B2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1565"/>
                <a:ext cx="180" cy="90"/>
              </a:xfrm>
              <a:custGeom>
                <a:avLst/>
                <a:gdLst>
                  <a:gd name="T0" fmla="*/ 1256 w 1256"/>
                  <a:gd name="T1" fmla="*/ 0 h 628"/>
                  <a:gd name="T2" fmla="*/ 1050 w 1256"/>
                  <a:gd name="T3" fmla="*/ 91 h 628"/>
                  <a:gd name="T4" fmla="*/ 957 w 1256"/>
                  <a:gd name="T5" fmla="*/ 74 h 628"/>
                  <a:gd name="T6" fmla="*/ 861 w 1256"/>
                  <a:gd name="T7" fmla="*/ 151 h 628"/>
                  <a:gd name="T8" fmla="*/ 689 w 1256"/>
                  <a:gd name="T9" fmla="*/ 164 h 628"/>
                  <a:gd name="T10" fmla="*/ 624 w 1256"/>
                  <a:gd name="T11" fmla="*/ 304 h 628"/>
                  <a:gd name="T12" fmla="*/ 373 w 1256"/>
                  <a:gd name="T13" fmla="*/ 332 h 628"/>
                  <a:gd name="T14" fmla="*/ 419 w 1256"/>
                  <a:gd name="T15" fmla="*/ 443 h 628"/>
                  <a:gd name="T16" fmla="*/ 386 w 1256"/>
                  <a:gd name="T17" fmla="*/ 473 h 628"/>
                  <a:gd name="T18" fmla="*/ 339 w 1256"/>
                  <a:gd name="T19" fmla="*/ 488 h 628"/>
                  <a:gd name="T20" fmla="*/ 291 w 1256"/>
                  <a:gd name="T21" fmla="*/ 582 h 628"/>
                  <a:gd name="T22" fmla="*/ 243 w 1256"/>
                  <a:gd name="T23" fmla="*/ 628 h 628"/>
                  <a:gd name="T24" fmla="*/ 182 w 1256"/>
                  <a:gd name="T25" fmla="*/ 517 h 628"/>
                  <a:gd name="T26" fmla="*/ 154 w 1256"/>
                  <a:gd name="T27" fmla="*/ 345 h 628"/>
                  <a:gd name="T28" fmla="*/ 232 w 1256"/>
                  <a:gd name="T29" fmla="*/ 315 h 628"/>
                  <a:gd name="T30" fmla="*/ 218 w 1256"/>
                  <a:gd name="T31" fmla="*/ 204 h 628"/>
                  <a:gd name="T32" fmla="*/ 92 w 1256"/>
                  <a:gd name="T33" fmla="*/ 203 h 628"/>
                  <a:gd name="T34" fmla="*/ 0 w 1256"/>
                  <a:gd name="T35" fmla="*/ 107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56" h="628">
                    <a:moveTo>
                      <a:pt x="1256" y="0"/>
                    </a:moveTo>
                    <a:lnTo>
                      <a:pt x="1050" y="91"/>
                    </a:lnTo>
                    <a:lnTo>
                      <a:pt x="957" y="74"/>
                    </a:lnTo>
                    <a:lnTo>
                      <a:pt x="861" y="151"/>
                    </a:lnTo>
                    <a:lnTo>
                      <a:pt x="689" y="164"/>
                    </a:lnTo>
                    <a:lnTo>
                      <a:pt x="624" y="304"/>
                    </a:lnTo>
                    <a:lnTo>
                      <a:pt x="373" y="332"/>
                    </a:lnTo>
                    <a:lnTo>
                      <a:pt x="419" y="443"/>
                    </a:lnTo>
                    <a:lnTo>
                      <a:pt x="386" y="473"/>
                    </a:lnTo>
                    <a:lnTo>
                      <a:pt x="339" y="488"/>
                    </a:lnTo>
                    <a:lnTo>
                      <a:pt x="291" y="582"/>
                    </a:lnTo>
                    <a:lnTo>
                      <a:pt x="243" y="628"/>
                    </a:lnTo>
                    <a:lnTo>
                      <a:pt x="182" y="517"/>
                    </a:lnTo>
                    <a:lnTo>
                      <a:pt x="154" y="345"/>
                    </a:lnTo>
                    <a:lnTo>
                      <a:pt x="232" y="315"/>
                    </a:lnTo>
                    <a:lnTo>
                      <a:pt x="218" y="204"/>
                    </a:lnTo>
                    <a:lnTo>
                      <a:pt x="92" y="203"/>
                    </a:lnTo>
                    <a:lnTo>
                      <a:pt x="0" y="1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2" name="Freeform 1159">
                <a:extLst>
                  <a:ext uri="{FF2B5EF4-FFF2-40B4-BE49-F238E27FC236}">
                    <a16:creationId xmlns:a16="http://schemas.microsoft.com/office/drawing/2014/main" id="{E904EE6E-7042-422F-9E82-6A3F4A4A4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0" y="1599"/>
                <a:ext cx="96" cy="62"/>
              </a:xfrm>
              <a:custGeom>
                <a:avLst/>
                <a:gdLst>
                  <a:gd name="T0" fmla="*/ 655 w 673"/>
                  <a:gd name="T1" fmla="*/ 434 h 434"/>
                  <a:gd name="T2" fmla="*/ 673 w 673"/>
                  <a:gd name="T3" fmla="*/ 340 h 434"/>
                  <a:gd name="T4" fmla="*/ 550 w 673"/>
                  <a:gd name="T5" fmla="*/ 166 h 434"/>
                  <a:gd name="T6" fmla="*/ 424 w 673"/>
                  <a:gd name="T7" fmla="*/ 211 h 434"/>
                  <a:gd name="T8" fmla="*/ 331 w 673"/>
                  <a:gd name="T9" fmla="*/ 68 h 434"/>
                  <a:gd name="T10" fmla="*/ 217 w 673"/>
                  <a:gd name="T11" fmla="*/ 145 h 434"/>
                  <a:gd name="T12" fmla="*/ 0 w 673"/>
                  <a:gd name="T13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3" h="434">
                    <a:moveTo>
                      <a:pt x="655" y="434"/>
                    </a:moveTo>
                    <a:lnTo>
                      <a:pt x="673" y="340"/>
                    </a:lnTo>
                    <a:lnTo>
                      <a:pt x="550" y="166"/>
                    </a:lnTo>
                    <a:lnTo>
                      <a:pt x="424" y="211"/>
                    </a:lnTo>
                    <a:lnTo>
                      <a:pt x="331" y="68"/>
                    </a:lnTo>
                    <a:lnTo>
                      <a:pt x="217" y="14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3" name="Freeform 1160">
                <a:extLst>
                  <a:ext uri="{FF2B5EF4-FFF2-40B4-BE49-F238E27FC236}">
                    <a16:creationId xmlns:a16="http://schemas.microsoft.com/office/drawing/2014/main" id="{83D64DCB-C1CF-4A0E-8C40-E450CC90D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0" y="1599"/>
                <a:ext cx="50" cy="118"/>
              </a:xfrm>
              <a:custGeom>
                <a:avLst/>
                <a:gdLst>
                  <a:gd name="T0" fmla="*/ 352 w 352"/>
                  <a:gd name="T1" fmla="*/ 0 h 826"/>
                  <a:gd name="T2" fmla="*/ 99 w 352"/>
                  <a:gd name="T3" fmla="*/ 138 h 826"/>
                  <a:gd name="T4" fmla="*/ 112 w 352"/>
                  <a:gd name="T5" fmla="*/ 358 h 826"/>
                  <a:gd name="T6" fmla="*/ 0 w 352"/>
                  <a:gd name="T7" fmla="*/ 482 h 826"/>
                  <a:gd name="T8" fmla="*/ 1 w 352"/>
                  <a:gd name="T9" fmla="*/ 495 h 826"/>
                  <a:gd name="T10" fmla="*/ 0 w 352"/>
                  <a:gd name="T11" fmla="*/ 497 h 826"/>
                  <a:gd name="T12" fmla="*/ 11 w 352"/>
                  <a:gd name="T13" fmla="*/ 826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2" h="826">
                    <a:moveTo>
                      <a:pt x="352" y="0"/>
                    </a:moveTo>
                    <a:lnTo>
                      <a:pt x="99" y="138"/>
                    </a:lnTo>
                    <a:lnTo>
                      <a:pt x="112" y="358"/>
                    </a:lnTo>
                    <a:lnTo>
                      <a:pt x="0" y="482"/>
                    </a:lnTo>
                    <a:lnTo>
                      <a:pt x="1" y="495"/>
                    </a:lnTo>
                    <a:lnTo>
                      <a:pt x="0" y="497"/>
                    </a:lnTo>
                    <a:lnTo>
                      <a:pt x="11" y="8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4" name="Line 1161">
                <a:extLst>
                  <a:ext uri="{FF2B5EF4-FFF2-40B4-BE49-F238E27FC236}">
                    <a16:creationId xmlns:a16="http://schemas.microsoft.com/office/drawing/2014/main" id="{882B30F2-7DBC-4BEF-9F5B-FD7E719B2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80" y="1565"/>
                <a:ext cx="1" cy="3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5" name="Freeform 1162">
                <a:extLst>
                  <a:ext uri="{FF2B5EF4-FFF2-40B4-BE49-F238E27FC236}">
                    <a16:creationId xmlns:a16="http://schemas.microsoft.com/office/drawing/2014/main" id="{1A324A43-B73A-4490-AF75-47DE48A85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" y="1433"/>
                <a:ext cx="132" cy="130"/>
              </a:xfrm>
              <a:custGeom>
                <a:avLst/>
                <a:gdLst>
                  <a:gd name="T0" fmla="*/ 928 w 928"/>
                  <a:gd name="T1" fmla="*/ 907 h 907"/>
                  <a:gd name="T2" fmla="*/ 771 w 928"/>
                  <a:gd name="T3" fmla="*/ 888 h 907"/>
                  <a:gd name="T4" fmla="*/ 696 w 928"/>
                  <a:gd name="T5" fmla="*/ 699 h 907"/>
                  <a:gd name="T6" fmla="*/ 150 w 928"/>
                  <a:gd name="T7" fmla="*/ 488 h 907"/>
                  <a:gd name="T8" fmla="*/ 0 w 928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8" h="907">
                    <a:moveTo>
                      <a:pt x="928" y="907"/>
                    </a:moveTo>
                    <a:lnTo>
                      <a:pt x="771" y="888"/>
                    </a:lnTo>
                    <a:lnTo>
                      <a:pt x="696" y="699"/>
                    </a:lnTo>
                    <a:lnTo>
                      <a:pt x="150" y="48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6" name="Freeform 1163">
                <a:extLst>
                  <a:ext uri="{FF2B5EF4-FFF2-40B4-BE49-F238E27FC236}">
                    <a16:creationId xmlns:a16="http://schemas.microsoft.com/office/drawing/2014/main" id="{6B4B30CA-635F-45FA-B902-576CE4566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9" y="1430"/>
                <a:ext cx="59" cy="25"/>
              </a:xfrm>
              <a:custGeom>
                <a:avLst/>
                <a:gdLst>
                  <a:gd name="T0" fmla="*/ 409 w 409"/>
                  <a:gd name="T1" fmla="*/ 18 h 169"/>
                  <a:gd name="T2" fmla="*/ 205 w 409"/>
                  <a:gd name="T3" fmla="*/ 0 h 169"/>
                  <a:gd name="T4" fmla="*/ 0 w 409"/>
                  <a:gd name="T5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9" h="169">
                    <a:moveTo>
                      <a:pt x="409" y="18"/>
                    </a:moveTo>
                    <a:lnTo>
                      <a:pt x="205" y="0"/>
                    </a:lnTo>
                    <a:lnTo>
                      <a:pt x="0" y="1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7" name="Freeform 1164">
                <a:extLst>
                  <a:ext uri="{FF2B5EF4-FFF2-40B4-BE49-F238E27FC236}">
                    <a16:creationId xmlns:a16="http://schemas.microsoft.com/office/drawing/2014/main" id="{AB8C8D49-E214-4F67-96BA-19796C61B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9" y="1455"/>
                <a:ext cx="48" cy="190"/>
              </a:xfrm>
              <a:custGeom>
                <a:avLst/>
                <a:gdLst>
                  <a:gd name="T0" fmla="*/ 336 w 336"/>
                  <a:gd name="T1" fmla="*/ 1336 h 1336"/>
                  <a:gd name="T2" fmla="*/ 195 w 336"/>
                  <a:gd name="T3" fmla="*/ 1319 h 1336"/>
                  <a:gd name="T4" fmla="*/ 134 w 336"/>
                  <a:gd name="T5" fmla="*/ 1177 h 1336"/>
                  <a:gd name="T6" fmla="*/ 150 w 336"/>
                  <a:gd name="T7" fmla="*/ 1129 h 1336"/>
                  <a:gd name="T8" fmla="*/ 135 w 336"/>
                  <a:gd name="T9" fmla="*/ 1098 h 1336"/>
                  <a:gd name="T10" fmla="*/ 137 w 336"/>
                  <a:gd name="T11" fmla="*/ 972 h 1336"/>
                  <a:gd name="T12" fmla="*/ 0 w 336"/>
                  <a:gd name="T13" fmla="*/ 704 h 1336"/>
                  <a:gd name="T14" fmla="*/ 173 w 336"/>
                  <a:gd name="T15" fmla="*/ 644 h 1336"/>
                  <a:gd name="T16" fmla="*/ 257 w 336"/>
                  <a:gd name="T17" fmla="*/ 222 h 1336"/>
                  <a:gd name="T18" fmla="*/ 87 w 336"/>
                  <a:gd name="T19" fmla="*/ 110 h 1336"/>
                  <a:gd name="T20" fmla="*/ 73 w 336"/>
                  <a:gd name="T21" fmla="*/ 0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6" h="1336">
                    <a:moveTo>
                      <a:pt x="336" y="1336"/>
                    </a:moveTo>
                    <a:lnTo>
                      <a:pt x="195" y="1319"/>
                    </a:lnTo>
                    <a:lnTo>
                      <a:pt x="134" y="1177"/>
                    </a:lnTo>
                    <a:lnTo>
                      <a:pt x="150" y="1129"/>
                    </a:lnTo>
                    <a:lnTo>
                      <a:pt x="135" y="1098"/>
                    </a:lnTo>
                    <a:lnTo>
                      <a:pt x="137" y="972"/>
                    </a:lnTo>
                    <a:lnTo>
                      <a:pt x="0" y="704"/>
                    </a:lnTo>
                    <a:lnTo>
                      <a:pt x="173" y="644"/>
                    </a:lnTo>
                    <a:lnTo>
                      <a:pt x="257" y="222"/>
                    </a:lnTo>
                    <a:lnTo>
                      <a:pt x="87" y="110"/>
                    </a:lnTo>
                    <a:lnTo>
                      <a:pt x="7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8" name="Freeform 1165">
                <a:extLst>
                  <a:ext uri="{FF2B5EF4-FFF2-40B4-BE49-F238E27FC236}">
                    <a16:creationId xmlns:a16="http://schemas.microsoft.com/office/drawing/2014/main" id="{04D2EFDE-A50B-4644-B6CC-81274B67A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1690"/>
                <a:ext cx="140" cy="63"/>
              </a:xfrm>
              <a:custGeom>
                <a:avLst/>
                <a:gdLst>
                  <a:gd name="T0" fmla="*/ 0 w 981"/>
                  <a:gd name="T1" fmla="*/ 441 h 441"/>
                  <a:gd name="T2" fmla="*/ 159 w 981"/>
                  <a:gd name="T3" fmla="*/ 271 h 441"/>
                  <a:gd name="T4" fmla="*/ 316 w 981"/>
                  <a:gd name="T5" fmla="*/ 273 h 441"/>
                  <a:gd name="T6" fmla="*/ 424 w 981"/>
                  <a:gd name="T7" fmla="*/ 354 h 441"/>
                  <a:gd name="T8" fmla="*/ 679 w 981"/>
                  <a:gd name="T9" fmla="*/ 263 h 441"/>
                  <a:gd name="T10" fmla="*/ 729 w 981"/>
                  <a:gd name="T11" fmla="*/ 76 h 441"/>
                  <a:gd name="T12" fmla="*/ 948 w 981"/>
                  <a:gd name="T13" fmla="*/ 94 h 441"/>
                  <a:gd name="T14" fmla="*/ 981 w 981"/>
                  <a:gd name="T15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81" h="441">
                    <a:moveTo>
                      <a:pt x="0" y="441"/>
                    </a:moveTo>
                    <a:lnTo>
                      <a:pt x="159" y="271"/>
                    </a:lnTo>
                    <a:lnTo>
                      <a:pt x="316" y="273"/>
                    </a:lnTo>
                    <a:lnTo>
                      <a:pt x="424" y="354"/>
                    </a:lnTo>
                    <a:lnTo>
                      <a:pt x="679" y="263"/>
                    </a:lnTo>
                    <a:lnTo>
                      <a:pt x="729" y="76"/>
                    </a:lnTo>
                    <a:lnTo>
                      <a:pt x="948" y="94"/>
                    </a:lnTo>
                    <a:lnTo>
                      <a:pt x="98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9" name="Freeform 1166">
                <a:extLst>
                  <a:ext uri="{FF2B5EF4-FFF2-40B4-BE49-F238E27FC236}">
                    <a16:creationId xmlns:a16="http://schemas.microsoft.com/office/drawing/2014/main" id="{2D94FD77-827B-4496-AB41-0D4A8BFF5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1" y="1661"/>
                <a:ext cx="7" cy="29"/>
              </a:xfrm>
              <a:custGeom>
                <a:avLst/>
                <a:gdLst>
                  <a:gd name="T0" fmla="*/ 46 w 46"/>
                  <a:gd name="T1" fmla="*/ 203 h 203"/>
                  <a:gd name="T2" fmla="*/ 0 w 46"/>
                  <a:gd name="T3" fmla="*/ 62 h 203"/>
                  <a:gd name="T4" fmla="*/ 17 w 46"/>
                  <a:gd name="T5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203">
                    <a:moveTo>
                      <a:pt x="46" y="203"/>
                    </a:moveTo>
                    <a:lnTo>
                      <a:pt x="0" y="62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0" name="Freeform 1167">
                <a:extLst>
                  <a:ext uri="{FF2B5EF4-FFF2-40B4-BE49-F238E27FC236}">
                    <a16:creationId xmlns:a16="http://schemas.microsoft.com/office/drawing/2014/main" id="{439167B1-D733-4FE2-9BE8-41DEEC13D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8" y="1638"/>
                <a:ext cx="131" cy="53"/>
              </a:xfrm>
              <a:custGeom>
                <a:avLst/>
                <a:gdLst>
                  <a:gd name="T0" fmla="*/ 0 w 914"/>
                  <a:gd name="T1" fmla="*/ 363 h 370"/>
                  <a:gd name="T2" fmla="*/ 331 w 914"/>
                  <a:gd name="T3" fmla="*/ 243 h 370"/>
                  <a:gd name="T4" fmla="*/ 439 w 914"/>
                  <a:gd name="T5" fmla="*/ 370 h 370"/>
                  <a:gd name="T6" fmla="*/ 566 w 914"/>
                  <a:gd name="T7" fmla="*/ 262 h 370"/>
                  <a:gd name="T8" fmla="*/ 705 w 914"/>
                  <a:gd name="T9" fmla="*/ 358 h 370"/>
                  <a:gd name="T10" fmla="*/ 914 w 914"/>
                  <a:gd name="T11" fmla="*/ 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4" h="370">
                    <a:moveTo>
                      <a:pt x="0" y="363"/>
                    </a:moveTo>
                    <a:lnTo>
                      <a:pt x="331" y="243"/>
                    </a:lnTo>
                    <a:lnTo>
                      <a:pt x="439" y="370"/>
                    </a:lnTo>
                    <a:lnTo>
                      <a:pt x="566" y="262"/>
                    </a:lnTo>
                    <a:lnTo>
                      <a:pt x="705" y="358"/>
                    </a:lnTo>
                    <a:lnTo>
                      <a:pt x="91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1" name="Freeform 1168">
                <a:extLst>
                  <a:ext uri="{FF2B5EF4-FFF2-40B4-BE49-F238E27FC236}">
                    <a16:creationId xmlns:a16="http://schemas.microsoft.com/office/drawing/2014/main" id="{C6C90093-48DB-4039-81C3-3277DAEDB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4" y="1645"/>
                <a:ext cx="45" cy="20"/>
              </a:xfrm>
              <a:custGeom>
                <a:avLst/>
                <a:gdLst>
                  <a:gd name="T0" fmla="*/ 300 w 314"/>
                  <a:gd name="T1" fmla="*/ 0 h 139"/>
                  <a:gd name="T2" fmla="*/ 314 w 314"/>
                  <a:gd name="T3" fmla="*/ 94 h 139"/>
                  <a:gd name="T4" fmla="*/ 157 w 314"/>
                  <a:gd name="T5" fmla="*/ 139 h 139"/>
                  <a:gd name="T6" fmla="*/ 0 w 314"/>
                  <a:gd name="T7" fmla="*/ 10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4" h="139">
                    <a:moveTo>
                      <a:pt x="300" y="0"/>
                    </a:moveTo>
                    <a:lnTo>
                      <a:pt x="314" y="94"/>
                    </a:lnTo>
                    <a:lnTo>
                      <a:pt x="157" y="139"/>
                    </a:lnTo>
                    <a:lnTo>
                      <a:pt x="0" y="10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2" name="Freeform 1169">
                <a:extLst>
                  <a:ext uri="{FF2B5EF4-FFF2-40B4-BE49-F238E27FC236}">
                    <a16:creationId xmlns:a16="http://schemas.microsoft.com/office/drawing/2014/main" id="{E7B0330D-AFCF-44A7-AC44-0A9037909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3" y="1570"/>
                <a:ext cx="96" cy="75"/>
              </a:xfrm>
              <a:custGeom>
                <a:avLst/>
                <a:gdLst>
                  <a:gd name="T0" fmla="*/ 671 w 671"/>
                  <a:gd name="T1" fmla="*/ 474 h 528"/>
                  <a:gd name="T2" fmla="*/ 362 w 671"/>
                  <a:gd name="T3" fmla="*/ 156 h 528"/>
                  <a:gd name="T4" fmla="*/ 364 w 671"/>
                  <a:gd name="T5" fmla="*/ 0 h 528"/>
                  <a:gd name="T6" fmla="*/ 0 w 671"/>
                  <a:gd name="T7" fmla="*/ 215 h 528"/>
                  <a:gd name="T8" fmla="*/ 28 w 671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1" h="528">
                    <a:moveTo>
                      <a:pt x="671" y="474"/>
                    </a:moveTo>
                    <a:lnTo>
                      <a:pt x="362" y="156"/>
                    </a:lnTo>
                    <a:lnTo>
                      <a:pt x="364" y="0"/>
                    </a:lnTo>
                    <a:lnTo>
                      <a:pt x="0" y="215"/>
                    </a:lnTo>
                    <a:lnTo>
                      <a:pt x="28" y="5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3" name="Freeform 1170">
                <a:extLst>
                  <a:ext uri="{FF2B5EF4-FFF2-40B4-BE49-F238E27FC236}">
                    <a16:creationId xmlns:a16="http://schemas.microsoft.com/office/drawing/2014/main" id="{B565E801-AAB8-43D3-BCE8-CE08757E6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9" y="1636"/>
                <a:ext cx="60" cy="7"/>
              </a:xfrm>
              <a:custGeom>
                <a:avLst/>
                <a:gdLst>
                  <a:gd name="T0" fmla="*/ 422 w 422"/>
                  <a:gd name="T1" fmla="*/ 51 h 51"/>
                  <a:gd name="T2" fmla="*/ 220 w 422"/>
                  <a:gd name="T3" fmla="*/ 0 h 51"/>
                  <a:gd name="T4" fmla="*/ 0 w 422"/>
                  <a:gd name="T5" fmla="*/ 1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2" h="51">
                    <a:moveTo>
                      <a:pt x="422" y="51"/>
                    </a:moveTo>
                    <a:lnTo>
                      <a:pt x="220" y="0"/>
                    </a:lnTo>
                    <a:lnTo>
                      <a:pt x="0" y="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4" name="Line 1171">
                <a:extLst>
                  <a:ext uri="{FF2B5EF4-FFF2-40B4-BE49-F238E27FC236}">
                    <a16:creationId xmlns:a16="http://schemas.microsoft.com/office/drawing/2014/main" id="{C3553949-C9B7-4689-927C-4ED134C5E5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34" y="1455"/>
                <a:ext cx="45" cy="1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5" name="Freeform 1172">
                <a:extLst>
                  <a:ext uri="{FF2B5EF4-FFF2-40B4-BE49-F238E27FC236}">
                    <a16:creationId xmlns:a16="http://schemas.microsoft.com/office/drawing/2014/main" id="{735E892D-BEC8-4466-BBC6-8C89F1611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1770"/>
                <a:ext cx="25" cy="99"/>
              </a:xfrm>
              <a:custGeom>
                <a:avLst/>
                <a:gdLst>
                  <a:gd name="T0" fmla="*/ 61 w 178"/>
                  <a:gd name="T1" fmla="*/ 688 h 688"/>
                  <a:gd name="T2" fmla="*/ 0 w 178"/>
                  <a:gd name="T3" fmla="*/ 593 h 688"/>
                  <a:gd name="T4" fmla="*/ 126 w 178"/>
                  <a:gd name="T5" fmla="*/ 517 h 688"/>
                  <a:gd name="T6" fmla="*/ 81 w 178"/>
                  <a:gd name="T7" fmla="*/ 422 h 688"/>
                  <a:gd name="T8" fmla="*/ 161 w 178"/>
                  <a:gd name="T9" fmla="*/ 236 h 688"/>
                  <a:gd name="T10" fmla="*/ 178 w 178"/>
                  <a:gd name="T11" fmla="*/ 126 h 688"/>
                  <a:gd name="T12" fmla="*/ 133 w 178"/>
                  <a:gd name="T13" fmla="*/ 31 h 688"/>
                  <a:gd name="T14" fmla="*/ 133 w 178"/>
                  <a:gd name="T15" fmla="*/ 0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688">
                    <a:moveTo>
                      <a:pt x="61" y="688"/>
                    </a:moveTo>
                    <a:lnTo>
                      <a:pt x="0" y="593"/>
                    </a:lnTo>
                    <a:lnTo>
                      <a:pt x="126" y="517"/>
                    </a:lnTo>
                    <a:lnTo>
                      <a:pt x="81" y="422"/>
                    </a:lnTo>
                    <a:lnTo>
                      <a:pt x="161" y="236"/>
                    </a:lnTo>
                    <a:lnTo>
                      <a:pt x="178" y="126"/>
                    </a:lnTo>
                    <a:lnTo>
                      <a:pt x="133" y="31"/>
                    </a:lnTo>
                    <a:lnTo>
                      <a:pt x="13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6" name="Freeform 1173">
                <a:extLst>
                  <a:ext uri="{FF2B5EF4-FFF2-40B4-BE49-F238E27FC236}">
                    <a16:creationId xmlns:a16="http://schemas.microsoft.com/office/drawing/2014/main" id="{E3EC0B71-99CB-4521-B3B8-34CE4A7DC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1761"/>
                <a:ext cx="36" cy="9"/>
              </a:xfrm>
              <a:custGeom>
                <a:avLst/>
                <a:gdLst>
                  <a:gd name="T0" fmla="*/ 0 w 249"/>
                  <a:gd name="T1" fmla="*/ 0 h 66"/>
                  <a:gd name="T2" fmla="*/ 156 w 249"/>
                  <a:gd name="T3" fmla="*/ 33 h 66"/>
                  <a:gd name="T4" fmla="*/ 249 w 249"/>
                  <a:gd name="T5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9" h="66">
                    <a:moveTo>
                      <a:pt x="0" y="0"/>
                    </a:moveTo>
                    <a:lnTo>
                      <a:pt x="156" y="33"/>
                    </a:lnTo>
                    <a:lnTo>
                      <a:pt x="249" y="6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7" name="Freeform 1174">
                <a:extLst>
                  <a:ext uri="{FF2B5EF4-FFF2-40B4-BE49-F238E27FC236}">
                    <a16:creationId xmlns:a16="http://schemas.microsoft.com/office/drawing/2014/main" id="{0BA57C5D-ADF8-4989-91AA-7ADFDD2BF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1761"/>
                <a:ext cx="92" cy="53"/>
              </a:xfrm>
              <a:custGeom>
                <a:avLst/>
                <a:gdLst>
                  <a:gd name="T0" fmla="*/ 647 w 647"/>
                  <a:gd name="T1" fmla="*/ 0 h 370"/>
                  <a:gd name="T2" fmla="*/ 646 w 647"/>
                  <a:gd name="T3" fmla="*/ 62 h 370"/>
                  <a:gd name="T4" fmla="*/ 235 w 647"/>
                  <a:gd name="T5" fmla="*/ 292 h 370"/>
                  <a:gd name="T6" fmla="*/ 234 w 647"/>
                  <a:gd name="T7" fmla="*/ 370 h 370"/>
                  <a:gd name="T8" fmla="*/ 139 w 647"/>
                  <a:gd name="T9" fmla="*/ 368 h 370"/>
                  <a:gd name="T10" fmla="*/ 0 w 647"/>
                  <a:gd name="T11" fmla="*/ 257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7" h="370">
                    <a:moveTo>
                      <a:pt x="647" y="0"/>
                    </a:moveTo>
                    <a:lnTo>
                      <a:pt x="646" y="62"/>
                    </a:lnTo>
                    <a:lnTo>
                      <a:pt x="235" y="292"/>
                    </a:lnTo>
                    <a:lnTo>
                      <a:pt x="234" y="370"/>
                    </a:lnTo>
                    <a:lnTo>
                      <a:pt x="139" y="368"/>
                    </a:lnTo>
                    <a:lnTo>
                      <a:pt x="0" y="2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8" name="Freeform 1175">
                <a:extLst>
                  <a:ext uri="{FF2B5EF4-FFF2-40B4-BE49-F238E27FC236}">
                    <a16:creationId xmlns:a16="http://schemas.microsoft.com/office/drawing/2014/main" id="{CC56F1F8-37B1-41F7-B327-DC7808862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1643"/>
                <a:ext cx="67" cy="118"/>
              </a:xfrm>
              <a:custGeom>
                <a:avLst/>
                <a:gdLst>
                  <a:gd name="T0" fmla="*/ 465 w 465"/>
                  <a:gd name="T1" fmla="*/ 0 h 824"/>
                  <a:gd name="T2" fmla="*/ 334 w 465"/>
                  <a:gd name="T3" fmla="*/ 499 h 824"/>
                  <a:gd name="T4" fmla="*/ 1 w 465"/>
                  <a:gd name="T5" fmla="*/ 745 h 824"/>
                  <a:gd name="T6" fmla="*/ 0 w 465"/>
                  <a:gd name="T7" fmla="*/ 824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5" h="824">
                    <a:moveTo>
                      <a:pt x="465" y="0"/>
                    </a:moveTo>
                    <a:lnTo>
                      <a:pt x="334" y="499"/>
                    </a:lnTo>
                    <a:lnTo>
                      <a:pt x="1" y="745"/>
                    </a:lnTo>
                    <a:lnTo>
                      <a:pt x="0" y="8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9" name="Freeform 1176">
                <a:extLst>
                  <a:ext uri="{FF2B5EF4-FFF2-40B4-BE49-F238E27FC236}">
                    <a16:creationId xmlns:a16="http://schemas.microsoft.com/office/drawing/2014/main" id="{5F1F450B-6841-4218-A5EE-8D6DDF4FD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" y="1795"/>
                <a:ext cx="43" cy="8"/>
              </a:xfrm>
              <a:custGeom>
                <a:avLst/>
                <a:gdLst>
                  <a:gd name="T0" fmla="*/ 298 w 298"/>
                  <a:gd name="T1" fmla="*/ 20 h 55"/>
                  <a:gd name="T2" fmla="*/ 32 w 298"/>
                  <a:gd name="T3" fmla="*/ 0 h 55"/>
                  <a:gd name="T4" fmla="*/ 48 w 298"/>
                  <a:gd name="T5" fmla="*/ 48 h 55"/>
                  <a:gd name="T6" fmla="*/ 0 w 298"/>
                  <a:gd name="T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8" h="55">
                    <a:moveTo>
                      <a:pt x="298" y="20"/>
                    </a:moveTo>
                    <a:lnTo>
                      <a:pt x="32" y="0"/>
                    </a:lnTo>
                    <a:lnTo>
                      <a:pt x="48" y="48"/>
                    </a:lnTo>
                    <a:lnTo>
                      <a:pt x="0" y="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0" name="Freeform 1177">
                <a:extLst>
                  <a:ext uri="{FF2B5EF4-FFF2-40B4-BE49-F238E27FC236}">
                    <a16:creationId xmlns:a16="http://schemas.microsoft.com/office/drawing/2014/main" id="{0BAA7178-88E7-45FB-B7FA-08BCC4CD8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1753"/>
                <a:ext cx="125" cy="51"/>
              </a:xfrm>
              <a:custGeom>
                <a:avLst/>
                <a:gdLst>
                  <a:gd name="T0" fmla="*/ 873 w 873"/>
                  <a:gd name="T1" fmla="*/ 355 h 357"/>
                  <a:gd name="T2" fmla="*/ 860 w 873"/>
                  <a:gd name="T3" fmla="*/ 357 h 357"/>
                  <a:gd name="T4" fmla="*/ 578 w 873"/>
                  <a:gd name="T5" fmla="*/ 118 h 357"/>
                  <a:gd name="T6" fmla="*/ 248 w 873"/>
                  <a:gd name="T7" fmla="*/ 129 h 357"/>
                  <a:gd name="T8" fmla="*/ 266 w 873"/>
                  <a:gd name="T9" fmla="*/ 4 h 357"/>
                  <a:gd name="T10" fmla="*/ 0 w 873"/>
                  <a:gd name="T11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3" h="357">
                    <a:moveTo>
                      <a:pt x="873" y="355"/>
                    </a:moveTo>
                    <a:lnTo>
                      <a:pt x="860" y="357"/>
                    </a:lnTo>
                    <a:lnTo>
                      <a:pt x="578" y="118"/>
                    </a:lnTo>
                    <a:lnTo>
                      <a:pt x="248" y="129"/>
                    </a:lnTo>
                    <a:lnTo>
                      <a:pt x="266" y="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1" name="Line 1178">
                <a:extLst>
                  <a:ext uri="{FF2B5EF4-FFF2-40B4-BE49-F238E27FC236}">
                    <a16:creationId xmlns:a16="http://schemas.microsoft.com/office/drawing/2014/main" id="{DF17FEC3-B11E-44D1-B02E-C05ECC897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63" y="1803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2" name="Freeform 1179">
                <a:extLst>
                  <a:ext uri="{FF2B5EF4-FFF2-40B4-BE49-F238E27FC236}">
                    <a16:creationId xmlns:a16="http://schemas.microsoft.com/office/drawing/2014/main" id="{798A4B6E-07AC-48EB-AF18-7D4F14C9C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3" y="1803"/>
                <a:ext cx="4" cy="1"/>
              </a:xfrm>
              <a:custGeom>
                <a:avLst/>
                <a:gdLst>
                  <a:gd name="T0" fmla="*/ 0 w 34"/>
                  <a:gd name="T1" fmla="*/ 5 h 8"/>
                  <a:gd name="T2" fmla="*/ 3 w 34"/>
                  <a:gd name="T3" fmla="*/ 8 h 8"/>
                  <a:gd name="T4" fmla="*/ 34 w 3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8">
                    <a:moveTo>
                      <a:pt x="0" y="5"/>
                    </a:moveTo>
                    <a:lnTo>
                      <a:pt x="3" y="8"/>
                    </a:lnTo>
                    <a:lnTo>
                      <a:pt x="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3" name="Line 1180">
                <a:extLst>
                  <a:ext uri="{FF2B5EF4-FFF2-40B4-BE49-F238E27FC236}">
                    <a16:creationId xmlns:a16="http://schemas.microsoft.com/office/drawing/2014/main" id="{AFBDE08F-378E-41CC-A799-E0E0DE09B7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6" y="1955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4" name="Line 1181">
                <a:extLst>
                  <a:ext uri="{FF2B5EF4-FFF2-40B4-BE49-F238E27FC236}">
                    <a16:creationId xmlns:a16="http://schemas.microsoft.com/office/drawing/2014/main" id="{FA33D28C-363E-4014-8AC4-F3F66C4720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40" y="1958"/>
                <a:ext cx="6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5" name="Freeform 1182">
                <a:extLst>
                  <a:ext uri="{FF2B5EF4-FFF2-40B4-BE49-F238E27FC236}">
                    <a16:creationId xmlns:a16="http://schemas.microsoft.com/office/drawing/2014/main" id="{44938B8D-D063-4586-94AD-80AE0EC0FB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7" y="1884"/>
                <a:ext cx="178" cy="71"/>
              </a:xfrm>
              <a:custGeom>
                <a:avLst/>
                <a:gdLst>
                  <a:gd name="T0" fmla="*/ 1245 w 1245"/>
                  <a:gd name="T1" fmla="*/ 0 h 497"/>
                  <a:gd name="T2" fmla="*/ 868 w 1245"/>
                  <a:gd name="T3" fmla="*/ 105 h 497"/>
                  <a:gd name="T4" fmla="*/ 773 w 1245"/>
                  <a:gd name="T5" fmla="*/ 197 h 497"/>
                  <a:gd name="T6" fmla="*/ 678 w 1245"/>
                  <a:gd name="T7" fmla="*/ 228 h 497"/>
                  <a:gd name="T8" fmla="*/ 378 w 1245"/>
                  <a:gd name="T9" fmla="*/ 408 h 497"/>
                  <a:gd name="T10" fmla="*/ 0 w 1245"/>
                  <a:gd name="T11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5" h="497">
                    <a:moveTo>
                      <a:pt x="1245" y="0"/>
                    </a:moveTo>
                    <a:lnTo>
                      <a:pt x="868" y="105"/>
                    </a:lnTo>
                    <a:lnTo>
                      <a:pt x="773" y="197"/>
                    </a:lnTo>
                    <a:lnTo>
                      <a:pt x="678" y="228"/>
                    </a:lnTo>
                    <a:lnTo>
                      <a:pt x="378" y="408"/>
                    </a:lnTo>
                    <a:lnTo>
                      <a:pt x="0" y="4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6" name="Freeform 1183">
                <a:extLst>
                  <a:ext uri="{FF2B5EF4-FFF2-40B4-BE49-F238E27FC236}">
                    <a16:creationId xmlns:a16="http://schemas.microsoft.com/office/drawing/2014/main" id="{DE6675EF-A50F-4BCA-ACF1-260BEF938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1" y="1887"/>
                <a:ext cx="136" cy="78"/>
              </a:xfrm>
              <a:custGeom>
                <a:avLst/>
                <a:gdLst>
                  <a:gd name="T0" fmla="*/ 950 w 950"/>
                  <a:gd name="T1" fmla="*/ 418 h 550"/>
                  <a:gd name="T2" fmla="*/ 935 w 950"/>
                  <a:gd name="T3" fmla="*/ 433 h 550"/>
                  <a:gd name="T4" fmla="*/ 870 w 950"/>
                  <a:gd name="T5" fmla="*/ 542 h 550"/>
                  <a:gd name="T6" fmla="*/ 777 w 950"/>
                  <a:gd name="T7" fmla="*/ 541 h 550"/>
                  <a:gd name="T8" fmla="*/ 715 w 950"/>
                  <a:gd name="T9" fmla="*/ 446 h 550"/>
                  <a:gd name="T10" fmla="*/ 636 w 950"/>
                  <a:gd name="T11" fmla="*/ 508 h 550"/>
                  <a:gd name="T12" fmla="*/ 558 w 950"/>
                  <a:gd name="T13" fmla="*/ 444 h 550"/>
                  <a:gd name="T14" fmla="*/ 401 w 950"/>
                  <a:gd name="T15" fmla="*/ 474 h 550"/>
                  <a:gd name="T16" fmla="*/ 322 w 950"/>
                  <a:gd name="T17" fmla="*/ 456 h 550"/>
                  <a:gd name="T18" fmla="*/ 290 w 950"/>
                  <a:gd name="T19" fmla="*/ 550 h 550"/>
                  <a:gd name="T20" fmla="*/ 228 w 950"/>
                  <a:gd name="T21" fmla="*/ 533 h 550"/>
                  <a:gd name="T22" fmla="*/ 214 w 950"/>
                  <a:gd name="T23" fmla="*/ 454 h 550"/>
                  <a:gd name="T24" fmla="*/ 278 w 950"/>
                  <a:gd name="T25" fmla="*/ 314 h 550"/>
                  <a:gd name="T26" fmla="*/ 44 w 950"/>
                  <a:gd name="T27" fmla="*/ 173 h 550"/>
                  <a:gd name="T28" fmla="*/ 63 w 950"/>
                  <a:gd name="T29" fmla="*/ 1 h 550"/>
                  <a:gd name="T30" fmla="*/ 0 w 950"/>
                  <a:gd name="T31" fmla="*/ 0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0" h="550">
                    <a:moveTo>
                      <a:pt x="950" y="418"/>
                    </a:moveTo>
                    <a:lnTo>
                      <a:pt x="935" y="433"/>
                    </a:lnTo>
                    <a:lnTo>
                      <a:pt x="870" y="542"/>
                    </a:lnTo>
                    <a:lnTo>
                      <a:pt x="777" y="541"/>
                    </a:lnTo>
                    <a:lnTo>
                      <a:pt x="715" y="446"/>
                    </a:lnTo>
                    <a:lnTo>
                      <a:pt x="636" y="508"/>
                    </a:lnTo>
                    <a:lnTo>
                      <a:pt x="558" y="444"/>
                    </a:lnTo>
                    <a:lnTo>
                      <a:pt x="401" y="474"/>
                    </a:lnTo>
                    <a:lnTo>
                      <a:pt x="322" y="456"/>
                    </a:lnTo>
                    <a:lnTo>
                      <a:pt x="290" y="550"/>
                    </a:lnTo>
                    <a:lnTo>
                      <a:pt x="228" y="533"/>
                    </a:lnTo>
                    <a:lnTo>
                      <a:pt x="214" y="454"/>
                    </a:lnTo>
                    <a:lnTo>
                      <a:pt x="278" y="314"/>
                    </a:lnTo>
                    <a:lnTo>
                      <a:pt x="44" y="173"/>
                    </a:lnTo>
                    <a:lnTo>
                      <a:pt x="63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7" name="Freeform 1184">
                <a:extLst>
                  <a:ext uri="{FF2B5EF4-FFF2-40B4-BE49-F238E27FC236}">
                    <a16:creationId xmlns:a16="http://schemas.microsoft.com/office/drawing/2014/main" id="{673B2FC9-28FE-4ED4-9F87-DB7E91701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8" y="1869"/>
                <a:ext cx="13" cy="18"/>
              </a:xfrm>
              <a:custGeom>
                <a:avLst/>
                <a:gdLst>
                  <a:gd name="T0" fmla="*/ 92 w 94"/>
                  <a:gd name="T1" fmla="*/ 127 h 127"/>
                  <a:gd name="T2" fmla="*/ 94 w 94"/>
                  <a:gd name="T3" fmla="*/ 17 h 127"/>
                  <a:gd name="T4" fmla="*/ 0 w 94"/>
                  <a:gd name="T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127">
                    <a:moveTo>
                      <a:pt x="92" y="127"/>
                    </a:moveTo>
                    <a:lnTo>
                      <a:pt x="94" y="1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8" name="Line 1185">
                <a:extLst>
                  <a:ext uri="{FF2B5EF4-FFF2-40B4-BE49-F238E27FC236}">
                    <a16:creationId xmlns:a16="http://schemas.microsoft.com/office/drawing/2014/main" id="{15612854-A82F-4145-842B-99D65E3383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25" y="1869"/>
                <a:ext cx="3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9" name="Freeform 1186">
                <a:extLst>
                  <a:ext uri="{FF2B5EF4-FFF2-40B4-BE49-F238E27FC236}">
                    <a16:creationId xmlns:a16="http://schemas.microsoft.com/office/drawing/2014/main" id="{2879B0BE-F7D1-4067-A677-1A2194C10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4" y="1904"/>
                <a:ext cx="44" cy="159"/>
              </a:xfrm>
              <a:custGeom>
                <a:avLst/>
                <a:gdLst>
                  <a:gd name="T0" fmla="*/ 99 w 309"/>
                  <a:gd name="T1" fmla="*/ 1112 h 1112"/>
                  <a:gd name="T2" fmla="*/ 53 w 309"/>
                  <a:gd name="T3" fmla="*/ 981 h 1112"/>
                  <a:gd name="T4" fmla="*/ 101 w 309"/>
                  <a:gd name="T5" fmla="*/ 904 h 1112"/>
                  <a:gd name="T6" fmla="*/ 133 w 309"/>
                  <a:gd name="T7" fmla="*/ 779 h 1112"/>
                  <a:gd name="T8" fmla="*/ 307 w 309"/>
                  <a:gd name="T9" fmla="*/ 656 h 1112"/>
                  <a:gd name="T10" fmla="*/ 309 w 309"/>
                  <a:gd name="T11" fmla="*/ 561 h 1112"/>
                  <a:gd name="T12" fmla="*/ 263 w 309"/>
                  <a:gd name="T13" fmla="*/ 514 h 1112"/>
                  <a:gd name="T14" fmla="*/ 122 w 309"/>
                  <a:gd name="T15" fmla="*/ 464 h 1112"/>
                  <a:gd name="T16" fmla="*/ 203 w 309"/>
                  <a:gd name="T17" fmla="*/ 325 h 1112"/>
                  <a:gd name="T18" fmla="*/ 0 w 309"/>
                  <a:gd name="T19" fmla="*/ 213 h 1112"/>
                  <a:gd name="T20" fmla="*/ 96 w 309"/>
                  <a:gd name="T21" fmla="*/ 120 h 1112"/>
                  <a:gd name="T22" fmla="*/ 237 w 309"/>
                  <a:gd name="T23" fmla="*/ 137 h 1112"/>
                  <a:gd name="T24" fmla="*/ 299 w 309"/>
                  <a:gd name="T25" fmla="*/ 110 h 1112"/>
                  <a:gd name="T26" fmla="*/ 301 w 309"/>
                  <a:gd name="T27" fmla="*/ 0 h 1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9" h="1112">
                    <a:moveTo>
                      <a:pt x="99" y="1112"/>
                    </a:moveTo>
                    <a:lnTo>
                      <a:pt x="53" y="981"/>
                    </a:lnTo>
                    <a:lnTo>
                      <a:pt x="101" y="904"/>
                    </a:lnTo>
                    <a:lnTo>
                      <a:pt x="133" y="779"/>
                    </a:lnTo>
                    <a:lnTo>
                      <a:pt x="307" y="656"/>
                    </a:lnTo>
                    <a:lnTo>
                      <a:pt x="309" y="561"/>
                    </a:lnTo>
                    <a:lnTo>
                      <a:pt x="263" y="514"/>
                    </a:lnTo>
                    <a:lnTo>
                      <a:pt x="122" y="464"/>
                    </a:lnTo>
                    <a:lnTo>
                      <a:pt x="203" y="325"/>
                    </a:lnTo>
                    <a:lnTo>
                      <a:pt x="0" y="213"/>
                    </a:lnTo>
                    <a:lnTo>
                      <a:pt x="96" y="120"/>
                    </a:lnTo>
                    <a:lnTo>
                      <a:pt x="237" y="137"/>
                    </a:lnTo>
                    <a:lnTo>
                      <a:pt x="299" y="110"/>
                    </a:lnTo>
                    <a:lnTo>
                      <a:pt x="30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0" name="Freeform 1187">
                <a:extLst>
                  <a:ext uri="{FF2B5EF4-FFF2-40B4-BE49-F238E27FC236}">
                    <a16:creationId xmlns:a16="http://schemas.microsoft.com/office/drawing/2014/main" id="{FEBD99DF-C9EC-4047-99DA-6FE915A3E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884"/>
                <a:ext cx="11" cy="20"/>
              </a:xfrm>
              <a:custGeom>
                <a:avLst/>
                <a:gdLst>
                  <a:gd name="T0" fmla="*/ 64 w 78"/>
                  <a:gd name="T1" fmla="*/ 0 h 141"/>
                  <a:gd name="T2" fmla="*/ 63 w 78"/>
                  <a:gd name="T3" fmla="*/ 79 h 141"/>
                  <a:gd name="T4" fmla="*/ 1 w 78"/>
                  <a:gd name="T5" fmla="*/ 94 h 141"/>
                  <a:gd name="T6" fmla="*/ 0 w 78"/>
                  <a:gd name="T7" fmla="*/ 140 h 141"/>
                  <a:gd name="T8" fmla="*/ 78 w 78"/>
                  <a:gd name="T9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41">
                    <a:moveTo>
                      <a:pt x="64" y="0"/>
                    </a:moveTo>
                    <a:lnTo>
                      <a:pt x="63" y="79"/>
                    </a:lnTo>
                    <a:lnTo>
                      <a:pt x="1" y="94"/>
                    </a:lnTo>
                    <a:lnTo>
                      <a:pt x="0" y="140"/>
                    </a:lnTo>
                    <a:lnTo>
                      <a:pt x="78" y="1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1" name="Freeform 1188">
                <a:extLst>
                  <a:ext uri="{FF2B5EF4-FFF2-40B4-BE49-F238E27FC236}">
                    <a16:creationId xmlns:a16="http://schemas.microsoft.com/office/drawing/2014/main" id="{157FBA3A-CFE4-47F1-9FD8-C745F1000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7" y="1887"/>
                <a:ext cx="14" cy="17"/>
              </a:xfrm>
              <a:custGeom>
                <a:avLst/>
                <a:gdLst>
                  <a:gd name="T0" fmla="*/ 0 w 96"/>
                  <a:gd name="T1" fmla="*/ 124 h 124"/>
                  <a:gd name="T2" fmla="*/ 63 w 96"/>
                  <a:gd name="T3" fmla="*/ 110 h 124"/>
                  <a:gd name="T4" fmla="*/ 65 w 96"/>
                  <a:gd name="T5" fmla="*/ 0 h 124"/>
                  <a:gd name="T6" fmla="*/ 96 w 96"/>
                  <a:gd name="T7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124">
                    <a:moveTo>
                      <a:pt x="0" y="124"/>
                    </a:moveTo>
                    <a:lnTo>
                      <a:pt x="63" y="110"/>
                    </a:lnTo>
                    <a:lnTo>
                      <a:pt x="65" y="0"/>
                    </a:lnTo>
                    <a:lnTo>
                      <a:pt x="9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2" name="Line 1189">
                <a:extLst>
                  <a:ext uri="{FF2B5EF4-FFF2-40B4-BE49-F238E27FC236}">
                    <a16:creationId xmlns:a16="http://schemas.microsoft.com/office/drawing/2014/main" id="{800A27B9-122F-4548-AC86-A7AE2933D6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7" y="1798"/>
                <a:ext cx="63" cy="15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3" name="Line 1190">
                <a:extLst>
                  <a:ext uri="{FF2B5EF4-FFF2-40B4-BE49-F238E27FC236}">
                    <a16:creationId xmlns:a16="http://schemas.microsoft.com/office/drawing/2014/main" id="{30B02318-ECDA-4AE5-B3D0-97A1B1B4B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2" y="1717"/>
                <a:ext cx="6" cy="3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4" name="Freeform 1191">
                <a:extLst>
                  <a:ext uri="{FF2B5EF4-FFF2-40B4-BE49-F238E27FC236}">
                    <a16:creationId xmlns:a16="http://schemas.microsoft.com/office/drawing/2014/main" id="{D267DD31-E545-47A9-A2BF-A38B0CDC9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" y="1725"/>
                <a:ext cx="20" cy="108"/>
              </a:xfrm>
              <a:custGeom>
                <a:avLst/>
                <a:gdLst>
                  <a:gd name="T0" fmla="*/ 34 w 138"/>
                  <a:gd name="T1" fmla="*/ 0 h 754"/>
                  <a:gd name="T2" fmla="*/ 0 w 138"/>
                  <a:gd name="T3" fmla="*/ 267 h 754"/>
                  <a:gd name="T4" fmla="*/ 125 w 138"/>
                  <a:gd name="T5" fmla="*/ 331 h 754"/>
                  <a:gd name="T6" fmla="*/ 138 w 138"/>
                  <a:gd name="T7" fmla="*/ 504 h 754"/>
                  <a:gd name="T8" fmla="*/ 106 w 138"/>
                  <a:gd name="T9" fmla="*/ 566 h 754"/>
                  <a:gd name="T10" fmla="*/ 119 w 138"/>
                  <a:gd name="T11" fmla="*/ 754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" h="754">
                    <a:moveTo>
                      <a:pt x="34" y="0"/>
                    </a:moveTo>
                    <a:lnTo>
                      <a:pt x="0" y="267"/>
                    </a:lnTo>
                    <a:lnTo>
                      <a:pt x="125" y="331"/>
                    </a:lnTo>
                    <a:lnTo>
                      <a:pt x="138" y="504"/>
                    </a:lnTo>
                    <a:lnTo>
                      <a:pt x="106" y="566"/>
                    </a:lnTo>
                    <a:lnTo>
                      <a:pt x="119" y="7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5" name="Freeform 1192">
                <a:extLst>
                  <a:ext uri="{FF2B5EF4-FFF2-40B4-BE49-F238E27FC236}">
                    <a16:creationId xmlns:a16="http://schemas.microsoft.com/office/drawing/2014/main" id="{8C1D77C7-A201-4839-B61F-0260C244D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3" y="1716"/>
                <a:ext cx="49" cy="20"/>
              </a:xfrm>
              <a:custGeom>
                <a:avLst/>
                <a:gdLst>
                  <a:gd name="T0" fmla="*/ 345 w 347"/>
                  <a:gd name="T1" fmla="*/ 64 h 138"/>
                  <a:gd name="T2" fmla="*/ 347 w 347"/>
                  <a:gd name="T3" fmla="*/ 49 h 138"/>
                  <a:gd name="T4" fmla="*/ 269 w 347"/>
                  <a:gd name="T5" fmla="*/ 0 h 138"/>
                  <a:gd name="T6" fmla="*/ 0 w 347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7" h="138">
                    <a:moveTo>
                      <a:pt x="345" y="64"/>
                    </a:moveTo>
                    <a:lnTo>
                      <a:pt x="347" y="49"/>
                    </a:lnTo>
                    <a:lnTo>
                      <a:pt x="269" y="0"/>
                    </a:lnTo>
                    <a:lnTo>
                      <a:pt x="0" y="1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6" name="Freeform 1193">
                <a:extLst>
                  <a:ext uri="{FF2B5EF4-FFF2-40B4-BE49-F238E27FC236}">
                    <a16:creationId xmlns:a16="http://schemas.microsoft.com/office/drawing/2014/main" id="{9CCCA770-D4A7-4CAF-AEF3-7944E16FB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7" y="1736"/>
                <a:ext cx="39" cy="107"/>
              </a:xfrm>
              <a:custGeom>
                <a:avLst/>
                <a:gdLst>
                  <a:gd name="T0" fmla="*/ 113 w 276"/>
                  <a:gd name="T1" fmla="*/ 0 h 754"/>
                  <a:gd name="T2" fmla="*/ 0 w 276"/>
                  <a:gd name="T3" fmla="*/ 265 h 754"/>
                  <a:gd name="T4" fmla="*/ 123 w 276"/>
                  <a:gd name="T5" fmla="*/ 455 h 754"/>
                  <a:gd name="T6" fmla="*/ 186 w 276"/>
                  <a:gd name="T7" fmla="*/ 456 h 754"/>
                  <a:gd name="T8" fmla="*/ 247 w 276"/>
                  <a:gd name="T9" fmla="*/ 550 h 754"/>
                  <a:gd name="T10" fmla="*/ 276 w 276"/>
                  <a:gd name="T11" fmla="*/ 676 h 754"/>
                  <a:gd name="T12" fmla="*/ 213 w 276"/>
                  <a:gd name="T13" fmla="*/ 754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754">
                    <a:moveTo>
                      <a:pt x="113" y="0"/>
                    </a:moveTo>
                    <a:lnTo>
                      <a:pt x="0" y="265"/>
                    </a:lnTo>
                    <a:lnTo>
                      <a:pt x="123" y="455"/>
                    </a:lnTo>
                    <a:lnTo>
                      <a:pt x="186" y="456"/>
                    </a:lnTo>
                    <a:lnTo>
                      <a:pt x="247" y="550"/>
                    </a:lnTo>
                    <a:lnTo>
                      <a:pt x="276" y="676"/>
                    </a:lnTo>
                    <a:lnTo>
                      <a:pt x="213" y="7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7" name="Freeform 1194">
                <a:extLst>
                  <a:ext uri="{FF2B5EF4-FFF2-40B4-BE49-F238E27FC236}">
                    <a16:creationId xmlns:a16="http://schemas.microsoft.com/office/drawing/2014/main" id="{CA32A8CB-E940-40E9-9CAD-F3E5EC408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7" y="1838"/>
                <a:ext cx="110" cy="14"/>
              </a:xfrm>
              <a:custGeom>
                <a:avLst/>
                <a:gdLst>
                  <a:gd name="T0" fmla="*/ 769 w 769"/>
                  <a:gd name="T1" fmla="*/ 35 h 92"/>
                  <a:gd name="T2" fmla="*/ 675 w 769"/>
                  <a:gd name="T3" fmla="*/ 2 h 92"/>
                  <a:gd name="T4" fmla="*/ 472 w 769"/>
                  <a:gd name="T5" fmla="*/ 0 h 92"/>
                  <a:gd name="T6" fmla="*/ 392 w 769"/>
                  <a:gd name="T7" fmla="*/ 92 h 92"/>
                  <a:gd name="T8" fmla="*/ 205 w 769"/>
                  <a:gd name="T9" fmla="*/ 11 h 92"/>
                  <a:gd name="T10" fmla="*/ 0 w 769"/>
                  <a:gd name="T11" fmla="*/ 4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9" h="92">
                    <a:moveTo>
                      <a:pt x="769" y="35"/>
                    </a:moveTo>
                    <a:lnTo>
                      <a:pt x="675" y="2"/>
                    </a:lnTo>
                    <a:lnTo>
                      <a:pt x="472" y="0"/>
                    </a:lnTo>
                    <a:lnTo>
                      <a:pt x="392" y="92"/>
                    </a:lnTo>
                    <a:lnTo>
                      <a:pt x="205" y="11"/>
                    </a:lnTo>
                    <a:lnTo>
                      <a:pt x="0" y="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8" name="Freeform 1195">
                <a:extLst>
                  <a:ext uri="{FF2B5EF4-FFF2-40B4-BE49-F238E27FC236}">
                    <a16:creationId xmlns:a16="http://schemas.microsoft.com/office/drawing/2014/main" id="{6B55FE83-477E-4FC6-A3E9-A8D47906F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" y="1833"/>
                <a:ext cx="47" cy="20"/>
              </a:xfrm>
              <a:custGeom>
                <a:avLst/>
                <a:gdLst>
                  <a:gd name="T0" fmla="*/ 330 w 330"/>
                  <a:gd name="T1" fmla="*/ 0 h 138"/>
                  <a:gd name="T2" fmla="*/ 282 w 330"/>
                  <a:gd name="T3" fmla="*/ 78 h 138"/>
                  <a:gd name="T4" fmla="*/ 124 w 330"/>
                  <a:gd name="T5" fmla="*/ 138 h 138"/>
                  <a:gd name="T6" fmla="*/ 0 w 330"/>
                  <a:gd name="T7" fmla="*/ 7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0" h="138">
                    <a:moveTo>
                      <a:pt x="330" y="0"/>
                    </a:moveTo>
                    <a:lnTo>
                      <a:pt x="282" y="78"/>
                    </a:lnTo>
                    <a:lnTo>
                      <a:pt x="124" y="138"/>
                    </a:lnTo>
                    <a:lnTo>
                      <a:pt x="0" y="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9" name="Freeform 1196">
                <a:extLst>
                  <a:ext uri="{FF2B5EF4-FFF2-40B4-BE49-F238E27FC236}">
                    <a16:creationId xmlns:a16="http://schemas.microsoft.com/office/drawing/2014/main" id="{FC587797-0A05-4530-864E-3DB2C8A25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5" y="1880"/>
                <a:ext cx="124" cy="110"/>
              </a:xfrm>
              <a:custGeom>
                <a:avLst/>
                <a:gdLst>
                  <a:gd name="T0" fmla="*/ 26 w 867"/>
                  <a:gd name="T1" fmla="*/ 771 h 771"/>
                  <a:gd name="T2" fmla="*/ 75 w 867"/>
                  <a:gd name="T3" fmla="*/ 646 h 771"/>
                  <a:gd name="T4" fmla="*/ 61 w 867"/>
                  <a:gd name="T5" fmla="*/ 522 h 771"/>
                  <a:gd name="T6" fmla="*/ 0 w 867"/>
                  <a:gd name="T7" fmla="*/ 457 h 771"/>
                  <a:gd name="T8" fmla="*/ 34 w 867"/>
                  <a:gd name="T9" fmla="*/ 241 h 771"/>
                  <a:gd name="T10" fmla="*/ 129 w 867"/>
                  <a:gd name="T11" fmla="*/ 180 h 771"/>
                  <a:gd name="T12" fmla="*/ 271 w 867"/>
                  <a:gd name="T13" fmla="*/ 151 h 771"/>
                  <a:gd name="T14" fmla="*/ 460 w 867"/>
                  <a:gd name="T15" fmla="*/ 28 h 771"/>
                  <a:gd name="T16" fmla="*/ 633 w 867"/>
                  <a:gd name="T17" fmla="*/ 0 h 771"/>
                  <a:gd name="T18" fmla="*/ 679 w 867"/>
                  <a:gd name="T19" fmla="*/ 78 h 771"/>
                  <a:gd name="T20" fmla="*/ 867 w 867"/>
                  <a:gd name="T21" fmla="*/ 5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67" h="771">
                    <a:moveTo>
                      <a:pt x="26" y="771"/>
                    </a:moveTo>
                    <a:lnTo>
                      <a:pt x="75" y="646"/>
                    </a:lnTo>
                    <a:lnTo>
                      <a:pt x="61" y="522"/>
                    </a:lnTo>
                    <a:lnTo>
                      <a:pt x="0" y="457"/>
                    </a:lnTo>
                    <a:lnTo>
                      <a:pt x="34" y="241"/>
                    </a:lnTo>
                    <a:lnTo>
                      <a:pt x="129" y="180"/>
                    </a:lnTo>
                    <a:lnTo>
                      <a:pt x="271" y="151"/>
                    </a:lnTo>
                    <a:lnTo>
                      <a:pt x="460" y="28"/>
                    </a:lnTo>
                    <a:lnTo>
                      <a:pt x="633" y="0"/>
                    </a:lnTo>
                    <a:lnTo>
                      <a:pt x="679" y="78"/>
                    </a:lnTo>
                    <a:lnTo>
                      <a:pt x="867" y="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0" name="Freeform 1197">
                <a:extLst>
                  <a:ext uri="{FF2B5EF4-FFF2-40B4-BE49-F238E27FC236}">
                    <a16:creationId xmlns:a16="http://schemas.microsoft.com/office/drawing/2014/main" id="{80084F22-ED07-4533-9BED-B85436615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5" y="1843"/>
                <a:ext cx="82" cy="131"/>
              </a:xfrm>
              <a:custGeom>
                <a:avLst/>
                <a:gdLst>
                  <a:gd name="T0" fmla="*/ 577 w 577"/>
                  <a:gd name="T1" fmla="*/ 0 h 914"/>
                  <a:gd name="T2" fmla="*/ 465 w 577"/>
                  <a:gd name="T3" fmla="*/ 108 h 914"/>
                  <a:gd name="T4" fmla="*/ 433 w 577"/>
                  <a:gd name="T5" fmla="*/ 201 h 914"/>
                  <a:gd name="T6" fmla="*/ 337 w 577"/>
                  <a:gd name="T7" fmla="*/ 294 h 914"/>
                  <a:gd name="T8" fmla="*/ 211 w 577"/>
                  <a:gd name="T9" fmla="*/ 324 h 914"/>
                  <a:gd name="T10" fmla="*/ 102 w 577"/>
                  <a:gd name="T11" fmla="*/ 260 h 914"/>
                  <a:gd name="T12" fmla="*/ 23 w 577"/>
                  <a:gd name="T13" fmla="*/ 369 h 914"/>
                  <a:gd name="T14" fmla="*/ 84 w 577"/>
                  <a:gd name="T15" fmla="*/ 447 h 914"/>
                  <a:gd name="T16" fmla="*/ 0 w 577"/>
                  <a:gd name="T17" fmla="*/ 914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7" h="914">
                    <a:moveTo>
                      <a:pt x="577" y="0"/>
                    </a:moveTo>
                    <a:lnTo>
                      <a:pt x="465" y="108"/>
                    </a:lnTo>
                    <a:lnTo>
                      <a:pt x="433" y="201"/>
                    </a:lnTo>
                    <a:lnTo>
                      <a:pt x="337" y="294"/>
                    </a:lnTo>
                    <a:lnTo>
                      <a:pt x="211" y="324"/>
                    </a:lnTo>
                    <a:lnTo>
                      <a:pt x="102" y="260"/>
                    </a:lnTo>
                    <a:lnTo>
                      <a:pt x="23" y="369"/>
                    </a:lnTo>
                    <a:lnTo>
                      <a:pt x="84" y="447"/>
                    </a:lnTo>
                    <a:lnTo>
                      <a:pt x="0" y="9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1" name="Freeform 1198">
                <a:extLst>
                  <a:ext uri="{FF2B5EF4-FFF2-40B4-BE49-F238E27FC236}">
                    <a16:creationId xmlns:a16="http://schemas.microsoft.com/office/drawing/2014/main" id="{612756C6-CD51-4709-812A-0453DE393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9" y="1887"/>
                <a:ext cx="97" cy="71"/>
              </a:xfrm>
              <a:custGeom>
                <a:avLst/>
                <a:gdLst>
                  <a:gd name="T0" fmla="*/ 0 w 678"/>
                  <a:gd name="T1" fmla="*/ 0 h 498"/>
                  <a:gd name="T2" fmla="*/ 184 w 678"/>
                  <a:gd name="T3" fmla="*/ 250 h 498"/>
                  <a:gd name="T4" fmla="*/ 341 w 678"/>
                  <a:gd name="T5" fmla="*/ 347 h 498"/>
                  <a:gd name="T6" fmla="*/ 678 w 678"/>
                  <a:gd name="T7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8" h="498">
                    <a:moveTo>
                      <a:pt x="0" y="0"/>
                    </a:moveTo>
                    <a:lnTo>
                      <a:pt x="184" y="250"/>
                    </a:lnTo>
                    <a:lnTo>
                      <a:pt x="341" y="347"/>
                    </a:lnTo>
                    <a:lnTo>
                      <a:pt x="678" y="49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2" name="Freeform 1199">
                <a:extLst>
                  <a:ext uri="{FF2B5EF4-FFF2-40B4-BE49-F238E27FC236}">
                    <a16:creationId xmlns:a16="http://schemas.microsoft.com/office/drawing/2014/main" id="{6CD8C65B-FC07-4A72-AF1D-A04A18A8C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4" y="1833"/>
                <a:ext cx="36" cy="54"/>
              </a:xfrm>
              <a:custGeom>
                <a:avLst/>
                <a:gdLst>
                  <a:gd name="T0" fmla="*/ 245 w 247"/>
                  <a:gd name="T1" fmla="*/ 380 h 380"/>
                  <a:gd name="T2" fmla="*/ 247 w 247"/>
                  <a:gd name="T3" fmla="*/ 270 h 380"/>
                  <a:gd name="T4" fmla="*/ 0 w 247"/>
                  <a:gd name="T5" fmla="*/ 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7" h="380">
                    <a:moveTo>
                      <a:pt x="245" y="380"/>
                    </a:moveTo>
                    <a:lnTo>
                      <a:pt x="247" y="27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3" name="Line 1200">
                <a:extLst>
                  <a:ext uri="{FF2B5EF4-FFF2-40B4-BE49-F238E27FC236}">
                    <a16:creationId xmlns:a16="http://schemas.microsoft.com/office/drawing/2014/main" id="{1E5106F8-BB10-4906-B26D-99BCD715CA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02" y="1717"/>
                <a:ext cx="30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4" name="Freeform 1201">
                <a:extLst>
                  <a:ext uri="{FF2B5EF4-FFF2-40B4-BE49-F238E27FC236}">
                    <a16:creationId xmlns:a16="http://schemas.microsoft.com/office/drawing/2014/main" id="{3E262CA6-517D-4D97-8DB1-F9AEDC4BB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2004"/>
                <a:ext cx="158" cy="27"/>
              </a:xfrm>
              <a:custGeom>
                <a:avLst/>
                <a:gdLst>
                  <a:gd name="T0" fmla="*/ 1109 w 1109"/>
                  <a:gd name="T1" fmla="*/ 111 h 191"/>
                  <a:gd name="T2" fmla="*/ 983 w 1109"/>
                  <a:gd name="T3" fmla="*/ 125 h 191"/>
                  <a:gd name="T4" fmla="*/ 985 w 1109"/>
                  <a:gd name="T5" fmla="*/ 0 h 191"/>
                  <a:gd name="T6" fmla="*/ 263 w 1109"/>
                  <a:gd name="T7" fmla="*/ 52 h 191"/>
                  <a:gd name="T8" fmla="*/ 120 w 1109"/>
                  <a:gd name="T9" fmla="*/ 191 h 191"/>
                  <a:gd name="T10" fmla="*/ 0 w 1109"/>
                  <a:gd name="T11" fmla="*/ 189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9" h="191">
                    <a:moveTo>
                      <a:pt x="1109" y="111"/>
                    </a:moveTo>
                    <a:lnTo>
                      <a:pt x="983" y="125"/>
                    </a:lnTo>
                    <a:lnTo>
                      <a:pt x="985" y="0"/>
                    </a:lnTo>
                    <a:lnTo>
                      <a:pt x="263" y="52"/>
                    </a:lnTo>
                    <a:lnTo>
                      <a:pt x="120" y="191"/>
                    </a:lnTo>
                    <a:lnTo>
                      <a:pt x="0" y="18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5" name="Freeform 1202">
                <a:extLst>
                  <a:ext uri="{FF2B5EF4-FFF2-40B4-BE49-F238E27FC236}">
                    <a16:creationId xmlns:a16="http://schemas.microsoft.com/office/drawing/2014/main" id="{FBBFAE95-D3A9-4905-BDD4-BEAF09D31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9" y="2019"/>
                <a:ext cx="30" cy="117"/>
              </a:xfrm>
              <a:custGeom>
                <a:avLst/>
                <a:gdLst>
                  <a:gd name="T0" fmla="*/ 129 w 213"/>
                  <a:gd name="T1" fmla="*/ 818 h 818"/>
                  <a:gd name="T2" fmla="*/ 130 w 213"/>
                  <a:gd name="T3" fmla="*/ 817 h 818"/>
                  <a:gd name="T4" fmla="*/ 100 w 213"/>
                  <a:gd name="T5" fmla="*/ 645 h 818"/>
                  <a:gd name="T6" fmla="*/ 213 w 213"/>
                  <a:gd name="T7" fmla="*/ 614 h 818"/>
                  <a:gd name="T8" fmla="*/ 0 w 213"/>
                  <a:gd name="T9" fmla="*/ 0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818">
                    <a:moveTo>
                      <a:pt x="129" y="818"/>
                    </a:moveTo>
                    <a:lnTo>
                      <a:pt x="130" y="817"/>
                    </a:lnTo>
                    <a:lnTo>
                      <a:pt x="100" y="645"/>
                    </a:lnTo>
                    <a:lnTo>
                      <a:pt x="213" y="61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6" name="Freeform 1203">
                <a:extLst>
                  <a:ext uri="{FF2B5EF4-FFF2-40B4-BE49-F238E27FC236}">
                    <a16:creationId xmlns:a16="http://schemas.microsoft.com/office/drawing/2014/main" id="{40A8A33B-F035-4E43-BFB7-9678599CD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6" y="2136"/>
                <a:ext cx="61" cy="70"/>
              </a:xfrm>
              <a:custGeom>
                <a:avLst/>
                <a:gdLst>
                  <a:gd name="T0" fmla="*/ 115 w 428"/>
                  <a:gd name="T1" fmla="*/ 488 h 488"/>
                  <a:gd name="T2" fmla="*/ 123 w 428"/>
                  <a:gd name="T3" fmla="*/ 480 h 488"/>
                  <a:gd name="T4" fmla="*/ 139 w 428"/>
                  <a:gd name="T5" fmla="*/ 434 h 488"/>
                  <a:gd name="T6" fmla="*/ 78 w 428"/>
                  <a:gd name="T7" fmla="*/ 386 h 488"/>
                  <a:gd name="T8" fmla="*/ 0 w 428"/>
                  <a:gd name="T9" fmla="*/ 291 h 488"/>
                  <a:gd name="T10" fmla="*/ 127 w 428"/>
                  <a:gd name="T11" fmla="*/ 230 h 488"/>
                  <a:gd name="T12" fmla="*/ 240 w 428"/>
                  <a:gd name="T13" fmla="*/ 28 h 488"/>
                  <a:gd name="T14" fmla="*/ 303 w 428"/>
                  <a:gd name="T15" fmla="*/ 29 h 488"/>
                  <a:gd name="T16" fmla="*/ 318 w 428"/>
                  <a:gd name="T17" fmla="*/ 76 h 488"/>
                  <a:gd name="T18" fmla="*/ 380 w 428"/>
                  <a:gd name="T19" fmla="*/ 76 h 488"/>
                  <a:gd name="T20" fmla="*/ 381 w 428"/>
                  <a:gd name="T21" fmla="*/ 14 h 488"/>
                  <a:gd name="T22" fmla="*/ 428 w 428"/>
                  <a:gd name="T23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8" h="488">
                    <a:moveTo>
                      <a:pt x="115" y="488"/>
                    </a:moveTo>
                    <a:lnTo>
                      <a:pt x="123" y="480"/>
                    </a:lnTo>
                    <a:lnTo>
                      <a:pt x="139" y="434"/>
                    </a:lnTo>
                    <a:lnTo>
                      <a:pt x="78" y="386"/>
                    </a:lnTo>
                    <a:lnTo>
                      <a:pt x="0" y="291"/>
                    </a:lnTo>
                    <a:lnTo>
                      <a:pt x="127" y="230"/>
                    </a:lnTo>
                    <a:lnTo>
                      <a:pt x="240" y="28"/>
                    </a:lnTo>
                    <a:lnTo>
                      <a:pt x="303" y="29"/>
                    </a:lnTo>
                    <a:lnTo>
                      <a:pt x="318" y="76"/>
                    </a:lnTo>
                    <a:lnTo>
                      <a:pt x="380" y="76"/>
                    </a:lnTo>
                    <a:lnTo>
                      <a:pt x="381" y="14"/>
                    </a:lnTo>
                    <a:lnTo>
                      <a:pt x="42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7" name="Freeform 1204">
                <a:extLst>
                  <a:ext uri="{FF2B5EF4-FFF2-40B4-BE49-F238E27FC236}">
                    <a16:creationId xmlns:a16="http://schemas.microsoft.com/office/drawing/2014/main" id="{537446DC-254B-4B40-B2F4-ED6B0D4C4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0" y="2030"/>
                <a:ext cx="51" cy="115"/>
              </a:xfrm>
              <a:custGeom>
                <a:avLst/>
                <a:gdLst>
                  <a:gd name="T0" fmla="*/ 350 w 353"/>
                  <a:gd name="T1" fmla="*/ 805 h 805"/>
                  <a:gd name="T2" fmla="*/ 353 w 353"/>
                  <a:gd name="T3" fmla="*/ 554 h 805"/>
                  <a:gd name="T4" fmla="*/ 259 w 353"/>
                  <a:gd name="T5" fmla="*/ 506 h 805"/>
                  <a:gd name="T6" fmla="*/ 0 w 353"/>
                  <a:gd name="T7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3" h="805">
                    <a:moveTo>
                      <a:pt x="350" y="805"/>
                    </a:moveTo>
                    <a:lnTo>
                      <a:pt x="353" y="554"/>
                    </a:lnTo>
                    <a:lnTo>
                      <a:pt x="259" y="50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8" name="Freeform 1205">
                <a:extLst>
                  <a:ext uri="{FF2B5EF4-FFF2-40B4-BE49-F238E27FC236}">
                    <a16:creationId xmlns:a16="http://schemas.microsoft.com/office/drawing/2014/main" id="{0934A73F-9560-4F31-8C1F-D7F0A519F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" y="2150"/>
                <a:ext cx="129" cy="57"/>
              </a:xfrm>
              <a:custGeom>
                <a:avLst/>
                <a:gdLst>
                  <a:gd name="T0" fmla="*/ 0 w 899"/>
                  <a:gd name="T1" fmla="*/ 307 h 398"/>
                  <a:gd name="T2" fmla="*/ 268 w 899"/>
                  <a:gd name="T3" fmla="*/ 217 h 398"/>
                  <a:gd name="T4" fmla="*/ 286 w 899"/>
                  <a:gd name="T5" fmla="*/ 29 h 398"/>
                  <a:gd name="T6" fmla="*/ 381 w 899"/>
                  <a:gd name="T7" fmla="*/ 0 h 398"/>
                  <a:gd name="T8" fmla="*/ 426 w 899"/>
                  <a:gd name="T9" fmla="*/ 94 h 398"/>
                  <a:gd name="T10" fmla="*/ 520 w 899"/>
                  <a:gd name="T11" fmla="*/ 143 h 398"/>
                  <a:gd name="T12" fmla="*/ 661 w 899"/>
                  <a:gd name="T13" fmla="*/ 112 h 398"/>
                  <a:gd name="T14" fmla="*/ 722 w 899"/>
                  <a:gd name="T15" fmla="*/ 223 h 398"/>
                  <a:gd name="T16" fmla="*/ 627 w 899"/>
                  <a:gd name="T17" fmla="*/ 253 h 398"/>
                  <a:gd name="T18" fmla="*/ 626 w 899"/>
                  <a:gd name="T19" fmla="*/ 347 h 398"/>
                  <a:gd name="T20" fmla="*/ 782 w 899"/>
                  <a:gd name="T21" fmla="*/ 350 h 398"/>
                  <a:gd name="T22" fmla="*/ 829 w 899"/>
                  <a:gd name="T23" fmla="*/ 397 h 398"/>
                  <a:gd name="T24" fmla="*/ 892 w 899"/>
                  <a:gd name="T25" fmla="*/ 382 h 398"/>
                  <a:gd name="T26" fmla="*/ 891 w 899"/>
                  <a:gd name="T27" fmla="*/ 398 h 398"/>
                  <a:gd name="T28" fmla="*/ 899 w 899"/>
                  <a:gd name="T29" fmla="*/ 39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99" h="398">
                    <a:moveTo>
                      <a:pt x="0" y="307"/>
                    </a:moveTo>
                    <a:lnTo>
                      <a:pt x="268" y="217"/>
                    </a:lnTo>
                    <a:lnTo>
                      <a:pt x="286" y="29"/>
                    </a:lnTo>
                    <a:lnTo>
                      <a:pt x="381" y="0"/>
                    </a:lnTo>
                    <a:lnTo>
                      <a:pt x="426" y="94"/>
                    </a:lnTo>
                    <a:lnTo>
                      <a:pt x="520" y="143"/>
                    </a:lnTo>
                    <a:lnTo>
                      <a:pt x="661" y="112"/>
                    </a:lnTo>
                    <a:lnTo>
                      <a:pt x="722" y="223"/>
                    </a:lnTo>
                    <a:lnTo>
                      <a:pt x="627" y="253"/>
                    </a:lnTo>
                    <a:lnTo>
                      <a:pt x="626" y="347"/>
                    </a:lnTo>
                    <a:lnTo>
                      <a:pt x="782" y="350"/>
                    </a:lnTo>
                    <a:lnTo>
                      <a:pt x="829" y="397"/>
                    </a:lnTo>
                    <a:lnTo>
                      <a:pt x="892" y="382"/>
                    </a:lnTo>
                    <a:lnTo>
                      <a:pt x="891" y="398"/>
                    </a:lnTo>
                    <a:lnTo>
                      <a:pt x="899" y="39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9" name="Line 1206">
                <a:extLst>
                  <a:ext uri="{FF2B5EF4-FFF2-40B4-BE49-F238E27FC236}">
                    <a16:creationId xmlns:a16="http://schemas.microsoft.com/office/drawing/2014/main" id="{FEB2BC19-5390-439D-8902-009DAE04C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20" y="2145"/>
                <a:ext cx="24" cy="4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0" name="Freeform 1207">
                <a:extLst>
                  <a:ext uri="{FF2B5EF4-FFF2-40B4-BE49-F238E27FC236}">
                    <a16:creationId xmlns:a16="http://schemas.microsoft.com/office/drawing/2014/main" id="{F7CB14A4-A66B-428D-8155-6C3253A42A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2194"/>
                <a:ext cx="29" cy="126"/>
              </a:xfrm>
              <a:custGeom>
                <a:avLst/>
                <a:gdLst>
                  <a:gd name="T0" fmla="*/ 2 w 205"/>
                  <a:gd name="T1" fmla="*/ 878 h 878"/>
                  <a:gd name="T2" fmla="*/ 0 w 205"/>
                  <a:gd name="T3" fmla="*/ 876 h 878"/>
                  <a:gd name="T4" fmla="*/ 204 w 205"/>
                  <a:gd name="T5" fmla="*/ 817 h 878"/>
                  <a:gd name="T6" fmla="*/ 205 w 205"/>
                  <a:gd name="T7" fmla="*/ 691 h 878"/>
                  <a:gd name="T8" fmla="*/ 80 w 205"/>
                  <a:gd name="T9" fmla="*/ 689 h 878"/>
                  <a:gd name="T10" fmla="*/ 56 w 205"/>
                  <a:gd name="T11" fmla="*/ 218 h 878"/>
                  <a:gd name="T12" fmla="*/ 122 w 205"/>
                  <a:gd name="T13" fmla="*/ 0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878">
                    <a:moveTo>
                      <a:pt x="2" y="878"/>
                    </a:moveTo>
                    <a:lnTo>
                      <a:pt x="0" y="876"/>
                    </a:lnTo>
                    <a:lnTo>
                      <a:pt x="204" y="817"/>
                    </a:lnTo>
                    <a:lnTo>
                      <a:pt x="205" y="691"/>
                    </a:lnTo>
                    <a:lnTo>
                      <a:pt x="80" y="689"/>
                    </a:lnTo>
                    <a:lnTo>
                      <a:pt x="56" y="218"/>
                    </a:lnTo>
                    <a:lnTo>
                      <a:pt x="12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1" name="Freeform 1208">
                <a:extLst>
                  <a:ext uri="{FF2B5EF4-FFF2-40B4-BE49-F238E27FC236}">
                    <a16:creationId xmlns:a16="http://schemas.microsoft.com/office/drawing/2014/main" id="{59D070D9-CC83-4000-9D32-498CE8ABE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0" y="2152"/>
                <a:ext cx="2" cy="25"/>
              </a:xfrm>
              <a:custGeom>
                <a:avLst/>
                <a:gdLst>
                  <a:gd name="T0" fmla="*/ 13 w 14"/>
                  <a:gd name="T1" fmla="*/ 172 h 172"/>
                  <a:gd name="T2" fmla="*/ 14 w 14"/>
                  <a:gd name="T3" fmla="*/ 124 h 172"/>
                  <a:gd name="T4" fmla="*/ 0 w 14"/>
                  <a:gd name="T5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72">
                    <a:moveTo>
                      <a:pt x="13" y="172"/>
                    </a:moveTo>
                    <a:lnTo>
                      <a:pt x="14" y="12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2" name="Freeform 1209">
                <a:extLst>
                  <a:ext uri="{FF2B5EF4-FFF2-40B4-BE49-F238E27FC236}">
                    <a16:creationId xmlns:a16="http://schemas.microsoft.com/office/drawing/2014/main" id="{A9DEC2BA-76E8-48EB-9D0C-F264AD92B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2166"/>
                <a:ext cx="146" cy="89"/>
              </a:xfrm>
              <a:custGeom>
                <a:avLst/>
                <a:gdLst>
                  <a:gd name="T0" fmla="*/ 1026 w 1026"/>
                  <a:gd name="T1" fmla="*/ 623 h 623"/>
                  <a:gd name="T2" fmla="*/ 995 w 1026"/>
                  <a:gd name="T3" fmla="*/ 607 h 623"/>
                  <a:gd name="T4" fmla="*/ 948 w 1026"/>
                  <a:gd name="T5" fmla="*/ 622 h 623"/>
                  <a:gd name="T6" fmla="*/ 871 w 1026"/>
                  <a:gd name="T7" fmla="*/ 542 h 623"/>
                  <a:gd name="T8" fmla="*/ 856 w 1026"/>
                  <a:gd name="T9" fmla="*/ 449 h 623"/>
                  <a:gd name="T10" fmla="*/ 795 w 1026"/>
                  <a:gd name="T11" fmla="*/ 385 h 623"/>
                  <a:gd name="T12" fmla="*/ 716 w 1026"/>
                  <a:gd name="T13" fmla="*/ 399 h 623"/>
                  <a:gd name="T14" fmla="*/ 656 w 1026"/>
                  <a:gd name="T15" fmla="*/ 273 h 623"/>
                  <a:gd name="T16" fmla="*/ 576 w 1026"/>
                  <a:gd name="T17" fmla="*/ 303 h 623"/>
                  <a:gd name="T18" fmla="*/ 406 w 1026"/>
                  <a:gd name="T19" fmla="*/ 207 h 623"/>
                  <a:gd name="T20" fmla="*/ 391 w 1026"/>
                  <a:gd name="T21" fmla="*/ 159 h 623"/>
                  <a:gd name="T22" fmla="*/ 297 w 1026"/>
                  <a:gd name="T23" fmla="*/ 127 h 623"/>
                  <a:gd name="T24" fmla="*/ 282 w 1026"/>
                  <a:gd name="T25" fmla="*/ 80 h 623"/>
                  <a:gd name="T26" fmla="*/ 313 w 1026"/>
                  <a:gd name="T27" fmla="*/ 49 h 623"/>
                  <a:gd name="T28" fmla="*/ 299 w 1026"/>
                  <a:gd name="T29" fmla="*/ 1 h 623"/>
                  <a:gd name="T30" fmla="*/ 220 w 1026"/>
                  <a:gd name="T31" fmla="*/ 0 h 623"/>
                  <a:gd name="T32" fmla="*/ 188 w 1026"/>
                  <a:gd name="T33" fmla="*/ 47 h 623"/>
                  <a:gd name="T34" fmla="*/ 141 w 1026"/>
                  <a:gd name="T35" fmla="*/ 47 h 623"/>
                  <a:gd name="T36" fmla="*/ 62 w 1026"/>
                  <a:gd name="T37" fmla="*/ 92 h 623"/>
                  <a:gd name="T38" fmla="*/ 0 w 1026"/>
                  <a:gd name="T39" fmla="*/ 76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6" h="623">
                    <a:moveTo>
                      <a:pt x="1026" y="623"/>
                    </a:moveTo>
                    <a:lnTo>
                      <a:pt x="995" y="607"/>
                    </a:lnTo>
                    <a:lnTo>
                      <a:pt x="948" y="622"/>
                    </a:lnTo>
                    <a:lnTo>
                      <a:pt x="871" y="542"/>
                    </a:lnTo>
                    <a:lnTo>
                      <a:pt x="856" y="449"/>
                    </a:lnTo>
                    <a:lnTo>
                      <a:pt x="795" y="385"/>
                    </a:lnTo>
                    <a:lnTo>
                      <a:pt x="716" y="399"/>
                    </a:lnTo>
                    <a:lnTo>
                      <a:pt x="656" y="273"/>
                    </a:lnTo>
                    <a:lnTo>
                      <a:pt x="576" y="303"/>
                    </a:lnTo>
                    <a:lnTo>
                      <a:pt x="406" y="207"/>
                    </a:lnTo>
                    <a:lnTo>
                      <a:pt x="391" y="159"/>
                    </a:lnTo>
                    <a:lnTo>
                      <a:pt x="297" y="127"/>
                    </a:lnTo>
                    <a:lnTo>
                      <a:pt x="282" y="80"/>
                    </a:lnTo>
                    <a:lnTo>
                      <a:pt x="313" y="49"/>
                    </a:lnTo>
                    <a:lnTo>
                      <a:pt x="299" y="1"/>
                    </a:lnTo>
                    <a:lnTo>
                      <a:pt x="220" y="0"/>
                    </a:lnTo>
                    <a:lnTo>
                      <a:pt x="188" y="47"/>
                    </a:lnTo>
                    <a:lnTo>
                      <a:pt x="141" y="47"/>
                    </a:lnTo>
                    <a:lnTo>
                      <a:pt x="62" y="92"/>
                    </a:lnTo>
                    <a:lnTo>
                      <a:pt x="0" y="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4" name="Group 1411">
              <a:extLst>
                <a:ext uri="{FF2B5EF4-FFF2-40B4-BE49-F238E27FC236}">
                  <a16:creationId xmlns:a16="http://schemas.microsoft.com/office/drawing/2014/main" id="{632516BE-2E49-4FBA-A754-E3E67A86D3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7" y="1134"/>
              <a:ext cx="1868" cy="1289"/>
              <a:chOff x="3427" y="1134"/>
              <a:chExt cx="1868" cy="1289"/>
            </a:xfrm>
          </p:grpSpPr>
          <p:sp>
            <p:nvSpPr>
              <p:cNvPr id="1333" name="Freeform 1211">
                <a:extLst>
                  <a:ext uri="{FF2B5EF4-FFF2-40B4-BE49-F238E27FC236}">
                    <a16:creationId xmlns:a16="http://schemas.microsoft.com/office/drawing/2014/main" id="{B8F0B292-2618-40EC-A92C-EFCB16746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2177"/>
                <a:ext cx="15" cy="62"/>
              </a:xfrm>
              <a:custGeom>
                <a:avLst/>
                <a:gdLst>
                  <a:gd name="T0" fmla="*/ 0 w 99"/>
                  <a:gd name="T1" fmla="*/ 438 h 438"/>
                  <a:gd name="T2" fmla="*/ 99 w 99"/>
                  <a:gd name="T3" fmla="*/ 345 h 438"/>
                  <a:gd name="T4" fmla="*/ 37 w 99"/>
                  <a:gd name="T5" fmla="*/ 109 h 438"/>
                  <a:gd name="T6" fmla="*/ 73 w 99"/>
                  <a:gd name="T7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438">
                    <a:moveTo>
                      <a:pt x="0" y="438"/>
                    </a:moveTo>
                    <a:lnTo>
                      <a:pt x="99" y="345"/>
                    </a:lnTo>
                    <a:lnTo>
                      <a:pt x="37" y="109"/>
                    </a:lnTo>
                    <a:lnTo>
                      <a:pt x="7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4" name="Freeform 1212">
                <a:extLst>
                  <a:ext uri="{FF2B5EF4-FFF2-40B4-BE49-F238E27FC236}">
                    <a16:creationId xmlns:a16="http://schemas.microsoft.com/office/drawing/2014/main" id="{D0861F93-312C-4531-83C9-00CBAEDB5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2206"/>
                <a:ext cx="149" cy="175"/>
              </a:xfrm>
              <a:custGeom>
                <a:avLst/>
                <a:gdLst>
                  <a:gd name="T0" fmla="*/ 1019 w 1042"/>
                  <a:gd name="T1" fmla="*/ 0 h 1225"/>
                  <a:gd name="T2" fmla="*/ 1042 w 1042"/>
                  <a:gd name="T3" fmla="*/ 25 h 1225"/>
                  <a:gd name="T4" fmla="*/ 1025 w 1042"/>
                  <a:gd name="T5" fmla="*/ 149 h 1225"/>
                  <a:gd name="T6" fmla="*/ 978 w 1042"/>
                  <a:gd name="T7" fmla="*/ 165 h 1225"/>
                  <a:gd name="T8" fmla="*/ 977 w 1042"/>
                  <a:gd name="T9" fmla="*/ 212 h 1225"/>
                  <a:gd name="T10" fmla="*/ 1023 w 1042"/>
                  <a:gd name="T11" fmla="*/ 259 h 1225"/>
                  <a:gd name="T12" fmla="*/ 944 w 1042"/>
                  <a:gd name="T13" fmla="*/ 414 h 1225"/>
                  <a:gd name="T14" fmla="*/ 849 w 1042"/>
                  <a:gd name="T15" fmla="*/ 429 h 1225"/>
                  <a:gd name="T16" fmla="*/ 788 w 1042"/>
                  <a:gd name="T17" fmla="*/ 334 h 1225"/>
                  <a:gd name="T18" fmla="*/ 739 w 1042"/>
                  <a:gd name="T19" fmla="*/ 427 h 1225"/>
                  <a:gd name="T20" fmla="*/ 645 w 1042"/>
                  <a:gd name="T21" fmla="*/ 489 h 1225"/>
                  <a:gd name="T22" fmla="*/ 551 w 1042"/>
                  <a:gd name="T23" fmla="*/ 457 h 1225"/>
                  <a:gd name="T24" fmla="*/ 534 w 1042"/>
                  <a:gd name="T25" fmla="*/ 534 h 1225"/>
                  <a:gd name="T26" fmla="*/ 627 w 1042"/>
                  <a:gd name="T27" fmla="*/ 599 h 1225"/>
                  <a:gd name="T28" fmla="*/ 744 w 1042"/>
                  <a:gd name="T29" fmla="*/ 1180 h 1225"/>
                  <a:gd name="T30" fmla="*/ 633 w 1042"/>
                  <a:gd name="T31" fmla="*/ 1225 h 1225"/>
                  <a:gd name="T32" fmla="*/ 463 w 1042"/>
                  <a:gd name="T33" fmla="*/ 1097 h 1225"/>
                  <a:gd name="T34" fmla="*/ 356 w 1042"/>
                  <a:gd name="T35" fmla="*/ 877 h 1225"/>
                  <a:gd name="T36" fmla="*/ 248 w 1042"/>
                  <a:gd name="T37" fmla="*/ 828 h 1225"/>
                  <a:gd name="T38" fmla="*/ 137 w 1042"/>
                  <a:gd name="T39" fmla="*/ 889 h 1225"/>
                  <a:gd name="T40" fmla="*/ 0 w 1042"/>
                  <a:gd name="T41" fmla="*/ 795 h 1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2" h="1225">
                    <a:moveTo>
                      <a:pt x="1019" y="0"/>
                    </a:moveTo>
                    <a:lnTo>
                      <a:pt x="1042" y="25"/>
                    </a:lnTo>
                    <a:lnTo>
                      <a:pt x="1025" y="149"/>
                    </a:lnTo>
                    <a:lnTo>
                      <a:pt x="978" y="165"/>
                    </a:lnTo>
                    <a:lnTo>
                      <a:pt x="977" y="212"/>
                    </a:lnTo>
                    <a:lnTo>
                      <a:pt x="1023" y="259"/>
                    </a:lnTo>
                    <a:lnTo>
                      <a:pt x="944" y="414"/>
                    </a:lnTo>
                    <a:lnTo>
                      <a:pt x="849" y="429"/>
                    </a:lnTo>
                    <a:lnTo>
                      <a:pt x="788" y="334"/>
                    </a:lnTo>
                    <a:lnTo>
                      <a:pt x="739" y="427"/>
                    </a:lnTo>
                    <a:lnTo>
                      <a:pt x="645" y="489"/>
                    </a:lnTo>
                    <a:lnTo>
                      <a:pt x="551" y="457"/>
                    </a:lnTo>
                    <a:lnTo>
                      <a:pt x="534" y="534"/>
                    </a:lnTo>
                    <a:lnTo>
                      <a:pt x="627" y="599"/>
                    </a:lnTo>
                    <a:lnTo>
                      <a:pt x="744" y="1180"/>
                    </a:lnTo>
                    <a:lnTo>
                      <a:pt x="633" y="1225"/>
                    </a:lnTo>
                    <a:lnTo>
                      <a:pt x="463" y="1097"/>
                    </a:lnTo>
                    <a:lnTo>
                      <a:pt x="356" y="877"/>
                    </a:lnTo>
                    <a:lnTo>
                      <a:pt x="248" y="828"/>
                    </a:lnTo>
                    <a:lnTo>
                      <a:pt x="137" y="889"/>
                    </a:lnTo>
                    <a:lnTo>
                      <a:pt x="0" y="79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5" name="Freeform 1213">
                <a:extLst>
                  <a:ext uri="{FF2B5EF4-FFF2-40B4-BE49-F238E27FC236}">
                    <a16:creationId xmlns:a16="http://schemas.microsoft.com/office/drawing/2014/main" id="{0877E7C6-697B-4FE0-8D8E-10D762E39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2239"/>
                <a:ext cx="57" cy="184"/>
              </a:xfrm>
              <a:custGeom>
                <a:avLst/>
                <a:gdLst>
                  <a:gd name="T0" fmla="*/ 381 w 399"/>
                  <a:gd name="T1" fmla="*/ 1289 h 1289"/>
                  <a:gd name="T2" fmla="*/ 399 w 399"/>
                  <a:gd name="T3" fmla="*/ 1102 h 1289"/>
                  <a:gd name="T4" fmla="*/ 213 w 399"/>
                  <a:gd name="T5" fmla="*/ 958 h 1289"/>
                  <a:gd name="T6" fmla="*/ 359 w 399"/>
                  <a:gd name="T7" fmla="*/ 647 h 1289"/>
                  <a:gd name="T8" fmla="*/ 203 w 399"/>
                  <a:gd name="T9" fmla="*/ 582 h 1289"/>
                  <a:gd name="T10" fmla="*/ 123 w 399"/>
                  <a:gd name="T11" fmla="*/ 675 h 1289"/>
                  <a:gd name="T12" fmla="*/ 0 w 399"/>
                  <a:gd name="T13" fmla="*/ 250 h 1289"/>
                  <a:gd name="T14" fmla="*/ 19 w 399"/>
                  <a:gd name="T15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9" h="1289">
                    <a:moveTo>
                      <a:pt x="381" y="1289"/>
                    </a:moveTo>
                    <a:lnTo>
                      <a:pt x="399" y="1102"/>
                    </a:lnTo>
                    <a:lnTo>
                      <a:pt x="213" y="958"/>
                    </a:lnTo>
                    <a:lnTo>
                      <a:pt x="359" y="647"/>
                    </a:lnTo>
                    <a:lnTo>
                      <a:pt x="203" y="582"/>
                    </a:lnTo>
                    <a:lnTo>
                      <a:pt x="123" y="675"/>
                    </a:lnTo>
                    <a:lnTo>
                      <a:pt x="0" y="250"/>
                    </a:lnTo>
                    <a:lnTo>
                      <a:pt x="1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6" name="Line 1214">
                <a:extLst>
                  <a:ext uri="{FF2B5EF4-FFF2-40B4-BE49-F238E27FC236}">
                    <a16:creationId xmlns:a16="http://schemas.microsoft.com/office/drawing/2014/main" id="{A772EB25-4480-4711-9D96-5DA8D076BD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17" y="2136"/>
                <a:ext cx="3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7" name="Freeform 1215">
                <a:extLst>
                  <a:ext uri="{FF2B5EF4-FFF2-40B4-BE49-F238E27FC236}">
                    <a16:creationId xmlns:a16="http://schemas.microsoft.com/office/drawing/2014/main" id="{766D8FBC-693F-4703-BD2E-106D21E50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8" y="2060"/>
                <a:ext cx="72" cy="95"/>
              </a:xfrm>
              <a:custGeom>
                <a:avLst/>
                <a:gdLst>
                  <a:gd name="T0" fmla="*/ 505 w 505"/>
                  <a:gd name="T1" fmla="*/ 662 h 665"/>
                  <a:gd name="T2" fmla="*/ 491 w 505"/>
                  <a:gd name="T3" fmla="*/ 665 h 665"/>
                  <a:gd name="T4" fmla="*/ 30 w 505"/>
                  <a:gd name="T5" fmla="*/ 0 h 665"/>
                  <a:gd name="T6" fmla="*/ 0 w 505"/>
                  <a:gd name="T7" fmla="*/ 20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5" h="665">
                    <a:moveTo>
                      <a:pt x="505" y="662"/>
                    </a:moveTo>
                    <a:lnTo>
                      <a:pt x="491" y="665"/>
                    </a:lnTo>
                    <a:lnTo>
                      <a:pt x="30" y="0"/>
                    </a:lnTo>
                    <a:lnTo>
                      <a:pt x="0" y="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8" name="Freeform 1216">
                <a:extLst>
                  <a:ext uri="{FF2B5EF4-FFF2-40B4-BE49-F238E27FC236}">
                    <a16:creationId xmlns:a16="http://schemas.microsoft.com/office/drawing/2014/main" id="{7F14B922-4729-4515-A8F9-6C7E6ABEF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" y="1973"/>
                <a:ext cx="158" cy="103"/>
              </a:xfrm>
              <a:custGeom>
                <a:avLst/>
                <a:gdLst>
                  <a:gd name="T0" fmla="*/ 0 w 1105"/>
                  <a:gd name="T1" fmla="*/ 0 h 720"/>
                  <a:gd name="T2" fmla="*/ 496 w 1105"/>
                  <a:gd name="T3" fmla="*/ 321 h 720"/>
                  <a:gd name="T4" fmla="*/ 523 w 1105"/>
                  <a:gd name="T5" fmla="*/ 698 h 720"/>
                  <a:gd name="T6" fmla="*/ 977 w 1105"/>
                  <a:gd name="T7" fmla="*/ 720 h 720"/>
                  <a:gd name="T8" fmla="*/ 1105 w 1105"/>
                  <a:gd name="T9" fmla="*/ 63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720">
                    <a:moveTo>
                      <a:pt x="0" y="0"/>
                    </a:moveTo>
                    <a:lnTo>
                      <a:pt x="496" y="321"/>
                    </a:lnTo>
                    <a:lnTo>
                      <a:pt x="523" y="698"/>
                    </a:lnTo>
                    <a:lnTo>
                      <a:pt x="977" y="720"/>
                    </a:lnTo>
                    <a:lnTo>
                      <a:pt x="1105" y="6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9" name="Freeform 1217">
                <a:extLst>
                  <a:ext uri="{FF2B5EF4-FFF2-40B4-BE49-F238E27FC236}">
                    <a16:creationId xmlns:a16="http://schemas.microsoft.com/office/drawing/2014/main" id="{3A2E4C6B-38A6-4CFC-A46A-4433DA61B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0" y="2122"/>
                <a:ext cx="114" cy="30"/>
              </a:xfrm>
              <a:custGeom>
                <a:avLst/>
                <a:gdLst>
                  <a:gd name="T0" fmla="*/ 800 w 800"/>
                  <a:gd name="T1" fmla="*/ 176 h 213"/>
                  <a:gd name="T2" fmla="*/ 768 w 800"/>
                  <a:gd name="T3" fmla="*/ 129 h 213"/>
                  <a:gd name="T4" fmla="*/ 737 w 800"/>
                  <a:gd name="T5" fmla="*/ 160 h 213"/>
                  <a:gd name="T6" fmla="*/ 659 w 800"/>
                  <a:gd name="T7" fmla="*/ 159 h 213"/>
                  <a:gd name="T8" fmla="*/ 675 w 800"/>
                  <a:gd name="T9" fmla="*/ 112 h 213"/>
                  <a:gd name="T10" fmla="*/ 550 w 800"/>
                  <a:gd name="T11" fmla="*/ 64 h 213"/>
                  <a:gd name="T12" fmla="*/ 504 w 800"/>
                  <a:gd name="T13" fmla="*/ 0 h 213"/>
                  <a:gd name="T14" fmla="*/ 299 w 800"/>
                  <a:gd name="T15" fmla="*/ 91 h 213"/>
                  <a:gd name="T16" fmla="*/ 221 w 800"/>
                  <a:gd name="T17" fmla="*/ 75 h 213"/>
                  <a:gd name="T18" fmla="*/ 0 w 800"/>
                  <a:gd name="T19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0" h="213">
                    <a:moveTo>
                      <a:pt x="800" y="176"/>
                    </a:moveTo>
                    <a:lnTo>
                      <a:pt x="768" y="129"/>
                    </a:lnTo>
                    <a:lnTo>
                      <a:pt x="737" y="160"/>
                    </a:lnTo>
                    <a:lnTo>
                      <a:pt x="659" y="159"/>
                    </a:lnTo>
                    <a:lnTo>
                      <a:pt x="675" y="112"/>
                    </a:lnTo>
                    <a:lnTo>
                      <a:pt x="550" y="64"/>
                    </a:lnTo>
                    <a:lnTo>
                      <a:pt x="504" y="0"/>
                    </a:lnTo>
                    <a:lnTo>
                      <a:pt x="299" y="91"/>
                    </a:lnTo>
                    <a:lnTo>
                      <a:pt x="221" y="75"/>
                    </a:lnTo>
                    <a:lnTo>
                      <a:pt x="0" y="2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0" name="Freeform 1218">
                <a:extLst>
                  <a:ext uri="{FF2B5EF4-FFF2-40B4-BE49-F238E27FC236}">
                    <a16:creationId xmlns:a16="http://schemas.microsoft.com/office/drawing/2014/main" id="{C07336F0-EDD7-464B-BBBF-867EE12F3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" y="2143"/>
                <a:ext cx="143" cy="32"/>
              </a:xfrm>
              <a:custGeom>
                <a:avLst/>
                <a:gdLst>
                  <a:gd name="T0" fmla="*/ 1000 w 1000"/>
                  <a:gd name="T1" fmla="*/ 199 h 223"/>
                  <a:gd name="T2" fmla="*/ 985 w 1000"/>
                  <a:gd name="T3" fmla="*/ 199 h 223"/>
                  <a:gd name="T4" fmla="*/ 906 w 1000"/>
                  <a:gd name="T5" fmla="*/ 213 h 223"/>
                  <a:gd name="T6" fmla="*/ 750 w 1000"/>
                  <a:gd name="T7" fmla="*/ 163 h 223"/>
                  <a:gd name="T8" fmla="*/ 514 w 1000"/>
                  <a:gd name="T9" fmla="*/ 223 h 223"/>
                  <a:gd name="T10" fmla="*/ 453 w 1000"/>
                  <a:gd name="T11" fmla="*/ 112 h 223"/>
                  <a:gd name="T12" fmla="*/ 469 w 1000"/>
                  <a:gd name="T13" fmla="*/ 49 h 223"/>
                  <a:gd name="T14" fmla="*/ 407 w 1000"/>
                  <a:gd name="T15" fmla="*/ 48 h 223"/>
                  <a:gd name="T16" fmla="*/ 360 w 1000"/>
                  <a:gd name="T17" fmla="*/ 1 h 223"/>
                  <a:gd name="T18" fmla="*/ 267 w 1000"/>
                  <a:gd name="T19" fmla="*/ 0 h 223"/>
                  <a:gd name="T20" fmla="*/ 202 w 1000"/>
                  <a:gd name="T21" fmla="*/ 93 h 223"/>
                  <a:gd name="T22" fmla="*/ 156 w 1000"/>
                  <a:gd name="T23" fmla="*/ 77 h 223"/>
                  <a:gd name="T24" fmla="*/ 93 w 1000"/>
                  <a:gd name="T25" fmla="*/ 13 h 223"/>
                  <a:gd name="T26" fmla="*/ 0 w 1000"/>
                  <a:gd name="T27" fmla="*/ 2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0" h="223">
                    <a:moveTo>
                      <a:pt x="1000" y="199"/>
                    </a:moveTo>
                    <a:lnTo>
                      <a:pt x="985" y="199"/>
                    </a:lnTo>
                    <a:lnTo>
                      <a:pt x="906" y="213"/>
                    </a:lnTo>
                    <a:lnTo>
                      <a:pt x="750" y="163"/>
                    </a:lnTo>
                    <a:lnTo>
                      <a:pt x="514" y="223"/>
                    </a:lnTo>
                    <a:lnTo>
                      <a:pt x="453" y="112"/>
                    </a:lnTo>
                    <a:lnTo>
                      <a:pt x="469" y="49"/>
                    </a:lnTo>
                    <a:lnTo>
                      <a:pt x="407" y="48"/>
                    </a:lnTo>
                    <a:lnTo>
                      <a:pt x="360" y="1"/>
                    </a:lnTo>
                    <a:lnTo>
                      <a:pt x="267" y="0"/>
                    </a:lnTo>
                    <a:lnTo>
                      <a:pt x="202" y="93"/>
                    </a:lnTo>
                    <a:lnTo>
                      <a:pt x="156" y="77"/>
                    </a:lnTo>
                    <a:lnTo>
                      <a:pt x="93" y="13"/>
                    </a:lnTo>
                    <a:lnTo>
                      <a:pt x="0" y="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1" name="Freeform 1219">
                <a:extLst>
                  <a:ext uri="{FF2B5EF4-FFF2-40B4-BE49-F238E27FC236}">
                    <a16:creationId xmlns:a16="http://schemas.microsoft.com/office/drawing/2014/main" id="{ABE43F2E-8510-4068-A7B0-33354D4B8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" y="2147"/>
                <a:ext cx="69" cy="108"/>
              </a:xfrm>
              <a:custGeom>
                <a:avLst/>
                <a:gdLst>
                  <a:gd name="T0" fmla="*/ 0 w 479"/>
                  <a:gd name="T1" fmla="*/ 0 h 756"/>
                  <a:gd name="T2" fmla="*/ 14 w 479"/>
                  <a:gd name="T3" fmla="*/ 110 h 756"/>
                  <a:gd name="T4" fmla="*/ 139 w 479"/>
                  <a:gd name="T5" fmla="*/ 96 h 756"/>
                  <a:gd name="T6" fmla="*/ 186 w 479"/>
                  <a:gd name="T7" fmla="*/ 144 h 756"/>
                  <a:gd name="T8" fmla="*/ 183 w 479"/>
                  <a:gd name="T9" fmla="*/ 301 h 756"/>
                  <a:gd name="T10" fmla="*/ 309 w 479"/>
                  <a:gd name="T11" fmla="*/ 286 h 756"/>
                  <a:gd name="T12" fmla="*/ 433 w 479"/>
                  <a:gd name="T13" fmla="*/ 367 h 756"/>
                  <a:gd name="T14" fmla="*/ 479 w 479"/>
                  <a:gd name="T15" fmla="*/ 414 h 756"/>
                  <a:gd name="T16" fmla="*/ 383 w 479"/>
                  <a:gd name="T17" fmla="*/ 538 h 756"/>
                  <a:gd name="T18" fmla="*/ 446 w 479"/>
                  <a:gd name="T19" fmla="*/ 555 h 756"/>
                  <a:gd name="T20" fmla="*/ 380 w 479"/>
                  <a:gd name="T21" fmla="*/ 743 h 756"/>
                  <a:gd name="T22" fmla="*/ 303 w 479"/>
                  <a:gd name="T23" fmla="*/ 742 h 756"/>
                  <a:gd name="T24" fmla="*/ 239 w 479"/>
                  <a:gd name="T25" fmla="*/ 75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9" h="756">
                    <a:moveTo>
                      <a:pt x="0" y="0"/>
                    </a:moveTo>
                    <a:lnTo>
                      <a:pt x="14" y="110"/>
                    </a:lnTo>
                    <a:lnTo>
                      <a:pt x="139" y="96"/>
                    </a:lnTo>
                    <a:lnTo>
                      <a:pt x="186" y="144"/>
                    </a:lnTo>
                    <a:lnTo>
                      <a:pt x="183" y="301"/>
                    </a:lnTo>
                    <a:lnTo>
                      <a:pt x="309" y="286"/>
                    </a:lnTo>
                    <a:lnTo>
                      <a:pt x="433" y="367"/>
                    </a:lnTo>
                    <a:lnTo>
                      <a:pt x="479" y="414"/>
                    </a:lnTo>
                    <a:lnTo>
                      <a:pt x="383" y="538"/>
                    </a:lnTo>
                    <a:lnTo>
                      <a:pt x="446" y="555"/>
                    </a:lnTo>
                    <a:lnTo>
                      <a:pt x="380" y="743"/>
                    </a:lnTo>
                    <a:lnTo>
                      <a:pt x="303" y="742"/>
                    </a:lnTo>
                    <a:lnTo>
                      <a:pt x="239" y="75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2" name="Freeform 1220">
                <a:extLst>
                  <a:ext uri="{FF2B5EF4-FFF2-40B4-BE49-F238E27FC236}">
                    <a16:creationId xmlns:a16="http://schemas.microsoft.com/office/drawing/2014/main" id="{B44C8281-ECA5-4396-B502-1938FB169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2239"/>
                <a:ext cx="166" cy="73"/>
              </a:xfrm>
              <a:custGeom>
                <a:avLst/>
                <a:gdLst>
                  <a:gd name="T0" fmla="*/ 0 w 1160"/>
                  <a:gd name="T1" fmla="*/ 0 h 511"/>
                  <a:gd name="T2" fmla="*/ 175 w 1160"/>
                  <a:gd name="T3" fmla="*/ 96 h 511"/>
                  <a:gd name="T4" fmla="*/ 223 w 1160"/>
                  <a:gd name="T5" fmla="*/ 49 h 511"/>
                  <a:gd name="T6" fmla="*/ 284 w 1160"/>
                  <a:gd name="T7" fmla="*/ 98 h 511"/>
                  <a:gd name="T8" fmla="*/ 395 w 1160"/>
                  <a:gd name="T9" fmla="*/ 21 h 511"/>
                  <a:gd name="T10" fmla="*/ 473 w 1160"/>
                  <a:gd name="T11" fmla="*/ 85 h 511"/>
                  <a:gd name="T12" fmla="*/ 393 w 1160"/>
                  <a:gd name="T13" fmla="*/ 193 h 511"/>
                  <a:gd name="T14" fmla="*/ 422 w 1160"/>
                  <a:gd name="T15" fmla="*/ 334 h 511"/>
                  <a:gd name="T16" fmla="*/ 485 w 1160"/>
                  <a:gd name="T17" fmla="*/ 367 h 511"/>
                  <a:gd name="T18" fmla="*/ 436 w 1160"/>
                  <a:gd name="T19" fmla="*/ 444 h 511"/>
                  <a:gd name="T20" fmla="*/ 530 w 1160"/>
                  <a:gd name="T21" fmla="*/ 446 h 511"/>
                  <a:gd name="T22" fmla="*/ 624 w 1160"/>
                  <a:gd name="T23" fmla="*/ 495 h 511"/>
                  <a:gd name="T24" fmla="*/ 686 w 1160"/>
                  <a:gd name="T25" fmla="*/ 496 h 511"/>
                  <a:gd name="T26" fmla="*/ 718 w 1160"/>
                  <a:gd name="T27" fmla="*/ 511 h 511"/>
                  <a:gd name="T28" fmla="*/ 781 w 1160"/>
                  <a:gd name="T29" fmla="*/ 465 h 511"/>
                  <a:gd name="T30" fmla="*/ 782 w 1160"/>
                  <a:gd name="T31" fmla="*/ 387 h 511"/>
                  <a:gd name="T32" fmla="*/ 829 w 1160"/>
                  <a:gd name="T33" fmla="*/ 356 h 511"/>
                  <a:gd name="T34" fmla="*/ 1033 w 1160"/>
                  <a:gd name="T35" fmla="*/ 406 h 511"/>
                  <a:gd name="T36" fmla="*/ 1080 w 1160"/>
                  <a:gd name="T37" fmla="*/ 344 h 511"/>
                  <a:gd name="T38" fmla="*/ 1160 w 1160"/>
                  <a:gd name="T39" fmla="*/ 298 h 511"/>
                  <a:gd name="T40" fmla="*/ 1098 w 1160"/>
                  <a:gd name="T41" fmla="*/ 187 h 511"/>
                  <a:gd name="T42" fmla="*/ 1099 w 1160"/>
                  <a:gd name="T43" fmla="*/ 109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60" h="511">
                    <a:moveTo>
                      <a:pt x="0" y="0"/>
                    </a:moveTo>
                    <a:lnTo>
                      <a:pt x="175" y="96"/>
                    </a:lnTo>
                    <a:lnTo>
                      <a:pt x="223" y="49"/>
                    </a:lnTo>
                    <a:lnTo>
                      <a:pt x="284" y="98"/>
                    </a:lnTo>
                    <a:lnTo>
                      <a:pt x="395" y="21"/>
                    </a:lnTo>
                    <a:lnTo>
                      <a:pt x="473" y="85"/>
                    </a:lnTo>
                    <a:lnTo>
                      <a:pt x="393" y="193"/>
                    </a:lnTo>
                    <a:lnTo>
                      <a:pt x="422" y="334"/>
                    </a:lnTo>
                    <a:lnTo>
                      <a:pt x="485" y="367"/>
                    </a:lnTo>
                    <a:lnTo>
                      <a:pt x="436" y="444"/>
                    </a:lnTo>
                    <a:lnTo>
                      <a:pt x="530" y="446"/>
                    </a:lnTo>
                    <a:lnTo>
                      <a:pt x="624" y="495"/>
                    </a:lnTo>
                    <a:lnTo>
                      <a:pt x="686" y="496"/>
                    </a:lnTo>
                    <a:lnTo>
                      <a:pt x="718" y="511"/>
                    </a:lnTo>
                    <a:lnTo>
                      <a:pt x="781" y="465"/>
                    </a:lnTo>
                    <a:lnTo>
                      <a:pt x="782" y="387"/>
                    </a:lnTo>
                    <a:lnTo>
                      <a:pt x="829" y="356"/>
                    </a:lnTo>
                    <a:lnTo>
                      <a:pt x="1033" y="406"/>
                    </a:lnTo>
                    <a:lnTo>
                      <a:pt x="1080" y="344"/>
                    </a:lnTo>
                    <a:lnTo>
                      <a:pt x="1160" y="298"/>
                    </a:lnTo>
                    <a:lnTo>
                      <a:pt x="1098" y="187"/>
                    </a:lnTo>
                    <a:lnTo>
                      <a:pt x="1099" y="1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3" name="Line 1221">
                <a:extLst>
                  <a:ext uri="{FF2B5EF4-FFF2-40B4-BE49-F238E27FC236}">
                    <a16:creationId xmlns:a16="http://schemas.microsoft.com/office/drawing/2014/main" id="{23F555C5-3432-450A-9BE8-EB1D13936A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29" y="1990"/>
                <a:ext cx="12" cy="4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4" name="Line 1222">
                <a:extLst>
                  <a:ext uri="{FF2B5EF4-FFF2-40B4-BE49-F238E27FC236}">
                    <a16:creationId xmlns:a16="http://schemas.microsoft.com/office/drawing/2014/main" id="{045B733D-1970-45B8-9549-92AC7A9B26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99" y="1973"/>
                <a:ext cx="41" cy="4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5" name="Freeform 1223">
                <a:extLst>
                  <a:ext uri="{FF2B5EF4-FFF2-40B4-BE49-F238E27FC236}">
                    <a16:creationId xmlns:a16="http://schemas.microsoft.com/office/drawing/2014/main" id="{22BF6BE9-6CFB-4D01-AC1D-03F74868D6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4" y="1754"/>
                <a:ext cx="169" cy="56"/>
              </a:xfrm>
              <a:custGeom>
                <a:avLst/>
                <a:gdLst>
                  <a:gd name="T0" fmla="*/ 1184 w 1184"/>
                  <a:gd name="T1" fmla="*/ 393 h 393"/>
                  <a:gd name="T2" fmla="*/ 1170 w 1184"/>
                  <a:gd name="T3" fmla="*/ 393 h 393"/>
                  <a:gd name="T4" fmla="*/ 1124 w 1184"/>
                  <a:gd name="T5" fmla="*/ 314 h 393"/>
                  <a:gd name="T6" fmla="*/ 406 w 1184"/>
                  <a:gd name="T7" fmla="*/ 131 h 393"/>
                  <a:gd name="T8" fmla="*/ 324 w 1184"/>
                  <a:gd name="T9" fmla="*/ 303 h 393"/>
                  <a:gd name="T10" fmla="*/ 215 w 1184"/>
                  <a:gd name="T11" fmla="*/ 317 h 393"/>
                  <a:gd name="T12" fmla="*/ 0 w 1184"/>
                  <a:gd name="T13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4" h="393">
                    <a:moveTo>
                      <a:pt x="1184" y="393"/>
                    </a:moveTo>
                    <a:lnTo>
                      <a:pt x="1170" y="393"/>
                    </a:lnTo>
                    <a:lnTo>
                      <a:pt x="1124" y="314"/>
                    </a:lnTo>
                    <a:lnTo>
                      <a:pt x="406" y="131"/>
                    </a:lnTo>
                    <a:lnTo>
                      <a:pt x="324" y="303"/>
                    </a:lnTo>
                    <a:lnTo>
                      <a:pt x="215" y="31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6" name="Freeform 1224">
                <a:extLst>
                  <a:ext uri="{FF2B5EF4-FFF2-40B4-BE49-F238E27FC236}">
                    <a16:creationId xmlns:a16="http://schemas.microsoft.com/office/drawing/2014/main" id="{D4C8B33D-3B94-4000-ADBA-0F17DFE93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" y="1810"/>
                <a:ext cx="45" cy="89"/>
              </a:xfrm>
              <a:custGeom>
                <a:avLst/>
                <a:gdLst>
                  <a:gd name="T0" fmla="*/ 258 w 313"/>
                  <a:gd name="T1" fmla="*/ 627 h 627"/>
                  <a:gd name="T2" fmla="*/ 257 w 313"/>
                  <a:gd name="T3" fmla="*/ 612 h 627"/>
                  <a:gd name="T4" fmla="*/ 259 w 313"/>
                  <a:gd name="T5" fmla="*/ 611 h 627"/>
                  <a:gd name="T6" fmla="*/ 232 w 313"/>
                  <a:gd name="T7" fmla="*/ 296 h 627"/>
                  <a:gd name="T8" fmla="*/ 0 w 313"/>
                  <a:gd name="T9" fmla="*/ 59 h 627"/>
                  <a:gd name="T10" fmla="*/ 283 w 313"/>
                  <a:gd name="T11" fmla="*/ 0 h 627"/>
                  <a:gd name="T12" fmla="*/ 313 w 313"/>
                  <a:gd name="T13" fmla="*/ 0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3" h="627">
                    <a:moveTo>
                      <a:pt x="258" y="627"/>
                    </a:moveTo>
                    <a:lnTo>
                      <a:pt x="257" y="612"/>
                    </a:lnTo>
                    <a:lnTo>
                      <a:pt x="259" y="611"/>
                    </a:lnTo>
                    <a:lnTo>
                      <a:pt x="232" y="296"/>
                    </a:lnTo>
                    <a:lnTo>
                      <a:pt x="0" y="59"/>
                    </a:lnTo>
                    <a:lnTo>
                      <a:pt x="283" y="0"/>
                    </a:lnTo>
                    <a:lnTo>
                      <a:pt x="31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7" name="Freeform 1225">
                <a:extLst>
                  <a:ext uri="{FF2B5EF4-FFF2-40B4-BE49-F238E27FC236}">
                    <a16:creationId xmlns:a16="http://schemas.microsoft.com/office/drawing/2014/main" id="{ECB7C643-5A81-4B19-9076-CDF642043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1810"/>
                <a:ext cx="159" cy="44"/>
              </a:xfrm>
              <a:custGeom>
                <a:avLst/>
                <a:gdLst>
                  <a:gd name="T0" fmla="*/ 1112 w 1112"/>
                  <a:gd name="T1" fmla="*/ 157 h 308"/>
                  <a:gd name="T2" fmla="*/ 734 w 1112"/>
                  <a:gd name="T3" fmla="*/ 308 h 308"/>
                  <a:gd name="T4" fmla="*/ 377 w 1112"/>
                  <a:gd name="T5" fmla="*/ 5 h 308"/>
                  <a:gd name="T6" fmla="*/ 0 w 1112"/>
                  <a:gd name="T7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2" h="308">
                    <a:moveTo>
                      <a:pt x="1112" y="157"/>
                    </a:moveTo>
                    <a:lnTo>
                      <a:pt x="734" y="308"/>
                    </a:lnTo>
                    <a:lnTo>
                      <a:pt x="377" y="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8" name="Freeform 1226">
                <a:extLst>
                  <a:ext uri="{FF2B5EF4-FFF2-40B4-BE49-F238E27FC236}">
                    <a16:creationId xmlns:a16="http://schemas.microsoft.com/office/drawing/2014/main" id="{12ADFAD8-35A4-4F1D-9E0F-82AF7F0FB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" y="1953"/>
                <a:ext cx="144" cy="32"/>
              </a:xfrm>
              <a:custGeom>
                <a:avLst/>
                <a:gdLst>
                  <a:gd name="T0" fmla="*/ 0 w 1004"/>
                  <a:gd name="T1" fmla="*/ 209 h 223"/>
                  <a:gd name="T2" fmla="*/ 333 w 1004"/>
                  <a:gd name="T3" fmla="*/ 10 h 223"/>
                  <a:gd name="T4" fmla="*/ 787 w 1004"/>
                  <a:gd name="T5" fmla="*/ 0 h 223"/>
                  <a:gd name="T6" fmla="*/ 1004 w 1004"/>
                  <a:gd name="T7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4" h="223">
                    <a:moveTo>
                      <a:pt x="0" y="209"/>
                    </a:moveTo>
                    <a:lnTo>
                      <a:pt x="333" y="10"/>
                    </a:lnTo>
                    <a:lnTo>
                      <a:pt x="787" y="0"/>
                    </a:lnTo>
                    <a:lnTo>
                      <a:pt x="1004" y="2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9" name="Freeform 1227">
                <a:extLst>
                  <a:ext uri="{FF2B5EF4-FFF2-40B4-BE49-F238E27FC236}">
                    <a16:creationId xmlns:a16="http://schemas.microsoft.com/office/drawing/2014/main" id="{2864E5E0-E16A-43D0-9A9A-5E1A416AC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" y="1894"/>
                <a:ext cx="106" cy="91"/>
              </a:xfrm>
              <a:custGeom>
                <a:avLst/>
                <a:gdLst>
                  <a:gd name="T0" fmla="*/ 0 w 744"/>
                  <a:gd name="T1" fmla="*/ 633 h 633"/>
                  <a:gd name="T2" fmla="*/ 206 w 744"/>
                  <a:gd name="T3" fmla="*/ 400 h 633"/>
                  <a:gd name="T4" fmla="*/ 254 w 744"/>
                  <a:gd name="T5" fmla="*/ 385 h 633"/>
                  <a:gd name="T6" fmla="*/ 521 w 744"/>
                  <a:gd name="T7" fmla="*/ 358 h 633"/>
                  <a:gd name="T8" fmla="*/ 526 w 744"/>
                  <a:gd name="T9" fmla="*/ 0 h 633"/>
                  <a:gd name="T10" fmla="*/ 744 w 744"/>
                  <a:gd name="T11" fmla="*/ 36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4" h="633">
                    <a:moveTo>
                      <a:pt x="0" y="633"/>
                    </a:moveTo>
                    <a:lnTo>
                      <a:pt x="206" y="400"/>
                    </a:lnTo>
                    <a:lnTo>
                      <a:pt x="254" y="385"/>
                    </a:lnTo>
                    <a:lnTo>
                      <a:pt x="521" y="358"/>
                    </a:lnTo>
                    <a:lnTo>
                      <a:pt x="526" y="0"/>
                    </a:lnTo>
                    <a:lnTo>
                      <a:pt x="744" y="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0" name="Freeform 1228">
                <a:extLst>
                  <a:ext uri="{FF2B5EF4-FFF2-40B4-BE49-F238E27FC236}">
                    <a16:creationId xmlns:a16="http://schemas.microsoft.com/office/drawing/2014/main" id="{986FE889-B1FC-4062-A1DF-D11697967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1899"/>
                <a:ext cx="50" cy="126"/>
              </a:xfrm>
              <a:custGeom>
                <a:avLst/>
                <a:gdLst>
                  <a:gd name="T0" fmla="*/ 177 w 352"/>
                  <a:gd name="T1" fmla="*/ 876 h 876"/>
                  <a:gd name="T2" fmla="*/ 352 w 352"/>
                  <a:gd name="T3" fmla="*/ 691 h 876"/>
                  <a:gd name="T4" fmla="*/ 226 w 352"/>
                  <a:gd name="T5" fmla="*/ 674 h 876"/>
                  <a:gd name="T6" fmla="*/ 100 w 352"/>
                  <a:gd name="T7" fmla="*/ 703 h 876"/>
                  <a:gd name="T8" fmla="*/ 9 w 352"/>
                  <a:gd name="T9" fmla="*/ 466 h 876"/>
                  <a:gd name="T10" fmla="*/ 106 w 352"/>
                  <a:gd name="T11" fmla="*/ 296 h 876"/>
                  <a:gd name="T12" fmla="*/ 93 w 352"/>
                  <a:gd name="T13" fmla="*/ 126 h 876"/>
                  <a:gd name="T14" fmla="*/ 0 w 352"/>
                  <a:gd name="T15" fmla="*/ 0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2" h="876">
                    <a:moveTo>
                      <a:pt x="177" y="876"/>
                    </a:moveTo>
                    <a:lnTo>
                      <a:pt x="352" y="691"/>
                    </a:lnTo>
                    <a:lnTo>
                      <a:pt x="226" y="674"/>
                    </a:lnTo>
                    <a:lnTo>
                      <a:pt x="100" y="703"/>
                    </a:lnTo>
                    <a:lnTo>
                      <a:pt x="9" y="466"/>
                    </a:lnTo>
                    <a:lnTo>
                      <a:pt x="106" y="296"/>
                    </a:lnTo>
                    <a:lnTo>
                      <a:pt x="93" y="12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1" name="Freeform 1229">
                <a:extLst>
                  <a:ext uri="{FF2B5EF4-FFF2-40B4-BE49-F238E27FC236}">
                    <a16:creationId xmlns:a16="http://schemas.microsoft.com/office/drawing/2014/main" id="{0B2D22B1-6187-4434-A038-18B82DB28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1751"/>
                <a:ext cx="38" cy="38"/>
              </a:xfrm>
              <a:custGeom>
                <a:avLst/>
                <a:gdLst>
                  <a:gd name="T0" fmla="*/ 270 w 270"/>
                  <a:gd name="T1" fmla="*/ 0 h 267"/>
                  <a:gd name="T2" fmla="*/ 237 w 270"/>
                  <a:gd name="T3" fmla="*/ 141 h 267"/>
                  <a:gd name="T4" fmla="*/ 0 w 270"/>
                  <a:gd name="T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" h="267">
                    <a:moveTo>
                      <a:pt x="270" y="0"/>
                    </a:moveTo>
                    <a:lnTo>
                      <a:pt x="237" y="141"/>
                    </a:lnTo>
                    <a:lnTo>
                      <a:pt x="0" y="2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2" name="Line 1230">
                <a:extLst>
                  <a:ext uri="{FF2B5EF4-FFF2-40B4-BE49-F238E27FC236}">
                    <a16:creationId xmlns:a16="http://schemas.microsoft.com/office/drawing/2014/main" id="{56EA2D2E-6C16-4A6E-AE36-1A631FF1EE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73" y="1751"/>
                <a:ext cx="2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3" name="Freeform 1231">
                <a:extLst>
                  <a:ext uri="{FF2B5EF4-FFF2-40B4-BE49-F238E27FC236}">
                    <a16:creationId xmlns:a16="http://schemas.microsoft.com/office/drawing/2014/main" id="{A4FCA4DB-A9DF-4B21-9E5B-163FE284F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" y="1775"/>
                <a:ext cx="102" cy="93"/>
              </a:xfrm>
              <a:custGeom>
                <a:avLst/>
                <a:gdLst>
                  <a:gd name="T0" fmla="*/ 710 w 710"/>
                  <a:gd name="T1" fmla="*/ 100 h 649"/>
                  <a:gd name="T2" fmla="*/ 710 w 710"/>
                  <a:gd name="T3" fmla="*/ 96 h 649"/>
                  <a:gd name="T4" fmla="*/ 630 w 710"/>
                  <a:gd name="T5" fmla="*/ 142 h 649"/>
                  <a:gd name="T6" fmla="*/ 570 w 710"/>
                  <a:gd name="T7" fmla="*/ 0 h 649"/>
                  <a:gd name="T8" fmla="*/ 506 w 710"/>
                  <a:gd name="T9" fmla="*/ 47 h 649"/>
                  <a:gd name="T10" fmla="*/ 271 w 710"/>
                  <a:gd name="T11" fmla="*/ 105 h 649"/>
                  <a:gd name="T12" fmla="*/ 222 w 710"/>
                  <a:gd name="T13" fmla="*/ 184 h 649"/>
                  <a:gd name="T14" fmla="*/ 362 w 710"/>
                  <a:gd name="T15" fmla="*/ 279 h 649"/>
                  <a:gd name="T16" fmla="*/ 392 w 710"/>
                  <a:gd name="T17" fmla="*/ 437 h 649"/>
                  <a:gd name="T18" fmla="*/ 296 w 710"/>
                  <a:gd name="T19" fmla="*/ 560 h 649"/>
                  <a:gd name="T20" fmla="*/ 0 w 710"/>
                  <a:gd name="T21" fmla="*/ 649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0" h="649">
                    <a:moveTo>
                      <a:pt x="710" y="100"/>
                    </a:moveTo>
                    <a:lnTo>
                      <a:pt x="710" y="96"/>
                    </a:lnTo>
                    <a:lnTo>
                      <a:pt x="630" y="142"/>
                    </a:lnTo>
                    <a:lnTo>
                      <a:pt x="570" y="0"/>
                    </a:lnTo>
                    <a:lnTo>
                      <a:pt x="506" y="47"/>
                    </a:lnTo>
                    <a:lnTo>
                      <a:pt x="271" y="105"/>
                    </a:lnTo>
                    <a:lnTo>
                      <a:pt x="222" y="184"/>
                    </a:lnTo>
                    <a:lnTo>
                      <a:pt x="362" y="279"/>
                    </a:lnTo>
                    <a:lnTo>
                      <a:pt x="392" y="437"/>
                    </a:lnTo>
                    <a:lnTo>
                      <a:pt x="296" y="560"/>
                    </a:lnTo>
                    <a:lnTo>
                      <a:pt x="0" y="6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4" name="Freeform 1232">
                <a:extLst>
                  <a:ext uri="{FF2B5EF4-FFF2-40B4-BE49-F238E27FC236}">
                    <a16:creationId xmlns:a16="http://schemas.microsoft.com/office/drawing/2014/main" id="{9BC7BAEF-942E-4D24-8050-9303F027B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1" y="1789"/>
                <a:ext cx="23" cy="95"/>
              </a:xfrm>
              <a:custGeom>
                <a:avLst/>
                <a:gdLst>
                  <a:gd name="T0" fmla="*/ 162 w 162"/>
                  <a:gd name="T1" fmla="*/ 662 h 662"/>
                  <a:gd name="T2" fmla="*/ 153 w 162"/>
                  <a:gd name="T3" fmla="*/ 420 h 662"/>
                  <a:gd name="T4" fmla="*/ 29 w 162"/>
                  <a:gd name="T5" fmla="*/ 324 h 662"/>
                  <a:gd name="T6" fmla="*/ 0 w 162"/>
                  <a:gd name="T7" fmla="*/ 167 h 662"/>
                  <a:gd name="T8" fmla="*/ 95 w 162"/>
                  <a:gd name="T9" fmla="*/ 106 h 662"/>
                  <a:gd name="T10" fmla="*/ 97 w 162"/>
                  <a:gd name="T11" fmla="*/ 0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" h="662">
                    <a:moveTo>
                      <a:pt x="162" y="662"/>
                    </a:moveTo>
                    <a:lnTo>
                      <a:pt x="153" y="420"/>
                    </a:lnTo>
                    <a:lnTo>
                      <a:pt x="29" y="324"/>
                    </a:lnTo>
                    <a:lnTo>
                      <a:pt x="0" y="167"/>
                    </a:lnTo>
                    <a:lnTo>
                      <a:pt x="95" y="106"/>
                    </a:lnTo>
                    <a:lnTo>
                      <a:pt x="9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5" name="Freeform 1233">
                <a:extLst>
                  <a:ext uri="{FF2B5EF4-FFF2-40B4-BE49-F238E27FC236}">
                    <a16:creationId xmlns:a16="http://schemas.microsoft.com/office/drawing/2014/main" id="{4E5567E7-A7F4-482C-908D-34799E5693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1770"/>
                <a:ext cx="95" cy="98"/>
              </a:xfrm>
              <a:custGeom>
                <a:avLst/>
                <a:gdLst>
                  <a:gd name="T0" fmla="*/ 0 w 668"/>
                  <a:gd name="T1" fmla="*/ 0 h 682"/>
                  <a:gd name="T2" fmla="*/ 218 w 668"/>
                  <a:gd name="T3" fmla="*/ 82 h 682"/>
                  <a:gd name="T4" fmla="*/ 216 w 668"/>
                  <a:gd name="T5" fmla="*/ 223 h 682"/>
                  <a:gd name="T6" fmla="*/ 592 w 668"/>
                  <a:gd name="T7" fmla="*/ 259 h 682"/>
                  <a:gd name="T8" fmla="*/ 668 w 668"/>
                  <a:gd name="T9" fmla="*/ 682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8" h="682">
                    <a:moveTo>
                      <a:pt x="0" y="0"/>
                    </a:moveTo>
                    <a:lnTo>
                      <a:pt x="218" y="82"/>
                    </a:lnTo>
                    <a:lnTo>
                      <a:pt x="216" y="223"/>
                    </a:lnTo>
                    <a:lnTo>
                      <a:pt x="592" y="259"/>
                    </a:lnTo>
                    <a:lnTo>
                      <a:pt x="668" y="6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6" name="Freeform 1234">
                <a:extLst>
                  <a:ext uri="{FF2B5EF4-FFF2-40B4-BE49-F238E27FC236}">
                    <a16:creationId xmlns:a16="http://schemas.microsoft.com/office/drawing/2014/main" id="{3D029051-D259-45BB-9B7B-40541E6E9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" y="1868"/>
                <a:ext cx="39" cy="74"/>
              </a:xfrm>
              <a:custGeom>
                <a:avLst/>
                <a:gdLst>
                  <a:gd name="T0" fmla="*/ 3 w 275"/>
                  <a:gd name="T1" fmla="*/ 0 h 519"/>
                  <a:gd name="T2" fmla="*/ 0 w 275"/>
                  <a:gd name="T3" fmla="*/ 1 h 519"/>
                  <a:gd name="T4" fmla="*/ 87 w 275"/>
                  <a:gd name="T5" fmla="*/ 470 h 519"/>
                  <a:gd name="T6" fmla="*/ 227 w 275"/>
                  <a:gd name="T7" fmla="*/ 488 h 519"/>
                  <a:gd name="T8" fmla="*/ 275 w 275"/>
                  <a:gd name="T9" fmla="*/ 51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519">
                    <a:moveTo>
                      <a:pt x="3" y="0"/>
                    </a:moveTo>
                    <a:lnTo>
                      <a:pt x="0" y="1"/>
                    </a:lnTo>
                    <a:lnTo>
                      <a:pt x="87" y="470"/>
                    </a:lnTo>
                    <a:lnTo>
                      <a:pt x="227" y="488"/>
                    </a:lnTo>
                    <a:lnTo>
                      <a:pt x="275" y="5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7" name="Freeform 1235">
                <a:extLst>
                  <a:ext uri="{FF2B5EF4-FFF2-40B4-BE49-F238E27FC236}">
                    <a16:creationId xmlns:a16="http://schemas.microsoft.com/office/drawing/2014/main" id="{9267F55B-5E2C-4C76-A6A9-BAD5550DF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942"/>
                <a:ext cx="5" cy="4"/>
              </a:xfrm>
              <a:custGeom>
                <a:avLst/>
                <a:gdLst>
                  <a:gd name="T0" fmla="*/ 0 w 30"/>
                  <a:gd name="T1" fmla="*/ 0 h 32"/>
                  <a:gd name="T2" fmla="*/ 8 w 30"/>
                  <a:gd name="T3" fmla="*/ 11 h 32"/>
                  <a:gd name="T4" fmla="*/ 0 w 30"/>
                  <a:gd name="T5" fmla="*/ 0 h 32"/>
                  <a:gd name="T6" fmla="*/ 30 w 30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2">
                    <a:moveTo>
                      <a:pt x="0" y="0"/>
                    </a:moveTo>
                    <a:lnTo>
                      <a:pt x="8" y="11"/>
                    </a:lnTo>
                    <a:lnTo>
                      <a:pt x="0" y="0"/>
                    </a:lnTo>
                    <a:lnTo>
                      <a:pt x="30" y="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8" name="Freeform 1236">
                <a:extLst>
                  <a:ext uri="{FF2B5EF4-FFF2-40B4-BE49-F238E27FC236}">
                    <a16:creationId xmlns:a16="http://schemas.microsoft.com/office/drawing/2014/main" id="{EEBAE4B9-0305-4325-8004-9478E4153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892"/>
                <a:ext cx="72" cy="50"/>
              </a:xfrm>
              <a:custGeom>
                <a:avLst/>
                <a:gdLst>
                  <a:gd name="T0" fmla="*/ 0 w 505"/>
                  <a:gd name="T1" fmla="*/ 349 h 349"/>
                  <a:gd name="T2" fmla="*/ 254 w 505"/>
                  <a:gd name="T3" fmla="*/ 90 h 349"/>
                  <a:gd name="T4" fmla="*/ 363 w 505"/>
                  <a:gd name="T5" fmla="*/ 122 h 349"/>
                  <a:gd name="T6" fmla="*/ 505 w 505"/>
                  <a:gd name="T7" fmla="*/ 14 h 349"/>
                  <a:gd name="T8" fmla="*/ 505 w 505"/>
                  <a:gd name="T9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5" h="349">
                    <a:moveTo>
                      <a:pt x="0" y="349"/>
                    </a:moveTo>
                    <a:lnTo>
                      <a:pt x="254" y="90"/>
                    </a:lnTo>
                    <a:lnTo>
                      <a:pt x="363" y="122"/>
                    </a:lnTo>
                    <a:lnTo>
                      <a:pt x="505" y="14"/>
                    </a:lnTo>
                    <a:lnTo>
                      <a:pt x="50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9" name="Line 1237">
                <a:extLst>
                  <a:ext uri="{FF2B5EF4-FFF2-40B4-BE49-F238E27FC236}">
                    <a16:creationId xmlns:a16="http://schemas.microsoft.com/office/drawing/2014/main" id="{AA2AA4AB-49E9-4778-9AD8-9E6CF64D84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4" y="1884"/>
                <a:ext cx="0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0" name="Freeform 1238">
                <a:extLst>
                  <a:ext uri="{FF2B5EF4-FFF2-40B4-BE49-F238E27FC236}">
                    <a16:creationId xmlns:a16="http://schemas.microsoft.com/office/drawing/2014/main" id="{DD2D1403-A41B-43A0-926C-C55E37946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4" y="1884"/>
                <a:ext cx="1" cy="8"/>
              </a:xfrm>
              <a:custGeom>
                <a:avLst/>
                <a:gdLst>
                  <a:gd name="T0" fmla="*/ 2 w 3"/>
                  <a:gd name="T1" fmla="*/ 57 h 57"/>
                  <a:gd name="T2" fmla="*/ 3 w 3"/>
                  <a:gd name="T3" fmla="*/ 56 h 57"/>
                  <a:gd name="T4" fmla="*/ 0 w 3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7">
                    <a:moveTo>
                      <a:pt x="2" y="57"/>
                    </a:moveTo>
                    <a:lnTo>
                      <a:pt x="3" y="5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1" name="Line 1239">
                <a:extLst>
                  <a:ext uri="{FF2B5EF4-FFF2-40B4-BE49-F238E27FC236}">
                    <a16:creationId xmlns:a16="http://schemas.microsoft.com/office/drawing/2014/main" id="{945C680A-8D42-4CF7-876B-7D7024BA2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7" y="1946"/>
                <a:ext cx="28" cy="3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2" name="Freeform 1240">
                <a:extLst>
                  <a:ext uri="{FF2B5EF4-FFF2-40B4-BE49-F238E27FC236}">
                    <a16:creationId xmlns:a16="http://schemas.microsoft.com/office/drawing/2014/main" id="{5808C3F4-6B6E-4766-BFAF-EE9EF40F6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7" y="2045"/>
                <a:ext cx="163" cy="256"/>
              </a:xfrm>
              <a:custGeom>
                <a:avLst/>
                <a:gdLst>
                  <a:gd name="T0" fmla="*/ 570 w 1139"/>
                  <a:gd name="T1" fmla="*/ 1795 h 1795"/>
                  <a:gd name="T2" fmla="*/ 571 w 1139"/>
                  <a:gd name="T3" fmla="*/ 1779 h 1795"/>
                  <a:gd name="T4" fmla="*/ 435 w 1139"/>
                  <a:gd name="T5" fmla="*/ 1354 h 1795"/>
                  <a:gd name="T6" fmla="*/ 389 w 1139"/>
                  <a:gd name="T7" fmla="*/ 1322 h 1795"/>
                  <a:gd name="T8" fmla="*/ 407 w 1139"/>
                  <a:gd name="T9" fmla="*/ 1197 h 1795"/>
                  <a:gd name="T10" fmla="*/ 377 w 1139"/>
                  <a:gd name="T11" fmla="*/ 1102 h 1795"/>
                  <a:gd name="T12" fmla="*/ 440 w 1139"/>
                  <a:gd name="T13" fmla="*/ 1041 h 1795"/>
                  <a:gd name="T14" fmla="*/ 475 w 1139"/>
                  <a:gd name="T15" fmla="*/ 821 h 1795"/>
                  <a:gd name="T16" fmla="*/ 804 w 1139"/>
                  <a:gd name="T17" fmla="*/ 811 h 1795"/>
                  <a:gd name="T18" fmla="*/ 884 w 1139"/>
                  <a:gd name="T19" fmla="*/ 749 h 1795"/>
                  <a:gd name="T20" fmla="*/ 1122 w 1139"/>
                  <a:gd name="T21" fmla="*/ 486 h 1795"/>
                  <a:gd name="T22" fmla="*/ 1139 w 1139"/>
                  <a:gd name="T23" fmla="*/ 392 h 1795"/>
                  <a:gd name="T24" fmla="*/ 1030 w 1139"/>
                  <a:gd name="T25" fmla="*/ 359 h 1795"/>
                  <a:gd name="T26" fmla="*/ 965 w 1139"/>
                  <a:gd name="T27" fmla="*/ 500 h 1795"/>
                  <a:gd name="T28" fmla="*/ 887 w 1139"/>
                  <a:gd name="T29" fmla="*/ 498 h 1795"/>
                  <a:gd name="T30" fmla="*/ 715 w 1139"/>
                  <a:gd name="T31" fmla="*/ 417 h 1795"/>
                  <a:gd name="T32" fmla="*/ 500 w 1139"/>
                  <a:gd name="T33" fmla="*/ 132 h 1795"/>
                  <a:gd name="T34" fmla="*/ 343 w 1139"/>
                  <a:gd name="T35" fmla="*/ 161 h 1795"/>
                  <a:gd name="T36" fmla="*/ 342 w 1139"/>
                  <a:gd name="T37" fmla="*/ 224 h 1795"/>
                  <a:gd name="T38" fmla="*/ 263 w 1139"/>
                  <a:gd name="T39" fmla="*/ 239 h 1795"/>
                  <a:gd name="T40" fmla="*/ 0 w 1139"/>
                  <a:gd name="T41" fmla="*/ 0 h 1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9" h="1795">
                    <a:moveTo>
                      <a:pt x="570" y="1795"/>
                    </a:moveTo>
                    <a:lnTo>
                      <a:pt x="571" y="1779"/>
                    </a:lnTo>
                    <a:lnTo>
                      <a:pt x="435" y="1354"/>
                    </a:lnTo>
                    <a:lnTo>
                      <a:pt x="389" y="1322"/>
                    </a:lnTo>
                    <a:lnTo>
                      <a:pt x="407" y="1197"/>
                    </a:lnTo>
                    <a:lnTo>
                      <a:pt x="377" y="1102"/>
                    </a:lnTo>
                    <a:lnTo>
                      <a:pt x="440" y="1041"/>
                    </a:lnTo>
                    <a:lnTo>
                      <a:pt x="475" y="821"/>
                    </a:lnTo>
                    <a:lnTo>
                      <a:pt x="804" y="811"/>
                    </a:lnTo>
                    <a:lnTo>
                      <a:pt x="884" y="749"/>
                    </a:lnTo>
                    <a:lnTo>
                      <a:pt x="1122" y="486"/>
                    </a:lnTo>
                    <a:lnTo>
                      <a:pt x="1139" y="392"/>
                    </a:lnTo>
                    <a:lnTo>
                      <a:pt x="1030" y="359"/>
                    </a:lnTo>
                    <a:lnTo>
                      <a:pt x="965" y="500"/>
                    </a:lnTo>
                    <a:lnTo>
                      <a:pt x="887" y="498"/>
                    </a:lnTo>
                    <a:lnTo>
                      <a:pt x="715" y="417"/>
                    </a:lnTo>
                    <a:lnTo>
                      <a:pt x="500" y="132"/>
                    </a:lnTo>
                    <a:lnTo>
                      <a:pt x="343" y="161"/>
                    </a:lnTo>
                    <a:lnTo>
                      <a:pt x="342" y="224"/>
                    </a:lnTo>
                    <a:lnTo>
                      <a:pt x="263" y="23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3" name="Freeform 1241">
                <a:extLst>
                  <a:ext uri="{FF2B5EF4-FFF2-40B4-BE49-F238E27FC236}">
                    <a16:creationId xmlns:a16="http://schemas.microsoft.com/office/drawing/2014/main" id="{9C19754B-BFED-4B94-8835-6500750EA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2038"/>
                <a:ext cx="99" cy="116"/>
              </a:xfrm>
              <a:custGeom>
                <a:avLst/>
                <a:gdLst>
                  <a:gd name="T0" fmla="*/ 694 w 694"/>
                  <a:gd name="T1" fmla="*/ 78 h 812"/>
                  <a:gd name="T2" fmla="*/ 664 w 694"/>
                  <a:gd name="T3" fmla="*/ 0 h 812"/>
                  <a:gd name="T4" fmla="*/ 395 w 694"/>
                  <a:gd name="T5" fmla="*/ 137 h 812"/>
                  <a:gd name="T6" fmla="*/ 277 w 694"/>
                  <a:gd name="T7" fmla="*/ 747 h 812"/>
                  <a:gd name="T8" fmla="*/ 41 w 694"/>
                  <a:gd name="T9" fmla="*/ 803 h 812"/>
                  <a:gd name="T10" fmla="*/ 8 w 694"/>
                  <a:gd name="T11" fmla="*/ 810 h 812"/>
                  <a:gd name="T12" fmla="*/ 0 w 694"/>
                  <a:gd name="T13" fmla="*/ 812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4" h="812">
                    <a:moveTo>
                      <a:pt x="694" y="78"/>
                    </a:moveTo>
                    <a:lnTo>
                      <a:pt x="664" y="0"/>
                    </a:lnTo>
                    <a:lnTo>
                      <a:pt x="395" y="137"/>
                    </a:lnTo>
                    <a:lnTo>
                      <a:pt x="277" y="747"/>
                    </a:lnTo>
                    <a:lnTo>
                      <a:pt x="41" y="803"/>
                    </a:lnTo>
                    <a:lnTo>
                      <a:pt x="8" y="810"/>
                    </a:lnTo>
                    <a:lnTo>
                      <a:pt x="0" y="8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4" name="Line 1242">
                <a:extLst>
                  <a:ext uri="{FF2B5EF4-FFF2-40B4-BE49-F238E27FC236}">
                    <a16:creationId xmlns:a16="http://schemas.microsoft.com/office/drawing/2014/main" id="{D5723E8D-8CB3-4308-9AA6-BAB442A362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77" y="2041"/>
                <a:ext cx="5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5" name="Line 1243">
                <a:extLst>
                  <a:ext uri="{FF2B5EF4-FFF2-40B4-BE49-F238E27FC236}">
                    <a16:creationId xmlns:a16="http://schemas.microsoft.com/office/drawing/2014/main" id="{14BFB5E8-8BD1-4DF7-8CC4-13081BAD23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73" y="2045"/>
                <a:ext cx="4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6" name="Line 1244">
                <a:extLst>
                  <a:ext uri="{FF2B5EF4-FFF2-40B4-BE49-F238E27FC236}">
                    <a16:creationId xmlns:a16="http://schemas.microsoft.com/office/drawing/2014/main" id="{A0F27928-A321-4835-BD92-D6229B93B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73" y="2041"/>
                <a:ext cx="9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7" name="Freeform 1245">
                <a:extLst>
                  <a:ext uri="{FF2B5EF4-FFF2-40B4-BE49-F238E27FC236}">
                    <a16:creationId xmlns:a16="http://schemas.microsoft.com/office/drawing/2014/main" id="{0B90A206-BC02-43D7-BE88-9F343B977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7" y="2171"/>
                <a:ext cx="79" cy="142"/>
              </a:xfrm>
              <a:custGeom>
                <a:avLst/>
                <a:gdLst>
                  <a:gd name="T0" fmla="*/ 4 w 557"/>
                  <a:gd name="T1" fmla="*/ 0 h 994"/>
                  <a:gd name="T2" fmla="*/ 34 w 557"/>
                  <a:gd name="T3" fmla="*/ 109 h 994"/>
                  <a:gd name="T4" fmla="*/ 0 w 557"/>
                  <a:gd name="T5" fmla="*/ 297 h 994"/>
                  <a:gd name="T6" fmla="*/ 557 w 557"/>
                  <a:gd name="T7" fmla="*/ 790 h 994"/>
                  <a:gd name="T8" fmla="*/ 523 w 557"/>
                  <a:gd name="T9" fmla="*/ 994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7" h="994">
                    <a:moveTo>
                      <a:pt x="4" y="0"/>
                    </a:moveTo>
                    <a:lnTo>
                      <a:pt x="34" y="109"/>
                    </a:lnTo>
                    <a:lnTo>
                      <a:pt x="0" y="297"/>
                    </a:lnTo>
                    <a:lnTo>
                      <a:pt x="557" y="790"/>
                    </a:lnTo>
                    <a:lnTo>
                      <a:pt x="523" y="99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8" name="Line 1246">
                <a:extLst>
                  <a:ext uri="{FF2B5EF4-FFF2-40B4-BE49-F238E27FC236}">
                    <a16:creationId xmlns:a16="http://schemas.microsoft.com/office/drawing/2014/main" id="{B3C264EB-2D18-403C-AE87-08F684373B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70" y="2154"/>
                <a:ext cx="4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9" name="Freeform 1247">
                <a:extLst>
                  <a:ext uri="{FF2B5EF4-FFF2-40B4-BE49-F238E27FC236}">
                    <a16:creationId xmlns:a16="http://schemas.microsoft.com/office/drawing/2014/main" id="{5349F577-6B4B-4908-9E00-945F90289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" y="1983"/>
                <a:ext cx="30" cy="58"/>
              </a:xfrm>
              <a:custGeom>
                <a:avLst/>
                <a:gdLst>
                  <a:gd name="T0" fmla="*/ 164 w 209"/>
                  <a:gd name="T1" fmla="*/ 0 h 405"/>
                  <a:gd name="T2" fmla="*/ 209 w 209"/>
                  <a:gd name="T3" fmla="*/ 188 h 405"/>
                  <a:gd name="T4" fmla="*/ 0 w 209"/>
                  <a:gd name="T5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405">
                    <a:moveTo>
                      <a:pt x="164" y="0"/>
                    </a:moveTo>
                    <a:lnTo>
                      <a:pt x="209" y="188"/>
                    </a:lnTo>
                    <a:lnTo>
                      <a:pt x="0" y="4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0" name="Freeform 1248">
                <a:extLst>
                  <a:ext uri="{FF2B5EF4-FFF2-40B4-BE49-F238E27FC236}">
                    <a16:creationId xmlns:a16="http://schemas.microsoft.com/office/drawing/2014/main" id="{F4A6E560-8DB2-4AD4-A768-4DD344CB8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" y="1934"/>
                <a:ext cx="174" cy="93"/>
              </a:xfrm>
              <a:custGeom>
                <a:avLst/>
                <a:gdLst>
                  <a:gd name="T0" fmla="*/ 1214 w 1214"/>
                  <a:gd name="T1" fmla="*/ 41 h 654"/>
                  <a:gd name="T2" fmla="*/ 1089 w 1214"/>
                  <a:gd name="T3" fmla="*/ 101 h 654"/>
                  <a:gd name="T4" fmla="*/ 1070 w 1214"/>
                  <a:gd name="T5" fmla="*/ 289 h 654"/>
                  <a:gd name="T6" fmla="*/ 803 w 1214"/>
                  <a:gd name="T7" fmla="*/ 317 h 654"/>
                  <a:gd name="T8" fmla="*/ 775 w 1214"/>
                  <a:gd name="T9" fmla="*/ 97 h 654"/>
                  <a:gd name="T10" fmla="*/ 620 w 1214"/>
                  <a:gd name="T11" fmla="*/ 0 h 654"/>
                  <a:gd name="T12" fmla="*/ 555 w 1214"/>
                  <a:gd name="T13" fmla="*/ 157 h 654"/>
                  <a:gd name="T14" fmla="*/ 723 w 1214"/>
                  <a:gd name="T15" fmla="*/ 472 h 654"/>
                  <a:gd name="T16" fmla="*/ 627 w 1214"/>
                  <a:gd name="T17" fmla="*/ 565 h 654"/>
                  <a:gd name="T18" fmla="*/ 392 w 1214"/>
                  <a:gd name="T19" fmla="*/ 514 h 654"/>
                  <a:gd name="T20" fmla="*/ 265 w 1214"/>
                  <a:gd name="T21" fmla="*/ 654 h 654"/>
                  <a:gd name="T22" fmla="*/ 141 w 1214"/>
                  <a:gd name="T23" fmla="*/ 636 h 654"/>
                  <a:gd name="T24" fmla="*/ 0 w 1214"/>
                  <a:gd name="T25" fmla="*/ 63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14" h="654">
                    <a:moveTo>
                      <a:pt x="1214" y="41"/>
                    </a:moveTo>
                    <a:lnTo>
                      <a:pt x="1089" y="101"/>
                    </a:lnTo>
                    <a:lnTo>
                      <a:pt x="1070" y="289"/>
                    </a:lnTo>
                    <a:lnTo>
                      <a:pt x="803" y="317"/>
                    </a:lnTo>
                    <a:lnTo>
                      <a:pt x="775" y="97"/>
                    </a:lnTo>
                    <a:lnTo>
                      <a:pt x="620" y="0"/>
                    </a:lnTo>
                    <a:lnTo>
                      <a:pt x="555" y="157"/>
                    </a:lnTo>
                    <a:lnTo>
                      <a:pt x="723" y="472"/>
                    </a:lnTo>
                    <a:lnTo>
                      <a:pt x="627" y="565"/>
                    </a:lnTo>
                    <a:lnTo>
                      <a:pt x="392" y="514"/>
                    </a:lnTo>
                    <a:lnTo>
                      <a:pt x="265" y="654"/>
                    </a:lnTo>
                    <a:lnTo>
                      <a:pt x="141" y="636"/>
                    </a:lnTo>
                    <a:lnTo>
                      <a:pt x="0" y="6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1" name="Freeform 1249">
                <a:extLst>
                  <a:ext uri="{FF2B5EF4-FFF2-40B4-BE49-F238E27FC236}">
                    <a16:creationId xmlns:a16="http://schemas.microsoft.com/office/drawing/2014/main" id="{66AFA39A-21B8-44E7-BB13-78D7521BB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4" y="2025"/>
                <a:ext cx="66" cy="97"/>
              </a:xfrm>
              <a:custGeom>
                <a:avLst/>
                <a:gdLst>
                  <a:gd name="T0" fmla="*/ 0 w 465"/>
                  <a:gd name="T1" fmla="*/ 668 h 685"/>
                  <a:gd name="T2" fmla="*/ 125 w 465"/>
                  <a:gd name="T3" fmla="*/ 685 h 685"/>
                  <a:gd name="T4" fmla="*/ 190 w 465"/>
                  <a:gd name="T5" fmla="*/ 561 h 685"/>
                  <a:gd name="T6" fmla="*/ 299 w 465"/>
                  <a:gd name="T7" fmla="*/ 578 h 685"/>
                  <a:gd name="T8" fmla="*/ 465 w 465"/>
                  <a:gd name="T9" fmla="*/ 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85">
                    <a:moveTo>
                      <a:pt x="0" y="668"/>
                    </a:moveTo>
                    <a:lnTo>
                      <a:pt x="125" y="685"/>
                    </a:lnTo>
                    <a:lnTo>
                      <a:pt x="190" y="561"/>
                    </a:lnTo>
                    <a:lnTo>
                      <a:pt x="299" y="578"/>
                    </a:lnTo>
                    <a:lnTo>
                      <a:pt x="46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2" name="Freeform 1250">
                <a:extLst>
                  <a:ext uri="{FF2B5EF4-FFF2-40B4-BE49-F238E27FC236}">
                    <a16:creationId xmlns:a16="http://schemas.microsoft.com/office/drawing/2014/main" id="{3305FE0C-6C42-4F5B-85CC-35C50364A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3" y="2120"/>
                <a:ext cx="40" cy="179"/>
              </a:xfrm>
              <a:custGeom>
                <a:avLst/>
                <a:gdLst>
                  <a:gd name="T0" fmla="*/ 74 w 279"/>
                  <a:gd name="T1" fmla="*/ 0 h 1251"/>
                  <a:gd name="T2" fmla="*/ 0 w 279"/>
                  <a:gd name="T3" fmla="*/ 88 h 1251"/>
                  <a:gd name="T4" fmla="*/ 238 w 279"/>
                  <a:gd name="T5" fmla="*/ 613 h 1251"/>
                  <a:gd name="T6" fmla="*/ 279 w 279"/>
                  <a:gd name="T7" fmla="*/ 1069 h 1251"/>
                  <a:gd name="T8" fmla="*/ 278 w 279"/>
                  <a:gd name="T9" fmla="*/ 1072 h 1251"/>
                  <a:gd name="T10" fmla="*/ 279 w 279"/>
                  <a:gd name="T11" fmla="*/ 1084 h 1251"/>
                  <a:gd name="T12" fmla="*/ 185 w 279"/>
                  <a:gd name="T13" fmla="*/ 1251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1251">
                    <a:moveTo>
                      <a:pt x="74" y="0"/>
                    </a:moveTo>
                    <a:lnTo>
                      <a:pt x="0" y="88"/>
                    </a:lnTo>
                    <a:lnTo>
                      <a:pt x="238" y="613"/>
                    </a:lnTo>
                    <a:lnTo>
                      <a:pt x="279" y="1069"/>
                    </a:lnTo>
                    <a:lnTo>
                      <a:pt x="278" y="1072"/>
                    </a:lnTo>
                    <a:lnTo>
                      <a:pt x="279" y="1084"/>
                    </a:lnTo>
                    <a:lnTo>
                      <a:pt x="185" y="12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3" name="Freeform 1251">
                <a:extLst>
                  <a:ext uri="{FF2B5EF4-FFF2-40B4-BE49-F238E27FC236}">
                    <a16:creationId xmlns:a16="http://schemas.microsoft.com/office/drawing/2014/main" id="{1B1CBDCD-1A18-434D-9F87-BE69F5370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" y="1985"/>
                <a:ext cx="100" cy="135"/>
              </a:xfrm>
              <a:custGeom>
                <a:avLst/>
                <a:gdLst>
                  <a:gd name="T0" fmla="*/ 144 w 697"/>
                  <a:gd name="T1" fmla="*/ 0 h 947"/>
                  <a:gd name="T2" fmla="*/ 0 w 697"/>
                  <a:gd name="T3" fmla="*/ 186 h 947"/>
                  <a:gd name="T4" fmla="*/ 391 w 697"/>
                  <a:gd name="T5" fmla="*/ 239 h 947"/>
                  <a:gd name="T6" fmla="*/ 697 w 697"/>
                  <a:gd name="T7" fmla="*/ 807 h 947"/>
                  <a:gd name="T8" fmla="*/ 600 w 697"/>
                  <a:gd name="T9" fmla="*/ 947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947">
                    <a:moveTo>
                      <a:pt x="144" y="0"/>
                    </a:moveTo>
                    <a:lnTo>
                      <a:pt x="0" y="186"/>
                    </a:lnTo>
                    <a:lnTo>
                      <a:pt x="391" y="239"/>
                    </a:lnTo>
                    <a:lnTo>
                      <a:pt x="697" y="807"/>
                    </a:lnTo>
                    <a:lnTo>
                      <a:pt x="600" y="94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4" name="Line 1252">
                <a:extLst>
                  <a:ext uri="{FF2B5EF4-FFF2-40B4-BE49-F238E27FC236}">
                    <a16:creationId xmlns:a16="http://schemas.microsoft.com/office/drawing/2014/main" id="{4B541B6D-F853-4503-8CF4-00DC33F505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8" y="2155"/>
                <a:ext cx="9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5" name="Line 1253">
                <a:extLst>
                  <a:ext uri="{FF2B5EF4-FFF2-40B4-BE49-F238E27FC236}">
                    <a16:creationId xmlns:a16="http://schemas.microsoft.com/office/drawing/2014/main" id="{158336AB-409E-4FCC-8806-943B4EB53D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68" y="2155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6" name="Line 1254">
                <a:extLst>
                  <a:ext uri="{FF2B5EF4-FFF2-40B4-BE49-F238E27FC236}">
                    <a16:creationId xmlns:a16="http://schemas.microsoft.com/office/drawing/2014/main" id="{22176B90-A9D0-4290-ABAB-7EFF1D9D85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68" y="2154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7" name="Freeform 1255">
                <a:extLst>
                  <a:ext uri="{FF2B5EF4-FFF2-40B4-BE49-F238E27FC236}">
                    <a16:creationId xmlns:a16="http://schemas.microsoft.com/office/drawing/2014/main" id="{2D18ACFC-C0AE-4168-B44B-81DFBCDD9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1" y="1181"/>
                <a:ext cx="215" cy="52"/>
              </a:xfrm>
              <a:custGeom>
                <a:avLst/>
                <a:gdLst>
                  <a:gd name="T0" fmla="*/ 0 w 1505"/>
                  <a:gd name="T1" fmla="*/ 74 h 365"/>
                  <a:gd name="T2" fmla="*/ 155 w 1505"/>
                  <a:gd name="T3" fmla="*/ 123 h 365"/>
                  <a:gd name="T4" fmla="*/ 250 w 1505"/>
                  <a:gd name="T5" fmla="*/ 78 h 365"/>
                  <a:gd name="T6" fmla="*/ 391 w 1505"/>
                  <a:gd name="T7" fmla="*/ 142 h 365"/>
                  <a:gd name="T8" fmla="*/ 389 w 1505"/>
                  <a:gd name="T9" fmla="*/ 267 h 365"/>
                  <a:gd name="T10" fmla="*/ 606 w 1505"/>
                  <a:gd name="T11" fmla="*/ 365 h 365"/>
                  <a:gd name="T12" fmla="*/ 717 w 1505"/>
                  <a:gd name="T13" fmla="*/ 335 h 365"/>
                  <a:gd name="T14" fmla="*/ 876 w 1505"/>
                  <a:gd name="T15" fmla="*/ 149 h 365"/>
                  <a:gd name="T16" fmla="*/ 1001 w 1505"/>
                  <a:gd name="T17" fmla="*/ 151 h 365"/>
                  <a:gd name="T18" fmla="*/ 1110 w 1505"/>
                  <a:gd name="T19" fmla="*/ 246 h 365"/>
                  <a:gd name="T20" fmla="*/ 1252 w 1505"/>
                  <a:gd name="T21" fmla="*/ 170 h 365"/>
                  <a:gd name="T22" fmla="*/ 1346 w 1505"/>
                  <a:gd name="T23" fmla="*/ 203 h 365"/>
                  <a:gd name="T24" fmla="*/ 1409 w 1505"/>
                  <a:gd name="T25" fmla="*/ 125 h 365"/>
                  <a:gd name="T26" fmla="*/ 1348 w 1505"/>
                  <a:gd name="T27" fmla="*/ 62 h 365"/>
                  <a:gd name="T28" fmla="*/ 1411 w 1505"/>
                  <a:gd name="T29" fmla="*/ 0 h 365"/>
                  <a:gd name="T30" fmla="*/ 1489 w 1505"/>
                  <a:gd name="T31" fmla="*/ 32 h 365"/>
                  <a:gd name="T32" fmla="*/ 1505 w 1505"/>
                  <a:gd name="T33" fmla="*/ 32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05" h="365">
                    <a:moveTo>
                      <a:pt x="0" y="74"/>
                    </a:moveTo>
                    <a:lnTo>
                      <a:pt x="155" y="123"/>
                    </a:lnTo>
                    <a:lnTo>
                      <a:pt x="250" y="78"/>
                    </a:lnTo>
                    <a:lnTo>
                      <a:pt x="391" y="142"/>
                    </a:lnTo>
                    <a:lnTo>
                      <a:pt x="389" y="267"/>
                    </a:lnTo>
                    <a:lnTo>
                      <a:pt x="606" y="365"/>
                    </a:lnTo>
                    <a:lnTo>
                      <a:pt x="717" y="335"/>
                    </a:lnTo>
                    <a:lnTo>
                      <a:pt x="876" y="149"/>
                    </a:lnTo>
                    <a:lnTo>
                      <a:pt x="1001" y="151"/>
                    </a:lnTo>
                    <a:lnTo>
                      <a:pt x="1110" y="246"/>
                    </a:lnTo>
                    <a:lnTo>
                      <a:pt x="1252" y="170"/>
                    </a:lnTo>
                    <a:lnTo>
                      <a:pt x="1346" y="203"/>
                    </a:lnTo>
                    <a:lnTo>
                      <a:pt x="1409" y="125"/>
                    </a:lnTo>
                    <a:lnTo>
                      <a:pt x="1348" y="62"/>
                    </a:lnTo>
                    <a:lnTo>
                      <a:pt x="1411" y="0"/>
                    </a:lnTo>
                    <a:lnTo>
                      <a:pt x="1489" y="32"/>
                    </a:lnTo>
                    <a:lnTo>
                      <a:pt x="1505" y="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8" name="Freeform 1256">
                <a:extLst>
                  <a:ext uri="{FF2B5EF4-FFF2-40B4-BE49-F238E27FC236}">
                    <a16:creationId xmlns:a16="http://schemas.microsoft.com/office/drawing/2014/main" id="{F6F5D717-88E9-497E-ABBF-74BAC4148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4" y="1185"/>
                <a:ext cx="18" cy="88"/>
              </a:xfrm>
              <a:custGeom>
                <a:avLst/>
                <a:gdLst>
                  <a:gd name="T0" fmla="*/ 88 w 131"/>
                  <a:gd name="T1" fmla="*/ 0 h 611"/>
                  <a:gd name="T2" fmla="*/ 88 w 131"/>
                  <a:gd name="T3" fmla="*/ 16 h 611"/>
                  <a:gd name="T4" fmla="*/ 131 w 131"/>
                  <a:gd name="T5" fmla="*/ 252 h 611"/>
                  <a:gd name="T6" fmla="*/ 19 w 131"/>
                  <a:gd name="T7" fmla="*/ 407 h 611"/>
                  <a:gd name="T8" fmla="*/ 0 w 131"/>
                  <a:gd name="T9" fmla="*/ 611 h 611"/>
                  <a:gd name="T10" fmla="*/ 6 w 131"/>
                  <a:gd name="T11" fmla="*/ 611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611">
                    <a:moveTo>
                      <a:pt x="88" y="0"/>
                    </a:moveTo>
                    <a:lnTo>
                      <a:pt x="88" y="16"/>
                    </a:lnTo>
                    <a:lnTo>
                      <a:pt x="131" y="252"/>
                    </a:lnTo>
                    <a:lnTo>
                      <a:pt x="19" y="407"/>
                    </a:lnTo>
                    <a:lnTo>
                      <a:pt x="0" y="611"/>
                    </a:lnTo>
                    <a:lnTo>
                      <a:pt x="6" y="6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9" name="Freeform 1257">
                <a:extLst>
                  <a:ext uri="{FF2B5EF4-FFF2-40B4-BE49-F238E27FC236}">
                    <a16:creationId xmlns:a16="http://schemas.microsoft.com/office/drawing/2014/main" id="{D8A0B66C-6B7A-41BF-A83F-54A6B6755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1273"/>
                <a:ext cx="20" cy="147"/>
              </a:xfrm>
              <a:custGeom>
                <a:avLst/>
                <a:gdLst>
                  <a:gd name="T0" fmla="*/ 95 w 143"/>
                  <a:gd name="T1" fmla="*/ 0 h 1034"/>
                  <a:gd name="T2" fmla="*/ 68 w 143"/>
                  <a:gd name="T3" fmla="*/ 423 h 1034"/>
                  <a:gd name="T4" fmla="*/ 143 w 143"/>
                  <a:gd name="T5" fmla="*/ 675 h 1034"/>
                  <a:gd name="T6" fmla="*/ 0 w 143"/>
                  <a:gd name="T7" fmla="*/ 845 h 1034"/>
                  <a:gd name="T8" fmla="*/ 123 w 143"/>
                  <a:gd name="T9" fmla="*/ 1034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034">
                    <a:moveTo>
                      <a:pt x="95" y="0"/>
                    </a:moveTo>
                    <a:lnTo>
                      <a:pt x="68" y="423"/>
                    </a:lnTo>
                    <a:lnTo>
                      <a:pt x="143" y="675"/>
                    </a:lnTo>
                    <a:lnTo>
                      <a:pt x="0" y="845"/>
                    </a:lnTo>
                    <a:lnTo>
                      <a:pt x="123" y="10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0" name="Freeform 1258">
                <a:extLst>
                  <a:ext uri="{FF2B5EF4-FFF2-40B4-BE49-F238E27FC236}">
                    <a16:creationId xmlns:a16="http://schemas.microsoft.com/office/drawing/2014/main" id="{DA532F4C-4C15-4B3A-A95A-50E89D36B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8" y="1179"/>
                <a:ext cx="198" cy="81"/>
              </a:xfrm>
              <a:custGeom>
                <a:avLst/>
                <a:gdLst>
                  <a:gd name="T0" fmla="*/ 1385 w 1385"/>
                  <a:gd name="T1" fmla="*/ 490 h 566"/>
                  <a:gd name="T2" fmla="*/ 1108 w 1385"/>
                  <a:gd name="T3" fmla="*/ 548 h 566"/>
                  <a:gd name="T4" fmla="*/ 1014 w 1385"/>
                  <a:gd name="T5" fmla="*/ 468 h 566"/>
                  <a:gd name="T6" fmla="*/ 924 w 1385"/>
                  <a:gd name="T7" fmla="*/ 263 h 566"/>
                  <a:gd name="T8" fmla="*/ 643 w 1385"/>
                  <a:gd name="T9" fmla="*/ 180 h 566"/>
                  <a:gd name="T10" fmla="*/ 453 w 1385"/>
                  <a:gd name="T11" fmla="*/ 288 h 566"/>
                  <a:gd name="T12" fmla="*/ 435 w 1385"/>
                  <a:gd name="T13" fmla="*/ 444 h 566"/>
                  <a:gd name="T14" fmla="*/ 214 w 1385"/>
                  <a:gd name="T15" fmla="*/ 566 h 566"/>
                  <a:gd name="T16" fmla="*/ 184 w 1385"/>
                  <a:gd name="T17" fmla="*/ 471 h 566"/>
                  <a:gd name="T18" fmla="*/ 232 w 1385"/>
                  <a:gd name="T19" fmla="*/ 394 h 566"/>
                  <a:gd name="T20" fmla="*/ 0 w 1385"/>
                  <a:gd name="T21" fmla="*/ 187 h 566"/>
                  <a:gd name="T22" fmla="*/ 49 w 1385"/>
                  <a:gd name="T23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5" h="566">
                    <a:moveTo>
                      <a:pt x="1385" y="490"/>
                    </a:moveTo>
                    <a:lnTo>
                      <a:pt x="1108" y="548"/>
                    </a:lnTo>
                    <a:lnTo>
                      <a:pt x="1014" y="468"/>
                    </a:lnTo>
                    <a:lnTo>
                      <a:pt x="924" y="263"/>
                    </a:lnTo>
                    <a:lnTo>
                      <a:pt x="643" y="180"/>
                    </a:lnTo>
                    <a:lnTo>
                      <a:pt x="453" y="288"/>
                    </a:lnTo>
                    <a:lnTo>
                      <a:pt x="435" y="444"/>
                    </a:lnTo>
                    <a:lnTo>
                      <a:pt x="214" y="566"/>
                    </a:lnTo>
                    <a:lnTo>
                      <a:pt x="184" y="471"/>
                    </a:lnTo>
                    <a:lnTo>
                      <a:pt x="232" y="394"/>
                    </a:lnTo>
                    <a:lnTo>
                      <a:pt x="0" y="187"/>
                    </a:lnTo>
                    <a:lnTo>
                      <a:pt x="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1" name="Freeform 1259">
                <a:extLst>
                  <a:ext uri="{FF2B5EF4-FFF2-40B4-BE49-F238E27FC236}">
                    <a16:creationId xmlns:a16="http://schemas.microsoft.com/office/drawing/2014/main" id="{4FE9BF86-D39B-406D-AEBD-BA7830CAE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6" y="1191"/>
                <a:ext cx="17" cy="58"/>
              </a:xfrm>
              <a:custGeom>
                <a:avLst/>
                <a:gdLst>
                  <a:gd name="T0" fmla="*/ 106 w 117"/>
                  <a:gd name="T1" fmla="*/ 0 h 407"/>
                  <a:gd name="T2" fmla="*/ 117 w 117"/>
                  <a:gd name="T3" fmla="*/ 283 h 407"/>
                  <a:gd name="T4" fmla="*/ 0 w 117"/>
                  <a:gd name="T5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" h="407">
                    <a:moveTo>
                      <a:pt x="106" y="0"/>
                    </a:moveTo>
                    <a:lnTo>
                      <a:pt x="117" y="283"/>
                    </a:lnTo>
                    <a:lnTo>
                      <a:pt x="0" y="4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2" name="Freeform 1260">
                <a:extLst>
                  <a:ext uri="{FF2B5EF4-FFF2-40B4-BE49-F238E27FC236}">
                    <a16:creationId xmlns:a16="http://schemas.microsoft.com/office/drawing/2014/main" id="{91F89EE6-4AED-4D51-A3DD-63152C2D5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1249"/>
                <a:ext cx="29" cy="104"/>
              </a:xfrm>
              <a:custGeom>
                <a:avLst/>
                <a:gdLst>
                  <a:gd name="T0" fmla="*/ 166 w 200"/>
                  <a:gd name="T1" fmla="*/ 723 h 723"/>
                  <a:gd name="T2" fmla="*/ 200 w 200"/>
                  <a:gd name="T3" fmla="*/ 519 h 723"/>
                  <a:gd name="T4" fmla="*/ 0 w 200"/>
                  <a:gd name="T5" fmla="*/ 297 h 723"/>
                  <a:gd name="T6" fmla="*/ 3 w 200"/>
                  <a:gd name="T7" fmla="*/ 62 h 723"/>
                  <a:gd name="T8" fmla="*/ 66 w 200"/>
                  <a:gd name="T9" fmla="*/ 0 h 723"/>
                  <a:gd name="T10" fmla="*/ 61 w 200"/>
                  <a:gd name="T11" fmla="*/ 1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0" h="723">
                    <a:moveTo>
                      <a:pt x="166" y="723"/>
                    </a:moveTo>
                    <a:lnTo>
                      <a:pt x="200" y="519"/>
                    </a:lnTo>
                    <a:lnTo>
                      <a:pt x="0" y="297"/>
                    </a:lnTo>
                    <a:lnTo>
                      <a:pt x="3" y="62"/>
                    </a:lnTo>
                    <a:lnTo>
                      <a:pt x="66" y="0"/>
                    </a:lnTo>
                    <a:lnTo>
                      <a:pt x="61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3" name="Freeform 1261">
                <a:extLst>
                  <a:ext uri="{FF2B5EF4-FFF2-40B4-BE49-F238E27FC236}">
                    <a16:creationId xmlns:a16="http://schemas.microsoft.com/office/drawing/2014/main" id="{32668019-A621-4DF4-AA31-850666B3E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3" y="1341"/>
                <a:ext cx="220" cy="75"/>
              </a:xfrm>
              <a:custGeom>
                <a:avLst/>
                <a:gdLst>
                  <a:gd name="T0" fmla="*/ 0 w 1536"/>
                  <a:gd name="T1" fmla="*/ 521 h 527"/>
                  <a:gd name="T2" fmla="*/ 50 w 1536"/>
                  <a:gd name="T3" fmla="*/ 381 h 527"/>
                  <a:gd name="T4" fmla="*/ 493 w 1536"/>
                  <a:gd name="T5" fmla="*/ 58 h 527"/>
                  <a:gd name="T6" fmla="*/ 870 w 1536"/>
                  <a:gd name="T7" fmla="*/ 0 h 527"/>
                  <a:gd name="T8" fmla="*/ 897 w 1536"/>
                  <a:gd name="T9" fmla="*/ 298 h 527"/>
                  <a:gd name="T10" fmla="*/ 1364 w 1536"/>
                  <a:gd name="T11" fmla="*/ 509 h 527"/>
                  <a:gd name="T12" fmla="*/ 1475 w 1536"/>
                  <a:gd name="T13" fmla="*/ 448 h 527"/>
                  <a:gd name="T14" fmla="*/ 1536 w 1536"/>
                  <a:gd name="T15" fmla="*/ 52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6" h="527">
                    <a:moveTo>
                      <a:pt x="0" y="521"/>
                    </a:moveTo>
                    <a:lnTo>
                      <a:pt x="50" y="381"/>
                    </a:lnTo>
                    <a:lnTo>
                      <a:pt x="493" y="58"/>
                    </a:lnTo>
                    <a:lnTo>
                      <a:pt x="870" y="0"/>
                    </a:lnTo>
                    <a:lnTo>
                      <a:pt x="897" y="298"/>
                    </a:lnTo>
                    <a:lnTo>
                      <a:pt x="1364" y="509"/>
                    </a:lnTo>
                    <a:lnTo>
                      <a:pt x="1475" y="448"/>
                    </a:lnTo>
                    <a:lnTo>
                      <a:pt x="1536" y="5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4" name="Freeform 1262">
                <a:extLst>
                  <a:ext uri="{FF2B5EF4-FFF2-40B4-BE49-F238E27FC236}">
                    <a16:creationId xmlns:a16="http://schemas.microsoft.com/office/drawing/2014/main" id="{B926106D-C37C-46F4-9F90-E70310760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3" y="1353"/>
                <a:ext cx="88" cy="63"/>
              </a:xfrm>
              <a:custGeom>
                <a:avLst/>
                <a:gdLst>
                  <a:gd name="T0" fmla="*/ 0 w 618"/>
                  <a:gd name="T1" fmla="*/ 445 h 445"/>
                  <a:gd name="T2" fmla="*/ 220 w 618"/>
                  <a:gd name="T3" fmla="*/ 433 h 445"/>
                  <a:gd name="T4" fmla="*/ 333 w 618"/>
                  <a:gd name="T5" fmla="*/ 199 h 445"/>
                  <a:gd name="T6" fmla="*/ 225 w 618"/>
                  <a:gd name="T7" fmla="*/ 72 h 445"/>
                  <a:gd name="T8" fmla="*/ 618 w 618"/>
                  <a:gd name="T9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8" h="445">
                    <a:moveTo>
                      <a:pt x="0" y="445"/>
                    </a:moveTo>
                    <a:lnTo>
                      <a:pt x="220" y="433"/>
                    </a:lnTo>
                    <a:lnTo>
                      <a:pt x="333" y="199"/>
                    </a:lnTo>
                    <a:lnTo>
                      <a:pt x="225" y="72"/>
                    </a:lnTo>
                    <a:lnTo>
                      <a:pt x="61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5" name="Freeform 1263">
                <a:extLst>
                  <a:ext uri="{FF2B5EF4-FFF2-40B4-BE49-F238E27FC236}">
                    <a16:creationId xmlns:a16="http://schemas.microsoft.com/office/drawing/2014/main" id="{57A9D220-0BD9-4B28-A844-45C93A480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1" y="1353"/>
                <a:ext cx="15" cy="20"/>
              </a:xfrm>
              <a:custGeom>
                <a:avLst/>
                <a:gdLst>
                  <a:gd name="T0" fmla="*/ 102 w 102"/>
                  <a:gd name="T1" fmla="*/ 142 h 142"/>
                  <a:gd name="T2" fmla="*/ 45 w 102"/>
                  <a:gd name="T3" fmla="*/ 141 h 142"/>
                  <a:gd name="T4" fmla="*/ 0 w 102"/>
                  <a:gd name="T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" h="142">
                    <a:moveTo>
                      <a:pt x="102" y="142"/>
                    </a:moveTo>
                    <a:lnTo>
                      <a:pt x="45" y="14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6" name="Freeform 1264">
                <a:extLst>
                  <a:ext uri="{FF2B5EF4-FFF2-40B4-BE49-F238E27FC236}">
                    <a16:creationId xmlns:a16="http://schemas.microsoft.com/office/drawing/2014/main" id="{2573120E-A865-4F79-AFB4-2AED877FE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6" y="1373"/>
                <a:ext cx="3" cy="0"/>
              </a:xfrm>
              <a:custGeom>
                <a:avLst/>
                <a:gdLst>
                  <a:gd name="T0" fmla="*/ 22 w 22"/>
                  <a:gd name="T1" fmla="*/ 1 h 1"/>
                  <a:gd name="T2" fmla="*/ 22 w 22"/>
                  <a:gd name="T3" fmla="*/ 0 h 1"/>
                  <a:gd name="T4" fmla="*/ 0 w 2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">
                    <a:moveTo>
                      <a:pt x="22" y="1"/>
                    </a:moveTo>
                    <a:lnTo>
                      <a:pt x="22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7" name="Line 1265">
                <a:extLst>
                  <a:ext uri="{FF2B5EF4-FFF2-40B4-BE49-F238E27FC236}">
                    <a16:creationId xmlns:a16="http://schemas.microsoft.com/office/drawing/2014/main" id="{7892C076-8E89-4A7E-8C37-733E48F1C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6" y="1373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8" name="Freeform 1266">
                <a:extLst>
                  <a:ext uri="{FF2B5EF4-FFF2-40B4-BE49-F238E27FC236}">
                    <a16:creationId xmlns:a16="http://schemas.microsoft.com/office/drawing/2014/main" id="{75BEBA08-06F7-4BAD-B592-042441B6B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3" y="1416"/>
                <a:ext cx="63" cy="127"/>
              </a:xfrm>
              <a:custGeom>
                <a:avLst/>
                <a:gdLst>
                  <a:gd name="T0" fmla="*/ 439 w 439"/>
                  <a:gd name="T1" fmla="*/ 886 h 886"/>
                  <a:gd name="T2" fmla="*/ 401 w 439"/>
                  <a:gd name="T3" fmla="*/ 694 h 886"/>
                  <a:gd name="T4" fmla="*/ 280 w 439"/>
                  <a:gd name="T5" fmla="*/ 458 h 886"/>
                  <a:gd name="T6" fmla="*/ 0 w 439"/>
                  <a:gd name="T7" fmla="*/ 171 h 886"/>
                  <a:gd name="T8" fmla="*/ 65 w 439"/>
                  <a:gd name="T9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9" h="886">
                    <a:moveTo>
                      <a:pt x="439" y="886"/>
                    </a:moveTo>
                    <a:lnTo>
                      <a:pt x="401" y="694"/>
                    </a:lnTo>
                    <a:lnTo>
                      <a:pt x="280" y="458"/>
                    </a:lnTo>
                    <a:lnTo>
                      <a:pt x="0" y="171"/>
                    </a:lnTo>
                    <a:lnTo>
                      <a:pt x="6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9" name="Freeform 1267">
                <a:extLst>
                  <a:ext uri="{FF2B5EF4-FFF2-40B4-BE49-F238E27FC236}">
                    <a16:creationId xmlns:a16="http://schemas.microsoft.com/office/drawing/2014/main" id="{3D868F67-25AF-4CF3-9902-A76485BC8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6" y="1543"/>
                <a:ext cx="1" cy="5"/>
              </a:xfrm>
              <a:custGeom>
                <a:avLst/>
                <a:gdLst>
                  <a:gd name="T0" fmla="*/ 4 w 5"/>
                  <a:gd name="T1" fmla="*/ 37 h 37"/>
                  <a:gd name="T2" fmla="*/ 5 w 5"/>
                  <a:gd name="T3" fmla="*/ 29 h 37"/>
                  <a:gd name="T4" fmla="*/ 0 w 5"/>
                  <a:gd name="T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7">
                    <a:moveTo>
                      <a:pt x="4" y="37"/>
                    </a:moveTo>
                    <a:lnTo>
                      <a:pt x="5" y="2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0" name="Line 1268">
                <a:extLst>
                  <a:ext uri="{FF2B5EF4-FFF2-40B4-BE49-F238E27FC236}">
                    <a16:creationId xmlns:a16="http://schemas.microsoft.com/office/drawing/2014/main" id="{60B0B63D-BF0E-4045-9C8E-421EA6AEE5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6" y="1543"/>
                <a:ext cx="1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1" name="Freeform 1269">
                <a:extLst>
                  <a:ext uri="{FF2B5EF4-FFF2-40B4-BE49-F238E27FC236}">
                    <a16:creationId xmlns:a16="http://schemas.microsoft.com/office/drawing/2014/main" id="{B3D4A9FF-BE7E-494D-883A-46D2C6A91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0" y="1502"/>
                <a:ext cx="117" cy="129"/>
              </a:xfrm>
              <a:custGeom>
                <a:avLst/>
                <a:gdLst>
                  <a:gd name="T0" fmla="*/ 819 w 819"/>
                  <a:gd name="T1" fmla="*/ 903 h 903"/>
                  <a:gd name="T2" fmla="*/ 665 w 819"/>
                  <a:gd name="T3" fmla="*/ 776 h 903"/>
                  <a:gd name="T4" fmla="*/ 745 w 819"/>
                  <a:gd name="T5" fmla="*/ 636 h 903"/>
                  <a:gd name="T6" fmla="*/ 574 w 819"/>
                  <a:gd name="T7" fmla="*/ 477 h 903"/>
                  <a:gd name="T8" fmla="*/ 624 w 819"/>
                  <a:gd name="T9" fmla="*/ 352 h 903"/>
                  <a:gd name="T10" fmla="*/ 546 w 819"/>
                  <a:gd name="T11" fmla="*/ 320 h 903"/>
                  <a:gd name="T12" fmla="*/ 547 w 819"/>
                  <a:gd name="T13" fmla="*/ 210 h 903"/>
                  <a:gd name="T14" fmla="*/ 158 w 819"/>
                  <a:gd name="T15" fmla="*/ 0 h 903"/>
                  <a:gd name="T16" fmla="*/ 111 w 819"/>
                  <a:gd name="T17" fmla="*/ 63 h 903"/>
                  <a:gd name="T18" fmla="*/ 140 w 819"/>
                  <a:gd name="T19" fmla="*/ 157 h 903"/>
                  <a:gd name="T20" fmla="*/ 63 w 819"/>
                  <a:gd name="T21" fmla="*/ 156 h 903"/>
                  <a:gd name="T22" fmla="*/ 0 w 819"/>
                  <a:gd name="T23" fmla="*/ 92 h 9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9" h="903">
                    <a:moveTo>
                      <a:pt x="819" y="903"/>
                    </a:moveTo>
                    <a:lnTo>
                      <a:pt x="665" y="776"/>
                    </a:lnTo>
                    <a:lnTo>
                      <a:pt x="745" y="636"/>
                    </a:lnTo>
                    <a:lnTo>
                      <a:pt x="574" y="477"/>
                    </a:lnTo>
                    <a:lnTo>
                      <a:pt x="624" y="352"/>
                    </a:lnTo>
                    <a:lnTo>
                      <a:pt x="546" y="320"/>
                    </a:lnTo>
                    <a:lnTo>
                      <a:pt x="547" y="210"/>
                    </a:lnTo>
                    <a:lnTo>
                      <a:pt x="158" y="0"/>
                    </a:lnTo>
                    <a:lnTo>
                      <a:pt x="111" y="63"/>
                    </a:lnTo>
                    <a:lnTo>
                      <a:pt x="140" y="157"/>
                    </a:lnTo>
                    <a:lnTo>
                      <a:pt x="63" y="156"/>
                    </a:lnTo>
                    <a:lnTo>
                      <a:pt x="0" y="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2" name="Freeform 1270">
                <a:extLst>
                  <a:ext uri="{FF2B5EF4-FFF2-40B4-BE49-F238E27FC236}">
                    <a16:creationId xmlns:a16="http://schemas.microsoft.com/office/drawing/2014/main" id="{A3093BF0-5CDC-4D33-9313-34516ABB6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1624"/>
                <a:ext cx="39" cy="7"/>
              </a:xfrm>
              <a:custGeom>
                <a:avLst/>
                <a:gdLst>
                  <a:gd name="T0" fmla="*/ 268 w 268"/>
                  <a:gd name="T1" fmla="*/ 3 h 46"/>
                  <a:gd name="T2" fmla="*/ 32 w 268"/>
                  <a:gd name="T3" fmla="*/ 0 h 46"/>
                  <a:gd name="T4" fmla="*/ 0 w 268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" h="46">
                    <a:moveTo>
                      <a:pt x="268" y="3"/>
                    </a:moveTo>
                    <a:lnTo>
                      <a:pt x="32" y="0"/>
                    </a:lnTo>
                    <a:lnTo>
                      <a:pt x="0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3" name="Freeform 1271">
                <a:extLst>
                  <a:ext uri="{FF2B5EF4-FFF2-40B4-BE49-F238E27FC236}">
                    <a16:creationId xmlns:a16="http://schemas.microsoft.com/office/drawing/2014/main" id="{D34F927E-E95E-4412-BF13-387F3E880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1" y="1631"/>
                <a:ext cx="76" cy="39"/>
              </a:xfrm>
              <a:custGeom>
                <a:avLst/>
                <a:gdLst>
                  <a:gd name="T0" fmla="*/ 0 w 536"/>
                  <a:gd name="T1" fmla="*/ 275 h 275"/>
                  <a:gd name="T2" fmla="*/ 31 w 536"/>
                  <a:gd name="T3" fmla="*/ 260 h 275"/>
                  <a:gd name="T4" fmla="*/ 65 w 536"/>
                  <a:gd name="T5" fmla="*/ 150 h 275"/>
                  <a:gd name="T6" fmla="*/ 457 w 536"/>
                  <a:gd name="T7" fmla="*/ 140 h 275"/>
                  <a:gd name="T8" fmla="*/ 527 w 536"/>
                  <a:gd name="T9" fmla="*/ 0 h 275"/>
                  <a:gd name="T10" fmla="*/ 536 w 536"/>
                  <a:gd name="T11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6" h="275">
                    <a:moveTo>
                      <a:pt x="0" y="275"/>
                    </a:moveTo>
                    <a:lnTo>
                      <a:pt x="31" y="260"/>
                    </a:lnTo>
                    <a:lnTo>
                      <a:pt x="65" y="150"/>
                    </a:lnTo>
                    <a:lnTo>
                      <a:pt x="457" y="140"/>
                    </a:lnTo>
                    <a:lnTo>
                      <a:pt x="527" y="0"/>
                    </a:lnTo>
                    <a:lnTo>
                      <a:pt x="53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4" name="Freeform 1272">
                <a:extLst>
                  <a:ext uri="{FF2B5EF4-FFF2-40B4-BE49-F238E27FC236}">
                    <a16:creationId xmlns:a16="http://schemas.microsoft.com/office/drawing/2014/main" id="{47AEA140-C48A-4A7C-AD8A-976205808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2" y="1503"/>
                <a:ext cx="207" cy="87"/>
              </a:xfrm>
              <a:custGeom>
                <a:avLst/>
                <a:gdLst>
                  <a:gd name="T0" fmla="*/ 0 w 1450"/>
                  <a:gd name="T1" fmla="*/ 559 h 611"/>
                  <a:gd name="T2" fmla="*/ 15 w 1450"/>
                  <a:gd name="T3" fmla="*/ 543 h 611"/>
                  <a:gd name="T4" fmla="*/ 172 w 1450"/>
                  <a:gd name="T5" fmla="*/ 545 h 611"/>
                  <a:gd name="T6" fmla="*/ 328 w 1450"/>
                  <a:gd name="T7" fmla="*/ 611 h 611"/>
                  <a:gd name="T8" fmla="*/ 363 w 1450"/>
                  <a:gd name="T9" fmla="*/ 376 h 611"/>
                  <a:gd name="T10" fmla="*/ 441 w 1450"/>
                  <a:gd name="T11" fmla="*/ 361 h 611"/>
                  <a:gd name="T12" fmla="*/ 551 w 1450"/>
                  <a:gd name="T13" fmla="*/ 394 h 611"/>
                  <a:gd name="T14" fmla="*/ 661 w 1450"/>
                  <a:gd name="T15" fmla="*/ 333 h 611"/>
                  <a:gd name="T16" fmla="*/ 676 w 1450"/>
                  <a:gd name="T17" fmla="*/ 396 h 611"/>
                  <a:gd name="T18" fmla="*/ 800 w 1450"/>
                  <a:gd name="T19" fmla="*/ 476 h 611"/>
                  <a:gd name="T20" fmla="*/ 1052 w 1450"/>
                  <a:gd name="T21" fmla="*/ 433 h 611"/>
                  <a:gd name="T22" fmla="*/ 1146 w 1450"/>
                  <a:gd name="T23" fmla="*/ 371 h 611"/>
                  <a:gd name="T24" fmla="*/ 1100 w 1450"/>
                  <a:gd name="T25" fmla="*/ 324 h 611"/>
                  <a:gd name="T26" fmla="*/ 1132 w 1450"/>
                  <a:gd name="T27" fmla="*/ 246 h 611"/>
                  <a:gd name="T28" fmla="*/ 1288 w 1450"/>
                  <a:gd name="T29" fmla="*/ 280 h 611"/>
                  <a:gd name="T30" fmla="*/ 1450 w 1450"/>
                  <a:gd name="T31" fmla="*/ 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0" h="611">
                    <a:moveTo>
                      <a:pt x="0" y="559"/>
                    </a:moveTo>
                    <a:lnTo>
                      <a:pt x="15" y="543"/>
                    </a:lnTo>
                    <a:lnTo>
                      <a:pt x="172" y="545"/>
                    </a:lnTo>
                    <a:lnTo>
                      <a:pt x="328" y="611"/>
                    </a:lnTo>
                    <a:lnTo>
                      <a:pt x="363" y="376"/>
                    </a:lnTo>
                    <a:lnTo>
                      <a:pt x="441" y="361"/>
                    </a:lnTo>
                    <a:lnTo>
                      <a:pt x="551" y="394"/>
                    </a:lnTo>
                    <a:lnTo>
                      <a:pt x="661" y="333"/>
                    </a:lnTo>
                    <a:lnTo>
                      <a:pt x="676" y="396"/>
                    </a:lnTo>
                    <a:lnTo>
                      <a:pt x="800" y="476"/>
                    </a:lnTo>
                    <a:lnTo>
                      <a:pt x="1052" y="433"/>
                    </a:lnTo>
                    <a:lnTo>
                      <a:pt x="1146" y="371"/>
                    </a:lnTo>
                    <a:lnTo>
                      <a:pt x="1100" y="324"/>
                    </a:lnTo>
                    <a:lnTo>
                      <a:pt x="1132" y="246"/>
                    </a:lnTo>
                    <a:lnTo>
                      <a:pt x="1288" y="280"/>
                    </a:lnTo>
                    <a:lnTo>
                      <a:pt x="145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5" name="Freeform 1273">
                <a:extLst>
                  <a:ext uri="{FF2B5EF4-FFF2-40B4-BE49-F238E27FC236}">
                    <a16:creationId xmlns:a16="http://schemas.microsoft.com/office/drawing/2014/main" id="{59E4643E-37B9-4AA5-AEC4-6B8720E74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9" y="1582"/>
                <a:ext cx="43" cy="43"/>
              </a:xfrm>
              <a:custGeom>
                <a:avLst/>
                <a:gdLst>
                  <a:gd name="T0" fmla="*/ 44 w 299"/>
                  <a:gd name="T1" fmla="*/ 296 h 296"/>
                  <a:gd name="T2" fmla="*/ 60 w 299"/>
                  <a:gd name="T3" fmla="*/ 202 h 296"/>
                  <a:gd name="T4" fmla="*/ 0 w 299"/>
                  <a:gd name="T5" fmla="*/ 107 h 296"/>
                  <a:gd name="T6" fmla="*/ 142 w 299"/>
                  <a:gd name="T7" fmla="*/ 0 h 296"/>
                  <a:gd name="T8" fmla="*/ 299 w 299"/>
                  <a:gd name="T9" fmla="*/ 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9" h="296">
                    <a:moveTo>
                      <a:pt x="44" y="296"/>
                    </a:moveTo>
                    <a:lnTo>
                      <a:pt x="60" y="202"/>
                    </a:lnTo>
                    <a:lnTo>
                      <a:pt x="0" y="107"/>
                    </a:lnTo>
                    <a:lnTo>
                      <a:pt x="142" y="0"/>
                    </a:lnTo>
                    <a:lnTo>
                      <a:pt x="299" y="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6" name="Freeform 1274">
                <a:extLst>
                  <a:ext uri="{FF2B5EF4-FFF2-40B4-BE49-F238E27FC236}">
                    <a16:creationId xmlns:a16="http://schemas.microsoft.com/office/drawing/2014/main" id="{B710A5C1-7322-4ED3-838B-354971BB3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6" y="1625"/>
                <a:ext cx="192" cy="172"/>
              </a:xfrm>
              <a:custGeom>
                <a:avLst/>
                <a:gdLst>
                  <a:gd name="T0" fmla="*/ 1346 w 1346"/>
                  <a:gd name="T1" fmla="*/ 1194 h 1209"/>
                  <a:gd name="T2" fmla="*/ 1205 w 1346"/>
                  <a:gd name="T3" fmla="*/ 1209 h 1209"/>
                  <a:gd name="T4" fmla="*/ 1019 w 1346"/>
                  <a:gd name="T5" fmla="*/ 1081 h 1209"/>
                  <a:gd name="T6" fmla="*/ 644 w 1346"/>
                  <a:gd name="T7" fmla="*/ 981 h 1209"/>
                  <a:gd name="T8" fmla="*/ 459 w 1346"/>
                  <a:gd name="T9" fmla="*/ 743 h 1209"/>
                  <a:gd name="T10" fmla="*/ 570 w 1346"/>
                  <a:gd name="T11" fmla="*/ 650 h 1209"/>
                  <a:gd name="T12" fmla="*/ 310 w 1346"/>
                  <a:gd name="T13" fmla="*/ 208 h 1209"/>
                  <a:gd name="T14" fmla="*/ 217 w 1346"/>
                  <a:gd name="T15" fmla="*/ 207 h 1209"/>
                  <a:gd name="T16" fmla="*/ 202 w 1346"/>
                  <a:gd name="T17" fmla="*/ 97 h 1209"/>
                  <a:gd name="T18" fmla="*/ 0 w 1346"/>
                  <a:gd name="T19" fmla="*/ 0 h 1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6" h="1209">
                    <a:moveTo>
                      <a:pt x="1346" y="1194"/>
                    </a:moveTo>
                    <a:lnTo>
                      <a:pt x="1205" y="1209"/>
                    </a:lnTo>
                    <a:lnTo>
                      <a:pt x="1019" y="1081"/>
                    </a:lnTo>
                    <a:lnTo>
                      <a:pt x="644" y="981"/>
                    </a:lnTo>
                    <a:lnTo>
                      <a:pt x="459" y="743"/>
                    </a:lnTo>
                    <a:lnTo>
                      <a:pt x="570" y="650"/>
                    </a:lnTo>
                    <a:lnTo>
                      <a:pt x="310" y="208"/>
                    </a:lnTo>
                    <a:lnTo>
                      <a:pt x="217" y="207"/>
                    </a:lnTo>
                    <a:lnTo>
                      <a:pt x="202" y="9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7" name="Line 1275">
                <a:extLst>
                  <a:ext uri="{FF2B5EF4-FFF2-40B4-BE49-F238E27FC236}">
                    <a16:creationId xmlns:a16="http://schemas.microsoft.com/office/drawing/2014/main" id="{2A5B3E0D-323B-41EF-B468-A86508D20E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72" y="1548"/>
                <a:ext cx="5" cy="3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8" name="Freeform 1276">
                <a:extLst>
                  <a:ext uri="{FF2B5EF4-FFF2-40B4-BE49-F238E27FC236}">
                    <a16:creationId xmlns:a16="http://schemas.microsoft.com/office/drawing/2014/main" id="{0A9167DF-4272-4D66-9A9F-ED262ECF4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1462"/>
                <a:ext cx="42" cy="41"/>
              </a:xfrm>
              <a:custGeom>
                <a:avLst/>
                <a:gdLst>
                  <a:gd name="T0" fmla="*/ 296 w 296"/>
                  <a:gd name="T1" fmla="*/ 287 h 287"/>
                  <a:gd name="T2" fmla="*/ 125 w 296"/>
                  <a:gd name="T3" fmla="*/ 127 h 287"/>
                  <a:gd name="T4" fmla="*/ 0 w 296"/>
                  <a:gd name="T5" fmla="*/ 125 h 287"/>
                  <a:gd name="T6" fmla="*/ 2 w 296"/>
                  <a:gd name="T7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6" h="287">
                    <a:moveTo>
                      <a:pt x="296" y="287"/>
                    </a:moveTo>
                    <a:lnTo>
                      <a:pt x="125" y="127"/>
                    </a:lnTo>
                    <a:lnTo>
                      <a:pt x="0" y="125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9" name="Freeform 1277">
                <a:extLst>
                  <a:ext uri="{FF2B5EF4-FFF2-40B4-BE49-F238E27FC236}">
                    <a16:creationId xmlns:a16="http://schemas.microsoft.com/office/drawing/2014/main" id="{25A98DA9-7725-4BB3-AA80-766F18C91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9" y="1503"/>
                <a:ext cx="90" cy="140"/>
              </a:xfrm>
              <a:custGeom>
                <a:avLst/>
                <a:gdLst>
                  <a:gd name="T0" fmla="*/ 0 w 628"/>
                  <a:gd name="T1" fmla="*/ 0 h 981"/>
                  <a:gd name="T2" fmla="*/ 247 w 628"/>
                  <a:gd name="T3" fmla="*/ 222 h 981"/>
                  <a:gd name="T4" fmla="*/ 117 w 628"/>
                  <a:gd name="T5" fmla="*/ 566 h 981"/>
                  <a:gd name="T6" fmla="*/ 628 w 628"/>
                  <a:gd name="T7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8" h="981">
                    <a:moveTo>
                      <a:pt x="0" y="0"/>
                    </a:moveTo>
                    <a:lnTo>
                      <a:pt x="247" y="222"/>
                    </a:lnTo>
                    <a:lnTo>
                      <a:pt x="117" y="566"/>
                    </a:lnTo>
                    <a:lnTo>
                      <a:pt x="628" y="9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0" name="Freeform 1278">
                <a:extLst>
                  <a:ext uri="{FF2B5EF4-FFF2-40B4-BE49-F238E27FC236}">
                    <a16:creationId xmlns:a16="http://schemas.microsoft.com/office/drawing/2014/main" id="{8F1E5249-9E88-4C29-9854-E2C78A6D5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" y="1373"/>
                <a:ext cx="108" cy="89"/>
              </a:xfrm>
              <a:custGeom>
                <a:avLst/>
                <a:gdLst>
                  <a:gd name="T0" fmla="*/ 759 w 759"/>
                  <a:gd name="T1" fmla="*/ 621 h 621"/>
                  <a:gd name="T2" fmla="*/ 758 w 759"/>
                  <a:gd name="T3" fmla="*/ 621 h 621"/>
                  <a:gd name="T4" fmla="*/ 652 w 759"/>
                  <a:gd name="T5" fmla="*/ 432 h 621"/>
                  <a:gd name="T6" fmla="*/ 0 w 759"/>
                  <a:gd name="T7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9" h="621">
                    <a:moveTo>
                      <a:pt x="759" y="621"/>
                    </a:moveTo>
                    <a:lnTo>
                      <a:pt x="758" y="621"/>
                    </a:lnTo>
                    <a:lnTo>
                      <a:pt x="652" y="4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1" name="Freeform 1279">
                <a:extLst>
                  <a:ext uri="{FF2B5EF4-FFF2-40B4-BE49-F238E27FC236}">
                    <a16:creationId xmlns:a16="http://schemas.microsoft.com/office/drawing/2014/main" id="{4E13E1EB-88E5-4173-9B76-049C30D57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8" y="1643"/>
                <a:ext cx="141" cy="152"/>
              </a:xfrm>
              <a:custGeom>
                <a:avLst/>
                <a:gdLst>
                  <a:gd name="T0" fmla="*/ 987 w 987"/>
                  <a:gd name="T1" fmla="*/ 0 h 1066"/>
                  <a:gd name="T2" fmla="*/ 905 w 987"/>
                  <a:gd name="T3" fmla="*/ 280 h 1066"/>
                  <a:gd name="T4" fmla="*/ 780 w 987"/>
                  <a:gd name="T5" fmla="*/ 294 h 1066"/>
                  <a:gd name="T6" fmla="*/ 622 w 987"/>
                  <a:gd name="T7" fmla="*/ 385 h 1066"/>
                  <a:gd name="T8" fmla="*/ 584 w 987"/>
                  <a:gd name="T9" fmla="*/ 777 h 1066"/>
                  <a:gd name="T10" fmla="*/ 380 w 987"/>
                  <a:gd name="T11" fmla="*/ 868 h 1066"/>
                  <a:gd name="T12" fmla="*/ 35 w 987"/>
                  <a:gd name="T13" fmla="*/ 817 h 1066"/>
                  <a:gd name="T14" fmla="*/ 0 w 987"/>
                  <a:gd name="T15" fmla="*/ 1066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87" h="1066">
                    <a:moveTo>
                      <a:pt x="987" y="0"/>
                    </a:moveTo>
                    <a:lnTo>
                      <a:pt x="905" y="280"/>
                    </a:lnTo>
                    <a:lnTo>
                      <a:pt x="780" y="294"/>
                    </a:lnTo>
                    <a:lnTo>
                      <a:pt x="622" y="385"/>
                    </a:lnTo>
                    <a:lnTo>
                      <a:pt x="584" y="777"/>
                    </a:lnTo>
                    <a:lnTo>
                      <a:pt x="380" y="868"/>
                    </a:lnTo>
                    <a:lnTo>
                      <a:pt x="35" y="817"/>
                    </a:lnTo>
                    <a:lnTo>
                      <a:pt x="0" y="106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2" name="Line 1280">
                <a:extLst>
                  <a:ext uri="{FF2B5EF4-FFF2-40B4-BE49-F238E27FC236}">
                    <a16:creationId xmlns:a16="http://schemas.microsoft.com/office/drawing/2014/main" id="{DA6DF7CF-DA7D-4D62-97E0-1AEE7DAAE2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37" y="1420"/>
                <a:ext cx="81" cy="4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3" name="Freeform 1281">
                <a:extLst>
                  <a:ext uri="{FF2B5EF4-FFF2-40B4-BE49-F238E27FC236}">
                    <a16:creationId xmlns:a16="http://schemas.microsoft.com/office/drawing/2014/main" id="{F4297528-EAA7-43E7-BCE2-8E121BB88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" y="1165"/>
                <a:ext cx="151" cy="227"/>
              </a:xfrm>
              <a:custGeom>
                <a:avLst/>
                <a:gdLst>
                  <a:gd name="T0" fmla="*/ 1055 w 1055"/>
                  <a:gd name="T1" fmla="*/ 99 h 1590"/>
                  <a:gd name="T2" fmla="*/ 884 w 1055"/>
                  <a:gd name="T3" fmla="*/ 18 h 1590"/>
                  <a:gd name="T4" fmla="*/ 836 w 1055"/>
                  <a:gd name="T5" fmla="*/ 96 h 1590"/>
                  <a:gd name="T6" fmla="*/ 789 w 1055"/>
                  <a:gd name="T7" fmla="*/ 64 h 1590"/>
                  <a:gd name="T8" fmla="*/ 775 w 1055"/>
                  <a:gd name="T9" fmla="*/ 0 h 1590"/>
                  <a:gd name="T10" fmla="*/ 523 w 1055"/>
                  <a:gd name="T11" fmla="*/ 91 h 1590"/>
                  <a:gd name="T12" fmla="*/ 538 w 1055"/>
                  <a:gd name="T13" fmla="*/ 186 h 1590"/>
                  <a:gd name="T14" fmla="*/ 739 w 1055"/>
                  <a:gd name="T15" fmla="*/ 314 h 1590"/>
                  <a:gd name="T16" fmla="*/ 738 w 1055"/>
                  <a:gd name="T17" fmla="*/ 408 h 1590"/>
                  <a:gd name="T18" fmla="*/ 660 w 1055"/>
                  <a:gd name="T19" fmla="*/ 422 h 1590"/>
                  <a:gd name="T20" fmla="*/ 644 w 1055"/>
                  <a:gd name="T21" fmla="*/ 344 h 1590"/>
                  <a:gd name="T22" fmla="*/ 361 w 1055"/>
                  <a:gd name="T23" fmla="*/ 450 h 1590"/>
                  <a:gd name="T24" fmla="*/ 360 w 1055"/>
                  <a:gd name="T25" fmla="*/ 512 h 1590"/>
                  <a:gd name="T26" fmla="*/ 516 w 1055"/>
                  <a:gd name="T27" fmla="*/ 545 h 1590"/>
                  <a:gd name="T28" fmla="*/ 515 w 1055"/>
                  <a:gd name="T29" fmla="*/ 593 h 1590"/>
                  <a:gd name="T30" fmla="*/ 421 w 1055"/>
                  <a:gd name="T31" fmla="*/ 638 h 1590"/>
                  <a:gd name="T32" fmla="*/ 451 w 1055"/>
                  <a:gd name="T33" fmla="*/ 749 h 1590"/>
                  <a:gd name="T34" fmla="*/ 449 w 1055"/>
                  <a:gd name="T35" fmla="*/ 905 h 1590"/>
                  <a:gd name="T36" fmla="*/ 402 w 1055"/>
                  <a:gd name="T37" fmla="*/ 920 h 1590"/>
                  <a:gd name="T38" fmla="*/ 491 w 1055"/>
                  <a:gd name="T39" fmla="*/ 1235 h 1590"/>
                  <a:gd name="T40" fmla="*/ 458 w 1055"/>
                  <a:gd name="T41" fmla="*/ 1313 h 1590"/>
                  <a:gd name="T42" fmla="*/ 380 w 1055"/>
                  <a:gd name="T43" fmla="*/ 1312 h 1590"/>
                  <a:gd name="T44" fmla="*/ 237 w 1055"/>
                  <a:gd name="T45" fmla="*/ 1435 h 1590"/>
                  <a:gd name="T46" fmla="*/ 95 w 1055"/>
                  <a:gd name="T47" fmla="*/ 1465 h 1590"/>
                  <a:gd name="T48" fmla="*/ 63 w 1055"/>
                  <a:gd name="T49" fmla="*/ 1590 h 1590"/>
                  <a:gd name="T50" fmla="*/ 0 w 1055"/>
                  <a:gd name="T51" fmla="*/ 1589 h 1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5" h="1590">
                    <a:moveTo>
                      <a:pt x="1055" y="99"/>
                    </a:moveTo>
                    <a:lnTo>
                      <a:pt x="884" y="18"/>
                    </a:lnTo>
                    <a:lnTo>
                      <a:pt x="836" y="96"/>
                    </a:lnTo>
                    <a:lnTo>
                      <a:pt x="789" y="64"/>
                    </a:lnTo>
                    <a:lnTo>
                      <a:pt x="775" y="0"/>
                    </a:lnTo>
                    <a:lnTo>
                      <a:pt x="523" y="91"/>
                    </a:lnTo>
                    <a:lnTo>
                      <a:pt x="538" y="186"/>
                    </a:lnTo>
                    <a:lnTo>
                      <a:pt x="739" y="314"/>
                    </a:lnTo>
                    <a:lnTo>
                      <a:pt x="738" y="408"/>
                    </a:lnTo>
                    <a:lnTo>
                      <a:pt x="660" y="422"/>
                    </a:lnTo>
                    <a:lnTo>
                      <a:pt x="644" y="344"/>
                    </a:lnTo>
                    <a:lnTo>
                      <a:pt x="361" y="450"/>
                    </a:lnTo>
                    <a:lnTo>
                      <a:pt x="360" y="512"/>
                    </a:lnTo>
                    <a:lnTo>
                      <a:pt x="516" y="545"/>
                    </a:lnTo>
                    <a:lnTo>
                      <a:pt x="515" y="593"/>
                    </a:lnTo>
                    <a:lnTo>
                      <a:pt x="421" y="638"/>
                    </a:lnTo>
                    <a:lnTo>
                      <a:pt x="451" y="749"/>
                    </a:lnTo>
                    <a:lnTo>
                      <a:pt x="449" y="905"/>
                    </a:lnTo>
                    <a:lnTo>
                      <a:pt x="402" y="920"/>
                    </a:lnTo>
                    <a:lnTo>
                      <a:pt x="491" y="1235"/>
                    </a:lnTo>
                    <a:lnTo>
                      <a:pt x="458" y="1313"/>
                    </a:lnTo>
                    <a:lnTo>
                      <a:pt x="380" y="1312"/>
                    </a:lnTo>
                    <a:lnTo>
                      <a:pt x="237" y="1435"/>
                    </a:lnTo>
                    <a:lnTo>
                      <a:pt x="95" y="1465"/>
                    </a:lnTo>
                    <a:lnTo>
                      <a:pt x="63" y="1590"/>
                    </a:lnTo>
                    <a:lnTo>
                      <a:pt x="0" y="158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4" name="Freeform 1282">
                <a:extLst>
                  <a:ext uri="{FF2B5EF4-FFF2-40B4-BE49-F238E27FC236}">
                    <a16:creationId xmlns:a16="http://schemas.microsoft.com/office/drawing/2014/main" id="{97B1C423-96C4-4E72-A2AE-B071F4746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" y="1134"/>
                <a:ext cx="83" cy="35"/>
              </a:xfrm>
              <a:custGeom>
                <a:avLst/>
                <a:gdLst>
                  <a:gd name="T0" fmla="*/ 0 w 581"/>
                  <a:gd name="T1" fmla="*/ 118 h 247"/>
                  <a:gd name="T2" fmla="*/ 77 w 581"/>
                  <a:gd name="T3" fmla="*/ 181 h 247"/>
                  <a:gd name="T4" fmla="*/ 220 w 581"/>
                  <a:gd name="T5" fmla="*/ 136 h 247"/>
                  <a:gd name="T6" fmla="*/ 265 w 581"/>
                  <a:gd name="T7" fmla="*/ 247 h 247"/>
                  <a:gd name="T8" fmla="*/ 327 w 581"/>
                  <a:gd name="T9" fmla="*/ 231 h 247"/>
                  <a:gd name="T10" fmla="*/ 328 w 581"/>
                  <a:gd name="T11" fmla="*/ 153 h 247"/>
                  <a:gd name="T12" fmla="*/ 581 w 581"/>
                  <a:gd name="T1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1" h="247">
                    <a:moveTo>
                      <a:pt x="0" y="118"/>
                    </a:moveTo>
                    <a:lnTo>
                      <a:pt x="77" y="181"/>
                    </a:lnTo>
                    <a:lnTo>
                      <a:pt x="220" y="136"/>
                    </a:lnTo>
                    <a:lnTo>
                      <a:pt x="265" y="247"/>
                    </a:lnTo>
                    <a:lnTo>
                      <a:pt x="327" y="231"/>
                    </a:lnTo>
                    <a:lnTo>
                      <a:pt x="328" y="153"/>
                    </a:lnTo>
                    <a:lnTo>
                      <a:pt x="58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5" name="Freeform 1283">
                <a:extLst>
                  <a:ext uri="{FF2B5EF4-FFF2-40B4-BE49-F238E27FC236}">
                    <a16:creationId xmlns:a16="http://schemas.microsoft.com/office/drawing/2014/main" id="{DFC3E524-CF49-4DB7-88EE-4998BCB64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4" y="1151"/>
                <a:ext cx="64" cy="131"/>
              </a:xfrm>
              <a:custGeom>
                <a:avLst/>
                <a:gdLst>
                  <a:gd name="T0" fmla="*/ 0 w 451"/>
                  <a:gd name="T1" fmla="*/ 917 h 917"/>
                  <a:gd name="T2" fmla="*/ 335 w 451"/>
                  <a:gd name="T3" fmla="*/ 452 h 917"/>
                  <a:gd name="T4" fmla="*/ 274 w 451"/>
                  <a:gd name="T5" fmla="*/ 357 h 917"/>
                  <a:gd name="T6" fmla="*/ 211 w 451"/>
                  <a:gd name="T7" fmla="*/ 356 h 917"/>
                  <a:gd name="T8" fmla="*/ 309 w 451"/>
                  <a:gd name="T9" fmla="*/ 60 h 917"/>
                  <a:gd name="T10" fmla="*/ 450 w 451"/>
                  <a:gd name="T11" fmla="*/ 46 h 917"/>
                  <a:gd name="T12" fmla="*/ 451 w 451"/>
                  <a:gd name="T13" fmla="*/ 0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1" h="917">
                    <a:moveTo>
                      <a:pt x="0" y="917"/>
                    </a:moveTo>
                    <a:lnTo>
                      <a:pt x="335" y="452"/>
                    </a:lnTo>
                    <a:lnTo>
                      <a:pt x="274" y="357"/>
                    </a:lnTo>
                    <a:lnTo>
                      <a:pt x="211" y="356"/>
                    </a:lnTo>
                    <a:lnTo>
                      <a:pt x="309" y="60"/>
                    </a:lnTo>
                    <a:lnTo>
                      <a:pt x="450" y="46"/>
                    </a:lnTo>
                    <a:lnTo>
                      <a:pt x="45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6" name="Line 1284">
                <a:extLst>
                  <a:ext uri="{FF2B5EF4-FFF2-40B4-BE49-F238E27FC236}">
                    <a16:creationId xmlns:a16="http://schemas.microsoft.com/office/drawing/2014/main" id="{F4A6845B-8A82-4318-B6C3-191B40C334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69" y="1250"/>
                <a:ext cx="45" cy="3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7" name="Freeform 1285">
                <a:extLst>
                  <a:ext uri="{FF2B5EF4-FFF2-40B4-BE49-F238E27FC236}">
                    <a16:creationId xmlns:a16="http://schemas.microsoft.com/office/drawing/2014/main" id="{5132F9F4-FC7F-4348-9593-5560A32EA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" y="1282"/>
                <a:ext cx="44" cy="106"/>
              </a:xfrm>
              <a:custGeom>
                <a:avLst/>
                <a:gdLst>
                  <a:gd name="T0" fmla="*/ 307 w 307"/>
                  <a:gd name="T1" fmla="*/ 740 h 740"/>
                  <a:gd name="T2" fmla="*/ 0 w 307"/>
                  <a:gd name="T3" fmla="*/ 296 h 740"/>
                  <a:gd name="T4" fmla="*/ 2 w 307"/>
                  <a:gd name="T5" fmla="*/ 124 h 740"/>
                  <a:gd name="T6" fmla="*/ 97 w 307"/>
                  <a:gd name="T7" fmla="*/ 126 h 740"/>
                  <a:gd name="T8" fmla="*/ 99 w 307"/>
                  <a:gd name="T9" fmla="*/ 0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740">
                    <a:moveTo>
                      <a:pt x="307" y="740"/>
                    </a:moveTo>
                    <a:lnTo>
                      <a:pt x="0" y="296"/>
                    </a:lnTo>
                    <a:lnTo>
                      <a:pt x="2" y="124"/>
                    </a:lnTo>
                    <a:lnTo>
                      <a:pt x="97" y="126"/>
                    </a:lnTo>
                    <a:lnTo>
                      <a:pt x="9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8" name="Freeform 1286">
                <a:extLst>
                  <a:ext uri="{FF2B5EF4-FFF2-40B4-BE49-F238E27FC236}">
                    <a16:creationId xmlns:a16="http://schemas.microsoft.com/office/drawing/2014/main" id="{4EB0800B-7683-4113-917B-FEF526512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8" y="1387"/>
                <a:ext cx="55" cy="89"/>
              </a:xfrm>
              <a:custGeom>
                <a:avLst/>
                <a:gdLst>
                  <a:gd name="T0" fmla="*/ 385 w 385"/>
                  <a:gd name="T1" fmla="*/ 2 h 623"/>
                  <a:gd name="T2" fmla="*/ 213 w 385"/>
                  <a:gd name="T3" fmla="*/ 0 h 623"/>
                  <a:gd name="T4" fmla="*/ 21 w 385"/>
                  <a:gd name="T5" fmla="*/ 216 h 623"/>
                  <a:gd name="T6" fmla="*/ 0 w 385"/>
                  <a:gd name="T7" fmla="*/ 623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623">
                    <a:moveTo>
                      <a:pt x="385" y="2"/>
                    </a:moveTo>
                    <a:lnTo>
                      <a:pt x="213" y="0"/>
                    </a:lnTo>
                    <a:lnTo>
                      <a:pt x="21" y="216"/>
                    </a:lnTo>
                    <a:lnTo>
                      <a:pt x="0" y="6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9" name="Line 1287">
                <a:extLst>
                  <a:ext uri="{FF2B5EF4-FFF2-40B4-BE49-F238E27FC236}">
                    <a16:creationId xmlns:a16="http://schemas.microsoft.com/office/drawing/2014/main" id="{05D7D18E-8E62-4E23-B8CF-A5F4E8DA0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43" y="1388"/>
                <a:ext cx="11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0" name="Freeform 1288">
                <a:extLst>
                  <a:ext uri="{FF2B5EF4-FFF2-40B4-BE49-F238E27FC236}">
                    <a16:creationId xmlns:a16="http://schemas.microsoft.com/office/drawing/2014/main" id="{6BAB9F5D-F06A-455A-8926-B67DF1551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0" y="1392"/>
                <a:ext cx="53" cy="23"/>
              </a:xfrm>
              <a:custGeom>
                <a:avLst/>
                <a:gdLst>
                  <a:gd name="T0" fmla="*/ 34 w 376"/>
                  <a:gd name="T1" fmla="*/ 0 h 161"/>
                  <a:gd name="T2" fmla="*/ 0 w 376"/>
                  <a:gd name="T3" fmla="*/ 125 h 161"/>
                  <a:gd name="T4" fmla="*/ 376 w 376"/>
                  <a:gd name="T5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6" h="161">
                    <a:moveTo>
                      <a:pt x="34" y="0"/>
                    </a:moveTo>
                    <a:lnTo>
                      <a:pt x="0" y="125"/>
                    </a:lnTo>
                    <a:lnTo>
                      <a:pt x="376" y="1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1" name="Freeform 1289">
                <a:extLst>
                  <a:ext uri="{FF2B5EF4-FFF2-40B4-BE49-F238E27FC236}">
                    <a16:creationId xmlns:a16="http://schemas.microsoft.com/office/drawing/2014/main" id="{7D59DB21-D2E1-40DD-9DF2-5AE9FB5FC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" y="1173"/>
                <a:ext cx="80" cy="15"/>
              </a:xfrm>
              <a:custGeom>
                <a:avLst/>
                <a:gdLst>
                  <a:gd name="T0" fmla="*/ 0 w 565"/>
                  <a:gd name="T1" fmla="*/ 101 h 109"/>
                  <a:gd name="T2" fmla="*/ 95 w 565"/>
                  <a:gd name="T3" fmla="*/ 72 h 109"/>
                  <a:gd name="T4" fmla="*/ 455 w 565"/>
                  <a:gd name="T5" fmla="*/ 109 h 109"/>
                  <a:gd name="T6" fmla="*/ 565 w 565"/>
                  <a:gd name="T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5" h="109">
                    <a:moveTo>
                      <a:pt x="0" y="101"/>
                    </a:moveTo>
                    <a:lnTo>
                      <a:pt x="95" y="72"/>
                    </a:lnTo>
                    <a:lnTo>
                      <a:pt x="455" y="109"/>
                    </a:lnTo>
                    <a:lnTo>
                      <a:pt x="56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2" name="Line 1290">
                <a:extLst>
                  <a:ext uri="{FF2B5EF4-FFF2-40B4-BE49-F238E27FC236}">
                    <a16:creationId xmlns:a16="http://schemas.microsoft.com/office/drawing/2014/main" id="{6C7E15AD-9D99-4B4D-BE0D-AF9720CE15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94" y="1169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3" name="Line 1291">
                <a:extLst>
                  <a:ext uri="{FF2B5EF4-FFF2-40B4-BE49-F238E27FC236}">
                    <a16:creationId xmlns:a16="http://schemas.microsoft.com/office/drawing/2014/main" id="{A6D791EB-6972-4736-A647-F60BBC3658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91" y="1169"/>
                <a:ext cx="4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4" name="Line 1292">
                <a:extLst>
                  <a:ext uri="{FF2B5EF4-FFF2-40B4-BE49-F238E27FC236}">
                    <a16:creationId xmlns:a16="http://schemas.microsoft.com/office/drawing/2014/main" id="{43CBD5A7-BC4A-4647-9567-EBCE1C90B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91" y="1171"/>
                <a:ext cx="3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5" name="Freeform 1293">
                <a:extLst>
                  <a:ext uri="{FF2B5EF4-FFF2-40B4-BE49-F238E27FC236}">
                    <a16:creationId xmlns:a16="http://schemas.microsoft.com/office/drawing/2014/main" id="{C25920B8-1D98-4AC9-8D0E-64D9C9DBD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3" y="1136"/>
                <a:ext cx="29" cy="33"/>
              </a:xfrm>
              <a:custGeom>
                <a:avLst/>
                <a:gdLst>
                  <a:gd name="T0" fmla="*/ 84 w 201"/>
                  <a:gd name="T1" fmla="*/ 235 h 235"/>
                  <a:gd name="T2" fmla="*/ 201 w 201"/>
                  <a:gd name="T3" fmla="*/ 120 h 235"/>
                  <a:gd name="T4" fmla="*/ 156 w 201"/>
                  <a:gd name="T5" fmla="*/ 41 h 235"/>
                  <a:gd name="T6" fmla="*/ 15 w 201"/>
                  <a:gd name="T7" fmla="*/ 54 h 235"/>
                  <a:gd name="T8" fmla="*/ 0 w 201"/>
                  <a:gd name="T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35">
                    <a:moveTo>
                      <a:pt x="84" y="235"/>
                    </a:moveTo>
                    <a:lnTo>
                      <a:pt x="201" y="120"/>
                    </a:lnTo>
                    <a:lnTo>
                      <a:pt x="156" y="41"/>
                    </a:lnTo>
                    <a:lnTo>
                      <a:pt x="15" y="5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6" name="Freeform 1294">
                <a:extLst>
                  <a:ext uri="{FF2B5EF4-FFF2-40B4-BE49-F238E27FC236}">
                    <a16:creationId xmlns:a16="http://schemas.microsoft.com/office/drawing/2014/main" id="{BBE187CB-A1DC-4D84-953B-3A402164D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3" y="1216"/>
                <a:ext cx="101" cy="43"/>
              </a:xfrm>
              <a:custGeom>
                <a:avLst/>
                <a:gdLst>
                  <a:gd name="T0" fmla="*/ 0 w 709"/>
                  <a:gd name="T1" fmla="*/ 258 h 305"/>
                  <a:gd name="T2" fmla="*/ 61 w 709"/>
                  <a:gd name="T3" fmla="*/ 305 h 305"/>
                  <a:gd name="T4" fmla="*/ 218 w 709"/>
                  <a:gd name="T5" fmla="*/ 276 h 305"/>
                  <a:gd name="T6" fmla="*/ 251 w 709"/>
                  <a:gd name="T7" fmla="*/ 246 h 305"/>
                  <a:gd name="T8" fmla="*/ 345 w 709"/>
                  <a:gd name="T9" fmla="*/ 215 h 305"/>
                  <a:gd name="T10" fmla="*/ 377 w 709"/>
                  <a:gd name="T11" fmla="*/ 232 h 305"/>
                  <a:gd name="T12" fmla="*/ 424 w 709"/>
                  <a:gd name="T13" fmla="*/ 185 h 305"/>
                  <a:gd name="T14" fmla="*/ 393 w 709"/>
                  <a:gd name="T15" fmla="*/ 153 h 305"/>
                  <a:gd name="T16" fmla="*/ 410 w 709"/>
                  <a:gd name="T17" fmla="*/ 91 h 305"/>
                  <a:gd name="T18" fmla="*/ 472 w 709"/>
                  <a:gd name="T19" fmla="*/ 108 h 305"/>
                  <a:gd name="T20" fmla="*/ 629 w 709"/>
                  <a:gd name="T21" fmla="*/ 62 h 305"/>
                  <a:gd name="T22" fmla="*/ 646 w 709"/>
                  <a:gd name="T23" fmla="*/ 0 h 305"/>
                  <a:gd name="T24" fmla="*/ 709 w 709"/>
                  <a:gd name="T25" fmla="*/ 1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9" h="305">
                    <a:moveTo>
                      <a:pt x="0" y="258"/>
                    </a:moveTo>
                    <a:lnTo>
                      <a:pt x="61" y="305"/>
                    </a:lnTo>
                    <a:lnTo>
                      <a:pt x="218" y="276"/>
                    </a:lnTo>
                    <a:lnTo>
                      <a:pt x="251" y="246"/>
                    </a:lnTo>
                    <a:lnTo>
                      <a:pt x="345" y="215"/>
                    </a:lnTo>
                    <a:lnTo>
                      <a:pt x="377" y="232"/>
                    </a:lnTo>
                    <a:lnTo>
                      <a:pt x="424" y="185"/>
                    </a:lnTo>
                    <a:lnTo>
                      <a:pt x="393" y="153"/>
                    </a:lnTo>
                    <a:lnTo>
                      <a:pt x="410" y="91"/>
                    </a:lnTo>
                    <a:lnTo>
                      <a:pt x="472" y="108"/>
                    </a:lnTo>
                    <a:lnTo>
                      <a:pt x="629" y="62"/>
                    </a:lnTo>
                    <a:lnTo>
                      <a:pt x="646" y="0"/>
                    </a:lnTo>
                    <a:lnTo>
                      <a:pt x="709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7" name="Freeform 1295">
                <a:extLst>
                  <a:ext uri="{FF2B5EF4-FFF2-40B4-BE49-F238E27FC236}">
                    <a16:creationId xmlns:a16="http://schemas.microsoft.com/office/drawing/2014/main" id="{89E317B5-C01F-4B15-9EC4-DB602DDB5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3" y="1245"/>
                <a:ext cx="146" cy="89"/>
              </a:xfrm>
              <a:custGeom>
                <a:avLst/>
                <a:gdLst>
                  <a:gd name="T0" fmla="*/ 1025 w 1025"/>
                  <a:gd name="T1" fmla="*/ 36 h 624"/>
                  <a:gd name="T2" fmla="*/ 947 w 1025"/>
                  <a:gd name="T3" fmla="*/ 113 h 624"/>
                  <a:gd name="T4" fmla="*/ 803 w 1025"/>
                  <a:gd name="T5" fmla="*/ 64 h 624"/>
                  <a:gd name="T6" fmla="*/ 804 w 1025"/>
                  <a:gd name="T7" fmla="*/ 17 h 624"/>
                  <a:gd name="T8" fmla="*/ 741 w 1025"/>
                  <a:gd name="T9" fmla="*/ 0 h 624"/>
                  <a:gd name="T10" fmla="*/ 612 w 1025"/>
                  <a:gd name="T11" fmla="*/ 218 h 624"/>
                  <a:gd name="T12" fmla="*/ 627 w 1025"/>
                  <a:gd name="T13" fmla="*/ 313 h 624"/>
                  <a:gd name="T14" fmla="*/ 706 w 1025"/>
                  <a:gd name="T15" fmla="*/ 298 h 624"/>
                  <a:gd name="T16" fmla="*/ 704 w 1025"/>
                  <a:gd name="T17" fmla="*/ 423 h 624"/>
                  <a:gd name="T18" fmla="*/ 656 w 1025"/>
                  <a:gd name="T19" fmla="*/ 485 h 624"/>
                  <a:gd name="T20" fmla="*/ 591 w 1025"/>
                  <a:gd name="T21" fmla="*/ 610 h 624"/>
                  <a:gd name="T22" fmla="*/ 497 w 1025"/>
                  <a:gd name="T23" fmla="*/ 624 h 624"/>
                  <a:gd name="T24" fmla="*/ 342 w 1025"/>
                  <a:gd name="T25" fmla="*/ 481 h 624"/>
                  <a:gd name="T26" fmla="*/ 249 w 1025"/>
                  <a:gd name="T27" fmla="*/ 448 h 624"/>
                  <a:gd name="T28" fmla="*/ 219 w 1025"/>
                  <a:gd name="T29" fmla="*/ 307 h 624"/>
                  <a:gd name="T30" fmla="*/ 172 w 1025"/>
                  <a:gd name="T31" fmla="*/ 306 h 624"/>
                  <a:gd name="T32" fmla="*/ 140 w 1025"/>
                  <a:gd name="T33" fmla="*/ 383 h 624"/>
                  <a:gd name="T34" fmla="*/ 62 w 1025"/>
                  <a:gd name="T35" fmla="*/ 305 h 624"/>
                  <a:gd name="T36" fmla="*/ 16 w 1025"/>
                  <a:gd name="T37" fmla="*/ 319 h 624"/>
                  <a:gd name="T38" fmla="*/ 0 w 1025"/>
                  <a:gd name="T39" fmla="*/ 319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5" h="624">
                    <a:moveTo>
                      <a:pt x="1025" y="36"/>
                    </a:moveTo>
                    <a:lnTo>
                      <a:pt x="947" y="113"/>
                    </a:lnTo>
                    <a:lnTo>
                      <a:pt x="803" y="64"/>
                    </a:lnTo>
                    <a:lnTo>
                      <a:pt x="804" y="17"/>
                    </a:lnTo>
                    <a:lnTo>
                      <a:pt x="741" y="0"/>
                    </a:lnTo>
                    <a:lnTo>
                      <a:pt x="612" y="218"/>
                    </a:lnTo>
                    <a:lnTo>
                      <a:pt x="627" y="313"/>
                    </a:lnTo>
                    <a:lnTo>
                      <a:pt x="706" y="298"/>
                    </a:lnTo>
                    <a:lnTo>
                      <a:pt x="704" y="423"/>
                    </a:lnTo>
                    <a:lnTo>
                      <a:pt x="656" y="485"/>
                    </a:lnTo>
                    <a:lnTo>
                      <a:pt x="591" y="610"/>
                    </a:lnTo>
                    <a:lnTo>
                      <a:pt x="497" y="624"/>
                    </a:lnTo>
                    <a:lnTo>
                      <a:pt x="342" y="481"/>
                    </a:lnTo>
                    <a:lnTo>
                      <a:pt x="249" y="448"/>
                    </a:lnTo>
                    <a:lnTo>
                      <a:pt x="219" y="307"/>
                    </a:lnTo>
                    <a:lnTo>
                      <a:pt x="172" y="306"/>
                    </a:lnTo>
                    <a:lnTo>
                      <a:pt x="140" y="383"/>
                    </a:lnTo>
                    <a:lnTo>
                      <a:pt x="62" y="305"/>
                    </a:lnTo>
                    <a:lnTo>
                      <a:pt x="16" y="319"/>
                    </a:lnTo>
                    <a:lnTo>
                      <a:pt x="0" y="3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8" name="Freeform 1296">
                <a:extLst>
                  <a:ext uri="{FF2B5EF4-FFF2-40B4-BE49-F238E27FC236}">
                    <a16:creationId xmlns:a16="http://schemas.microsoft.com/office/drawing/2014/main" id="{C8C317FB-6272-43EA-AC07-338722E7C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171"/>
                <a:ext cx="30" cy="45"/>
              </a:xfrm>
              <a:custGeom>
                <a:avLst/>
                <a:gdLst>
                  <a:gd name="T0" fmla="*/ 216 w 216"/>
                  <a:gd name="T1" fmla="*/ 316 h 316"/>
                  <a:gd name="T2" fmla="*/ 203 w 216"/>
                  <a:gd name="T3" fmla="*/ 81 h 316"/>
                  <a:gd name="T4" fmla="*/ 0 w 216"/>
                  <a:gd name="T5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" h="316">
                    <a:moveTo>
                      <a:pt x="216" y="316"/>
                    </a:moveTo>
                    <a:lnTo>
                      <a:pt x="203" y="8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9" name="Freeform 1297">
                <a:extLst>
                  <a:ext uri="{FF2B5EF4-FFF2-40B4-BE49-F238E27FC236}">
                    <a16:creationId xmlns:a16="http://schemas.microsoft.com/office/drawing/2014/main" id="{77CFA68E-AEF1-4565-81DF-15BE15B18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5" y="1171"/>
                <a:ext cx="56" cy="18"/>
              </a:xfrm>
              <a:custGeom>
                <a:avLst/>
                <a:gdLst>
                  <a:gd name="T0" fmla="*/ 0 w 391"/>
                  <a:gd name="T1" fmla="*/ 15 h 129"/>
                  <a:gd name="T2" fmla="*/ 79 w 391"/>
                  <a:gd name="T3" fmla="*/ 0 h 129"/>
                  <a:gd name="T4" fmla="*/ 359 w 391"/>
                  <a:gd name="T5" fmla="*/ 129 h 129"/>
                  <a:gd name="T6" fmla="*/ 391 w 391"/>
                  <a:gd name="T7" fmla="*/ 1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1" h="129">
                    <a:moveTo>
                      <a:pt x="0" y="15"/>
                    </a:moveTo>
                    <a:lnTo>
                      <a:pt x="79" y="0"/>
                    </a:lnTo>
                    <a:lnTo>
                      <a:pt x="359" y="129"/>
                    </a:lnTo>
                    <a:lnTo>
                      <a:pt x="391" y="1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0" name="Freeform 1298">
                <a:extLst>
                  <a:ext uri="{FF2B5EF4-FFF2-40B4-BE49-F238E27FC236}">
                    <a16:creationId xmlns:a16="http://schemas.microsoft.com/office/drawing/2014/main" id="{BA1C18AB-EB61-4BCD-860D-7D2DF4BC6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1" y="1187"/>
                <a:ext cx="23" cy="61"/>
              </a:xfrm>
              <a:custGeom>
                <a:avLst/>
                <a:gdLst>
                  <a:gd name="T0" fmla="*/ 65 w 156"/>
                  <a:gd name="T1" fmla="*/ 0 h 427"/>
                  <a:gd name="T2" fmla="*/ 1 w 156"/>
                  <a:gd name="T3" fmla="*/ 125 h 427"/>
                  <a:gd name="T4" fmla="*/ 0 w 156"/>
                  <a:gd name="T5" fmla="*/ 204 h 427"/>
                  <a:gd name="T6" fmla="*/ 61 w 156"/>
                  <a:gd name="T7" fmla="*/ 251 h 427"/>
                  <a:gd name="T8" fmla="*/ 93 w 156"/>
                  <a:gd name="T9" fmla="*/ 189 h 427"/>
                  <a:gd name="T10" fmla="*/ 156 w 156"/>
                  <a:gd name="T11" fmla="*/ 237 h 427"/>
                  <a:gd name="T12" fmla="*/ 124 w 156"/>
                  <a:gd name="T13" fmla="*/ 42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27">
                    <a:moveTo>
                      <a:pt x="65" y="0"/>
                    </a:moveTo>
                    <a:lnTo>
                      <a:pt x="1" y="125"/>
                    </a:lnTo>
                    <a:lnTo>
                      <a:pt x="0" y="204"/>
                    </a:lnTo>
                    <a:lnTo>
                      <a:pt x="61" y="251"/>
                    </a:lnTo>
                    <a:lnTo>
                      <a:pt x="93" y="189"/>
                    </a:lnTo>
                    <a:lnTo>
                      <a:pt x="156" y="237"/>
                    </a:lnTo>
                    <a:lnTo>
                      <a:pt x="124" y="4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1" name="Freeform 1299">
                <a:extLst>
                  <a:ext uri="{FF2B5EF4-FFF2-40B4-BE49-F238E27FC236}">
                    <a16:creationId xmlns:a16="http://schemas.microsoft.com/office/drawing/2014/main" id="{C5304885-33EC-4223-A2FB-CDD4A3C9F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5" y="1173"/>
                <a:ext cx="14" cy="54"/>
              </a:xfrm>
              <a:custGeom>
                <a:avLst/>
                <a:gdLst>
                  <a:gd name="T0" fmla="*/ 67 w 97"/>
                  <a:gd name="T1" fmla="*/ 0 h 374"/>
                  <a:gd name="T2" fmla="*/ 97 w 97"/>
                  <a:gd name="T3" fmla="*/ 188 h 374"/>
                  <a:gd name="T4" fmla="*/ 0 w 97"/>
                  <a:gd name="T5" fmla="*/ 358 h 374"/>
                  <a:gd name="T6" fmla="*/ 15 w 97"/>
                  <a:gd name="T7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374">
                    <a:moveTo>
                      <a:pt x="67" y="0"/>
                    </a:moveTo>
                    <a:lnTo>
                      <a:pt x="97" y="188"/>
                    </a:lnTo>
                    <a:lnTo>
                      <a:pt x="0" y="358"/>
                    </a:lnTo>
                    <a:lnTo>
                      <a:pt x="15" y="3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2" name="Freeform 1300">
                <a:extLst>
                  <a:ext uri="{FF2B5EF4-FFF2-40B4-BE49-F238E27FC236}">
                    <a16:creationId xmlns:a16="http://schemas.microsoft.com/office/drawing/2014/main" id="{1C4E58A8-3EDA-4B80-AF57-1447DFF0D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" y="1168"/>
                <a:ext cx="34" cy="5"/>
              </a:xfrm>
              <a:custGeom>
                <a:avLst/>
                <a:gdLst>
                  <a:gd name="T0" fmla="*/ 0 w 234"/>
                  <a:gd name="T1" fmla="*/ 0 h 36"/>
                  <a:gd name="T2" fmla="*/ 109 w 234"/>
                  <a:gd name="T3" fmla="*/ 34 h 36"/>
                  <a:gd name="T4" fmla="*/ 234 w 234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36">
                    <a:moveTo>
                      <a:pt x="0" y="0"/>
                    </a:moveTo>
                    <a:lnTo>
                      <a:pt x="109" y="34"/>
                    </a:lnTo>
                    <a:lnTo>
                      <a:pt x="234" y="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3" name="Freeform 1301">
                <a:extLst>
                  <a:ext uri="{FF2B5EF4-FFF2-40B4-BE49-F238E27FC236}">
                    <a16:creationId xmlns:a16="http://schemas.microsoft.com/office/drawing/2014/main" id="{8E6B404B-ED12-4446-8D14-5D314EEDC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1227"/>
                <a:ext cx="16" cy="29"/>
              </a:xfrm>
              <a:custGeom>
                <a:avLst/>
                <a:gdLst>
                  <a:gd name="T0" fmla="*/ 0 w 108"/>
                  <a:gd name="T1" fmla="*/ 0 h 206"/>
                  <a:gd name="T2" fmla="*/ 16 w 108"/>
                  <a:gd name="T3" fmla="*/ 17 h 206"/>
                  <a:gd name="T4" fmla="*/ 16 w 108"/>
                  <a:gd name="T5" fmla="*/ 21 h 206"/>
                  <a:gd name="T6" fmla="*/ 108 w 108"/>
                  <a:gd name="T7" fmla="*/ 127 h 206"/>
                  <a:gd name="T8" fmla="*/ 108 w 108"/>
                  <a:gd name="T9" fmla="*/ 144 h 206"/>
                  <a:gd name="T10" fmla="*/ 103 w 108"/>
                  <a:gd name="T11" fmla="*/ 155 h 206"/>
                  <a:gd name="T12" fmla="*/ 92 w 108"/>
                  <a:gd name="T1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206">
                    <a:moveTo>
                      <a:pt x="0" y="0"/>
                    </a:moveTo>
                    <a:lnTo>
                      <a:pt x="16" y="17"/>
                    </a:lnTo>
                    <a:lnTo>
                      <a:pt x="16" y="21"/>
                    </a:lnTo>
                    <a:lnTo>
                      <a:pt x="108" y="127"/>
                    </a:lnTo>
                    <a:lnTo>
                      <a:pt x="108" y="144"/>
                    </a:lnTo>
                    <a:lnTo>
                      <a:pt x="103" y="155"/>
                    </a:lnTo>
                    <a:lnTo>
                      <a:pt x="92" y="20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4" name="Freeform 1302">
                <a:extLst>
                  <a:ext uri="{FF2B5EF4-FFF2-40B4-BE49-F238E27FC236}">
                    <a16:creationId xmlns:a16="http://schemas.microsoft.com/office/drawing/2014/main" id="{ACA0898B-7186-44CA-A721-545B06480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1" y="1256"/>
                <a:ext cx="9" cy="54"/>
              </a:xfrm>
              <a:custGeom>
                <a:avLst/>
                <a:gdLst>
                  <a:gd name="T0" fmla="*/ 66 w 66"/>
                  <a:gd name="T1" fmla="*/ 0 h 376"/>
                  <a:gd name="T2" fmla="*/ 0 w 66"/>
                  <a:gd name="T3" fmla="*/ 155 h 376"/>
                  <a:gd name="T4" fmla="*/ 5 w 66"/>
                  <a:gd name="T5" fmla="*/ 171 h 376"/>
                  <a:gd name="T6" fmla="*/ 16 w 66"/>
                  <a:gd name="T7" fmla="*/ 171 h 376"/>
                  <a:gd name="T8" fmla="*/ 15 w 66"/>
                  <a:gd name="T9" fmla="*/ 187 h 376"/>
                  <a:gd name="T10" fmla="*/ 31 w 66"/>
                  <a:gd name="T11" fmla="*/ 203 h 376"/>
                  <a:gd name="T12" fmla="*/ 46 w 66"/>
                  <a:gd name="T13" fmla="*/ 297 h 376"/>
                  <a:gd name="T14" fmla="*/ 61 w 66"/>
                  <a:gd name="T15" fmla="*/ 328 h 376"/>
                  <a:gd name="T16" fmla="*/ 61 w 66"/>
                  <a:gd name="T17" fmla="*/ 344 h 376"/>
                  <a:gd name="T18" fmla="*/ 53 w 66"/>
                  <a:gd name="T19" fmla="*/ 348 h 376"/>
                  <a:gd name="T20" fmla="*/ 60 w 66"/>
                  <a:gd name="T21" fmla="*/ 376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376">
                    <a:moveTo>
                      <a:pt x="66" y="0"/>
                    </a:moveTo>
                    <a:lnTo>
                      <a:pt x="0" y="155"/>
                    </a:lnTo>
                    <a:lnTo>
                      <a:pt x="5" y="171"/>
                    </a:lnTo>
                    <a:lnTo>
                      <a:pt x="16" y="171"/>
                    </a:lnTo>
                    <a:lnTo>
                      <a:pt x="15" y="187"/>
                    </a:lnTo>
                    <a:lnTo>
                      <a:pt x="31" y="203"/>
                    </a:lnTo>
                    <a:lnTo>
                      <a:pt x="46" y="297"/>
                    </a:lnTo>
                    <a:lnTo>
                      <a:pt x="61" y="328"/>
                    </a:lnTo>
                    <a:lnTo>
                      <a:pt x="61" y="344"/>
                    </a:lnTo>
                    <a:lnTo>
                      <a:pt x="53" y="348"/>
                    </a:lnTo>
                    <a:lnTo>
                      <a:pt x="60" y="3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5" name="Freeform 1303">
                <a:extLst>
                  <a:ext uri="{FF2B5EF4-FFF2-40B4-BE49-F238E27FC236}">
                    <a16:creationId xmlns:a16="http://schemas.microsoft.com/office/drawing/2014/main" id="{E9C13ADE-7C93-4106-A534-82BE05931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3" y="1248"/>
                <a:ext cx="36" cy="33"/>
              </a:xfrm>
              <a:custGeom>
                <a:avLst/>
                <a:gdLst>
                  <a:gd name="T0" fmla="*/ 255 w 255"/>
                  <a:gd name="T1" fmla="*/ 0 h 230"/>
                  <a:gd name="T2" fmla="*/ 253 w 255"/>
                  <a:gd name="T3" fmla="*/ 14 h 230"/>
                  <a:gd name="T4" fmla="*/ 127 w 255"/>
                  <a:gd name="T5" fmla="*/ 59 h 230"/>
                  <a:gd name="T6" fmla="*/ 64 w 255"/>
                  <a:gd name="T7" fmla="*/ 58 h 230"/>
                  <a:gd name="T8" fmla="*/ 94 w 255"/>
                  <a:gd name="T9" fmla="*/ 137 h 230"/>
                  <a:gd name="T10" fmla="*/ 141 w 255"/>
                  <a:gd name="T11" fmla="*/ 138 h 230"/>
                  <a:gd name="T12" fmla="*/ 125 w 255"/>
                  <a:gd name="T13" fmla="*/ 184 h 230"/>
                  <a:gd name="T14" fmla="*/ 77 w 255"/>
                  <a:gd name="T15" fmla="*/ 230 h 230"/>
                  <a:gd name="T16" fmla="*/ 30 w 255"/>
                  <a:gd name="T17" fmla="*/ 230 h 230"/>
                  <a:gd name="T18" fmla="*/ 0 w 255"/>
                  <a:gd name="T19" fmla="*/ 18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5" h="230">
                    <a:moveTo>
                      <a:pt x="255" y="0"/>
                    </a:moveTo>
                    <a:lnTo>
                      <a:pt x="253" y="14"/>
                    </a:lnTo>
                    <a:lnTo>
                      <a:pt x="127" y="59"/>
                    </a:lnTo>
                    <a:lnTo>
                      <a:pt x="64" y="58"/>
                    </a:lnTo>
                    <a:lnTo>
                      <a:pt x="94" y="137"/>
                    </a:lnTo>
                    <a:lnTo>
                      <a:pt x="141" y="138"/>
                    </a:lnTo>
                    <a:lnTo>
                      <a:pt x="125" y="184"/>
                    </a:lnTo>
                    <a:lnTo>
                      <a:pt x="77" y="230"/>
                    </a:lnTo>
                    <a:lnTo>
                      <a:pt x="30" y="230"/>
                    </a:lnTo>
                    <a:lnTo>
                      <a:pt x="0" y="1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6" name="Freeform 1304">
                <a:extLst>
                  <a:ext uri="{FF2B5EF4-FFF2-40B4-BE49-F238E27FC236}">
                    <a16:creationId xmlns:a16="http://schemas.microsoft.com/office/drawing/2014/main" id="{1D30E1FF-27E0-41F4-870B-1B3C4EFB2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" y="1256"/>
                <a:ext cx="23" cy="18"/>
              </a:xfrm>
              <a:custGeom>
                <a:avLst/>
                <a:gdLst>
                  <a:gd name="T0" fmla="*/ 155 w 156"/>
                  <a:gd name="T1" fmla="*/ 127 h 127"/>
                  <a:gd name="T2" fmla="*/ 156 w 156"/>
                  <a:gd name="T3" fmla="*/ 49 h 127"/>
                  <a:gd name="T4" fmla="*/ 125 w 156"/>
                  <a:gd name="T5" fmla="*/ 48 h 127"/>
                  <a:gd name="T6" fmla="*/ 0 w 156"/>
                  <a:gd name="T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27">
                    <a:moveTo>
                      <a:pt x="155" y="127"/>
                    </a:moveTo>
                    <a:lnTo>
                      <a:pt x="156" y="49"/>
                    </a:lnTo>
                    <a:lnTo>
                      <a:pt x="125" y="4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7" name="Freeform 1305">
                <a:extLst>
                  <a:ext uri="{FF2B5EF4-FFF2-40B4-BE49-F238E27FC236}">
                    <a16:creationId xmlns:a16="http://schemas.microsoft.com/office/drawing/2014/main" id="{BEA4E081-8271-48D0-A500-707A440C1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1274"/>
                <a:ext cx="12" cy="29"/>
              </a:xfrm>
              <a:custGeom>
                <a:avLst/>
                <a:gdLst>
                  <a:gd name="T0" fmla="*/ 0 w 82"/>
                  <a:gd name="T1" fmla="*/ 203 h 203"/>
                  <a:gd name="T2" fmla="*/ 16 w 82"/>
                  <a:gd name="T3" fmla="*/ 187 h 203"/>
                  <a:gd name="T4" fmla="*/ 32 w 82"/>
                  <a:gd name="T5" fmla="*/ 125 h 203"/>
                  <a:gd name="T6" fmla="*/ 49 w 82"/>
                  <a:gd name="T7" fmla="*/ 94 h 203"/>
                  <a:gd name="T8" fmla="*/ 33 w 82"/>
                  <a:gd name="T9" fmla="*/ 31 h 203"/>
                  <a:gd name="T10" fmla="*/ 82 w 82"/>
                  <a:gd name="T11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203">
                    <a:moveTo>
                      <a:pt x="0" y="203"/>
                    </a:moveTo>
                    <a:lnTo>
                      <a:pt x="16" y="187"/>
                    </a:lnTo>
                    <a:lnTo>
                      <a:pt x="32" y="125"/>
                    </a:lnTo>
                    <a:lnTo>
                      <a:pt x="49" y="94"/>
                    </a:lnTo>
                    <a:lnTo>
                      <a:pt x="33" y="31"/>
                    </a:lnTo>
                    <a:lnTo>
                      <a:pt x="8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8" name="Freeform 1306">
                <a:extLst>
                  <a:ext uri="{FF2B5EF4-FFF2-40B4-BE49-F238E27FC236}">
                    <a16:creationId xmlns:a16="http://schemas.microsoft.com/office/drawing/2014/main" id="{8E4C1032-9778-4142-B03E-5297EC512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1252"/>
                <a:ext cx="5" cy="38"/>
              </a:xfrm>
              <a:custGeom>
                <a:avLst/>
                <a:gdLst>
                  <a:gd name="T0" fmla="*/ 19 w 33"/>
                  <a:gd name="T1" fmla="*/ 0 h 266"/>
                  <a:gd name="T2" fmla="*/ 33 w 33"/>
                  <a:gd name="T3" fmla="*/ 110 h 266"/>
                  <a:gd name="T4" fmla="*/ 0 w 33"/>
                  <a:gd name="T5" fmla="*/ 218 h 266"/>
                  <a:gd name="T6" fmla="*/ 15 w 33"/>
                  <a:gd name="T7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266">
                    <a:moveTo>
                      <a:pt x="19" y="0"/>
                    </a:moveTo>
                    <a:lnTo>
                      <a:pt x="33" y="110"/>
                    </a:lnTo>
                    <a:lnTo>
                      <a:pt x="0" y="218"/>
                    </a:lnTo>
                    <a:lnTo>
                      <a:pt x="15" y="26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9" name="Line 1307">
                <a:extLst>
                  <a:ext uri="{FF2B5EF4-FFF2-40B4-BE49-F238E27FC236}">
                    <a16:creationId xmlns:a16="http://schemas.microsoft.com/office/drawing/2014/main" id="{09C9A181-20D0-4591-ACCA-9F2B3DE7F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9" y="1248"/>
                <a:ext cx="4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0" name="Freeform 1308">
                <a:extLst>
                  <a:ext uri="{FF2B5EF4-FFF2-40B4-BE49-F238E27FC236}">
                    <a16:creationId xmlns:a16="http://schemas.microsoft.com/office/drawing/2014/main" id="{83B8C29A-038A-48CA-B272-6285A8CEF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1299"/>
                <a:ext cx="40" cy="27"/>
              </a:xfrm>
              <a:custGeom>
                <a:avLst/>
                <a:gdLst>
                  <a:gd name="T0" fmla="*/ 282 w 282"/>
                  <a:gd name="T1" fmla="*/ 0 h 188"/>
                  <a:gd name="T2" fmla="*/ 204 w 282"/>
                  <a:gd name="T3" fmla="*/ 30 h 188"/>
                  <a:gd name="T4" fmla="*/ 219 w 282"/>
                  <a:gd name="T5" fmla="*/ 94 h 188"/>
                  <a:gd name="T6" fmla="*/ 170 w 282"/>
                  <a:gd name="T7" fmla="*/ 188 h 188"/>
                  <a:gd name="T8" fmla="*/ 108 w 282"/>
                  <a:gd name="T9" fmla="*/ 187 h 188"/>
                  <a:gd name="T10" fmla="*/ 46 w 282"/>
                  <a:gd name="T11" fmla="*/ 154 h 188"/>
                  <a:gd name="T12" fmla="*/ 0 w 282"/>
                  <a:gd name="T13" fmla="*/ 2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2" h="188">
                    <a:moveTo>
                      <a:pt x="282" y="0"/>
                    </a:moveTo>
                    <a:lnTo>
                      <a:pt x="204" y="30"/>
                    </a:lnTo>
                    <a:lnTo>
                      <a:pt x="219" y="94"/>
                    </a:lnTo>
                    <a:lnTo>
                      <a:pt x="170" y="188"/>
                    </a:lnTo>
                    <a:lnTo>
                      <a:pt x="108" y="187"/>
                    </a:lnTo>
                    <a:lnTo>
                      <a:pt x="46" y="154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1" name="Freeform 1309">
                <a:extLst>
                  <a:ext uri="{FF2B5EF4-FFF2-40B4-BE49-F238E27FC236}">
                    <a16:creationId xmlns:a16="http://schemas.microsoft.com/office/drawing/2014/main" id="{84096BE7-7A22-4405-8422-D7FBC613A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" y="1290"/>
                <a:ext cx="12" cy="9"/>
              </a:xfrm>
              <a:custGeom>
                <a:avLst/>
                <a:gdLst>
                  <a:gd name="T0" fmla="*/ 80 w 80"/>
                  <a:gd name="T1" fmla="*/ 0 h 61"/>
                  <a:gd name="T2" fmla="*/ 32 w 80"/>
                  <a:gd name="T3" fmla="*/ 0 h 61"/>
                  <a:gd name="T4" fmla="*/ 0 w 80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61">
                    <a:moveTo>
                      <a:pt x="80" y="0"/>
                    </a:moveTo>
                    <a:lnTo>
                      <a:pt x="32" y="0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2" name="Freeform 1310">
                <a:extLst>
                  <a:ext uri="{FF2B5EF4-FFF2-40B4-BE49-F238E27FC236}">
                    <a16:creationId xmlns:a16="http://schemas.microsoft.com/office/drawing/2014/main" id="{F5A200BB-BA24-4643-B536-C5C9DBC94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" y="1299"/>
                <a:ext cx="42" cy="63"/>
              </a:xfrm>
              <a:custGeom>
                <a:avLst/>
                <a:gdLst>
                  <a:gd name="T0" fmla="*/ 292 w 292"/>
                  <a:gd name="T1" fmla="*/ 443 h 443"/>
                  <a:gd name="T2" fmla="*/ 262 w 292"/>
                  <a:gd name="T3" fmla="*/ 380 h 443"/>
                  <a:gd name="T4" fmla="*/ 120 w 292"/>
                  <a:gd name="T5" fmla="*/ 394 h 443"/>
                  <a:gd name="T6" fmla="*/ 106 w 292"/>
                  <a:gd name="T7" fmla="*/ 315 h 443"/>
                  <a:gd name="T8" fmla="*/ 169 w 292"/>
                  <a:gd name="T9" fmla="*/ 223 h 443"/>
                  <a:gd name="T10" fmla="*/ 107 w 292"/>
                  <a:gd name="T11" fmla="*/ 222 h 443"/>
                  <a:gd name="T12" fmla="*/ 77 w 292"/>
                  <a:gd name="T13" fmla="*/ 143 h 443"/>
                  <a:gd name="T14" fmla="*/ 109 w 292"/>
                  <a:gd name="T15" fmla="*/ 112 h 443"/>
                  <a:gd name="T16" fmla="*/ 0 w 292"/>
                  <a:gd name="T1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2" h="443">
                    <a:moveTo>
                      <a:pt x="292" y="443"/>
                    </a:moveTo>
                    <a:lnTo>
                      <a:pt x="262" y="380"/>
                    </a:lnTo>
                    <a:lnTo>
                      <a:pt x="120" y="394"/>
                    </a:lnTo>
                    <a:lnTo>
                      <a:pt x="106" y="315"/>
                    </a:lnTo>
                    <a:lnTo>
                      <a:pt x="169" y="223"/>
                    </a:lnTo>
                    <a:lnTo>
                      <a:pt x="107" y="222"/>
                    </a:lnTo>
                    <a:lnTo>
                      <a:pt x="77" y="143"/>
                    </a:lnTo>
                    <a:lnTo>
                      <a:pt x="109" y="11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3" name="Freeform 1311">
                <a:extLst>
                  <a:ext uri="{FF2B5EF4-FFF2-40B4-BE49-F238E27FC236}">
                    <a16:creationId xmlns:a16="http://schemas.microsoft.com/office/drawing/2014/main" id="{3231B8B0-2536-4992-B23F-CC8EB8D2E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" y="1303"/>
                <a:ext cx="11" cy="7"/>
              </a:xfrm>
              <a:custGeom>
                <a:avLst/>
                <a:gdLst>
                  <a:gd name="T0" fmla="*/ 79 w 79"/>
                  <a:gd name="T1" fmla="*/ 0 h 46"/>
                  <a:gd name="T2" fmla="*/ 16 w 79"/>
                  <a:gd name="T3" fmla="*/ 46 h 46"/>
                  <a:gd name="T4" fmla="*/ 0 w 79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46">
                    <a:moveTo>
                      <a:pt x="79" y="0"/>
                    </a:moveTo>
                    <a:lnTo>
                      <a:pt x="16" y="46"/>
                    </a:lnTo>
                    <a:lnTo>
                      <a:pt x="0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4" name="Line 1312">
                <a:extLst>
                  <a:ext uri="{FF2B5EF4-FFF2-40B4-BE49-F238E27FC236}">
                    <a16:creationId xmlns:a16="http://schemas.microsoft.com/office/drawing/2014/main" id="{35B363A8-922B-4668-B399-5F76DFD23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9" y="1319"/>
                <a:ext cx="1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5" name="Freeform 1313">
                <a:extLst>
                  <a:ext uri="{FF2B5EF4-FFF2-40B4-BE49-F238E27FC236}">
                    <a16:creationId xmlns:a16="http://schemas.microsoft.com/office/drawing/2014/main" id="{C954DD40-248D-4EEE-8F8A-E47D5D6A6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" y="1310"/>
                <a:ext cx="2" cy="9"/>
              </a:xfrm>
              <a:custGeom>
                <a:avLst/>
                <a:gdLst>
                  <a:gd name="T0" fmla="*/ 0 w 16"/>
                  <a:gd name="T1" fmla="*/ 62 h 62"/>
                  <a:gd name="T2" fmla="*/ 16 w 16"/>
                  <a:gd name="T3" fmla="*/ 16 h 62"/>
                  <a:gd name="T4" fmla="*/ 0 w 16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62">
                    <a:moveTo>
                      <a:pt x="0" y="62"/>
                    </a:move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6" name="Line 1314">
                <a:extLst>
                  <a:ext uri="{FF2B5EF4-FFF2-40B4-BE49-F238E27FC236}">
                    <a16:creationId xmlns:a16="http://schemas.microsoft.com/office/drawing/2014/main" id="{60E36781-0E9A-4A93-B463-33BD17656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0" y="1310"/>
                <a:ext cx="0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7" name="Freeform 1315">
                <a:extLst>
                  <a:ext uri="{FF2B5EF4-FFF2-40B4-BE49-F238E27FC236}">
                    <a16:creationId xmlns:a16="http://schemas.microsoft.com/office/drawing/2014/main" id="{0DFED36A-2A07-4803-B6C9-964A3B0FE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5" y="1324"/>
                <a:ext cx="4" cy="6"/>
              </a:xfrm>
              <a:custGeom>
                <a:avLst/>
                <a:gdLst>
                  <a:gd name="T0" fmla="*/ 16 w 28"/>
                  <a:gd name="T1" fmla="*/ 0 h 44"/>
                  <a:gd name="T2" fmla="*/ 28 w 28"/>
                  <a:gd name="T3" fmla="*/ 12 h 44"/>
                  <a:gd name="T4" fmla="*/ 11 w 28"/>
                  <a:gd name="T5" fmla="*/ 12 h 44"/>
                  <a:gd name="T6" fmla="*/ 11 w 28"/>
                  <a:gd name="T7" fmla="*/ 44 h 44"/>
                  <a:gd name="T8" fmla="*/ 0 w 28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4">
                    <a:moveTo>
                      <a:pt x="16" y="0"/>
                    </a:moveTo>
                    <a:lnTo>
                      <a:pt x="28" y="12"/>
                    </a:lnTo>
                    <a:lnTo>
                      <a:pt x="11" y="12"/>
                    </a:lnTo>
                    <a:lnTo>
                      <a:pt x="11" y="44"/>
                    </a:lnTo>
                    <a:lnTo>
                      <a:pt x="0" y="4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8" name="Freeform 1316">
                <a:extLst>
                  <a:ext uri="{FF2B5EF4-FFF2-40B4-BE49-F238E27FC236}">
                    <a16:creationId xmlns:a16="http://schemas.microsoft.com/office/drawing/2014/main" id="{29F8F20B-F36E-476B-9014-74CC230F2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6" y="1319"/>
                <a:ext cx="3" cy="5"/>
              </a:xfrm>
              <a:custGeom>
                <a:avLst/>
                <a:gdLst>
                  <a:gd name="T0" fmla="*/ 24 w 24"/>
                  <a:gd name="T1" fmla="*/ 0 h 34"/>
                  <a:gd name="T2" fmla="*/ 8 w 24"/>
                  <a:gd name="T3" fmla="*/ 15 h 34"/>
                  <a:gd name="T4" fmla="*/ 8 w 24"/>
                  <a:gd name="T5" fmla="*/ 30 h 34"/>
                  <a:gd name="T6" fmla="*/ 0 w 24"/>
                  <a:gd name="T7" fmla="*/ 22 h 34"/>
                  <a:gd name="T8" fmla="*/ 12 w 2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4">
                    <a:moveTo>
                      <a:pt x="24" y="0"/>
                    </a:moveTo>
                    <a:lnTo>
                      <a:pt x="8" y="15"/>
                    </a:lnTo>
                    <a:lnTo>
                      <a:pt x="8" y="30"/>
                    </a:lnTo>
                    <a:lnTo>
                      <a:pt x="0" y="22"/>
                    </a:lnTo>
                    <a:lnTo>
                      <a:pt x="12" y="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9" name="Freeform 1317">
                <a:extLst>
                  <a:ext uri="{FF2B5EF4-FFF2-40B4-BE49-F238E27FC236}">
                    <a16:creationId xmlns:a16="http://schemas.microsoft.com/office/drawing/2014/main" id="{070632A7-82C6-4E6E-84D9-DEC9B1A59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5" y="1330"/>
                <a:ext cx="0" cy="2"/>
              </a:xfrm>
              <a:custGeom>
                <a:avLst/>
                <a:gdLst>
                  <a:gd name="T0" fmla="*/ 5 w 5"/>
                  <a:gd name="T1" fmla="*/ 0 h 15"/>
                  <a:gd name="T2" fmla="*/ 0 w 5"/>
                  <a:gd name="T3" fmla="*/ 0 h 15"/>
                  <a:gd name="T4" fmla="*/ 0 w 5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5">
                    <a:moveTo>
                      <a:pt x="5" y="0"/>
                    </a:moveTo>
                    <a:lnTo>
                      <a:pt x="0" y="0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0" name="Line 1318">
                <a:extLst>
                  <a:ext uri="{FF2B5EF4-FFF2-40B4-BE49-F238E27FC236}">
                    <a16:creationId xmlns:a16="http://schemas.microsoft.com/office/drawing/2014/main" id="{B6D9AB00-0CD4-47ED-8D01-02C4ECBA13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5" y="1330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1" name="Freeform 1319">
                <a:extLst>
                  <a:ext uri="{FF2B5EF4-FFF2-40B4-BE49-F238E27FC236}">
                    <a16:creationId xmlns:a16="http://schemas.microsoft.com/office/drawing/2014/main" id="{D77F98CE-D420-4404-A762-8896F2EBD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2" y="1332"/>
                <a:ext cx="3" cy="9"/>
              </a:xfrm>
              <a:custGeom>
                <a:avLst/>
                <a:gdLst>
                  <a:gd name="T0" fmla="*/ 21 w 21"/>
                  <a:gd name="T1" fmla="*/ 0 h 62"/>
                  <a:gd name="T2" fmla="*/ 21 w 21"/>
                  <a:gd name="T3" fmla="*/ 31 h 62"/>
                  <a:gd name="T4" fmla="*/ 0 w 21"/>
                  <a:gd name="T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62">
                    <a:moveTo>
                      <a:pt x="21" y="0"/>
                    </a:moveTo>
                    <a:lnTo>
                      <a:pt x="21" y="31"/>
                    </a:lnTo>
                    <a:lnTo>
                      <a:pt x="0" y="6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2" name="Freeform 1320">
                <a:extLst>
                  <a:ext uri="{FF2B5EF4-FFF2-40B4-BE49-F238E27FC236}">
                    <a16:creationId xmlns:a16="http://schemas.microsoft.com/office/drawing/2014/main" id="{CA7182D7-A151-4B6A-85B4-E099AC702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" y="1344"/>
                <a:ext cx="1" cy="1"/>
              </a:xfrm>
              <a:custGeom>
                <a:avLst/>
                <a:gdLst>
                  <a:gd name="T0" fmla="*/ 11 w 11"/>
                  <a:gd name="T1" fmla="*/ 13 h 13"/>
                  <a:gd name="T2" fmla="*/ 11 w 11"/>
                  <a:gd name="T3" fmla="*/ 12 h 13"/>
                  <a:gd name="T4" fmla="*/ 0 w 11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3">
                    <a:moveTo>
                      <a:pt x="11" y="13"/>
                    </a:moveTo>
                    <a:lnTo>
                      <a:pt x="11" y="1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3" name="Freeform 1321">
                <a:extLst>
                  <a:ext uri="{FF2B5EF4-FFF2-40B4-BE49-F238E27FC236}">
                    <a16:creationId xmlns:a16="http://schemas.microsoft.com/office/drawing/2014/main" id="{1F4C4F87-1374-49EA-BA81-FBFE675A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1345"/>
                <a:ext cx="3" cy="3"/>
              </a:xfrm>
              <a:custGeom>
                <a:avLst/>
                <a:gdLst>
                  <a:gd name="T0" fmla="*/ 0 w 15"/>
                  <a:gd name="T1" fmla="*/ 15 h 15"/>
                  <a:gd name="T2" fmla="*/ 15 w 15"/>
                  <a:gd name="T3" fmla="*/ 15 h 15"/>
                  <a:gd name="T4" fmla="*/ 0 w 15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5">
                    <a:moveTo>
                      <a:pt x="0" y="15"/>
                    </a:moveTo>
                    <a:lnTo>
                      <a:pt x="15" y="1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4" name="Freeform 1322">
                <a:extLst>
                  <a:ext uri="{FF2B5EF4-FFF2-40B4-BE49-F238E27FC236}">
                    <a16:creationId xmlns:a16="http://schemas.microsoft.com/office/drawing/2014/main" id="{5C6F3F70-DFC3-47E3-A7B3-9091F257D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1349"/>
                <a:ext cx="2" cy="37"/>
              </a:xfrm>
              <a:custGeom>
                <a:avLst/>
                <a:gdLst>
                  <a:gd name="T0" fmla="*/ 0 w 10"/>
                  <a:gd name="T1" fmla="*/ 254 h 254"/>
                  <a:gd name="T2" fmla="*/ 3 w 10"/>
                  <a:gd name="T3" fmla="*/ 19 h 254"/>
                  <a:gd name="T4" fmla="*/ 10 w 10"/>
                  <a:gd name="T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54">
                    <a:moveTo>
                      <a:pt x="0" y="254"/>
                    </a:moveTo>
                    <a:lnTo>
                      <a:pt x="3" y="19"/>
                    </a:lnTo>
                    <a:lnTo>
                      <a:pt x="1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5" name="Freeform 1323">
                <a:extLst>
                  <a:ext uri="{FF2B5EF4-FFF2-40B4-BE49-F238E27FC236}">
                    <a16:creationId xmlns:a16="http://schemas.microsoft.com/office/drawing/2014/main" id="{5D64E4BC-C13F-428C-A3E1-5D77B23BD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1348"/>
                <a:ext cx="6" cy="2"/>
              </a:xfrm>
              <a:custGeom>
                <a:avLst/>
                <a:gdLst>
                  <a:gd name="T0" fmla="*/ 37 w 37"/>
                  <a:gd name="T1" fmla="*/ 13 h 16"/>
                  <a:gd name="T2" fmla="*/ 31 w 37"/>
                  <a:gd name="T3" fmla="*/ 16 h 16"/>
                  <a:gd name="T4" fmla="*/ 0 w 37"/>
                  <a:gd name="T5" fmla="*/ 16 h 16"/>
                  <a:gd name="T6" fmla="*/ 0 w 37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6">
                    <a:moveTo>
                      <a:pt x="37" y="13"/>
                    </a:moveTo>
                    <a:lnTo>
                      <a:pt x="31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6" name="Line 1324">
                <a:extLst>
                  <a:ext uri="{FF2B5EF4-FFF2-40B4-BE49-F238E27FC236}">
                    <a16:creationId xmlns:a16="http://schemas.microsoft.com/office/drawing/2014/main" id="{ACBD0B93-1F4A-43C3-A933-115237C666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2" y="1344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7" name="Freeform 1325">
                <a:extLst>
                  <a:ext uri="{FF2B5EF4-FFF2-40B4-BE49-F238E27FC236}">
                    <a16:creationId xmlns:a16="http://schemas.microsoft.com/office/drawing/2014/main" id="{D81C5CC3-7A86-4A4D-A7C2-E41EEC405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" y="1345"/>
                <a:ext cx="3" cy="4"/>
              </a:xfrm>
              <a:custGeom>
                <a:avLst/>
                <a:gdLst>
                  <a:gd name="T0" fmla="*/ 10 w 25"/>
                  <a:gd name="T1" fmla="*/ 0 h 28"/>
                  <a:gd name="T2" fmla="*/ 9 w 25"/>
                  <a:gd name="T3" fmla="*/ 16 h 28"/>
                  <a:gd name="T4" fmla="*/ 25 w 25"/>
                  <a:gd name="T5" fmla="*/ 16 h 28"/>
                  <a:gd name="T6" fmla="*/ 0 w 25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8">
                    <a:moveTo>
                      <a:pt x="10" y="0"/>
                    </a:moveTo>
                    <a:lnTo>
                      <a:pt x="9" y="16"/>
                    </a:lnTo>
                    <a:lnTo>
                      <a:pt x="25" y="16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8" name="Freeform 1326">
                <a:extLst>
                  <a:ext uri="{FF2B5EF4-FFF2-40B4-BE49-F238E27FC236}">
                    <a16:creationId xmlns:a16="http://schemas.microsoft.com/office/drawing/2014/main" id="{BC892F45-E75D-406B-BA93-390666C9D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0" y="1341"/>
                <a:ext cx="2" cy="4"/>
              </a:xfrm>
              <a:custGeom>
                <a:avLst/>
                <a:gdLst>
                  <a:gd name="T0" fmla="*/ 11 w 11"/>
                  <a:gd name="T1" fmla="*/ 0 h 32"/>
                  <a:gd name="T2" fmla="*/ 0 w 11"/>
                  <a:gd name="T3" fmla="*/ 16 h 32"/>
                  <a:gd name="T4" fmla="*/ 0 w 11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32">
                    <a:moveTo>
                      <a:pt x="11" y="0"/>
                    </a:moveTo>
                    <a:lnTo>
                      <a:pt x="0" y="16"/>
                    </a:lnTo>
                    <a:lnTo>
                      <a:pt x="0" y="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9" name="Line 1327">
                <a:extLst>
                  <a:ext uri="{FF2B5EF4-FFF2-40B4-BE49-F238E27FC236}">
                    <a16:creationId xmlns:a16="http://schemas.microsoft.com/office/drawing/2014/main" id="{65477350-FC12-490B-8E23-A34DC433AD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0" y="1341"/>
                <a:ext cx="2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0" name="Line 1328">
                <a:extLst>
                  <a:ext uri="{FF2B5EF4-FFF2-40B4-BE49-F238E27FC236}">
                    <a16:creationId xmlns:a16="http://schemas.microsoft.com/office/drawing/2014/main" id="{9763D381-78D9-417C-AFC1-C91B91A2F5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8" y="1319"/>
                <a:ext cx="1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1" name="Freeform 1329">
                <a:extLst>
                  <a:ext uri="{FF2B5EF4-FFF2-40B4-BE49-F238E27FC236}">
                    <a16:creationId xmlns:a16="http://schemas.microsoft.com/office/drawing/2014/main" id="{FD787679-C43E-42CA-A585-AC9D96F96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1" y="1384"/>
                <a:ext cx="18" cy="9"/>
              </a:xfrm>
              <a:custGeom>
                <a:avLst/>
                <a:gdLst>
                  <a:gd name="T0" fmla="*/ 126 w 126"/>
                  <a:gd name="T1" fmla="*/ 18 h 63"/>
                  <a:gd name="T2" fmla="*/ 32 w 126"/>
                  <a:gd name="T3" fmla="*/ 0 h 63"/>
                  <a:gd name="T4" fmla="*/ 1 w 126"/>
                  <a:gd name="T5" fmla="*/ 0 h 63"/>
                  <a:gd name="T6" fmla="*/ 0 w 126"/>
                  <a:gd name="T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63">
                    <a:moveTo>
                      <a:pt x="126" y="18"/>
                    </a:moveTo>
                    <a:lnTo>
                      <a:pt x="32" y="0"/>
                    </a:lnTo>
                    <a:lnTo>
                      <a:pt x="1" y="0"/>
                    </a:lnTo>
                    <a:lnTo>
                      <a:pt x="0" y="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2" name="Freeform 1330">
                <a:extLst>
                  <a:ext uri="{FF2B5EF4-FFF2-40B4-BE49-F238E27FC236}">
                    <a16:creationId xmlns:a16="http://schemas.microsoft.com/office/drawing/2014/main" id="{873F2C41-4345-4F17-B351-D9833F8CF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1393"/>
                <a:ext cx="40" cy="31"/>
              </a:xfrm>
              <a:custGeom>
                <a:avLst/>
                <a:gdLst>
                  <a:gd name="T0" fmla="*/ 0 w 282"/>
                  <a:gd name="T1" fmla="*/ 91 h 218"/>
                  <a:gd name="T2" fmla="*/ 16 w 282"/>
                  <a:gd name="T3" fmla="*/ 91 h 218"/>
                  <a:gd name="T4" fmla="*/ 139 w 282"/>
                  <a:gd name="T5" fmla="*/ 218 h 218"/>
                  <a:gd name="T6" fmla="*/ 218 w 282"/>
                  <a:gd name="T7" fmla="*/ 171 h 218"/>
                  <a:gd name="T8" fmla="*/ 265 w 282"/>
                  <a:gd name="T9" fmla="*/ 188 h 218"/>
                  <a:gd name="T10" fmla="*/ 282 w 282"/>
                  <a:gd name="T11" fmla="*/ 110 h 218"/>
                  <a:gd name="T12" fmla="*/ 268 w 282"/>
                  <a:gd name="T1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2" h="218">
                    <a:moveTo>
                      <a:pt x="0" y="91"/>
                    </a:moveTo>
                    <a:lnTo>
                      <a:pt x="16" y="91"/>
                    </a:lnTo>
                    <a:lnTo>
                      <a:pt x="139" y="218"/>
                    </a:lnTo>
                    <a:lnTo>
                      <a:pt x="218" y="171"/>
                    </a:lnTo>
                    <a:lnTo>
                      <a:pt x="265" y="188"/>
                    </a:lnTo>
                    <a:lnTo>
                      <a:pt x="282" y="110"/>
                    </a:lnTo>
                    <a:lnTo>
                      <a:pt x="26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3" name="Freeform 1331">
                <a:extLst>
                  <a:ext uri="{FF2B5EF4-FFF2-40B4-BE49-F238E27FC236}">
                    <a16:creationId xmlns:a16="http://schemas.microsoft.com/office/drawing/2014/main" id="{2AC2B4FC-4FB6-4B53-81A1-A5B37AAC4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1386"/>
                <a:ext cx="34" cy="7"/>
              </a:xfrm>
              <a:custGeom>
                <a:avLst/>
                <a:gdLst>
                  <a:gd name="T0" fmla="*/ 235 w 235"/>
                  <a:gd name="T1" fmla="*/ 50 h 50"/>
                  <a:gd name="T2" fmla="*/ 125 w 235"/>
                  <a:gd name="T3" fmla="*/ 48 h 50"/>
                  <a:gd name="T4" fmla="*/ 0 w 235"/>
                  <a:gd name="T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5" h="50">
                    <a:moveTo>
                      <a:pt x="235" y="50"/>
                    </a:moveTo>
                    <a:lnTo>
                      <a:pt x="125" y="4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4" name="Line 1332">
                <a:extLst>
                  <a:ext uri="{FF2B5EF4-FFF2-40B4-BE49-F238E27FC236}">
                    <a16:creationId xmlns:a16="http://schemas.microsoft.com/office/drawing/2014/main" id="{A3215400-4867-4394-BB57-89A87A196C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3" y="1386"/>
                <a:ext cx="4" cy="2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5" name="Freeform 1333">
                <a:extLst>
                  <a:ext uri="{FF2B5EF4-FFF2-40B4-BE49-F238E27FC236}">
                    <a16:creationId xmlns:a16="http://schemas.microsoft.com/office/drawing/2014/main" id="{D2B9835C-8EE0-49B1-A661-768009596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9" y="1362"/>
                <a:ext cx="54" cy="24"/>
              </a:xfrm>
              <a:custGeom>
                <a:avLst/>
                <a:gdLst>
                  <a:gd name="T0" fmla="*/ 378 w 378"/>
                  <a:gd name="T1" fmla="*/ 0 h 168"/>
                  <a:gd name="T2" fmla="*/ 158 w 378"/>
                  <a:gd name="T3" fmla="*/ 60 h 168"/>
                  <a:gd name="T4" fmla="*/ 111 w 378"/>
                  <a:gd name="T5" fmla="*/ 12 h 168"/>
                  <a:gd name="T6" fmla="*/ 1 w 378"/>
                  <a:gd name="T7" fmla="*/ 105 h 168"/>
                  <a:gd name="T8" fmla="*/ 0 w 378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68">
                    <a:moveTo>
                      <a:pt x="378" y="0"/>
                    </a:moveTo>
                    <a:lnTo>
                      <a:pt x="158" y="60"/>
                    </a:lnTo>
                    <a:lnTo>
                      <a:pt x="111" y="12"/>
                    </a:lnTo>
                    <a:lnTo>
                      <a:pt x="1" y="105"/>
                    </a:lnTo>
                    <a:lnTo>
                      <a:pt x="0" y="1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6" name="Freeform 1334">
                <a:extLst>
                  <a:ext uri="{FF2B5EF4-FFF2-40B4-BE49-F238E27FC236}">
                    <a16:creationId xmlns:a16="http://schemas.microsoft.com/office/drawing/2014/main" id="{FD0DDEF4-CD34-4D31-9650-CAFDF7238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1362"/>
                <a:ext cx="56" cy="127"/>
              </a:xfrm>
              <a:custGeom>
                <a:avLst/>
                <a:gdLst>
                  <a:gd name="T0" fmla="*/ 391 w 391"/>
                  <a:gd name="T1" fmla="*/ 883 h 883"/>
                  <a:gd name="T2" fmla="*/ 302 w 391"/>
                  <a:gd name="T3" fmla="*/ 852 h 883"/>
                  <a:gd name="T4" fmla="*/ 304 w 391"/>
                  <a:gd name="T5" fmla="*/ 678 h 883"/>
                  <a:gd name="T6" fmla="*/ 226 w 391"/>
                  <a:gd name="T7" fmla="*/ 662 h 883"/>
                  <a:gd name="T8" fmla="*/ 180 w 391"/>
                  <a:gd name="T9" fmla="*/ 599 h 883"/>
                  <a:gd name="T10" fmla="*/ 148 w 391"/>
                  <a:gd name="T11" fmla="*/ 599 h 883"/>
                  <a:gd name="T12" fmla="*/ 87 w 391"/>
                  <a:gd name="T13" fmla="*/ 519 h 883"/>
                  <a:gd name="T14" fmla="*/ 56 w 391"/>
                  <a:gd name="T15" fmla="*/ 503 h 883"/>
                  <a:gd name="T16" fmla="*/ 9 w 391"/>
                  <a:gd name="T17" fmla="*/ 423 h 883"/>
                  <a:gd name="T18" fmla="*/ 88 w 391"/>
                  <a:gd name="T19" fmla="*/ 409 h 883"/>
                  <a:gd name="T20" fmla="*/ 121 w 391"/>
                  <a:gd name="T21" fmla="*/ 284 h 883"/>
                  <a:gd name="T22" fmla="*/ 232 w 391"/>
                  <a:gd name="T23" fmla="*/ 239 h 883"/>
                  <a:gd name="T24" fmla="*/ 248 w 391"/>
                  <a:gd name="T25" fmla="*/ 177 h 883"/>
                  <a:gd name="T26" fmla="*/ 218 w 391"/>
                  <a:gd name="T27" fmla="*/ 144 h 883"/>
                  <a:gd name="T28" fmla="*/ 31 w 391"/>
                  <a:gd name="T29" fmla="*/ 95 h 883"/>
                  <a:gd name="T30" fmla="*/ 0 w 391"/>
                  <a:gd name="T31" fmla="*/ 0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1" h="883">
                    <a:moveTo>
                      <a:pt x="391" y="883"/>
                    </a:moveTo>
                    <a:lnTo>
                      <a:pt x="302" y="852"/>
                    </a:lnTo>
                    <a:lnTo>
                      <a:pt x="304" y="678"/>
                    </a:lnTo>
                    <a:lnTo>
                      <a:pt x="226" y="662"/>
                    </a:lnTo>
                    <a:lnTo>
                      <a:pt x="180" y="599"/>
                    </a:lnTo>
                    <a:lnTo>
                      <a:pt x="148" y="599"/>
                    </a:lnTo>
                    <a:lnTo>
                      <a:pt x="87" y="519"/>
                    </a:lnTo>
                    <a:lnTo>
                      <a:pt x="56" y="503"/>
                    </a:lnTo>
                    <a:lnTo>
                      <a:pt x="9" y="423"/>
                    </a:lnTo>
                    <a:lnTo>
                      <a:pt x="88" y="409"/>
                    </a:lnTo>
                    <a:lnTo>
                      <a:pt x="121" y="284"/>
                    </a:lnTo>
                    <a:lnTo>
                      <a:pt x="232" y="239"/>
                    </a:lnTo>
                    <a:lnTo>
                      <a:pt x="248" y="177"/>
                    </a:lnTo>
                    <a:lnTo>
                      <a:pt x="218" y="144"/>
                    </a:lnTo>
                    <a:lnTo>
                      <a:pt x="31" y="9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7" name="Freeform 1335">
                <a:extLst>
                  <a:ext uri="{FF2B5EF4-FFF2-40B4-BE49-F238E27FC236}">
                    <a16:creationId xmlns:a16="http://schemas.microsoft.com/office/drawing/2014/main" id="{353B4A19-61AB-488C-91DB-19656DABE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" y="1433"/>
                <a:ext cx="100" cy="90"/>
              </a:xfrm>
              <a:custGeom>
                <a:avLst/>
                <a:gdLst>
                  <a:gd name="T0" fmla="*/ 4 w 697"/>
                  <a:gd name="T1" fmla="*/ 0 h 633"/>
                  <a:gd name="T2" fmla="*/ 0 w 697"/>
                  <a:gd name="T3" fmla="*/ 2 h 633"/>
                  <a:gd name="T4" fmla="*/ 14 w 697"/>
                  <a:gd name="T5" fmla="*/ 48 h 633"/>
                  <a:gd name="T6" fmla="*/ 140 w 697"/>
                  <a:gd name="T7" fmla="*/ 19 h 633"/>
                  <a:gd name="T8" fmla="*/ 202 w 697"/>
                  <a:gd name="T9" fmla="*/ 99 h 633"/>
                  <a:gd name="T10" fmla="*/ 264 w 697"/>
                  <a:gd name="T11" fmla="*/ 131 h 633"/>
                  <a:gd name="T12" fmla="*/ 279 w 697"/>
                  <a:gd name="T13" fmla="*/ 193 h 633"/>
                  <a:gd name="T14" fmla="*/ 200 w 697"/>
                  <a:gd name="T15" fmla="*/ 240 h 633"/>
                  <a:gd name="T16" fmla="*/ 183 w 697"/>
                  <a:gd name="T17" fmla="*/ 317 h 633"/>
                  <a:gd name="T18" fmla="*/ 230 w 697"/>
                  <a:gd name="T19" fmla="*/ 381 h 633"/>
                  <a:gd name="T20" fmla="*/ 213 w 697"/>
                  <a:gd name="T21" fmla="*/ 443 h 633"/>
                  <a:gd name="T22" fmla="*/ 88 w 697"/>
                  <a:gd name="T23" fmla="*/ 441 h 633"/>
                  <a:gd name="T24" fmla="*/ 103 w 697"/>
                  <a:gd name="T25" fmla="*/ 473 h 633"/>
                  <a:gd name="T26" fmla="*/ 181 w 697"/>
                  <a:gd name="T27" fmla="*/ 474 h 633"/>
                  <a:gd name="T28" fmla="*/ 211 w 697"/>
                  <a:gd name="T29" fmla="*/ 569 h 633"/>
                  <a:gd name="T30" fmla="*/ 319 w 697"/>
                  <a:gd name="T31" fmla="*/ 633 h 633"/>
                  <a:gd name="T32" fmla="*/ 399 w 697"/>
                  <a:gd name="T33" fmla="*/ 602 h 633"/>
                  <a:gd name="T34" fmla="*/ 496 w 697"/>
                  <a:gd name="T35" fmla="*/ 416 h 633"/>
                  <a:gd name="T36" fmla="*/ 542 w 697"/>
                  <a:gd name="T37" fmla="*/ 432 h 633"/>
                  <a:gd name="T38" fmla="*/ 557 w 697"/>
                  <a:gd name="T39" fmla="*/ 496 h 633"/>
                  <a:gd name="T40" fmla="*/ 697 w 697"/>
                  <a:gd name="T41" fmla="*/ 560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97" h="633">
                    <a:moveTo>
                      <a:pt x="4" y="0"/>
                    </a:moveTo>
                    <a:lnTo>
                      <a:pt x="0" y="2"/>
                    </a:lnTo>
                    <a:lnTo>
                      <a:pt x="14" y="48"/>
                    </a:lnTo>
                    <a:lnTo>
                      <a:pt x="140" y="19"/>
                    </a:lnTo>
                    <a:lnTo>
                      <a:pt x="202" y="99"/>
                    </a:lnTo>
                    <a:lnTo>
                      <a:pt x="264" y="131"/>
                    </a:lnTo>
                    <a:lnTo>
                      <a:pt x="279" y="193"/>
                    </a:lnTo>
                    <a:lnTo>
                      <a:pt x="200" y="240"/>
                    </a:lnTo>
                    <a:lnTo>
                      <a:pt x="183" y="317"/>
                    </a:lnTo>
                    <a:lnTo>
                      <a:pt x="230" y="381"/>
                    </a:lnTo>
                    <a:lnTo>
                      <a:pt x="213" y="443"/>
                    </a:lnTo>
                    <a:lnTo>
                      <a:pt x="88" y="441"/>
                    </a:lnTo>
                    <a:lnTo>
                      <a:pt x="103" y="473"/>
                    </a:lnTo>
                    <a:lnTo>
                      <a:pt x="181" y="474"/>
                    </a:lnTo>
                    <a:lnTo>
                      <a:pt x="211" y="569"/>
                    </a:lnTo>
                    <a:lnTo>
                      <a:pt x="319" y="633"/>
                    </a:lnTo>
                    <a:lnTo>
                      <a:pt x="399" y="602"/>
                    </a:lnTo>
                    <a:lnTo>
                      <a:pt x="496" y="416"/>
                    </a:lnTo>
                    <a:lnTo>
                      <a:pt x="542" y="432"/>
                    </a:lnTo>
                    <a:lnTo>
                      <a:pt x="557" y="496"/>
                    </a:lnTo>
                    <a:lnTo>
                      <a:pt x="697" y="56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8" name="Freeform 1336">
                <a:extLst>
                  <a:ext uri="{FF2B5EF4-FFF2-40B4-BE49-F238E27FC236}">
                    <a16:creationId xmlns:a16="http://schemas.microsoft.com/office/drawing/2014/main" id="{7C04D20C-B3F5-415C-A4BB-FDF062030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" y="1513"/>
                <a:ext cx="27" cy="55"/>
              </a:xfrm>
              <a:custGeom>
                <a:avLst/>
                <a:gdLst>
                  <a:gd name="T0" fmla="*/ 185 w 185"/>
                  <a:gd name="T1" fmla="*/ 0 h 384"/>
                  <a:gd name="T2" fmla="*/ 166 w 185"/>
                  <a:gd name="T3" fmla="*/ 235 h 384"/>
                  <a:gd name="T4" fmla="*/ 0 w 185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5" h="384">
                    <a:moveTo>
                      <a:pt x="185" y="0"/>
                    </a:moveTo>
                    <a:lnTo>
                      <a:pt x="166" y="235"/>
                    </a:lnTo>
                    <a:lnTo>
                      <a:pt x="0" y="38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9" name="Freeform 1337">
                <a:extLst>
                  <a:ext uri="{FF2B5EF4-FFF2-40B4-BE49-F238E27FC236}">
                    <a16:creationId xmlns:a16="http://schemas.microsoft.com/office/drawing/2014/main" id="{179B9A66-0AE1-45E0-A8FA-E01B239EB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7" y="1489"/>
                <a:ext cx="22" cy="24"/>
              </a:xfrm>
              <a:custGeom>
                <a:avLst/>
                <a:gdLst>
                  <a:gd name="T0" fmla="*/ 0 w 155"/>
                  <a:gd name="T1" fmla="*/ 171 h 171"/>
                  <a:gd name="T2" fmla="*/ 17 w 155"/>
                  <a:gd name="T3" fmla="*/ 77 h 171"/>
                  <a:gd name="T4" fmla="*/ 155 w 155"/>
                  <a:gd name="T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171">
                    <a:moveTo>
                      <a:pt x="0" y="171"/>
                    </a:moveTo>
                    <a:lnTo>
                      <a:pt x="17" y="77"/>
                    </a:lnTo>
                    <a:lnTo>
                      <a:pt x="15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0" name="Freeform 1338">
                <a:extLst>
                  <a:ext uri="{FF2B5EF4-FFF2-40B4-BE49-F238E27FC236}">
                    <a16:creationId xmlns:a16="http://schemas.microsoft.com/office/drawing/2014/main" id="{3B5E96E4-932E-4089-A176-980D88410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" y="1476"/>
                <a:ext cx="79" cy="13"/>
              </a:xfrm>
              <a:custGeom>
                <a:avLst/>
                <a:gdLst>
                  <a:gd name="T0" fmla="*/ 557 w 557"/>
                  <a:gd name="T1" fmla="*/ 5 h 91"/>
                  <a:gd name="T2" fmla="*/ 162 w 557"/>
                  <a:gd name="T3" fmla="*/ 0 h 91"/>
                  <a:gd name="T4" fmla="*/ 0 w 557"/>
                  <a:gd name="T5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7" h="91">
                    <a:moveTo>
                      <a:pt x="557" y="5"/>
                    </a:moveTo>
                    <a:lnTo>
                      <a:pt x="162" y="0"/>
                    </a:lnTo>
                    <a:lnTo>
                      <a:pt x="0" y="9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1" name="Freeform 1339">
                <a:extLst>
                  <a:ext uri="{FF2B5EF4-FFF2-40B4-BE49-F238E27FC236}">
                    <a16:creationId xmlns:a16="http://schemas.microsoft.com/office/drawing/2014/main" id="{2157C385-6D4F-4D83-8005-2B6AE0274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431"/>
                <a:ext cx="53" cy="47"/>
              </a:xfrm>
              <a:custGeom>
                <a:avLst/>
                <a:gdLst>
                  <a:gd name="T0" fmla="*/ 0 w 368"/>
                  <a:gd name="T1" fmla="*/ 184 h 327"/>
                  <a:gd name="T2" fmla="*/ 32 w 368"/>
                  <a:gd name="T3" fmla="*/ 200 h 327"/>
                  <a:gd name="T4" fmla="*/ 93 w 368"/>
                  <a:gd name="T5" fmla="*/ 295 h 327"/>
                  <a:gd name="T6" fmla="*/ 155 w 368"/>
                  <a:gd name="T7" fmla="*/ 327 h 327"/>
                  <a:gd name="T8" fmla="*/ 205 w 368"/>
                  <a:gd name="T9" fmla="*/ 187 h 327"/>
                  <a:gd name="T10" fmla="*/ 284 w 368"/>
                  <a:gd name="T11" fmla="*/ 94 h 327"/>
                  <a:gd name="T12" fmla="*/ 269 w 368"/>
                  <a:gd name="T13" fmla="*/ 15 h 327"/>
                  <a:gd name="T14" fmla="*/ 285 w 368"/>
                  <a:gd name="T15" fmla="*/ 0 h 327"/>
                  <a:gd name="T16" fmla="*/ 368 w 368"/>
                  <a:gd name="T17" fmla="*/ 1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8" h="327">
                    <a:moveTo>
                      <a:pt x="0" y="184"/>
                    </a:moveTo>
                    <a:lnTo>
                      <a:pt x="32" y="200"/>
                    </a:lnTo>
                    <a:lnTo>
                      <a:pt x="93" y="295"/>
                    </a:lnTo>
                    <a:lnTo>
                      <a:pt x="155" y="327"/>
                    </a:lnTo>
                    <a:lnTo>
                      <a:pt x="205" y="187"/>
                    </a:lnTo>
                    <a:lnTo>
                      <a:pt x="284" y="94"/>
                    </a:lnTo>
                    <a:lnTo>
                      <a:pt x="269" y="15"/>
                    </a:lnTo>
                    <a:lnTo>
                      <a:pt x="285" y="0"/>
                    </a:lnTo>
                    <a:lnTo>
                      <a:pt x="368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2" name="Freeform 1340">
                <a:extLst>
                  <a:ext uri="{FF2B5EF4-FFF2-40B4-BE49-F238E27FC236}">
                    <a16:creationId xmlns:a16="http://schemas.microsoft.com/office/drawing/2014/main" id="{D4FF9CDE-4BFB-4674-A439-0BC8EAE97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8" y="1386"/>
                <a:ext cx="13" cy="47"/>
              </a:xfrm>
              <a:custGeom>
                <a:avLst/>
                <a:gdLst>
                  <a:gd name="T0" fmla="*/ 0 w 91"/>
                  <a:gd name="T1" fmla="*/ 326 h 326"/>
                  <a:gd name="T2" fmla="*/ 91 w 91"/>
                  <a:gd name="T3" fmla="*/ 282 h 326"/>
                  <a:gd name="T4" fmla="*/ 79 w 91"/>
                  <a:gd name="T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326">
                    <a:moveTo>
                      <a:pt x="0" y="326"/>
                    </a:moveTo>
                    <a:lnTo>
                      <a:pt x="91" y="282"/>
                    </a:lnTo>
                    <a:lnTo>
                      <a:pt x="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3" name="Freeform 1341">
                <a:extLst>
                  <a:ext uri="{FF2B5EF4-FFF2-40B4-BE49-F238E27FC236}">
                    <a16:creationId xmlns:a16="http://schemas.microsoft.com/office/drawing/2014/main" id="{84EDAA7B-CCB5-4636-8C04-BF58FF45E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8" y="1657"/>
                <a:ext cx="44" cy="62"/>
              </a:xfrm>
              <a:custGeom>
                <a:avLst/>
                <a:gdLst>
                  <a:gd name="T0" fmla="*/ 16 w 309"/>
                  <a:gd name="T1" fmla="*/ 0 h 434"/>
                  <a:gd name="T2" fmla="*/ 0 w 309"/>
                  <a:gd name="T3" fmla="*/ 63 h 434"/>
                  <a:gd name="T4" fmla="*/ 139 w 309"/>
                  <a:gd name="T5" fmla="*/ 159 h 434"/>
                  <a:gd name="T6" fmla="*/ 250 w 309"/>
                  <a:gd name="T7" fmla="*/ 144 h 434"/>
                  <a:gd name="T8" fmla="*/ 296 w 309"/>
                  <a:gd name="T9" fmla="*/ 161 h 434"/>
                  <a:gd name="T10" fmla="*/ 309 w 309"/>
                  <a:gd name="T11" fmla="*/ 318 h 434"/>
                  <a:gd name="T12" fmla="*/ 190 w 309"/>
                  <a:gd name="T13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9" h="434">
                    <a:moveTo>
                      <a:pt x="16" y="0"/>
                    </a:moveTo>
                    <a:lnTo>
                      <a:pt x="0" y="63"/>
                    </a:lnTo>
                    <a:lnTo>
                      <a:pt x="139" y="159"/>
                    </a:lnTo>
                    <a:lnTo>
                      <a:pt x="250" y="144"/>
                    </a:lnTo>
                    <a:lnTo>
                      <a:pt x="296" y="161"/>
                    </a:lnTo>
                    <a:lnTo>
                      <a:pt x="309" y="318"/>
                    </a:lnTo>
                    <a:lnTo>
                      <a:pt x="190" y="4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4" name="Freeform 1342">
                <a:extLst>
                  <a:ext uri="{FF2B5EF4-FFF2-40B4-BE49-F238E27FC236}">
                    <a16:creationId xmlns:a16="http://schemas.microsoft.com/office/drawing/2014/main" id="{5C2DEEBE-8923-48CF-BB5F-82E20B134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7" y="1571"/>
                <a:ext cx="50" cy="77"/>
              </a:xfrm>
              <a:custGeom>
                <a:avLst/>
                <a:gdLst>
                  <a:gd name="T0" fmla="*/ 352 w 352"/>
                  <a:gd name="T1" fmla="*/ 538 h 538"/>
                  <a:gd name="T2" fmla="*/ 337 w 352"/>
                  <a:gd name="T3" fmla="*/ 522 h 538"/>
                  <a:gd name="T4" fmla="*/ 108 w 352"/>
                  <a:gd name="T5" fmla="*/ 80 h 538"/>
                  <a:gd name="T6" fmla="*/ 0 w 352"/>
                  <a:gd name="T7" fmla="*/ 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2" h="538">
                    <a:moveTo>
                      <a:pt x="352" y="538"/>
                    </a:moveTo>
                    <a:lnTo>
                      <a:pt x="337" y="522"/>
                    </a:lnTo>
                    <a:lnTo>
                      <a:pt x="108" y="8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5" name="Line 1343">
                <a:extLst>
                  <a:ext uri="{FF2B5EF4-FFF2-40B4-BE49-F238E27FC236}">
                    <a16:creationId xmlns:a16="http://schemas.microsoft.com/office/drawing/2014/main" id="{497321B2-7229-4280-9963-FE8AB4A977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7" y="1568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6" name="Freeform 1344">
                <a:extLst>
                  <a:ext uri="{FF2B5EF4-FFF2-40B4-BE49-F238E27FC236}">
                    <a16:creationId xmlns:a16="http://schemas.microsoft.com/office/drawing/2014/main" id="{5581F8AB-7CF0-4D30-A824-C07C96FB7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" y="1648"/>
                <a:ext cx="73" cy="97"/>
              </a:xfrm>
              <a:custGeom>
                <a:avLst/>
                <a:gdLst>
                  <a:gd name="T0" fmla="*/ 511 w 511"/>
                  <a:gd name="T1" fmla="*/ 0 h 682"/>
                  <a:gd name="T2" fmla="*/ 240 w 511"/>
                  <a:gd name="T3" fmla="*/ 325 h 682"/>
                  <a:gd name="T4" fmla="*/ 287 w 511"/>
                  <a:gd name="T5" fmla="*/ 357 h 682"/>
                  <a:gd name="T6" fmla="*/ 318 w 511"/>
                  <a:gd name="T7" fmla="*/ 404 h 682"/>
                  <a:gd name="T8" fmla="*/ 315 w 511"/>
                  <a:gd name="T9" fmla="*/ 592 h 682"/>
                  <a:gd name="T10" fmla="*/ 17 w 511"/>
                  <a:gd name="T11" fmla="*/ 636 h 682"/>
                  <a:gd name="T12" fmla="*/ 0 w 511"/>
                  <a:gd name="T13" fmla="*/ 682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1" h="682">
                    <a:moveTo>
                      <a:pt x="511" y="0"/>
                    </a:moveTo>
                    <a:lnTo>
                      <a:pt x="240" y="325"/>
                    </a:lnTo>
                    <a:lnTo>
                      <a:pt x="287" y="357"/>
                    </a:lnTo>
                    <a:lnTo>
                      <a:pt x="318" y="404"/>
                    </a:lnTo>
                    <a:lnTo>
                      <a:pt x="315" y="592"/>
                    </a:lnTo>
                    <a:lnTo>
                      <a:pt x="17" y="636"/>
                    </a:lnTo>
                    <a:lnTo>
                      <a:pt x="0" y="6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7" name="Freeform 1345">
                <a:extLst>
                  <a:ext uri="{FF2B5EF4-FFF2-40B4-BE49-F238E27FC236}">
                    <a16:creationId xmlns:a16="http://schemas.microsoft.com/office/drawing/2014/main" id="{C57F2A60-5370-4301-928F-A3F3482A9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7" y="1648"/>
                <a:ext cx="90" cy="29"/>
              </a:xfrm>
              <a:custGeom>
                <a:avLst/>
                <a:gdLst>
                  <a:gd name="T0" fmla="*/ 633 w 633"/>
                  <a:gd name="T1" fmla="*/ 138 h 207"/>
                  <a:gd name="T2" fmla="*/ 629 w 633"/>
                  <a:gd name="T3" fmla="*/ 134 h 207"/>
                  <a:gd name="T4" fmla="*/ 565 w 633"/>
                  <a:gd name="T5" fmla="*/ 164 h 207"/>
                  <a:gd name="T6" fmla="*/ 457 w 633"/>
                  <a:gd name="T7" fmla="*/ 85 h 207"/>
                  <a:gd name="T8" fmla="*/ 267 w 633"/>
                  <a:gd name="T9" fmla="*/ 207 h 207"/>
                  <a:gd name="T10" fmla="*/ 139 w 633"/>
                  <a:gd name="T11" fmla="*/ 174 h 207"/>
                  <a:gd name="T12" fmla="*/ 125 w 633"/>
                  <a:gd name="T13" fmla="*/ 79 h 207"/>
                  <a:gd name="T14" fmla="*/ 0 w 633"/>
                  <a:gd name="T15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3" h="207">
                    <a:moveTo>
                      <a:pt x="633" y="138"/>
                    </a:moveTo>
                    <a:lnTo>
                      <a:pt x="629" y="134"/>
                    </a:lnTo>
                    <a:lnTo>
                      <a:pt x="565" y="164"/>
                    </a:lnTo>
                    <a:lnTo>
                      <a:pt x="457" y="85"/>
                    </a:lnTo>
                    <a:lnTo>
                      <a:pt x="267" y="207"/>
                    </a:lnTo>
                    <a:lnTo>
                      <a:pt x="139" y="174"/>
                    </a:lnTo>
                    <a:lnTo>
                      <a:pt x="125" y="7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8" name="Line 1346">
                <a:extLst>
                  <a:ext uri="{FF2B5EF4-FFF2-40B4-BE49-F238E27FC236}">
                    <a16:creationId xmlns:a16="http://schemas.microsoft.com/office/drawing/2014/main" id="{EC97E3A0-2248-491E-B1A1-A9C8EE9D14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7" y="1568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9" name="Freeform 1347">
                <a:extLst>
                  <a:ext uri="{FF2B5EF4-FFF2-40B4-BE49-F238E27FC236}">
                    <a16:creationId xmlns:a16="http://schemas.microsoft.com/office/drawing/2014/main" id="{83A57529-0995-46D0-8646-6A9C533C6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2" y="1571"/>
                <a:ext cx="135" cy="15"/>
              </a:xfrm>
              <a:custGeom>
                <a:avLst/>
                <a:gdLst>
                  <a:gd name="T0" fmla="*/ 941 w 941"/>
                  <a:gd name="T1" fmla="*/ 0 h 106"/>
                  <a:gd name="T2" fmla="*/ 673 w 941"/>
                  <a:gd name="T3" fmla="*/ 106 h 106"/>
                  <a:gd name="T4" fmla="*/ 0 w 941"/>
                  <a:gd name="T5" fmla="*/ 4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1" h="106">
                    <a:moveTo>
                      <a:pt x="941" y="0"/>
                    </a:moveTo>
                    <a:lnTo>
                      <a:pt x="673" y="106"/>
                    </a:lnTo>
                    <a:lnTo>
                      <a:pt x="0" y="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0" name="Freeform 1348">
                <a:extLst>
                  <a:ext uri="{FF2B5EF4-FFF2-40B4-BE49-F238E27FC236}">
                    <a16:creationId xmlns:a16="http://schemas.microsoft.com/office/drawing/2014/main" id="{0FC426BA-7D60-4E06-9279-396AAF7D7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3" y="1415"/>
                <a:ext cx="77" cy="100"/>
              </a:xfrm>
              <a:custGeom>
                <a:avLst/>
                <a:gdLst>
                  <a:gd name="T0" fmla="*/ 541 w 541"/>
                  <a:gd name="T1" fmla="*/ 697 h 697"/>
                  <a:gd name="T2" fmla="*/ 310 w 541"/>
                  <a:gd name="T3" fmla="*/ 396 h 697"/>
                  <a:gd name="T4" fmla="*/ 200 w 541"/>
                  <a:gd name="T5" fmla="*/ 457 h 697"/>
                  <a:gd name="T6" fmla="*/ 91 w 541"/>
                  <a:gd name="T7" fmla="*/ 424 h 697"/>
                  <a:gd name="T8" fmla="*/ 63 w 541"/>
                  <a:gd name="T9" fmla="*/ 221 h 697"/>
                  <a:gd name="T10" fmla="*/ 0 w 541"/>
                  <a:gd name="T11" fmla="*/ 188 h 697"/>
                  <a:gd name="T12" fmla="*/ 2 w 541"/>
                  <a:gd name="T13" fmla="*/ 0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697">
                    <a:moveTo>
                      <a:pt x="541" y="697"/>
                    </a:moveTo>
                    <a:lnTo>
                      <a:pt x="310" y="396"/>
                    </a:lnTo>
                    <a:lnTo>
                      <a:pt x="200" y="457"/>
                    </a:lnTo>
                    <a:lnTo>
                      <a:pt x="91" y="424"/>
                    </a:lnTo>
                    <a:lnTo>
                      <a:pt x="63" y="221"/>
                    </a:lnTo>
                    <a:lnTo>
                      <a:pt x="0" y="188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1" name="Freeform 1349">
                <a:extLst>
                  <a:ext uri="{FF2B5EF4-FFF2-40B4-BE49-F238E27FC236}">
                    <a16:creationId xmlns:a16="http://schemas.microsoft.com/office/drawing/2014/main" id="{90044222-9733-4F7B-A21A-6C94986E0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8" y="1514"/>
                <a:ext cx="132" cy="21"/>
              </a:xfrm>
              <a:custGeom>
                <a:avLst/>
                <a:gdLst>
                  <a:gd name="T0" fmla="*/ 0 w 927"/>
                  <a:gd name="T1" fmla="*/ 150 h 150"/>
                  <a:gd name="T2" fmla="*/ 141 w 927"/>
                  <a:gd name="T3" fmla="*/ 136 h 150"/>
                  <a:gd name="T4" fmla="*/ 316 w 927"/>
                  <a:gd name="T5" fmla="*/ 29 h 150"/>
                  <a:gd name="T6" fmla="*/ 409 w 927"/>
                  <a:gd name="T7" fmla="*/ 78 h 150"/>
                  <a:gd name="T8" fmla="*/ 489 w 927"/>
                  <a:gd name="T9" fmla="*/ 0 h 150"/>
                  <a:gd name="T10" fmla="*/ 659 w 927"/>
                  <a:gd name="T11" fmla="*/ 128 h 150"/>
                  <a:gd name="T12" fmla="*/ 927 w 927"/>
                  <a:gd name="T13" fmla="*/ 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7" h="150">
                    <a:moveTo>
                      <a:pt x="0" y="150"/>
                    </a:moveTo>
                    <a:lnTo>
                      <a:pt x="141" y="136"/>
                    </a:lnTo>
                    <a:lnTo>
                      <a:pt x="316" y="29"/>
                    </a:lnTo>
                    <a:lnTo>
                      <a:pt x="409" y="78"/>
                    </a:lnTo>
                    <a:lnTo>
                      <a:pt x="489" y="0"/>
                    </a:lnTo>
                    <a:lnTo>
                      <a:pt x="659" y="128"/>
                    </a:lnTo>
                    <a:lnTo>
                      <a:pt x="927" y="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2" name="Freeform 1350">
                <a:extLst>
                  <a:ext uri="{FF2B5EF4-FFF2-40B4-BE49-F238E27FC236}">
                    <a16:creationId xmlns:a16="http://schemas.microsoft.com/office/drawing/2014/main" id="{6C9BB753-1212-4C07-A3ED-414E5C458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8" y="1476"/>
                <a:ext cx="60" cy="59"/>
              </a:xfrm>
              <a:custGeom>
                <a:avLst/>
                <a:gdLst>
                  <a:gd name="T0" fmla="*/ 0 w 417"/>
                  <a:gd name="T1" fmla="*/ 0 h 414"/>
                  <a:gd name="T2" fmla="*/ 156 w 417"/>
                  <a:gd name="T3" fmla="*/ 3 h 414"/>
                  <a:gd name="T4" fmla="*/ 417 w 417"/>
                  <a:gd name="T5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7" h="414">
                    <a:moveTo>
                      <a:pt x="0" y="0"/>
                    </a:moveTo>
                    <a:lnTo>
                      <a:pt x="156" y="3"/>
                    </a:lnTo>
                    <a:lnTo>
                      <a:pt x="417" y="4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3" name="Freeform 1351">
                <a:extLst>
                  <a:ext uri="{FF2B5EF4-FFF2-40B4-BE49-F238E27FC236}">
                    <a16:creationId xmlns:a16="http://schemas.microsoft.com/office/drawing/2014/main" id="{39B3D857-B450-4D8F-B1B9-4B725A30A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3" y="1535"/>
                <a:ext cx="40" cy="41"/>
              </a:xfrm>
              <a:custGeom>
                <a:avLst/>
                <a:gdLst>
                  <a:gd name="T0" fmla="*/ 33 w 280"/>
                  <a:gd name="T1" fmla="*/ 0 h 285"/>
                  <a:gd name="T2" fmla="*/ 0 w 280"/>
                  <a:gd name="T3" fmla="*/ 172 h 285"/>
                  <a:gd name="T4" fmla="*/ 155 w 280"/>
                  <a:gd name="T5" fmla="*/ 268 h 285"/>
                  <a:gd name="T6" fmla="*/ 250 w 280"/>
                  <a:gd name="T7" fmla="*/ 238 h 285"/>
                  <a:gd name="T8" fmla="*/ 280 w 280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285">
                    <a:moveTo>
                      <a:pt x="33" y="0"/>
                    </a:moveTo>
                    <a:lnTo>
                      <a:pt x="0" y="172"/>
                    </a:lnTo>
                    <a:lnTo>
                      <a:pt x="155" y="268"/>
                    </a:lnTo>
                    <a:lnTo>
                      <a:pt x="250" y="238"/>
                    </a:lnTo>
                    <a:lnTo>
                      <a:pt x="280" y="2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4" name="Freeform 1352">
                <a:extLst>
                  <a:ext uri="{FF2B5EF4-FFF2-40B4-BE49-F238E27FC236}">
                    <a16:creationId xmlns:a16="http://schemas.microsoft.com/office/drawing/2014/main" id="{295CC4D8-F04B-4E5B-94C8-62C691F1A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3" y="1578"/>
                <a:ext cx="88" cy="89"/>
              </a:xfrm>
              <a:custGeom>
                <a:avLst/>
                <a:gdLst>
                  <a:gd name="T0" fmla="*/ 622 w 622"/>
                  <a:gd name="T1" fmla="*/ 0 h 623"/>
                  <a:gd name="T2" fmla="*/ 538 w 622"/>
                  <a:gd name="T3" fmla="*/ 109 h 623"/>
                  <a:gd name="T4" fmla="*/ 397 w 622"/>
                  <a:gd name="T5" fmla="*/ 91 h 623"/>
                  <a:gd name="T6" fmla="*/ 333 w 622"/>
                  <a:gd name="T7" fmla="*/ 231 h 623"/>
                  <a:gd name="T8" fmla="*/ 239 w 622"/>
                  <a:gd name="T9" fmla="*/ 230 h 623"/>
                  <a:gd name="T10" fmla="*/ 67 w 622"/>
                  <a:gd name="T11" fmla="*/ 196 h 623"/>
                  <a:gd name="T12" fmla="*/ 18 w 622"/>
                  <a:gd name="T13" fmla="*/ 383 h 623"/>
                  <a:gd name="T14" fmla="*/ 63 w 622"/>
                  <a:gd name="T15" fmla="*/ 478 h 623"/>
                  <a:gd name="T16" fmla="*/ 0 w 622"/>
                  <a:gd name="T17" fmla="*/ 509 h 623"/>
                  <a:gd name="T18" fmla="*/ 46 w 622"/>
                  <a:gd name="T19" fmla="*/ 556 h 623"/>
                  <a:gd name="T20" fmla="*/ 45 w 622"/>
                  <a:gd name="T21" fmla="*/ 619 h 623"/>
                  <a:gd name="T22" fmla="*/ 34 w 622"/>
                  <a:gd name="T23" fmla="*/ 623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2" h="623">
                    <a:moveTo>
                      <a:pt x="622" y="0"/>
                    </a:moveTo>
                    <a:lnTo>
                      <a:pt x="538" y="109"/>
                    </a:lnTo>
                    <a:lnTo>
                      <a:pt x="397" y="91"/>
                    </a:lnTo>
                    <a:lnTo>
                      <a:pt x="333" y="231"/>
                    </a:lnTo>
                    <a:lnTo>
                      <a:pt x="239" y="230"/>
                    </a:lnTo>
                    <a:lnTo>
                      <a:pt x="67" y="196"/>
                    </a:lnTo>
                    <a:lnTo>
                      <a:pt x="18" y="383"/>
                    </a:lnTo>
                    <a:lnTo>
                      <a:pt x="63" y="478"/>
                    </a:lnTo>
                    <a:lnTo>
                      <a:pt x="0" y="509"/>
                    </a:lnTo>
                    <a:lnTo>
                      <a:pt x="46" y="556"/>
                    </a:lnTo>
                    <a:lnTo>
                      <a:pt x="45" y="619"/>
                    </a:lnTo>
                    <a:lnTo>
                      <a:pt x="34" y="6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5" name="Line 1353">
                <a:extLst>
                  <a:ext uri="{FF2B5EF4-FFF2-40B4-BE49-F238E27FC236}">
                    <a16:creationId xmlns:a16="http://schemas.microsoft.com/office/drawing/2014/main" id="{182D3B80-B22E-41D3-AB62-845B9671F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81" y="1577"/>
                <a:ext cx="2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6" name="Line 1354">
                <a:extLst>
                  <a:ext uri="{FF2B5EF4-FFF2-40B4-BE49-F238E27FC236}">
                    <a16:creationId xmlns:a16="http://schemas.microsoft.com/office/drawing/2014/main" id="{4F201959-C95B-49FE-9F46-D517C5D96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83" y="1576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7" name="Line 1355">
                <a:extLst>
                  <a:ext uri="{FF2B5EF4-FFF2-40B4-BE49-F238E27FC236}">
                    <a16:creationId xmlns:a16="http://schemas.microsoft.com/office/drawing/2014/main" id="{6097CAA6-605C-4D27-875E-650B2682B6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83" y="1576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8" name="Line 1356">
                <a:extLst>
                  <a:ext uri="{FF2B5EF4-FFF2-40B4-BE49-F238E27FC236}">
                    <a16:creationId xmlns:a16="http://schemas.microsoft.com/office/drawing/2014/main" id="{15C819B1-1159-48CD-AEB5-1BC74B752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81" y="1577"/>
                <a:ext cx="2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9" name="Freeform 1357">
                <a:extLst>
                  <a:ext uri="{FF2B5EF4-FFF2-40B4-BE49-F238E27FC236}">
                    <a16:creationId xmlns:a16="http://schemas.microsoft.com/office/drawing/2014/main" id="{1D45267A-BC24-460E-BFE4-896D8835B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7" y="1667"/>
                <a:ext cx="84" cy="161"/>
              </a:xfrm>
              <a:custGeom>
                <a:avLst/>
                <a:gdLst>
                  <a:gd name="T0" fmla="*/ 58 w 582"/>
                  <a:gd name="T1" fmla="*/ 1125 h 1125"/>
                  <a:gd name="T2" fmla="*/ 122 w 582"/>
                  <a:gd name="T3" fmla="*/ 1032 h 1125"/>
                  <a:gd name="T4" fmla="*/ 201 w 582"/>
                  <a:gd name="T5" fmla="*/ 1002 h 1125"/>
                  <a:gd name="T6" fmla="*/ 232 w 582"/>
                  <a:gd name="T7" fmla="*/ 955 h 1125"/>
                  <a:gd name="T8" fmla="*/ 235 w 582"/>
                  <a:gd name="T9" fmla="*/ 861 h 1125"/>
                  <a:gd name="T10" fmla="*/ 282 w 582"/>
                  <a:gd name="T11" fmla="*/ 831 h 1125"/>
                  <a:gd name="T12" fmla="*/ 298 w 582"/>
                  <a:gd name="T13" fmla="*/ 769 h 1125"/>
                  <a:gd name="T14" fmla="*/ 393 w 582"/>
                  <a:gd name="T15" fmla="*/ 707 h 1125"/>
                  <a:gd name="T16" fmla="*/ 394 w 582"/>
                  <a:gd name="T17" fmla="*/ 676 h 1125"/>
                  <a:gd name="T18" fmla="*/ 457 w 582"/>
                  <a:gd name="T19" fmla="*/ 629 h 1125"/>
                  <a:gd name="T20" fmla="*/ 567 w 582"/>
                  <a:gd name="T21" fmla="*/ 631 h 1125"/>
                  <a:gd name="T22" fmla="*/ 582 w 582"/>
                  <a:gd name="T23" fmla="*/ 615 h 1125"/>
                  <a:gd name="T24" fmla="*/ 488 w 582"/>
                  <a:gd name="T25" fmla="*/ 598 h 1125"/>
                  <a:gd name="T26" fmla="*/ 521 w 582"/>
                  <a:gd name="T27" fmla="*/ 552 h 1125"/>
                  <a:gd name="T28" fmla="*/ 474 w 582"/>
                  <a:gd name="T29" fmla="*/ 536 h 1125"/>
                  <a:gd name="T30" fmla="*/ 413 w 582"/>
                  <a:gd name="T31" fmla="*/ 456 h 1125"/>
                  <a:gd name="T32" fmla="*/ 491 w 582"/>
                  <a:gd name="T33" fmla="*/ 395 h 1125"/>
                  <a:gd name="T34" fmla="*/ 445 w 582"/>
                  <a:gd name="T35" fmla="*/ 331 h 1125"/>
                  <a:gd name="T36" fmla="*/ 493 w 582"/>
                  <a:gd name="T37" fmla="*/ 238 h 1125"/>
                  <a:gd name="T38" fmla="*/ 385 w 582"/>
                  <a:gd name="T39" fmla="*/ 237 h 1125"/>
                  <a:gd name="T40" fmla="*/ 384 w 582"/>
                  <a:gd name="T41" fmla="*/ 283 h 1125"/>
                  <a:gd name="T42" fmla="*/ 336 w 582"/>
                  <a:gd name="T43" fmla="*/ 283 h 1125"/>
                  <a:gd name="T44" fmla="*/ 322 w 582"/>
                  <a:gd name="T45" fmla="*/ 188 h 1125"/>
                  <a:gd name="T46" fmla="*/ 212 w 582"/>
                  <a:gd name="T47" fmla="*/ 171 h 1125"/>
                  <a:gd name="T48" fmla="*/ 196 w 582"/>
                  <a:gd name="T49" fmla="*/ 219 h 1125"/>
                  <a:gd name="T50" fmla="*/ 151 w 582"/>
                  <a:gd name="T51" fmla="*/ 108 h 1125"/>
                  <a:gd name="T52" fmla="*/ 88 w 582"/>
                  <a:gd name="T53" fmla="*/ 107 h 1125"/>
                  <a:gd name="T54" fmla="*/ 72 w 582"/>
                  <a:gd name="T55" fmla="*/ 91 h 1125"/>
                  <a:gd name="T56" fmla="*/ 58 w 582"/>
                  <a:gd name="T57" fmla="*/ 12 h 1125"/>
                  <a:gd name="T58" fmla="*/ 11 w 582"/>
                  <a:gd name="T59" fmla="*/ 12 h 1125"/>
                  <a:gd name="T60" fmla="*/ 0 w 582"/>
                  <a:gd name="T61" fmla="*/ 0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82" h="1125">
                    <a:moveTo>
                      <a:pt x="58" y="1125"/>
                    </a:moveTo>
                    <a:lnTo>
                      <a:pt x="122" y="1032"/>
                    </a:lnTo>
                    <a:lnTo>
                      <a:pt x="201" y="1002"/>
                    </a:lnTo>
                    <a:lnTo>
                      <a:pt x="232" y="955"/>
                    </a:lnTo>
                    <a:lnTo>
                      <a:pt x="235" y="861"/>
                    </a:lnTo>
                    <a:lnTo>
                      <a:pt x="282" y="831"/>
                    </a:lnTo>
                    <a:lnTo>
                      <a:pt x="298" y="769"/>
                    </a:lnTo>
                    <a:lnTo>
                      <a:pt x="393" y="707"/>
                    </a:lnTo>
                    <a:lnTo>
                      <a:pt x="394" y="676"/>
                    </a:lnTo>
                    <a:lnTo>
                      <a:pt x="457" y="629"/>
                    </a:lnTo>
                    <a:lnTo>
                      <a:pt x="567" y="631"/>
                    </a:lnTo>
                    <a:lnTo>
                      <a:pt x="582" y="615"/>
                    </a:lnTo>
                    <a:lnTo>
                      <a:pt x="488" y="598"/>
                    </a:lnTo>
                    <a:lnTo>
                      <a:pt x="521" y="552"/>
                    </a:lnTo>
                    <a:lnTo>
                      <a:pt x="474" y="536"/>
                    </a:lnTo>
                    <a:lnTo>
                      <a:pt x="413" y="456"/>
                    </a:lnTo>
                    <a:lnTo>
                      <a:pt x="491" y="395"/>
                    </a:lnTo>
                    <a:lnTo>
                      <a:pt x="445" y="331"/>
                    </a:lnTo>
                    <a:lnTo>
                      <a:pt x="493" y="238"/>
                    </a:lnTo>
                    <a:lnTo>
                      <a:pt x="385" y="237"/>
                    </a:lnTo>
                    <a:lnTo>
                      <a:pt x="384" y="283"/>
                    </a:lnTo>
                    <a:lnTo>
                      <a:pt x="336" y="283"/>
                    </a:lnTo>
                    <a:lnTo>
                      <a:pt x="322" y="188"/>
                    </a:lnTo>
                    <a:lnTo>
                      <a:pt x="212" y="171"/>
                    </a:lnTo>
                    <a:lnTo>
                      <a:pt x="196" y="219"/>
                    </a:lnTo>
                    <a:lnTo>
                      <a:pt x="151" y="108"/>
                    </a:lnTo>
                    <a:lnTo>
                      <a:pt x="88" y="107"/>
                    </a:lnTo>
                    <a:lnTo>
                      <a:pt x="72" y="91"/>
                    </a:lnTo>
                    <a:lnTo>
                      <a:pt x="58" y="12"/>
                    </a:lnTo>
                    <a:lnTo>
                      <a:pt x="11" y="1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0" name="Freeform 1358">
                <a:extLst>
                  <a:ext uri="{FF2B5EF4-FFF2-40B4-BE49-F238E27FC236}">
                    <a16:creationId xmlns:a16="http://schemas.microsoft.com/office/drawing/2014/main" id="{47F232DB-34BF-491D-AD2A-6A3C14698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1576"/>
                <a:ext cx="138" cy="94"/>
              </a:xfrm>
              <a:custGeom>
                <a:avLst/>
                <a:gdLst>
                  <a:gd name="T0" fmla="*/ 0 w 963"/>
                  <a:gd name="T1" fmla="*/ 0 h 657"/>
                  <a:gd name="T2" fmla="*/ 305 w 963"/>
                  <a:gd name="T3" fmla="*/ 601 h 657"/>
                  <a:gd name="T4" fmla="*/ 666 w 963"/>
                  <a:gd name="T5" fmla="*/ 606 h 657"/>
                  <a:gd name="T6" fmla="*/ 793 w 963"/>
                  <a:gd name="T7" fmla="*/ 498 h 657"/>
                  <a:gd name="T8" fmla="*/ 963 w 963"/>
                  <a:gd name="T9" fmla="*/ 657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3" h="657">
                    <a:moveTo>
                      <a:pt x="0" y="0"/>
                    </a:moveTo>
                    <a:lnTo>
                      <a:pt x="305" y="601"/>
                    </a:lnTo>
                    <a:lnTo>
                      <a:pt x="666" y="606"/>
                    </a:lnTo>
                    <a:lnTo>
                      <a:pt x="793" y="498"/>
                    </a:lnTo>
                    <a:lnTo>
                      <a:pt x="963" y="6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1" name="Line 1359">
                <a:extLst>
                  <a:ext uri="{FF2B5EF4-FFF2-40B4-BE49-F238E27FC236}">
                    <a16:creationId xmlns:a16="http://schemas.microsoft.com/office/drawing/2014/main" id="{C8990E92-3858-4BAA-819B-866AB9DB9F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24" y="1216"/>
                <a:ext cx="45" cy="3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2" name="Line 1360">
                <a:extLst>
                  <a:ext uri="{FF2B5EF4-FFF2-40B4-BE49-F238E27FC236}">
                    <a16:creationId xmlns:a16="http://schemas.microsoft.com/office/drawing/2014/main" id="{14A677F6-89C6-43F1-8438-98B58760E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35" y="1406"/>
                <a:ext cx="8" cy="5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3" name="Freeform 1361">
                <a:extLst>
                  <a:ext uri="{FF2B5EF4-FFF2-40B4-BE49-F238E27FC236}">
                    <a16:creationId xmlns:a16="http://schemas.microsoft.com/office/drawing/2014/main" id="{44AAFE96-3790-4BB5-A380-9730887E1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" y="1813"/>
                <a:ext cx="144" cy="46"/>
              </a:xfrm>
              <a:custGeom>
                <a:avLst/>
                <a:gdLst>
                  <a:gd name="T0" fmla="*/ 0 w 1005"/>
                  <a:gd name="T1" fmla="*/ 29 h 319"/>
                  <a:gd name="T2" fmla="*/ 236 w 1005"/>
                  <a:gd name="T3" fmla="*/ 0 h 319"/>
                  <a:gd name="T4" fmla="*/ 610 w 1005"/>
                  <a:gd name="T5" fmla="*/ 319 h 319"/>
                  <a:gd name="T6" fmla="*/ 767 w 1005"/>
                  <a:gd name="T7" fmla="*/ 306 h 319"/>
                  <a:gd name="T8" fmla="*/ 972 w 1005"/>
                  <a:gd name="T9" fmla="*/ 246 h 319"/>
                  <a:gd name="T10" fmla="*/ 989 w 1005"/>
                  <a:gd name="T11" fmla="*/ 105 h 319"/>
                  <a:gd name="T12" fmla="*/ 1005 w 1005"/>
                  <a:gd name="T13" fmla="*/ 105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5" h="319">
                    <a:moveTo>
                      <a:pt x="0" y="29"/>
                    </a:moveTo>
                    <a:lnTo>
                      <a:pt x="236" y="0"/>
                    </a:lnTo>
                    <a:lnTo>
                      <a:pt x="610" y="319"/>
                    </a:lnTo>
                    <a:lnTo>
                      <a:pt x="767" y="306"/>
                    </a:lnTo>
                    <a:lnTo>
                      <a:pt x="972" y="246"/>
                    </a:lnTo>
                    <a:lnTo>
                      <a:pt x="989" y="105"/>
                    </a:lnTo>
                    <a:lnTo>
                      <a:pt x="1005" y="1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4" name="Freeform 1362">
                <a:extLst>
                  <a:ext uri="{FF2B5EF4-FFF2-40B4-BE49-F238E27FC236}">
                    <a16:creationId xmlns:a16="http://schemas.microsoft.com/office/drawing/2014/main" id="{011AA109-F210-4144-974B-FA8E7D75D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" y="1828"/>
                <a:ext cx="173" cy="92"/>
              </a:xfrm>
              <a:custGeom>
                <a:avLst/>
                <a:gdLst>
                  <a:gd name="T0" fmla="*/ 1216 w 1216"/>
                  <a:gd name="T1" fmla="*/ 472 h 641"/>
                  <a:gd name="T2" fmla="*/ 994 w 1216"/>
                  <a:gd name="T3" fmla="*/ 641 h 641"/>
                  <a:gd name="T4" fmla="*/ 887 w 1216"/>
                  <a:gd name="T5" fmla="*/ 451 h 641"/>
                  <a:gd name="T6" fmla="*/ 589 w 1216"/>
                  <a:gd name="T7" fmla="*/ 495 h 641"/>
                  <a:gd name="T8" fmla="*/ 169 w 1216"/>
                  <a:gd name="T9" fmla="*/ 207 h 641"/>
                  <a:gd name="T10" fmla="*/ 31 w 1216"/>
                  <a:gd name="T11" fmla="*/ 0 h 641"/>
                  <a:gd name="T12" fmla="*/ 0 w 1216"/>
                  <a:gd name="T13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6" h="641">
                    <a:moveTo>
                      <a:pt x="1216" y="472"/>
                    </a:moveTo>
                    <a:lnTo>
                      <a:pt x="994" y="641"/>
                    </a:lnTo>
                    <a:lnTo>
                      <a:pt x="887" y="451"/>
                    </a:lnTo>
                    <a:lnTo>
                      <a:pt x="589" y="495"/>
                    </a:lnTo>
                    <a:lnTo>
                      <a:pt x="169" y="207"/>
                    </a:ln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5" name="Freeform 1363">
                <a:extLst>
                  <a:ext uri="{FF2B5EF4-FFF2-40B4-BE49-F238E27FC236}">
                    <a16:creationId xmlns:a16="http://schemas.microsoft.com/office/drawing/2014/main" id="{C90D847C-C430-4436-80E8-05798387D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1670"/>
                <a:ext cx="58" cy="226"/>
              </a:xfrm>
              <a:custGeom>
                <a:avLst/>
                <a:gdLst>
                  <a:gd name="T0" fmla="*/ 382 w 404"/>
                  <a:gd name="T1" fmla="*/ 0 h 1579"/>
                  <a:gd name="T2" fmla="*/ 358 w 404"/>
                  <a:gd name="T3" fmla="*/ 548 h 1579"/>
                  <a:gd name="T4" fmla="*/ 404 w 404"/>
                  <a:gd name="T5" fmla="*/ 628 h 1579"/>
                  <a:gd name="T6" fmla="*/ 0 w 404"/>
                  <a:gd name="T7" fmla="*/ 1499 h 1579"/>
                  <a:gd name="T8" fmla="*/ 93 w 404"/>
                  <a:gd name="T9" fmla="*/ 1579 h 1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4" h="1579">
                    <a:moveTo>
                      <a:pt x="382" y="0"/>
                    </a:moveTo>
                    <a:lnTo>
                      <a:pt x="358" y="548"/>
                    </a:lnTo>
                    <a:lnTo>
                      <a:pt x="404" y="628"/>
                    </a:lnTo>
                    <a:lnTo>
                      <a:pt x="0" y="1499"/>
                    </a:lnTo>
                    <a:lnTo>
                      <a:pt x="93" y="15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6" name="Freeform 1364">
                <a:extLst>
                  <a:ext uri="{FF2B5EF4-FFF2-40B4-BE49-F238E27FC236}">
                    <a16:creationId xmlns:a16="http://schemas.microsoft.com/office/drawing/2014/main" id="{B54E73CE-D306-4AAE-91C3-C0C40AE5E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9" y="1896"/>
                <a:ext cx="22" cy="53"/>
              </a:xfrm>
              <a:custGeom>
                <a:avLst/>
                <a:gdLst>
                  <a:gd name="T0" fmla="*/ 0 w 151"/>
                  <a:gd name="T1" fmla="*/ 0 h 375"/>
                  <a:gd name="T2" fmla="*/ 58 w 151"/>
                  <a:gd name="T3" fmla="*/ 342 h 375"/>
                  <a:gd name="T4" fmla="*/ 151 w 151"/>
                  <a:gd name="T5" fmla="*/ 375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375">
                    <a:moveTo>
                      <a:pt x="0" y="0"/>
                    </a:moveTo>
                    <a:lnTo>
                      <a:pt x="58" y="342"/>
                    </a:lnTo>
                    <a:lnTo>
                      <a:pt x="151" y="3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7" name="Freeform 1365">
                <a:extLst>
                  <a:ext uri="{FF2B5EF4-FFF2-40B4-BE49-F238E27FC236}">
                    <a16:creationId xmlns:a16="http://schemas.microsoft.com/office/drawing/2014/main" id="{DA209856-44FC-49E5-8CDB-3B61FD742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" y="1817"/>
                <a:ext cx="194" cy="294"/>
              </a:xfrm>
              <a:custGeom>
                <a:avLst/>
                <a:gdLst>
                  <a:gd name="T0" fmla="*/ 206 w 1358"/>
                  <a:gd name="T1" fmla="*/ 2005 h 2054"/>
                  <a:gd name="T2" fmla="*/ 394 w 1358"/>
                  <a:gd name="T3" fmla="*/ 2054 h 2054"/>
                  <a:gd name="T4" fmla="*/ 457 w 1358"/>
                  <a:gd name="T5" fmla="*/ 1993 h 2054"/>
                  <a:gd name="T6" fmla="*/ 601 w 1358"/>
                  <a:gd name="T7" fmla="*/ 2011 h 2054"/>
                  <a:gd name="T8" fmla="*/ 633 w 1358"/>
                  <a:gd name="T9" fmla="*/ 1933 h 2054"/>
                  <a:gd name="T10" fmla="*/ 744 w 1358"/>
                  <a:gd name="T11" fmla="*/ 1872 h 2054"/>
                  <a:gd name="T12" fmla="*/ 947 w 1358"/>
                  <a:gd name="T13" fmla="*/ 1969 h 2054"/>
                  <a:gd name="T14" fmla="*/ 995 w 1358"/>
                  <a:gd name="T15" fmla="*/ 1860 h 2054"/>
                  <a:gd name="T16" fmla="*/ 1136 w 1358"/>
                  <a:gd name="T17" fmla="*/ 1908 h 2054"/>
                  <a:gd name="T18" fmla="*/ 1134 w 1358"/>
                  <a:gd name="T19" fmla="*/ 2003 h 2054"/>
                  <a:gd name="T20" fmla="*/ 1306 w 1358"/>
                  <a:gd name="T21" fmla="*/ 2005 h 2054"/>
                  <a:gd name="T22" fmla="*/ 1358 w 1358"/>
                  <a:gd name="T23" fmla="*/ 1724 h 2054"/>
                  <a:gd name="T24" fmla="*/ 1311 w 1358"/>
                  <a:gd name="T25" fmla="*/ 1692 h 2054"/>
                  <a:gd name="T26" fmla="*/ 1202 w 1358"/>
                  <a:gd name="T27" fmla="*/ 1690 h 2054"/>
                  <a:gd name="T28" fmla="*/ 845 w 1358"/>
                  <a:gd name="T29" fmla="*/ 1388 h 2054"/>
                  <a:gd name="T30" fmla="*/ 735 w 1358"/>
                  <a:gd name="T31" fmla="*/ 1433 h 2054"/>
                  <a:gd name="T32" fmla="*/ 734 w 1358"/>
                  <a:gd name="T33" fmla="*/ 1527 h 2054"/>
                  <a:gd name="T34" fmla="*/ 608 w 1358"/>
                  <a:gd name="T35" fmla="*/ 1510 h 2054"/>
                  <a:gd name="T36" fmla="*/ 337 w 1358"/>
                  <a:gd name="T37" fmla="*/ 1647 h 2054"/>
                  <a:gd name="T38" fmla="*/ 292 w 1358"/>
                  <a:gd name="T39" fmla="*/ 1473 h 2054"/>
                  <a:gd name="T40" fmla="*/ 372 w 1358"/>
                  <a:gd name="T41" fmla="*/ 1428 h 2054"/>
                  <a:gd name="T42" fmla="*/ 418 w 1358"/>
                  <a:gd name="T43" fmla="*/ 1444 h 2054"/>
                  <a:gd name="T44" fmla="*/ 516 w 1358"/>
                  <a:gd name="T45" fmla="*/ 1225 h 2054"/>
                  <a:gd name="T46" fmla="*/ 629 w 1358"/>
                  <a:gd name="T47" fmla="*/ 1134 h 2054"/>
                  <a:gd name="T48" fmla="*/ 443 w 1358"/>
                  <a:gd name="T49" fmla="*/ 833 h 2054"/>
                  <a:gd name="T50" fmla="*/ 319 w 1358"/>
                  <a:gd name="T51" fmla="*/ 709 h 2054"/>
                  <a:gd name="T52" fmla="*/ 319 w 1358"/>
                  <a:gd name="T53" fmla="*/ 662 h 2054"/>
                  <a:gd name="T54" fmla="*/ 211 w 1358"/>
                  <a:gd name="T55" fmla="*/ 567 h 2054"/>
                  <a:gd name="T56" fmla="*/ 197 w 1358"/>
                  <a:gd name="T57" fmla="*/ 426 h 2054"/>
                  <a:gd name="T58" fmla="*/ 308 w 1358"/>
                  <a:gd name="T59" fmla="*/ 364 h 2054"/>
                  <a:gd name="T60" fmla="*/ 279 w 1358"/>
                  <a:gd name="T61" fmla="*/ 222 h 2054"/>
                  <a:gd name="T62" fmla="*/ 106 w 1358"/>
                  <a:gd name="T63" fmla="*/ 299 h 2054"/>
                  <a:gd name="T64" fmla="*/ 0 w 1358"/>
                  <a:gd name="T65" fmla="*/ 15 h 2054"/>
                  <a:gd name="T66" fmla="*/ 0 w 1358"/>
                  <a:gd name="T67" fmla="*/ 0 h 2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58" h="2054">
                    <a:moveTo>
                      <a:pt x="206" y="2005"/>
                    </a:moveTo>
                    <a:lnTo>
                      <a:pt x="394" y="2054"/>
                    </a:lnTo>
                    <a:lnTo>
                      <a:pt x="457" y="1993"/>
                    </a:lnTo>
                    <a:lnTo>
                      <a:pt x="601" y="2011"/>
                    </a:lnTo>
                    <a:lnTo>
                      <a:pt x="633" y="1933"/>
                    </a:lnTo>
                    <a:lnTo>
                      <a:pt x="744" y="1872"/>
                    </a:lnTo>
                    <a:lnTo>
                      <a:pt x="947" y="1969"/>
                    </a:lnTo>
                    <a:lnTo>
                      <a:pt x="995" y="1860"/>
                    </a:lnTo>
                    <a:lnTo>
                      <a:pt x="1136" y="1908"/>
                    </a:lnTo>
                    <a:lnTo>
                      <a:pt x="1134" y="2003"/>
                    </a:lnTo>
                    <a:lnTo>
                      <a:pt x="1306" y="2005"/>
                    </a:lnTo>
                    <a:lnTo>
                      <a:pt x="1358" y="1724"/>
                    </a:lnTo>
                    <a:lnTo>
                      <a:pt x="1311" y="1692"/>
                    </a:lnTo>
                    <a:lnTo>
                      <a:pt x="1202" y="1690"/>
                    </a:lnTo>
                    <a:lnTo>
                      <a:pt x="845" y="1388"/>
                    </a:lnTo>
                    <a:lnTo>
                      <a:pt x="735" y="1433"/>
                    </a:lnTo>
                    <a:lnTo>
                      <a:pt x="734" y="1527"/>
                    </a:lnTo>
                    <a:lnTo>
                      <a:pt x="608" y="1510"/>
                    </a:lnTo>
                    <a:lnTo>
                      <a:pt x="337" y="1647"/>
                    </a:lnTo>
                    <a:lnTo>
                      <a:pt x="292" y="1473"/>
                    </a:lnTo>
                    <a:lnTo>
                      <a:pt x="372" y="1428"/>
                    </a:lnTo>
                    <a:lnTo>
                      <a:pt x="418" y="1444"/>
                    </a:lnTo>
                    <a:lnTo>
                      <a:pt x="516" y="1225"/>
                    </a:lnTo>
                    <a:lnTo>
                      <a:pt x="629" y="1134"/>
                    </a:lnTo>
                    <a:lnTo>
                      <a:pt x="443" y="833"/>
                    </a:lnTo>
                    <a:lnTo>
                      <a:pt x="319" y="709"/>
                    </a:lnTo>
                    <a:lnTo>
                      <a:pt x="319" y="662"/>
                    </a:lnTo>
                    <a:lnTo>
                      <a:pt x="211" y="567"/>
                    </a:lnTo>
                    <a:lnTo>
                      <a:pt x="197" y="426"/>
                    </a:lnTo>
                    <a:lnTo>
                      <a:pt x="308" y="364"/>
                    </a:lnTo>
                    <a:lnTo>
                      <a:pt x="279" y="222"/>
                    </a:lnTo>
                    <a:lnTo>
                      <a:pt x="106" y="299"/>
                    </a:ln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8" name="Line 1366">
                <a:extLst>
                  <a:ext uri="{FF2B5EF4-FFF2-40B4-BE49-F238E27FC236}">
                    <a16:creationId xmlns:a16="http://schemas.microsoft.com/office/drawing/2014/main" id="{EE2DD19D-1A1C-4ACC-9E38-FDCEA622F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5" y="1817"/>
                <a:ext cx="7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9" name="Freeform 1367">
                <a:extLst>
                  <a:ext uri="{FF2B5EF4-FFF2-40B4-BE49-F238E27FC236}">
                    <a16:creationId xmlns:a16="http://schemas.microsoft.com/office/drawing/2014/main" id="{5F2E2470-85EE-4C5E-8F94-54AF4194A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" y="1719"/>
                <a:ext cx="59" cy="26"/>
              </a:xfrm>
              <a:custGeom>
                <a:avLst/>
                <a:gdLst>
                  <a:gd name="T0" fmla="*/ 413 w 413"/>
                  <a:gd name="T1" fmla="*/ 186 h 186"/>
                  <a:gd name="T2" fmla="*/ 397 w 413"/>
                  <a:gd name="T3" fmla="*/ 186 h 186"/>
                  <a:gd name="T4" fmla="*/ 257 w 413"/>
                  <a:gd name="T5" fmla="*/ 105 h 186"/>
                  <a:gd name="T6" fmla="*/ 210 w 413"/>
                  <a:gd name="T7" fmla="*/ 136 h 186"/>
                  <a:gd name="T8" fmla="*/ 70 w 413"/>
                  <a:gd name="T9" fmla="*/ 71 h 186"/>
                  <a:gd name="T10" fmla="*/ 0 w 413"/>
                  <a:gd name="T11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3" h="186">
                    <a:moveTo>
                      <a:pt x="413" y="186"/>
                    </a:moveTo>
                    <a:lnTo>
                      <a:pt x="397" y="186"/>
                    </a:lnTo>
                    <a:lnTo>
                      <a:pt x="257" y="105"/>
                    </a:lnTo>
                    <a:lnTo>
                      <a:pt x="210" y="136"/>
                    </a:lnTo>
                    <a:lnTo>
                      <a:pt x="70" y="7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0" name="Freeform 1368">
                <a:extLst>
                  <a:ext uri="{FF2B5EF4-FFF2-40B4-BE49-F238E27FC236}">
                    <a16:creationId xmlns:a16="http://schemas.microsoft.com/office/drawing/2014/main" id="{461E8B70-1E66-495E-B6A8-E37CDF601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5" y="1745"/>
                <a:ext cx="30" cy="72"/>
              </a:xfrm>
              <a:custGeom>
                <a:avLst/>
                <a:gdLst>
                  <a:gd name="T0" fmla="*/ 64 w 214"/>
                  <a:gd name="T1" fmla="*/ 0 h 504"/>
                  <a:gd name="T2" fmla="*/ 0 w 214"/>
                  <a:gd name="T3" fmla="*/ 140 h 504"/>
                  <a:gd name="T4" fmla="*/ 155 w 214"/>
                  <a:gd name="T5" fmla="*/ 189 h 504"/>
                  <a:gd name="T6" fmla="*/ 214 w 214"/>
                  <a:gd name="T7" fmla="*/ 504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504">
                    <a:moveTo>
                      <a:pt x="64" y="0"/>
                    </a:moveTo>
                    <a:lnTo>
                      <a:pt x="0" y="140"/>
                    </a:lnTo>
                    <a:lnTo>
                      <a:pt x="155" y="189"/>
                    </a:lnTo>
                    <a:lnTo>
                      <a:pt x="214" y="50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1" name="Freeform 1369">
                <a:extLst>
                  <a:ext uri="{FF2B5EF4-FFF2-40B4-BE49-F238E27FC236}">
                    <a16:creationId xmlns:a16="http://schemas.microsoft.com/office/drawing/2014/main" id="{F306131D-1C13-4615-B05A-73D125C69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4" y="1940"/>
                <a:ext cx="43" cy="164"/>
              </a:xfrm>
              <a:custGeom>
                <a:avLst/>
                <a:gdLst>
                  <a:gd name="T0" fmla="*/ 0 w 302"/>
                  <a:gd name="T1" fmla="*/ 0 h 1147"/>
                  <a:gd name="T2" fmla="*/ 63 w 302"/>
                  <a:gd name="T3" fmla="*/ 32 h 1147"/>
                  <a:gd name="T4" fmla="*/ 288 w 302"/>
                  <a:gd name="T5" fmla="*/ 803 h 1147"/>
                  <a:gd name="T6" fmla="*/ 302 w 302"/>
                  <a:gd name="T7" fmla="*/ 912 h 1147"/>
                  <a:gd name="T8" fmla="*/ 266 w 302"/>
                  <a:gd name="T9" fmla="*/ 1147 h 1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" h="1147">
                    <a:moveTo>
                      <a:pt x="0" y="0"/>
                    </a:moveTo>
                    <a:lnTo>
                      <a:pt x="63" y="32"/>
                    </a:lnTo>
                    <a:lnTo>
                      <a:pt x="288" y="803"/>
                    </a:lnTo>
                    <a:lnTo>
                      <a:pt x="302" y="912"/>
                    </a:lnTo>
                    <a:lnTo>
                      <a:pt x="266" y="114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2" name="Freeform 1370">
                <a:extLst>
                  <a:ext uri="{FF2B5EF4-FFF2-40B4-BE49-F238E27FC236}">
                    <a16:creationId xmlns:a16="http://schemas.microsoft.com/office/drawing/2014/main" id="{3BB1A6D7-C95C-4AB4-AB37-206E29E0B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2" y="1832"/>
                <a:ext cx="32" cy="108"/>
              </a:xfrm>
              <a:custGeom>
                <a:avLst/>
                <a:gdLst>
                  <a:gd name="T0" fmla="*/ 0 w 224"/>
                  <a:gd name="T1" fmla="*/ 0 h 753"/>
                  <a:gd name="T2" fmla="*/ 216 w 224"/>
                  <a:gd name="T3" fmla="*/ 238 h 753"/>
                  <a:gd name="T4" fmla="*/ 147 w 224"/>
                  <a:gd name="T5" fmla="*/ 688 h 753"/>
                  <a:gd name="T6" fmla="*/ 224 w 224"/>
                  <a:gd name="T7" fmla="*/ 753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" h="753">
                    <a:moveTo>
                      <a:pt x="0" y="0"/>
                    </a:moveTo>
                    <a:lnTo>
                      <a:pt x="216" y="238"/>
                    </a:lnTo>
                    <a:lnTo>
                      <a:pt x="147" y="688"/>
                    </a:lnTo>
                    <a:lnTo>
                      <a:pt x="224" y="7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3" name="Line 1371">
                <a:extLst>
                  <a:ext uri="{FF2B5EF4-FFF2-40B4-BE49-F238E27FC236}">
                    <a16:creationId xmlns:a16="http://schemas.microsoft.com/office/drawing/2014/main" id="{842A6997-D7AC-44FE-8DD9-A393E8FD70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22" y="1817"/>
                <a:ext cx="33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4" name="Freeform 1372">
                <a:extLst>
                  <a:ext uri="{FF2B5EF4-FFF2-40B4-BE49-F238E27FC236}">
                    <a16:creationId xmlns:a16="http://schemas.microsoft.com/office/drawing/2014/main" id="{CDB15BA4-8918-4744-9202-526AC7FCD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1" y="2167"/>
                <a:ext cx="166" cy="137"/>
              </a:xfrm>
              <a:custGeom>
                <a:avLst/>
                <a:gdLst>
                  <a:gd name="T0" fmla="*/ 1162 w 1162"/>
                  <a:gd name="T1" fmla="*/ 28 h 954"/>
                  <a:gd name="T2" fmla="*/ 1154 w 1162"/>
                  <a:gd name="T3" fmla="*/ 35 h 954"/>
                  <a:gd name="T4" fmla="*/ 935 w 1162"/>
                  <a:gd name="T5" fmla="*/ 0 h 954"/>
                  <a:gd name="T6" fmla="*/ 634 w 1162"/>
                  <a:gd name="T7" fmla="*/ 247 h 954"/>
                  <a:gd name="T8" fmla="*/ 724 w 1162"/>
                  <a:gd name="T9" fmla="*/ 530 h 954"/>
                  <a:gd name="T10" fmla="*/ 566 w 1162"/>
                  <a:gd name="T11" fmla="*/ 669 h 954"/>
                  <a:gd name="T12" fmla="*/ 189 w 1162"/>
                  <a:gd name="T13" fmla="*/ 679 h 954"/>
                  <a:gd name="T14" fmla="*/ 0 w 1162"/>
                  <a:gd name="T15" fmla="*/ 954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2" h="954">
                    <a:moveTo>
                      <a:pt x="1162" y="28"/>
                    </a:moveTo>
                    <a:lnTo>
                      <a:pt x="1154" y="35"/>
                    </a:lnTo>
                    <a:lnTo>
                      <a:pt x="935" y="0"/>
                    </a:lnTo>
                    <a:lnTo>
                      <a:pt x="634" y="247"/>
                    </a:lnTo>
                    <a:lnTo>
                      <a:pt x="724" y="530"/>
                    </a:lnTo>
                    <a:lnTo>
                      <a:pt x="566" y="669"/>
                    </a:lnTo>
                    <a:lnTo>
                      <a:pt x="189" y="679"/>
                    </a:lnTo>
                    <a:lnTo>
                      <a:pt x="0" y="9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5" name="Freeform 1373">
                <a:extLst>
                  <a:ext uri="{FF2B5EF4-FFF2-40B4-BE49-F238E27FC236}">
                    <a16:creationId xmlns:a16="http://schemas.microsoft.com/office/drawing/2014/main" id="{793D7B50-E81A-4F75-B3BA-FC61FB7486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7" y="2171"/>
                <a:ext cx="92" cy="222"/>
              </a:xfrm>
              <a:custGeom>
                <a:avLst/>
                <a:gdLst>
                  <a:gd name="T0" fmla="*/ 646 w 646"/>
                  <a:gd name="T1" fmla="*/ 1552 h 1552"/>
                  <a:gd name="T2" fmla="*/ 383 w 646"/>
                  <a:gd name="T3" fmla="*/ 1282 h 1552"/>
                  <a:gd name="T4" fmla="*/ 401 w 646"/>
                  <a:gd name="T5" fmla="*/ 1078 h 1552"/>
                  <a:gd name="T6" fmla="*/ 307 w 646"/>
                  <a:gd name="T7" fmla="*/ 1045 h 1552"/>
                  <a:gd name="T8" fmla="*/ 294 w 646"/>
                  <a:gd name="T9" fmla="*/ 857 h 1552"/>
                  <a:gd name="T10" fmla="*/ 233 w 646"/>
                  <a:gd name="T11" fmla="*/ 825 h 1552"/>
                  <a:gd name="T12" fmla="*/ 0 w 646"/>
                  <a:gd name="T13" fmla="*/ 602 h 1552"/>
                  <a:gd name="T14" fmla="*/ 96 w 646"/>
                  <a:gd name="T15" fmla="*/ 525 h 1552"/>
                  <a:gd name="T16" fmla="*/ 177 w 646"/>
                  <a:gd name="T17" fmla="*/ 276 h 1552"/>
                  <a:gd name="T18" fmla="*/ 38 w 646"/>
                  <a:gd name="T19" fmla="*/ 164 h 1552"/>
                  <a:gd name="T20" fmla="*/ 9 w 646"/>
                  <a:gd name="T21" fmla="*/ 7 h 1552"/>
                  <a:gd name="T22" fmla="*/ 1 w 646"/>
                  <a:gd name="T23" fmla="*/ 0 h 1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6" h="1552">
                    <a:moveTo>
                      <a:pt x="646" y="1552"/>
                    </a:moveTo>
                    <a:lnTo>
                      <a:pt x="383" y="1282"/>
                    </a:lnTo>
                    <a:lnTo>
                      <a:pt x="401" y="1078"/>
                    </a:lnTo>
                    <a:lnTo>
                      <a:pt x="307" y="1045"/>
                    </a:lnTo>
                    <a:lnTo>
                      <a:pt x="294" y="857"/>
                    </a:lnTo>
                    <a:lnTo>
                      <a:pt x="233" y="825"/>
                    </a:lnTo>
                    <a:lnTo>
                      <a:pt x="0" y="602"/>
                    </a:lnTo>
                    <a:lnTo>
                      <a:pt x="96" y="525"/>
                    </a:lnTo>
                    <a:lnTo>
                      <a:pt x="177" y="276"/>
                    </a:lnTo>
                    <a:lnTo>
                      <a:pt x="38" y="164"/>
                    </a:lnTo>
                    <a:lnTo>
                      <a:pt x="9" y="7"/>
                    </a:lnTo>
                    <a:lnTo>
                      <a:pt x="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6" name="Freeform 1374">
                <a:extLst>
                  <a:ext uri="{FF2B5EF4-FFF2-40B4-BE49-F238E27FC236}">
                    <a16:creationId xmlns:a16="http://schemas.microsoft.com/office/drawing/2014/main" id="{0DFB9DDA-5AB4-425C-A67A-9AE59C2A9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2142"/>
                <a:ext cx="61" cy="29"/>
              </a:xfrm>
              <a:custGeom>
                <a:avLst/>
                <a:gdLst>
                  <a:gd name="T0" fmla="*/ 8 w 426"/>
                  <a:gd name="T1" fmla="*/ 207 h 207"/>
                  <a:gd name="T2" fmla="*/ 0 w 426"/>
                  <a:gd name="T3" fmla="*/ 198 h 207"/>
                  <a:gd name="T4" fmla="*/ 223 w 426"/>
                  <a:gd name="T5" fmla="*/ 13 h 207"/>
                  <a:gd name="T6" fmla="*/ 426 w 426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207">
                    <a:moveTo>
                      <a:pt x="8" y="207"/>
                    </a:moveTo>
                    <a:lnTo>
                      <a:pt x="0" y="198"/>
                    </a:lnTo>
                    <a:lnTo>
                      <a:pt x="223" y="13"/>
                    </a:lnTo>
                    <a:lnTo>
                      <a:pt x="42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7" name="Freeform 1375">
                <a:extLst>
                  <a:ext uri="{FF2B5EF4-FFF2-40B4-BE49-F238E27FC236}">
                    <a16:creationId xmlns:a16="http://schemas.microsoft.com/office/drawing/2014/main" id="{0F67F609-E2CA-4D19-AA93-CB97119C2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7" y="2142"/>
                <a:ext cx="166" cy="51"/>
              </a:xfrm>
              <a:custGeom>
                <a:avLst/>
                <a:gdLst>
                  <a:gd name="T0" fmla="*/ 1162 w 1162"/>
                  <a:gd name="T1" fmla="*/ 111 h 358"/>
                  <a:gd name="T2" fmla="*/ 1037 w 1162"/>
                  <a:gd name="T3" fmla="*/ 125 h 358"/>
                  <a:gd name="T4" fmla="*/ 877 w 1162"/>
                  <a:gd name="T5" fmla="*/ 358 h 358"/>
                  <a:gd name="T6" fmla="*/ 753 w 1162"/>
                  <a:gd name="T7" fmla="*/ 215 h 358"/>
                  <a:gd name="T8" fmla="*/ 471 w 1162"/>
                  <a:gd name="T9" fmla="*/ 211 h 358"/>
                  <a:gd name="T10" fmla="*/ 360 w 1162"/>
                  <a:gd name="T11" fmla="*/ 303 h 358"/>
                  <a:gd name="T12" fmla="*/ 0 w 1162"/>
                  <a:gd name="T13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2" h="358">
                    <a:moveTo>
                      <a:pt x="1162" y="111"/>
                    </a:moveTo>
                    <a:lnTo>
                      <a:pt x="1037" y="125"/>
                    </a:lnTo>
                    <a:lnTo>
                      <a:pt x="877" y="358"/>
                    </a:lnTo>
                    <a:lnTo>
                      <a:pt x="753" y="215"/>
                    </a:lnTo>
                    <a:lnTo>
                      <a:pt x="471" y="211"/>
                    </a:lnTo>
                    <a:lnTo>
                      <a:pt x="360" y="30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8" name="Line 1376">
                <a:extLst>
                  <a:ext uri="{FF2B5EF4-FFF2-40B4-BE49-F238E27FC236}">
                    <a16:creationId xmlns:a16="http://schemas.microsoft.com/office/drawing/2014/main" id="{4D718B0E-F7BD-44B8-B132-8F0E34C54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87" y="2104"/>
                <a:ext cx="5" cy="3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9" name="Freeform 1377">
                <a:extLst>
                  <a:ext uri="{FF2B5EF4-FFF2-40B4-BE49-F238E27FC236}">
                    <a16:creationId xmlns:a16="http://schemas.microsoft.com/office/drawing/2014/main" id="{B15AF108-0E84-488C-9E93-BABACBA54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1" y="1983"/>
                <a:ext cx="96" cy="187"/>
              </a:xfrm>
              <a:custGeom>
                <a:avLst/>
                <a:gdLst>
                  <a:gd name="T0" fmla="*/ 675 w 675"/>
                  <a:gd name="T1" fmla="*/ 0 h 1307"/>
                  <a:gd name="T2" fmla="*/ 549 w 675"/>
                  <a:gd name="T3" fmla="*/ 29 h 1307"/>
                  <a:gd name="T4" fmla="*/ 358 w 675"/>
                  <a:gd name="T5" fmla="*/ 168 h 1307"/>
                  <a:gd name="T6" fmla="*/ 321 w 675"/>
                  <a:gd name="T7" fmla="*/ 622 h 1307"/>
                  <a:gd name="T8" fmla="*/ 474 w 675"/>
                  <a:gd name="T9" fmla="*/ 859 h 1307"/>
                  <a:gd name="T10" fmla="*/ 392 w 675"/>
                  <a:gd name="T11" fmla="*/ 1093 h 1307"/>
                  <a:gd name="T12" fmla="*/ 29 w 675"/>
                  <a:gd name="T13" fmla="*/ 1307 h 1307"/>
                  <a:gd name="T14" fmla="*/ 0 w 675"/>
                  <a:gd name="T15" fmla="*/ 1301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5" h="1307">
                    <a:moveTo>
                      <a:pt x="675" y="0"/>
                    </a:moveTo>
                    <a:lnTo>
                      <a:pt x="549" y="29"/>
                    </a:lnTo>
                    <a:lnTo>
                      <a:pt x="358" y="168"/>
                    </a:lnTo>
                    <a:lnTo>
                      <a:pt x="321" y="622"/>
                    </a:lnTo>
                    <a:lnTo>
                      <a:pt x="474" y="859"/>
                    </a:lnTo>
                    <a:lnTo>
                      <a:pt x="392" y="1093"/>
                    </a:lnTo>
                    <a:lnTo>
                      <a:pt x="29" y="1307"/>
                    </a:lnTo>
                    <a:lnTo>
                      <a:pt x="0" y="13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0" name="Freeform 1378">
                <a:extLst>
                  <a:ext uri="{FF2B5EF4-FFF2-40B4-BE49-F238E27FC236}">
                    <a16:creationId xmlns:a16="http://schemas.microsoft.com/office/drawing/2014/main" id="{AEDFBB75-9B2A-4913-92A9-12640CD5B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3" y="2153"/>
                <a:ext cx="58" cy="16"/>
              </a:xfrm>
              <a:custGeom>
                <a:avLst/>
                <a:gdLst>
                  <a:gd name="T0" fmla="*/ 409 w 409"/>
                  <a:gd name="T1" fmla="*/ 107 h 107"/>
                  <a:gd name="T2" fmla="*/ 359 w 409"/>
                  <a:gd name="T3" fmla="*/ 96 h 107"/>
                  <a:gd name="T4" fmla="*/ 173 w 409"/>
                  <a:gd name="T5" fmla="*/ 0 h 107"/>
                  <a:gd name="T6" fmla="*/ 0 w 409"/>
                  <a:gd name="T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107">
                    <a:moveTo>
                      <a:pt x="409" y="107"/>
                    </a:moveTo>
                    <a:lnTo>
                      <a:pt x="359" y="96"/>
                    </a:lnTo>
                    <a:lnTo>
                      <a:pt x="173" y="0"/>
                    </a:lnTo>
                    <a:lnTo>
                      <a:pt x="0" y="2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1" name="Freeform 1379">
                <a:extLst>
                  <a:ext uri="{FF2B5EF4-FFF2-40B4-BE49-F238E27FC236}">
                    <a16:creationId xmlns:a16="http://schemas.microsoft.com/office/drawing/2014/main" id="{C6CFEDEF-6019-4DCE-9238-5999BBB2A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1" y="2157"/>
                <a:ext cx="111" cy="44"/>
              </a:xfrm>
              <a:custGeom>
                <a:avLst/>
                <a:gdLst>
                  <a:gd name="T0" fmla="*/ 780 w 780"/>
                  <a:gd name="T1" fmla="*/ 112 h 305"/>
                  <a:gd name="T2" fmla="*/ 718 w 780"/>
                  <a:gd name="T3" fmla="*/ 127 h 305"/>
                  <a:gd name="T4" fmla="*/ 671 w 780"/>
                  <a:gd name="T5" fmla="*/ 110 h 305"/>
                  <a:gd name="T6" fmla="*/ 641 w 780"/>
                  <a:gd name="T7" fmla="*/ 0 h 305"/>
                  <a:gd name="T8" fmla="*/ 529 w 780"/>
                  <a:gd name="T9" fmla="*/ 108 h 305"/>
                  <a:gd name="T10" fmla="*/ 513 w 780"/>
                  <a:gd name="T11" fmla="*/ 170 h 305"/>
                  <a:gd name="T12" fmla="*/ 341 w 780"/>
                  <a:gd name="T13" fmla="*/ 152 h 305"/>
                  <a:gd name="T14" fmla="*/ 199 w 780"/>
                  <a:gd name="T15" fmla="*/ 260 h 305"/>
                  <a:gd name="T16" fmla="*/ 57 w 780"/>
                  <a:gd name="T17" fmla="*/ 305 h 305"/>
                  <a:gd name="T18" fmla="*/ 0 w 780"/>
                  <a:gd name="T19" fmla="*/ 7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0" h="305">
                    <a:moveTo>
                      <a:pt x="780" y="112"/>
                    </a:moveTo>
                    <a:lnTo>
                      <a:pt x="718" y="127"/>
                    </a:lnTo>
                    <a:lnTo>
                      <a:pt x="671" y="110"/>
                    </a:lnTo>
                    <a:lnTo>
                      <a:pt x="641" y="0"/>
                    </a:lnTo>
                    <a:lnTo>
                      <a:pt x="529" y="108"/>
                    </a:lnTo>
                    <a:lnTo>
                      <a:pt x="513" y="170"/>
                    </a:lnTo>
                    <a:lnTo>
                      <a:pt x="341" y="152"/>
                    </a:lnTo>
                    <a:lnTo>
                      <a:pt x="199" y="260"/>
                    </a:lnTo>
                    <a:lnTo>
                      <a:pt x="57" y="305"/>
                    </a:lnTo>
                    <a:lnTo>
                      <a:pt x="0" y="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2" name="Freeform 1380">
                <a:extLst>
                  <a:ext uri="{FF2B5EF4-FFF2-40B4-BE49-F238E27FC236}">
                    <a16:creationId xmlns:a16="http://schemas.microsoft.com/office/drawing/2014/main" id="{28D8EB85-02C3-4CEF-8417-3C5D810C7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3" y="2158"/>
                <a:ext cx="94" cy="120"/>
              </a:xfrm>
              <a:custGeom>
                <a:avLst/>
                <a:gdLst>
                  <a:gd name="T0" fmla="*/ 0 w 662"/>
                  <a:gd name="T1" fmla="*/ 0 h 840"/>
                  <a:gd name="T2" fmla="*/ 306 w 662"/>
                  <a:gd name="T3" fmla="*/ 506 h 840"/>
                  <a:gd name="T4" fmla="*/ 226 w 662"/>
                  <a:gd name="T5" fmla="*/ 598 h 840"/>
                  <a:gd name="T6" fmla="*/ 662 w 662"/>
                  <a:gd name="T7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2" h="840">
                    <a:moveTo>
                      <a:pt x="0" y="0"/>
                    </a:moveTo>
                    <a:lnTo>
                      <a:pt x="306" y="506"/>
                    </a:lnTo>
                    <a:lnTo>
                      <a:pt x="226" y="598"/>
                    </a:lnTo>
                    <a:lnTo>
                      <a:pt x="662" y="8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3" name="Freeform 1381">
                <a:extLst>
                  <a:ext uri="{FF2B5EF4-FFF2-40B4-BE49-F238E27FC236}">
                    <a16:creationId xmlns:a16="http://schemas.microsoft.com/office/drawing/2014/main" id="{AC211F01-3B67-46AC-8A84-3C4C371EFB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8" y="1795"/>
                <a:ext cx="43" cy="133"/>
              </a:xfrm>
              <a:custGeom>
                <a:avLst/>
                <a:gdLst>
                  <a:gd name="T0" fmla="*/ 301 w 301"/>
                  <a:gd name="T1" fmla="*/ 930 h 930"/>
                  <a:gd name="T2" fmla="*/ 196 w 301"/>
                  <a:gd name="T3" fmla="*/ 552 h 930"/>
                  <a:gd name="T4" fmla="*/ 26 w 301"/>
                  <a:gd name="T5" fmla="*/ 408 h 930"/>
                  <a:gd name="T6" fmla="*/ 249 w 301"/>
                  <a:gd name="T7" fmla="*/ 177 h 930"/>
                  <a:gd name="T8" fmla="*/ 220 w 301"/>
                  <a:gd name="T9" fmla="*/ 51 h 930"/>
                  <a:gd name="T10" fmla="*/ 0 w 301"/>
                  <a:gd name="T11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1" h="930">
                    <a:moveTo>
                      <a:pt x="301" y="930"/>
                    </a:moveTo>
                    <a:lnTo>
                      <a:pt x="196" y="552"/>
                    </a:lnTo>
                    <a:lnTo>
                      <a:pt x="26" y="408"/>
                    </a:lnTo>
                    <a:lnTo>
                      <a:pt x="249" y="177"/>
                    </a:lnTo>
                    <a:lnTo>
                      <a:pt x="220" y="5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4" name="Freeform 1382">
                <a:extLst>
                  <a:ext uri="{FF2B5EF4-FFF2-40B4-BE49-F238E27FC236}">
                    <a16:creationId xmlns:a16="http://schemas.microsoft.com/office/drawing/2014/main" id="{AB2BFED0-6394-4198-9C56-A8BCEBAD0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3" y="1795"/>
                <a:ext cx="75" cy="75"/>
              </a:xfrm>
              <a:custGeom>
                <a:avLst/>
                <a:gdLst>
                  <a:gd name="T0" fmla="*/ 0 w 524"/>
                  <a:gd name="T1" fmla="*/ 526 h 526"/>
                  <a:gd name="T2" fmla="*/ 220 w 524"/>
                  <a:gd name="T3" fmla="*/ 498 h 526"/>
                  <a:gd name="T4" fmla="*/ 396 w 524"/>
                  <a:gd name="T5" fmla="*/ 203 h 526"/>
                  <a:gd name="T6" fmla="*/ 475 w 524"/>
                  <a:gd name="T7" fmla="*/ 173 h 526"/>
                  <a:gd name="T8" fmla="*/ 524 w 524"/>
                  <a:gd name="T9" fmla="*/ 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526">
                    <a:moveTo>
                      <a:pt x="0" y="526"/>
                    </a:moveTo>
                    <a:lnTo>
                      <a:pt x="220" y="498"/>
                    </a:lnTo>
                    <a:lnTo>
                      <a:pt x="396" y="203"/>
                    </a:lnTo>
                    <a:lnTo>
                      <a:pt x="475" y="173"/>
                    </a:lnTo>
                    <a:lnTo>
                      <a:pt x="52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5" name="Freeform 1383">
                <a:extLst>
                  <a:ext uri="{FF2B5EF4-FFF2-40B4-BE49-F238E27FC236}">
                    <a16:creationId xmlns:a16="http://schemas.microsoft.com/office/drawing/2014/main" id="{DE19A45C-3AC8-4574-840A-ABF1C3AFA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" y="1893"/>
                <a:ext cx="78" cy="83"/>
              </a:xfrm>
              <a:custGeom>
                <a:avLst/>
                <a:gdLst>
                  <a:gd name="T0" fmla="*/ 433 w 546"/>
                  <a:gd name="T1" fmla="*/ 579 h 579"/>
                  <a:gd name="T2" fmla="*/ 418 w 546"/>
                  <a:gd name="T3" fmla="*/ 516 h 579"/>
                  <a:gd name="T4" fmla="*/ 546 w 546"/>
                  <a:gd name="T5" fmla="*/ 345 h 579"/>
                  <a:gd name="T6" fmla="*/ 391 w 546"/>
                  <a:gd name="T7" fmla="*/ 142 h 579"/>
                  <a:gd name="T8" fmla="*/ 393 w 546"/>
                  <a:gd name="T9" fmla="*/ 80 h 579"/>
                  <a:gd name="T10" fmla="*/ 315 w 546"/>
                  <a:gd name="T11" fmla="*/ 0 h 579"/>
                  <a:gd name="T12" fmla="*/ 77 w 546"/>
                  <a:gd name="T13" fmla="*/ 232 h 579"/>
                  <a:gd name="T14" fmla="*/ 15 w 546"/>
                  <a:gd name="T15" fmla="*/ 216 h 579"/>
                  <a:gd name="T16" fmla="*/ 0 w 546"/>
                  <a:gd name="T17" fmla="*/ 15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6" h="579">
                    <a:moveTo>
                      <a:pt x="433" y="579"/>
                    </a:moveTo>
                    <a:lnTo>
                      <a:pt x="418" y="516"/>
                    </a:lnTo>
                    <a:lnTo>
                      <a:pt x="546" y="345"/>
                    </a:lnTo>
                    <a:lnTo>
                      <a:pt x="391" y="142"/>
                    </a:lnTo>
                    <a:lnTo>
                      <a:pt x="393" y="80"/>
                    </a:lnTo>
                    <a:lnTo>
                      <a:pt x="315" y="0"/>
                    </a:lnTo>
                    <a:lnTo>
                      <a:pt x="77" y="232"/>
                    </a:lnTo>
                    <a:lnTo>
                      <a:pt x="15" y="216"/>
                    </a:lnTo>
                    <a:lnTo>
                      <a:pt x="0" y="1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6" name="Freeform 1384">
                <a:extLst>
                  <a:ext uri="{FF2B5EF4-FFF2-40B4-BE49-F238E27FC236}">
                    <a16:creationId xmlns:a16="http://schemas.microsoft.com/office/drawing/2014/main" id="{74993226-8EC1-42CB-A260-A449E8618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" y="1870"/>
                <a:ext cx="12" cy="45"/>
              </a:xfrm>
              <a:custGeom>
                <a:avLst/>
                <a:gdLst>
                  <a:gd name="T0" fmla="*/ 14 w 81"/>
                  <a:gd name="T1" fmla="*/ 313 h 313"/>
                  <a:gd name="T2" fmla="*/ 45 w 81"/>
                  <a:gd name="T3" fmla="*/ 297 h 313"/>
                  <a:gd name="T4" fmla="*/ 0 w 81"/>
                  <a:gd name="T5" fmla="*/ 171 h 313"/>
                  <a:gd name="T6" fmla="*/ 81 w 81"/>
                  <a:gd name="T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313">
                    <a:moveTo>
                      <a:pt x="14" y="313"/>
                    </a:moveTo>
                    <a:lnTo>
                      <a:pt x="45" y="297"/>
                    </a:lnTo>
                    <a:lnTo>
                      <a:pt x="0" y="171"/>
                    </a:lnTo>
                    <a:lnTo>
                      <a:pt x="8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7" name="Freeform 1385">
                <a:extLst>
                  <a:ext uri="{FF2B5EF4-FFF2-40B4-BE49-F238E27FC236}">
                    <a16:creationId xmlns:a16="http://schemas.microsoft.com/office/drawing/2014/main" id="{B8F5FBF8-0368-4B62-B7F7-3E33BFAF7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1937"/>
                <a:ext cx="82" cy="56"/>
              </a:xfrm>
              <a:custGeom>
                <a:avLst/>
                <a:gdLst>
                  <a:gd name="T0" fmla="*/ 0 w 576"/>
                  <a:gd name="T1" fmla="*/ 0 h 393"/>
                  <a:gd name="T2" fmla="*/ 280 w 576"/>
                  <a:gd name="T3" fmla="*/ 157 h 393"/>
                  <a:gd name="T4" fmla="*/ 231 w 576"/>
                  <a:gd name="T5" fmla="*/ 250 h 393"/>
                  <a:gd name="T6" fmla="*/ 323 w 576"/>
                  <a:gd name="T7" fmla="*/ 393 h 393"/>
                  <a:gd name="T8" fmla="*/ 576 w 576"/>
                  <a:gd name="T9" fmla="*/ 271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6" h="393">
                    <a:moveTo>
                      <a:pt x="0" y="0"/>
                    </a:moveTo>
                    <a:lnTo>
                      <a:pt x="280" y="157"/>
                    </a:lnTo>
                    <a:lnTo>
                      <a:pt x="231" y="250"/>
                    </a:lnTo>
                    <a:lnTo>
                      <a:pt x="323" y="393"/>
                    </a:lnTo>
                    <a:lnTo>
                      <a:pt x="576" y="27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8" name="Freeform 1386">
                <a:extLst>
                  <a:ext uri="{FF2B5EF4-FFF2-40B4-BE49-F238E27FC236}">
                    <a16:creationId xmlns:a16="http://schemas.microsoft.com/office/drawing/2014/main" id="{1B0DCAD3-CC20-4028-929E-23F925A39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4" y="1928"/>
                <a:ext cx="39" cy="80"/>
              </a:xfrm>
              <a:custGeom>
                <a:avLst/>
                <a:gdLst>
                  <a:gd name="T0" fmla="*/ 259 w 274"/>
                  <a:gd name="T1" fmla="*/ 0 h 557"/>
                  <a:gd name="T2" fmla="*/ 274 w 274"/>
                  <a:gd name="T3" fmla="*/ 31 h 557"/>
                  <a:gd name="T4" fmla="*/ 191 w 274"/>
                  <a:gd name="T5" fmla="*/ 403 h 557"/>
                  <a:gd name="T6" fmla="*/ 0 w 274"/>
                  <a:gd name="T7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557">
                    <a:moveTo>
                      <a:pt x="259" y="0"/>
                    </a:moveTo>
                    <a:lnTo>
                      <a:pt x="274" y="31"/>
                    </a:lnTo>
                    <a:lnTo>
                      <a:pt x="191" y="403"/>
                    </a:lnTo>
                    <a:lnTo>
                      <a:pt x="0" y="5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9" name="Freeform 1387">
                <a:extLst>
                  <a:ext uri="{FF2B5EF4-FFF2-40B4-BE49-F238E27FC236}">
                    <a16:creationId xmlns:a16="http://schemas.microsoft.com/office/drawing/2014/main" id="{2C9DE2EE-2A0B-4068-95FD-A0CE07F9C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7" y="1933"/>
                <a:ext cx="68" cy="106"/>
              </a:xfrm>
              <a:custGeom>
                <a:avLst/>
                <a:gdLst>
                  <a:gd name="T0" fmla="*/ 0 w 475"/>
                  <a:gd name="T1" fmla="*/ 0 h 741"/>
                  <a:gd name="T2" fmla="*/ 92 w 475"/>
                  <a:gd name="T3" fmla="*/ 187 h 741"/>
                  <a:gd name="T4" fmla="*/ 154 w 475"/>
                  <a:gd name="T5" fmla="*/ 188 h 741"/>
                  <a:gd name="T6" fmla="*/ 230 w 475"/>
                  <a:gd name="T7" fmla="*/ 377 h 741"/>
                  <a:gd name="T8" fmla="*/ 101 w 475"/>
                  <a:gd name="T9" fmla="*/ 641 h 741"/>
                  <a:gd name="T10" fmla="*/ 475 w 475"/>
                  <a:gd name="T11" fmla="*/ 741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5" h="741">
                    <a:moveTo>
                      <a:pt x="0" y="0"/>
                    </a:moveTo>
                    <a:lnTo>
                      <a:pt x="92" y="187"/>
                    </a:lnTo>
                    <a:lnTo>
                      <a:pt x="154" y="188"/>
                    </a:lnTo>
                    <a:lnTo>
                      <a:pt x="230" y="377"/>
                    </a:lnTo>
                    <a:lnTo>
                      <a:pt x="101" y="641"/>
                    </a:lnTo>
                    <a:lnTo>
                      <a:pt x="475" y="7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0" name="Line 1388">
                <a:extLst>
                  <a:ext uri="{FF2B5EF4-FFF2-40B4-BE49-F238E27FC236}">
                    <a16:creationId xmlns:a16="http://schemas.microsoft.com/office/drawing/2014/main" id="{9D46A31F-6A09-4847-B39B-815FB0C60D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1" y="1928"/>
                <a:ext cx="56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1" name="Freeform 1389">
                <a:extLst>
                  <a:ext uri="{FF2B5EF4-FFF2-40B4-BE49-F238E27FC236}">
                    <a16:creationId xmlns:a16="http://schemas.microsoft.com/office/drawing/2014/main" id="{951990A4-D56D-4255-8047-B90EA26ECA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1" y="1911"/>
                <a:ext cx="184" cy="54"/>
              </a:xfrm>
              <a:custGeom>
                <a:avLst/>
                <a:gdLst>
                  <a:gd name="T0" fmla="*/ 1289 w 1289"/>
                  <a:gd name="T1" fmla="*/ 86 h 378"/>
                  <a:gd name="T2" fmla="*/ 1240 w 1289"/>
                  <a:gd name="T3" fmla="*/ 132 h 378"/>
                  <a:gd name="T4" fmla="*/ 1270 w 1289"/>
                  <a:gd name="T5" fmla="*/ 286 h 378"/>
                  <a:gd name="T6" fmla="*/ 1144 w 1289"/>
                  <a:gd name="T7" fmla="*/ 378 h 378"/>
                  <a:gd name="T8" fmla="*/ 1035 w 1289"/>
                  <a:gd name="T9" fmla="*/ 251 h 378"/>
                  <a:gd name="T10" fmla="*/ 864 w 1289"/>
                  <a:gd name="T11" fmla="*/ 174 h 378"/>
                  <a:gd name="T12" fmla="*/ 912 w 1289"/>
                  <a:gd name="T13" fmla="*/ 80 h 378"/>
                  <a:gd name="T14" fmla="*/ 804 w 1289"/>
                  <a:gd name="T15" fmla="*/ 0 h 378"/>
                  <a:gd name="T16" fmla="*/ 363 w 1289"/>
                  <a:gd name="T17" fmla="*/ 135 h 378"/>
                  <a:gd name="T18" fmla="*/ 392 w 1289"/>
                  <a:gd name="T19" fmla="*/ 273 h 378"/>
                  <a:gd name="T20" fmla="*/ 297 w 1289"/>
                  <a:gd name="T21" fmla="*/ 320 h 378"/>
                  <a:gd name="T22" fmla="*/ 220 w 1289"/>
                  <a:gd name="T23" fmla="*/ 255 h 378"/>
                  <a:gd name="T24" fmla="*/ 0 w 1289"/>
                  <a:gd name="T25" fmla="*/ 26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9" h="378">
                    <a:moveTo>
                      <a:pt x="1289" y="86"/>
                    </a:moveTo>
                    <a:lnTo>
                      <a:pt x="1240" y="132"/>
                    </a:lnTo>
                    <a:lnTo>
                      <a:pt x="1270" y="286"/>
                    </a:lnTo>
                    <a:lnTo>
                      <a:pt x="1144" y="378"/>
                    </a:lnTo>
                    <a:lnTo>
                      <a:pt x="1035" y="251"/>
                    </a:lnTo>
                    <a:lnTo>
                      <a:pt x="864" y="174"/>
                    </a:lnTo>
                    <a:lnTo>
                      <a:pt x="912" y="80"/>
                    </a:lnTo>
                    <a:lnTo>
                      <a:pt x="804" y="0"/>
                    </a:lnTo>
                    <a:lnTo>
                      <a:pt x="363" y="135"/>
                    </a:lnTo>
                    <a:lnTo>
                      <a:pt x="392" y="273"/>
                    </a:lnTo>
                    <a:lnTo>
                      <a:pt x="297" y="320"/>
                    </a:lnTo>
                    <a:lnTo>
                      <a:pt x="220" y="255"/>
                    </a:lnTo>
                    <a:lnTo>
                      <a:pt x="0" y="2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2" name="Freeform 1390">
                <a:extLst>
                  <a:ext uri="{FF2B5EF4-FFF2-40B4-BE49-F238E27FC236}">
                    <a16:creationId xmlns:a16="http://schemas.microsoft.com/office/drawing/2014/main" id="{FD314AFE-1345-4989-9AFC-77E6C6B1A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3" y="1857"/>
                <a:ext cx="70" cy="66"/>
              </a:xfrm>
              <a:custGeom>
                <a:avLst/>
                <a:gdLst>
                  <a:gd name="T0" fmla="*/ 15 w 490"/>
                  <a:gd name="T1" fmla="*/ 466 h 466"/>
                  <a:gd name="T2" fmla="*/ 0 w 490"/>
                  <a:gd name="T3" fmla="*/ 402 h 466"/>
                  <a:gd name="T4" fmla="*/ 35 w 490"/>
                  <a:gd name="T5" fmla="*/ 153 h 466"/>
                  <a:gd name="T6" fmla="*/ 319 w 490"/>
                  <a:gd name="T7" fmla="*/ 0 h 466"/>
                  <a:gd name="T8" fmla="*/ 490 w 490"/>
                  <a:gd name="T9" fmla="*/ 9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466">
                    <a:moveTo>
                      <a:pt x="15" y="466"/>
                    </a:moveTo>
                    <a:lnTo>
                      <a:pt x="0" y="402"/>
                    </a:lnTo>
                    <a:lnTo>
                      <a:pt x="35" y="153"/>
                    </a:lnTo>
                    <a:lnTo>
                      <a:pt x="319" y="0"/>
                    </a:lnTo>
                    <a:lnTo>
                      <a:pt x="490" y="9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3" name="Freeform 1391">
                <a:extLst>
                  <a:ext uri="{FF2B5EF4-FFF2-40B4-BE49-F238E27FC236}">
                    <a16:creationId xmlns:a16="http://schemas.microsoft.com/office/drawing/2014/main" id="{D0461552-F53A-4E54-B01F-4DBEAE8A7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5" y="1923"/>
                <a:ext cx="38" cy="20"/>
              </a:xfrm>
              <a:custGeom>
                <a:avLst/>
                <a:gdLst>
                  <a:gd name="T0" fmla="*/ 265 w 265"/>
                  <a:gd name="T1" fmla="*/ 98 h 140"/>
                  <a:gd name="T2" fmla="*/ 170 w 265"/>
                  <a:gd name="T3" fmla="*/ 140 h 140"/>
                  <a:gd name="T4" fmla="*/ 124 w 265"/>
                  <a:gd name="T5" fmla="*/ 80 h 140"/>
                  <a:gd name="T6" fmla="*/ 30 w 265"/>
                  <a:gd name="T7" fmla="*/ 47 h 140"/>
                  <a:gd name="T8" fmla="*/ 0 w 265"/>
                  <a:gd name="T9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40">
                    <a:moveTo>
                      <a:pt x="265" y="98"/>
                    </a:moveTo>
                    <a:lnTo>
                      <a:pt x="170" y="140"/>
                    </a:lnTo>
                    <a:lnTo>
                      <a:pt x="124" y="80"/>
                    </a:lnTo>
                    <a:lnTo>
                      <a:pt x="30" y="4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4" name="Freeform 1392">
                <a:extLst>
                  <a:ext uri="{FF2B5EF4-FFF2-40B4-BE49-F238E27FC236}">
                    <a16:creationId xmlns:a16="http://schemas.microsoft.com/office/drawing/2014/main" id="{8892D58F-9BC8-44FD-8CC1-3E88D3086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1915"/>
                <a:ext cx="20" cy="22"/>
              </a:xfrm>
              <a:custGeom>
                <a:avLst/>
                <a:gdLst>
                  <a:gd name="T0" fmla="*/ 143 w 143"/>
                  <a:gd name="T1" fmla="*/ 0 h 155"/>
                  <a:gd name="T2" fmla="*/ 33 w 143"/>
                  <a:gd name="T3" fmla="*/ 30 h 155"/>
                  <a:gd name="T4" fmla="*/ 0 w 143"/>
                  <a:gd name="T5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155">
                    <a:moveTo>
                      <a:pt x="143" y="0"/>
                    </a:moveTo>
                    <a:lnTo>
                      <a:pt x="33" y="30"/>
                    </a:lnTo>
                    <a:lnTo>
                      <a:pt x="0" y="1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5" name="Freeform 1393">
                <a:extLst>
                  <a:ext uri="{FF2B5EF4-FFF2-40B4-BE49-F238E27FC236}">
                    <a16:creationId xmlns:a16="http://schemas.microsoft.com/office/drawing/2014/main" id="{CE7C8DCC-1CA4-4DE9-BB8D-AB1CAA297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7" y="1983"/>
                <a:ext cx="290" cy="105"/>
              </a:xfrm>
              <a:custGeom>
                <a:avLst/>
                <a:gdLst>
                  <a:gd name="T0" fmla="*/ 0 w 2029"/>
                  <a:gd name="T1" fmla="*/ 0 h 735"/>
                  <a:gd name="T2" fmla="*/ 714 w 2029"/>
                  <a:gd name="T3" fmla="*/ 464 h 735"/>
                  <a:gd name="T4" fmla="*/ 743 w 2029"/>
                  <a:gd name="T5" fmla="*/ 622 h 735"/>
                  <a:gd name="T6" fmla="*/ 1054 w 2029"/>
                  <a:gd name="T7" fmla="*/ 735 h 735"/>
                  <a:gd name="T8" fmla="*/ 1306 w 2029"/>
                  <a:gd name="T9" fmla="*/ 677 h 735"/>
                  <a:gd name="T10" fmla="*/ 1306 w 2029"/>
                  <a:gd name="T11" fmla="*/ 661 h 735"/>
                  <a:gd name="T12" fmla="*/ 1715 w 2029"/>
                  <a:gd name="T13" fmla="*/ 572 h 735"/>
                  <a:gd name="T14" fmla="*/ 1839 w 2029"/>
                  <a:gd name="T15" fmla="*/ 684 h 735"/>
                  <a:gd name="T16" fmla="*/ 1919 w 2029"/>
                  <a:gd name="T17" fmla="*/ 606 h 735"/>
                  <a:gd name="T18" fmla="*/ 1920 w 2029"/>
                  <a:gd name="T19" fmla="*/ 529 h 735"/>
                  <a:gd name="T20" fmla="*/ 1936 w 2029"/>
                  <a:gd name="T21" fmla="*/ 481 h 735"/>
                  <a:gd name="T22" fmla="*/ 1967 w 2029"/>
                  <a:gd name="T23" fmla="*/ 482 h 735"/>
                  <a:gd name="T24" fmla="*/ 2029 w 2029"/>
                  <a:gd name="T25" fmla="*/ 499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29" h="735">
                    <a:moveTo>
                      <a:pt x="0" y="0"/>
                    </a:moveTo>
                    <a:lnTo>
                      <a:pt x="714" y="464"/>
                    </a:lnTo>
                    <a:lnTo>
                      <a:pt x="743" y="622"/>
                    </a:lnTo>
                    <a:lnTo>
                      <a:pt x="1054" y="735"/>
                    </a:lnTo>
                    <a:lnTo>
                      <a:pt x="1306" y="677"/>
                    </a:lnTo>
                    <a:lnTo>
                      <a:pt x="1306" y="661"/>
                    </a:lnTo>
                    <a:lnTo>
                      <a:pt x="1715" y="572"/>
                    </a:lnTo>
                    <a:lnTo>
                      <a:pt x="1839" y="684"/>
                    </a:lnTo>
                    <a:lnTo>
                      <a:pt x="1919" y="606"/>
                    </a:lnTo>
                    <a:lnTo>
                      <a:pt x="1920" y="529"/>
                    </a:lnTo>
                    <a:lnTo>
                      <a:pt x="1936" y="481"/>
                    </a:lnTo>
                    <a:lnTo>
                      <a:pt x="1967" y="482"/>
                    </a:lnTo>
                    <a:lnTo>
                      <a:pt x="2029" y="49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6" name="Freeform 1394">
                <a:extLst>
                  <a:ext uri="{FF2B5EF4-FFF2-40B4-BE49-F238E27FC236}">
                    <a16:creationId xmlns:a16="http://schemas.microsoft.com/office/drawing/2014/main" id="{097D456F-79EC-4997-8D02-BEE60C8A7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8" y="2120"/>
                <a:ext cx="52" cy="87"/>
              </a:xfrm>
              <a:custGeom>
                <a:avLst/>
                <a:gdLst>
                  <a:gd name="T0" fmla="*/ 0 w 369"/>
                  <a:gd name="T1" fmla="*/ 0 h 615"/>
                  <a:gd name="T2" fmla="*/ 125 w 369"/>
                  <a:gd name="T3" fmla="*/ 17 h 615"/>
                  <a:gd name="T4" fmla="*/ 173 w 369"/>
                  <a:gd name="T5" fmla="*/ 49 h 615"/>
                  <a:gd name="T6" fmla="*/ 298 w 369"/>
                  <a:gd name="T7" fmla="*/ 20 h 615"/>
                  <a:gd name="T8" fmla="*/ 359 w 369"/>
                  <a:gd name="T9" fmla="*/ 115 h 615"/>
                  <a:gd name="T10" fmla="*/ 327 w 369"/>
                  <a:gd name="T11" fmla="*/ 177 h 615"/>
                  <a:gd name="T12" fmla="*/ 280 w 369"/>
                  <a:gd name="T13" fmla="*/ 176 h 615"/>
                  <a:gd name="T14" fmla="*/ 263 w 369"/>
                  <a:gd name="T15" fmla="*/ 255 h 615"/>
                  <a:gd name="T16" fmla="*/ 354 w 369"/>
                  <a:gd name="T17" fmla="*/ 475 h 615"/>
                  <a:gd name="T18" fmla="*/ 369 w 369"/>
                  <a:gd name="T19" fmla="*/ 523 h 615"/>
                  <a:gd name="T20" fmla="*/ 321 w 369"/>
                  <a:gd name="T21" fmla="*/ 615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615">
                    <a:moveTo>
                      <a:pt x="0" y="0"/>
                    </a:moveTo>
                    <a:lnTo>
                      <a:pt x="125" y="17"/>
                    </a:lnTo>
                    <a:lnTo>
                      <a:pt x="173" y="49"/>
                    </a:lnTo>
                    <a:lnTo>
                      <a:pt x="298" y="20"/>
                    </a:lnTo>
                    <a:lnTo>
                      <a:pt x="359" y="115"/>
                    </a:lnTo>
                    <a:lnTo>
                      <a:pt x="327" y="177"/>
                    </a:lnTo>
                    <a:lnTo>
                      <a:pt x="280" y="176"/>
                    </a:lnTo>
                    <a:lnTo>
                      <a:pt x="263" y="255"/>
                    </a:lnTo>
                    <a:lnTo>
                      <a:pt x="354" y="475"/>
                    </a:lnTo>
                    <a:lnTo>
                      <a:pt x="369" y="523"/>
                    </a:lnTo>
                    <a:lnTo>
                      <a:pt x="321" y="6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7" name="Freeform 1395">
                <a:extLst>
                  <a:ext uri="{FF2B5EF4-FFF2-40B4-BE49-F238E27FC236}">
                    <a16:creationId xmlns:a16="http://schemas.microsoft.com/office/drawing/2014/main" id="{DAB50609-C472-4514-92CC-94CC9B614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8" y="2054"/>
                <a:ext cx="119" cy="66"/>
              </a:xfrm>
              <a:custGeom>
                <a:avLst/>
                <a:gdLst>
                  <a:gd name="T0" fmla="*/ 837 w 837"/>
                  <a:gd name="T1" fmla="*/ 0 h 458"/>
                  <a:gd name="T2" fmla="*/ 804 w 837"/>
                  <a:gd name="T3" fmla="*/ 156 h 458"/>
                  <a:gd name="T4" fmla="*/ 758 w 837"/>
                  <a:gd name="T5" fmla="*/ 140 h 458"/>
                  <a:gd name="T6" fmla="*/ 708 w 837"/>
                  <a:gd name="T7" fmla="*/ 248 h 458"/>
                  <a:gd name="T8" fmla="*/ 708 w 837"/>
                  <a:gd name="T9" fmla="*/ 280 h 458"/>
                  <a:gd name="T10" fmla="*/ 692 w 837"/>
                  <a:gd name="T11" fmla="*/ 311 h 458"/>
                  <a:gd name="T12" fmla="*/ 645 w 837"/>
                  <a:gd name="T13" fmla="*/ 326 h 458"/>
                  <a:gd name="T14" fmla="*/ 551 w 837"/>
                  <a:gd name="T15" fmla="*/ 325 h 458"/>
                  <a:gd name="T16" fmla="*/ 519 w 837"/>
                  <a:gd name="T17" fmla="*/ 387 h 458"/>
                  <a:gd name="T18" fmla="*/ 488 w 837"/>
                  <a:gd name="T19" fmla="*/ 324 h 458"/>
                  <a:gd name="T20" fmla="*/ 425 w 837"/>
                  <a:gd name="T21" fmla="*/ 308 h 458"/>
                  <a:gd name="T22" fmla="*/ 315 w 837"/>
                  <a:gd name="T23" fmla="*/ 416 h 458"/>
                  <a:gd name="T24" fmla="*/ 299 w 837"/>
                  <a:gd name="T25" fmla="*/ 368 h 458"/>
                  <a:gd name="T26" fmla="*/ 237 w 837"/>
                  <a:gd name="T27" fmla="*/ 352 h 458"/>
                  <a:gd name="T28" fmla="*/ 191 w 837"/>
                  <a:gd name="T29" fmla="*/ 289 h 458"/>
                  <a:gd name="T30" fmla="*/ 17 w 837"/>
                  <a:gd name="T31" fmla="*/ 380 h 458"/>
                  <a:gd name="T32" fmla="*/ 0 w 837"/>
                  <a:gd name="T33" fmla="*/ 458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7" h="458">
                    <a:moveTo>
                      <a:pt x="837" y="0"/>
                    </a:moveTo>
                    <a:lnTo>
                      <a:pt x="804" y="156"/>
                    </a:lnTo>
                    <a:lnTo>
                      <a:pt x="758" y="140"/>
                    </a:lnTo>
                    <a:lnTo>
                      <a:pt x="708" y="248"/>
                    </a:lnTo>
                    <a:lnTo>
                      <a:pt x="708" y="280"/>
                    </a:lnTo>
                    <a:lnTo>
                      <a:pt x="692" y="311"/>
                    </a:lnTo>
                    <a:lnTo>
                      <a:pt x="645" y="326"/>
                    </a:lnTo>
                    <a:lnTo>
                      <a:pt x="551" y="325"/>
                    </a:lnTo>
                    <a:lnTo>
                      <a:pt x="519" y="387"/>
                    </a:lnTo>
                    <a:lnTo>
                      <a:pt x="488" y="324"/>
                    </a:lnTo>
                    <a:lnTo>
                      <a:pt x="425" y="308"/>
                    </a:lnTo>
                    <a:lnTo>
                      <a:pt x="315" y="416"/>
                    </a:lnTo>
                    <a:lnTo>
                      <a:pt x="299" y="368"/>
                    </a:lnTo>
                    <a:lnTo>
                      <a:pt x="237" y="352"/>
                    </a:lnTo>
                    <a:lnTo>
                      <a:pt x="191" y="289"/>
                    </a:lnTo>
                    <a:lnTo>
                      <a:pt x="17" y="380"/>
                    </a:lnTo>
                    <a:lnTo>
                      <a:pt x="0" y="45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8" name="Freeform 1396">
                <a:extLst>
                  <a:ext uri="{FF2B5EF4-FFF2-40B4-BE49-F238E27FC236}">
                    <a16:creationId xmlns:a16="http://schemas.microsoft.com/office/drawing/2014/main" id="{24A6C761-6C87-464C-8A71-E7F274F2F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0" y="2093"/>
                <a:ext cx="160" cy="80"/>
              </a:xfrm>
              <a:custGeom>
                <a:avLst/>
                <a:gdLst>
                  <a:gd name="T0" fmla="*/ 1102 w 1115"/>
                  <a:gd name="T1" fmla="*/ 184 h 561"/>
                  <a:gd name="T2" fmla="*/ 1115 w 1115"/>
                  <a:gd name="T3" fmla="*/ 372 h 561"/>
                  <a:gd name="T4" fmla="*/ 1052 w 1115"/>
                  <a:gd name="T5" fmla="*/ 450 h 561"/>
                  <a:gd name="T6" fmla="*/ 943 w 1115"/>
                  <a:gd name="T7" fmla="*/ 402 h 561"/>
                  <a:gd name="T8" fmla="*/ 913 w 1115"/>
                  <a:gd name="T9" fmla="*/ 323 h 561"/>
                  <a:gd name="T10" fmla="*/ 741 w 1115"/>
                  <a:gd name="T11" fmla="*/ 289 h 561"/>
                  <a:gd name="T12" fmla="*/ 662 w 1115"/>
                  <a:gd name="T13" fmla="*/ 303 h 561"/>
                  <a:gd name="T14" fmla="*/ 523 w 1115"/>
                  <a:gd name="T15" fmla="*/ 145 h 561"/>
                  <a:gd name="T16" fmla="*/ 478 w 1115"/>
                  <a:gd name="T17" fmla="*/ 34 h 561"/>
                  <a:gd name="T18" fmla="*/ 399 w 1115"/>
                  <a:gd name="T19" fmla="*/ 18 h 561"/>
                  <a:gd name="T20" fmla="*/ 367 w 1115"/>
                  <a:gd name="T21" fmla="*/ 79 h 561"/>
                  <a:gd name="T22" fmla="*/ 304 w 1115"/>
                  <a:gd name="T23" fmla="*/ 79 h 561"/>
                  <a:gd name="T24" fmla="*/ 243 w 1115"/>
                  <a:gd name="T25" fmla="*/ 0 h 561"/>
                  <a:gd name="T26" fmla="*/ 117 w 1115"/>
                  <a:gd name="T27" fmla="*/ 60 h 561"/>
                  <a:gd name="T28" fmla="*/ 99 w 1115"/>
                  <a:gd name="T29" fmla="*/ 232 h 561"/>
                  <a:gd name="T30" fmla="*/ 0 w 1115"/>
                  <a:gd name="T31" fmla="*/ 529 h 561"/>
                  <a:gd name="T32" fmla="*/ 15 w 1115"/>
                  <a:gd name="T33" fmla="*/ 561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5" h="561">
                    <a:moveTo>
                      <a:pt x="1102" y="184"/>
                    </a:moveTo>
                    <a:lnTo>
                      <a:pt x="1115" y="372"/>
                    </a:lnTo>
                    <a:lnTo>
                      <a:pt x="1052" y="450"/>
                    </a:lnTo>
                    <a:lnTo>
                      <a:pt x="943" y="402"/>
                    </a:lnTo>
                    <a:lnTo>
                      <a:pt x="913" y="323"/>
                    </a:lnTo>
                    <a:lnTo>
                      <a:pt x="741" y="289"/>
                    </a:lnTo>
                    <a:lnTo>
                      <a:pt x="662" y="303"/>
                    </a:lnTo>
                    <a:lnTo>
                      <a:pt x="523" y="145"/>
                    </a:lnTo>
                    <a:lnTo>
                      <a:pt x="478" y="34"/>
                    </a:lnTo>
                    <a:lnTo>
                      <a:pt x="399" y="18"/>
                    </a:lnTo>
                    <a:lnTo>
                      <a:pt x="367" y="79"/>
                    </a:lnTo>
                    <a:lnTo>
                      <a:pt x="304" y="79"/>
                    </a:lnTo>
                    <a:lnTo>
                      <a:pt x="243" y="0"/>
                    </a:lnTo>
                    <a:lnTo>
                      <a:pt x="117" y="60"/>
                    </a:lnTo>
                    <a:lnTo>
                      <a:pt x="99" y="232"/>
                    </a:lnTo>
                    <a:lnTo>
                      <a:pt x="0" y="529"/>
                    </a:lnTo>
                    <a:lnTo>
                      <a:pt x="15" y="5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9" name="Freeform 1397">
                <a:extLst>
                  <a:ext uri="{FF2B5EF4-FFF2-40B4-BE49-F238E27FC236}">
                    <a16:creationId xmlns:a16="http://schemas.microsoft.com/office/drawing/2014/main" id="{6023E210-DC74-48A5-A8CA-614003E81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" y="2161"/>
                <a:ext cx="108" cy="43"/>
              </a:xfrm>
              <a:custGeom>
                <a:avLst/>
                <a:gdLst>
                  <a:gd name="T0" fmla="*/ 0 w 750"/>
                  <a:gd name="T1" fmla="*/ 87 h 301"/>
                  <a:gd name="T2" fmla="*/ 157 w 750"/>
                  <a:gd name="T3" fmla="*/ 105 h 301"/>
                  <a:gd name="T4" fmla="*/ 188 w 750"/>
                  <a:gd name="T5" fmla="*/ 136 h 301"/>
                  <a:gd name="T6" fmla="*/ 188 w 750"/>
                  <a:gd name="T7" fmla="*/ 167 h 301"/>
                  <a:gd name="T8" fmla="*/ 124 w 750"/>
                  <a:gd name="T9" fmla="*/ 245 h 301"/>
                  <a:gd name="T10" fmla="*/ 279 w 750"/>
                  <a:gd name="T11" fmla="*/ 294 h 301"/>
                  <a:gd name="T12" fmla="*/ 328 w 750"/>
                  <a:gd name="T13" fmla="*/ 201 h 301"/>
                  <a:gd name="T14" fmla="*/ 314 w 750"/>
                  <a:gd name="T15" fmla="*/ 138 h 301"/>
                  <a:gd name="T16" fmla="*/ 408 w 750"/>
                  <a:gd name="T17" fmla="*/ 108 h 301"/>
                  <a:gd name="T18" fmla="*/ 424 w 750"/>
                  <a:gd name="T19" fmla="*/ 45 h 301"/>
                  <a:gd name="T20" fmla="*/ 535 w 750"/>
                  <a:gd name="T21" fmla="*/ 0 h 301"/>
                  <a:gd name="T22" fmla="*/ 628 w 750"/>
                  <a:gd name="T23" fmla="*/ 32 h 301"/>
                  <a:gd name="T24" fmla="*/ 750 w 750"/>
                  <a:gd name="T25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0" h="301">
                    <a:moveTo>
                      <a:pt x="0" y="87"/>
                    </a:moveTo>
                    <a:lnTo>
                      <a:pt x="157" y="105"/>
                    </a:lnTo>
                    <a:lnTo>
                      <a:pt x="188" y="136"/>
                    </a:lnTo>
                    <a:lnTo>
                      <a:pt x="188" y="167"/>
                    </a:lnTo>
                    <a:lnTo>
                      <a:pt x="124" y="245"/>
                    </a:lnTo>
                    <a:lnTo>
                      <a:pt x="279" y="294"/>
                    </a:lnTo>
                    <a:lnTo>
                      <a:pt x="328" y="201"/>
                    </a:lnTo>
                    <a:lnTo>
                      <a:pt x="314" y="138"/>
                    </a:lnTo>
                    <a:lnTo>
                      <a:pt x="408" y="108"/>
                    </a:lnTo>
                    <a:lnTo>
                      <a:pt x="424" y="45"/>
                    </a:lnTo>
                    <a:lnTo>
                      <a:pt x="535" y="0"/>
                    </a:lnTo>
                    <a:lnTo>
                      <a:pt x="628" y="32"/>
                    </a:lnTo>
                    <a:lnTo>
                      <a:pt x="750" y="3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0" name="Freeform 1398">
                <a:extLst>
                  <a:ext uri="{FF2B5EF4-FFF2-40B4-BE49-F238E27FC236}">
                    <a16:creationId xmlns:a16="http://schemas.microsoft.com/office/drawing/2014/main" id="{8C572713-615B-4A20-AE1E-D86314E19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" y="2204"/>
                <a:ext cx="65" cy="136"/>
              </a:xfrm>
              <a:custGeom>
                <a:avLst/>
                <a:gdLst>
                  <a:gd name="T0" fmla="*/ 449 w 449"/>
                  <a:gd name="T1" fmla="*/ 0 h 951"/>
                  <a:gd name="T2" fmla="*/ 355 w 449"/>
                  <a:gd name="T3" fmla="*/ 14 h 951"/>
                  <a:gd name="T4" fmla="*/ 369 w 449"/>
                  <a:gd name="T5" fmla="*/ 124 h 951"/>
                  <a:gd name="T6" fmla="*/ 337 w 449"/>
                  <a:gd name="T7" fmla="*/ 187 h 951"/>
                  <a:gd name="T8" fmla="*/ 274 w 449"/>
                  <a:gd name="T9" fmla="*/ 186 h 951"/>
                  <a:gd name="T10" fmla="*/ 288 w 449"/>
                  <a:gd name="T11" fmla="*/ 295 h 951"/>
                  <a:gd name="T12" fmla="*/ 209 w 449"/>
                  <a:gd name="T13" fmla="*/ 342 h 951"/>
                  <a:gd name="T14" fmla="*/ 255 w 449"/>
                  <a:gd name="T15" fmla="*/ 389 h 951"/>
                  <a:gd name="T16" fmla="*/ 318 w 449"/>
                  <a:gd name="T17" fmla="*/ 390 h 951"/>
                  <a:gd name="T18" fmla="*/ 252 w 449"/>
                  <a:gd name="T19" fmla="*/ 593 h 951"/>
                  <a:gd name="T20" fmla="*/ 190 w 449"/>
                  <a:gd name="T21" fmla="*/ 608 h 951"/>
                  <a:gd name="T22" fmla="*/ 141 w 449"/>
                  <a:gd name="T23" fmla="*/ 716 h 951"/>
                  <a:gd name="T24" fmla="*/ 94 w 449"/>
                  <a:gd name="T25" fmla="*/ 700 h 951"/>
                  <a:gd name="T26" fmla="*/ 63 w 449"/>
                  <a:gd name="T27" fmla="*/ 699 h 951"/>
                  <a:gd name="T28" fmla="*/ 0 w 449"/>
                  <a:gd name="T29" fmla="*/ 762 h 951"/>
                  <a:gd name="T30" fmla="*/ 60 w 449"/>
                  <a:gd name="T31" fmla="*/ 888 h 951"/>
                  <a:gd name="T32" fmla="*/ 106 w 449"/>
                  <a:gd name="T33" fmla="*/ 951 h 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9" h="951">
                    <a:moveTo>
                      <a:pt x="449" y="0"/>
                    </a:moveTo>
                    <a:lnTo>
                      <a:pt x="355" y="14"/>
                    </a:lnTo>
                    <a:lnTo>
                      <a:pt x="369" y="124"/>
                    </a:lnTo>
                    <a:lnTo>
                      <a:pt x="337" y="187"/>
                    </a:lnTo>
                    <a:lnTo>
                      <a:pt x="274" y="186"/>
                    </a:lnTo>
                    <a:lnTo>
                      <a:pt x="288" y="295"/>
                    </a:lnTo>
                    <a:lnTo>
                      <a:pt x="209" y="342"/>
                    </a:lnTo>
                    <a:lnTo>
                      <a:pt x="255" y="389"/>
                    </a:lnTo>
                    <a:lnTo>
                      <a:pt x="318" y="390"/>
                    </a:lnTo>
                    <a:lnTo>
                      <a:pt x="252" y="593"/>
                    </a:lnTo>
                    <a:lnTo>
                      <a:pt x="190" y="608"/>
                    </a:lnTo>
                    <a:lnTo>
                      <a:pt x="141" y="716"/>
                    </a:lnTo>
                    <a:lnTo>
                      <a:pt x="94" y="700"/>
                    </a:lnTo>
                    <a:lnTo>
                      <a:pt x="63" y="699"/>
                    </a:lnTo>
                    <a:lnTo>
                      <a:pt x="0" y="762"/>
                    </a:lnTo>
                    <a:lnTo>
                      <a:pt x="60" y="888"/>
                    </a:lnTo>
                    <a:lnTo>
                      <a:pt x="106" y="9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1" name="Freeform 1399">
                <a:extLst>
                  <a:ext uri="{FF2B5EF4-FFF2-40B4-BE49-F238E27FC236}">
                    <a16:creationId xmlns:a16="http://schemas.microsoft.com/office/drawing/2014/main" id="{31916BD1-CA7B-4BB2-8CF5-8511C4DD8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0" y="2195"/>
                <a:ext cx="94" cy="35"/>
              </a:xfrm>
              <a:custGeom>
                <a:avLst/>
                <a:gdLst>
                  <a:gd name="T0" fmla="*/ 658 w 658"/>
                  <a:gd name="T1" fmla="*/ 85 h 241"/>
                  <a:gd name="T2" fmla="*/ 499 w 658"/>
                  <a:gd name="T3" fmla="*/ 178 h 241"/>
                  <a:gd name="T4" fmla="*/ 516 w 658"/>
                  <a:gd name="T5" fmla="*/ 209 h 241"/>
                  <a:gd name="T6" fmla="*/ 499 w 658"/>
                  <a:gd name="T7" fmla="*/ 241 h 241"/>
                  <a:gd name="T8" fmla="*/ 437 w 658"/>
                  <a:gd name="T9" fmla="*/ 192 h 241"/>
                  <a:gd name="T10" fmla="*/ 359 w 658"/>
                  <a:gd name="T11" fmla="*/ 160 h 241"/>
                  <a:gd name="T12" fmla="*/ 281 w 658"/>
                  <a:gd name="T13" fmla="*/ 175 h 241"/>
                  <a:gd name="T14" fmla="*/ 141 w 658"/>
                  <a:gd name="T15" fmla="*/ 110 h 241"/>
                  <a:gd name="T16" fmla="*/ 142 w 658"/>
                  <a:gd name="T17" fmla="*/ 16 h 241"/>
                  <a:gd name="T18" fmla="*/ 111 w 658"/>
                  <a:gd name="T19" fmla="*/ 0 h 241"/>
                  <a:gd name="T20" fmla="*/ 0 w 658"/>
                  <a:gd name="T21" fmla="*/ 6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8" h="241">
                    <a:moveTo>
                      <a:pt x="658" y="85"/>
                    </a:moveTo>
                    <a:lnTo>
                      <a:pt x="499" y="178"/>
                    </a:lnTo>
                    <a:lnTo>
                      <a:pt x="516" y="209"/>
                    </a:lnTo>
                    <a:lnTo>
                      <a:pt x="499" y="241"/>
                    </a:lnTo>
                    <a:lnTo>
                      <a:pt x="437" y="192"/>
                    </a:lnTo>
                    <a:lnTo>
                      <a:pt x="359" y="160"/>
                    </a:lnTo>
                    <a:lnTo>
                      <a:pt x="281" y="175"/>
                    </a:lnTo>
                    <a:lnTo>
                      <a:pt x="141" y="110"/>
                    </a:lnTo>
                    <a:lnTo>
                      <a:pt x="142" y="16"/>
                    </a:lnTo>
                    <a:lnTo>
                      <a:pt x="111" y="0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2" name="Freeform 1400">
                <a:extLst>
                  <a:ext uri="{FF2B5EF4-FFF2-40B4-BE49-F238E27FC236}">
                    <a16:creationId xmlns:a16="http://schemas.microsoft.com/office/drawing/2014/main" id="{EEAA7315-6217-4D8A-92C7-C8D87D3DB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" y="2207"/>
                <a:ext cx="66" cy="43"/>
              </a:xfrm>
              <a:custGeom>
                <a:avLst/>
                <a:gdLst>
                  <a:gd name="T0" fmla="*/ 0 w 463"/>
                  <a:gd name="T1" fmla="*/ 0 h 296"/>
                  <a:gd name="T2" fmla="*/ 31 w 463"/>
                  <a:gd name="T3" fmla="*/ 33 h 296"/>
                  <a:gd name="T4" fmla="*/ 30 w 463"/>
                  <a:gd name="T5" fmla="*/ 95 h 296"/>
                  <a:gd name="T6" fmla="*/ 91 w 463"/>
                  <a:gd name="T7" fmla="*/ 190 h 296"/>
                  <a:gd name="T8" fmla="*/ 201 w 463"/>
                  <a:gd name="T9" fmla="*/ 192 h 296"/>
                  <a:gd name="T10" fmla="*/ 264 w 463"/>
                  <a:gd name="T11" fmla="*/ 177 h 296"/>
                  <a:gd name="T12" fmla="*/ 342 w 463"/>
                  <a:gd name="T13" fmla="*/ 178 h 296"/>
                  <a:gd name="T14" fmla="*/ 436 w 463"/>
                  <a:gd name="T15" fmla="*/ 195 h 296"/>
                  <a:gd name="T16" fmla="*/ 463 w 463"/>
                  <a:gd name="T17" fmla="*/ 29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3" h="296">
                    <a:moveTo>
                      <a:pt x="0" y="0"/>
                    </a:moveTo>
                    <a:lnTo>
                      <a:pt x="31" y="33"/>
                    </a:lnTo>
                    <a:lnTo>
                      <a:pt x="30" y="95"/>
                    </a:lnTo>
                    <a:lnTo>
                      <a:pt x="91" y="190"/>
                    </a:lnTo>
                    <a:lnTo>
                      <a:pt x="201" y="192"/>
                    </a:lnTo>
                    <a:lnTo>
                      <a:pt x="264" y="177"/>
                    </a:lnTo>
                    <a:lnTo>
                      <a:pt x="342" y="178"/>
                    </a:lnTo>
                    <a:lnTo>
                      <a:pt x="436" y="195"/>
                    </a:lnTo>
                    <a:lnTo>
                      <a:pt x="463" y="29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3" name="Freeform 1401">
                <a:extLst>
                  <a:ext uri="{FF2B5EF4-FFF2-40B4-BE49-F238E27FC236}">
                    <a16:creationId xmlns:a16="http://schemas.microsoft.com/office/drawing/2014/main" id="{312A371F-393E-4E76-A6E6-74CCFEC3D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5" y="2095"/>
                <a:ext cx="34" cy="179"/>
              </a:xfrm>
              <a:custGeom>
                <a:avLst/>
                <a:gdLst>
                  <a:gd name="T0" fmla="*/ 127 w 243"/>
                  <a:gd name="T1" fmla="*/ 0 h 1252"/>
                  <a:gd name="T2" fmla="*/ 156 w 243"/>
                  <a:gd name="T3" fmla="*/ 172 h 1252"/>
                  <a:gd name="T4" fmla="*/ 15 w 243"/>
                  <a:gd name="T5" fmla="*/ 201 h 1252"/>
                  <a:gd name="T6" fmla="*/ 243 w 243"/>
                  <a:gd name="T7" fmla="*/ 660 h 1252"/>
                  <a:gd name="T8" fmla="*/ 68 w 243"/>
                  <a:gd name="T9" fmla="*/ 861 h 1252"/>
                  <a:gd name="T10" fmla="*/ 66 w 243"/>
                  <a:gd name="T11" fmla="*/ 1033 h 1252"/>
                  <a:gd name="T12" fmla="*/ 175 w 243"/>
                  <a:gd name="T13" fmla="*/ 1097 h 1252"/>
                  <a:gd name="T14" fmla="*/ 0 w 243"/>
                  <a:gd name="T15" fmla="*/ 1252 h 1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52">
                    <a:moveTo>
                      <a:pt x="127" y="0"/>
                    </a:moveTo>
                    <a:lnTo>
                      <a:pt x="156" y="172"/>
                    </a:lnTo>
                    <a:lnTo>
                      <a:pt x="15" y="201"/>
                    </a:lnTo>
                    <a:lnTo>
                      <a:pt x="243" y="660"/>
                    </a:lnTo>
                    <a:lnTo>
                      <a:pt x="68" y="861"/>
                    </a:lnTo>
                    <a:lnTo>
                      <a:pt x="66" y="1033"/>
                    </a:lnTo>
                    <a:lnTo>
                      <a:pt x="175" y="1097"/>
                    </a:lnTo>
                    <a:lnTo>
                      <a:pt x="0" y="12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4" name="Freeform 1402">
                <a:extLst>
                  <a:ext uri="{FF2B5EF4-FFF2-40B4-BE49-F238E27FC236}">
                    <a16:creationId xmlns:a16="http://schemas.microsoft.com/office/drawing/2014/main" id="{D36FA426-B76F-4E3C-AAE8-168E2159B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2074"/>
                <a:ext cx="123" cy="48"/>
              </a:xfrm>
              <a:custGeom>
                <a:avLst/>
                <a:gdLst>
                  <a:gd name="T0" fmla="*/ 860 w 860"/>
                  <a:gd name="T1" fmla="*/ 336 h 336"/>
                  <a:gd name="T2" fmla="*/ 658 w 860"/>
                  <a:gd name="T3" fmla="*/ 176 h 336"/>
                  <a:gd name="T4" fmla="*/ 629 w 860"/>
                  <a:gd name="T5" fmla="*/ 66 h 336"/>
                  <a:gd name="T6" fmla="*/ 332 w 860"/>
                  <a:gd name="T7" fmla="*/ 0 h 336"/>
                  <a:gd name="T8" fmla="*/ 0 w 860"/>
                  <a:gd name="T9" fmla="*/ 152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0" h="336">
                    <a:moveTo>
                      <a:pt x="860" y="336"/>
                    </a:moveTo>
                    <a:lnTo>
                      <a:pt x="658" y="176"/>
                    </a:lnTo>
                    <a:lnTo>
                      <a:pt x="629" y="66"/>
                    </a:lnTo>
                    <a:lnTo>
                      <a:pt x="332" y="0"/>
                    </a:lnTo>
                    <a:lnTo>
                      <a:pt x="0" y="1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5" name="Freeform 1403">
                <a:extLst>
                  <a:ext uri="{FF2B5EF4-FFF2-40B4-BE49-F238E27FC236}">
                    <a16:creationId xmlns:a16="http://schemas.microsoft.com/office/drawing/2014/main" id="{2FE5E6E5-C783-4652-A0ED-12B7BB45C3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008"/>
                <a:ext cx="28" cy="46"/>
              </a:xfrm>
              <a:custGeom>
                <a:avLst/>
                <a:gdLst>
                  <a:gd name="T0" fmla="*/ 192 w 192"/>
                  <a:gd name="T1" fmla="*/ 0 h 327"/>
                  <a:gd name="T2" fmla="*/ 49 w 192"/>
                  <a:gd name="T3" fmla="*/ 123 h 327"/>
                  <a:gd name="T4" fmla="*/ 111 w 192"/>
                  <a:gd name="T5" fmla="*/ 219 h 327"/>
                  <a:gd name="T6" fmla="*/ 0 w 192"/>
                  <a:gd name="T7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327">
                    <a:moveTo>
                      <a:pt x="192" y="0"/>
                    </a:moveTo>
                    <a:lnTo>
                      <a:pt x="49" y="123"/>
                    </a:lnTo>
                    <a:lnTo>
                      <a:pt x="111" y="219"/>
                    </a:lnTo>
                    <a:lnTo>
                      <a:pt x="0" y="32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6" name="Line 1404">
                <a:extLst>
                  <a:ext uri="{FF2B5EF4-FFF2-40B4-BE49-F238E27FC236}">
                    <a16:creationId xmlns:a16="http://schemas.microsoft.com/office/drawing/2014/main" id="{61D0A290-4FC0-4D5D-ACB4-0C8C0F397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97" y="2054"/>
                <a:ext cx="9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7" name="Freeform 1405">
                <a:extLst>
                  <a:ext uri="{FF2B5EF4-FFF2-40B4-BE49-F238E27FC236}">
                    <a16:creationId xmlns:a16="http://schemas.microsoft.com/office/drawing/2014/main" id="{69058629-499A-41DA-AA16-9CA793F2E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054"/>
                <a:ext cx="47" cy="41"/>
              </a:xfrm>
              <a:custGeom>
                <a:avLst/>
                <a:gdLst>
                  <a:gd name="T0" fmla="*/ 324 w 324"/>
                  <a:gd name="T1" fmla="*/ 287 h 287"/>
                  <a:gd name="T2" fmla="*/ 13 w 324"/>
                  <a:gd name="T3" fmla="*/ 172 h 287"/>
                  <a:gd name="T4" fmla="*/ 0 w 324"/>
                  <a:gd name="T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4" h="287">
                    <a:moveTo>
                      <a:pt x="324" y="287"/>
                    </a:moveTo>
                    <a:lnTo>
                      <a:pt x="13" y="17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8" name="Freeform 1406">
                <a:extLst>
                  <a:ext uri="{FF2B5EF4-FFF2-40B4-BE49-F238E27FC236}">
                    <a16:creationId xmlns:a16="http://schemas.microsoft.com/office/drawing/2014/main" id="{379BE57A-9408-4BEC-A966-45DA3DDAD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2247"/>
                <a:ext cx="45" cy="27"/>
              </a:xfrm>
              <a:custGeom>
                <a:avLst/>
                <a:gdLst>
                  <a:gd name="T0" fmla="*/ 0 w 314"/>
                  <a:gd name="T1" fmla="*/ 21 h 192"/>
                  <a:gd name="T2" fmla="*/ 3 w 314"/>
                  <a:gd name="T3" fmla="*/ 31 h 192"/>
                  <a:gd name="T4" fmla="*/ 129 w 314"/>
                  <a:gd name="T5" fmla="*/ 0 h 192"/>
                  <a:gd name="T6" fmla="*/ 314 w 314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4" h="192">
                    <a:moveTo>
                      <a:pt x="0" y="21"/>
                    </a:moveTo>
                    <a:lnTo>
                      <a:pt x="3" y="31"/>
                    </a:lnTo>
                    <a:lnTo>
                      <a:pt x="129" y="0"/>
                    </a:lnTo>
                    <a:lnTo>
                      <a:pt x="314" y="1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9" name="Freeform 1407">
                <a:extLst>
                  <a:ext uri="{FF2B5EF4-FFF2-40B4-BE49-F238E27FC236}">
                    <a16:creationId xmlns:a16="http://schemas.microsoft.com/office/drawing/2014/main" id="{4CC0851A-DC4C-458E-93DC-436B2043F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" y="2250"/>
                <a:ext cx="74" cy="47"/>
              </a:xfrm>
              <a:custGeom>
                <a:avLst/>
                <a:gdLst>
                  <a:gd name="T0" fmla="*/ 519 w 519"/>
                  <a:gd name="T1" fmla="*/ 0 h 331"/>
                  <a:gd name="T2" fmla="*/ 270 w 519"/>
                  <a:gd name="T3" fmla="*/ 37 h 331"/>
                  <a:gd name="T4" fmla="*/ 99 w 519"/>
                  <a:gd name="T5" fmla="*/ 4 h 331"/>
                  <a:gd name="T6" fmla="*/ 0 w 519"/>
                  <a:gd name="T7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9" h="331">
                    <a:moveTo>
                      <a:pt x="519" y="0"/>
                    </a:moveTo>
                    <a:lnTo>
                      <a:pt x="270" y="37"/>
                    </a:lnTo>
                    <a:lnTo>
                      <a:pt x="99" y="4"/>
                    </a:lnTo>
                    <a:lnTo>
                      <a:pt x="0" y="3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0" name="Freeform 1408">
                <a:extLst>
                  <a:ext uri="{FF2B5EF4-FFF2-40B4-BE49-F238E27FC236}">
                    <a16:creationId xmlns:a16="http://schemas.microsoft.com/office/drawing/2014/main" id="{C92F262F-F45C-4310-923A-3B8F175B8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" y="2122"/>
                <a:ext cx="55" cy="200"/>
              </a:xfrm>
              <a:custGeom>
                <a:avLst/>
                <a:gdLst>
                  <a:gd name="T0" fmla="*/ 380 w 380"/>
                  <a:gd name="T1" fmla="*/ 0 h 1405"/>
                  <a:gd name="T2" fmla="*/ 284 w 380"/>
                  <a:gd name="T3" fmla="*/ 124 h 1405"/>
                  <a:gd name="T4" fmla="*/ 264 w 380"/>
                  <a:gd name="T5" fmla="*/ 485 h 1405"/>
                  <a:gd name="T6" fmla="*/ 57 w 380"/>
                  <a:gd name="T7" fmla="*/ 638 h 1405"/>
                  <a:gd name="T8" fmla="*/ 145 w 380"/>
                  <a:gd name="T9" fmla="*/ 1078 h 1405"/>
                  <a:gd name="T10" fmla="*/ 50 w 380"/>
                  <a:gd name="T11" fmla="*/ 1171 h 1405"/>
                  <a:gd name="T12" fmla="*/ 0 w 380"/>
                  <a:gd name="T13" fmla="*/ 1405 h 1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405">
                    <a:moveTo>
                      <a:pt x="380" y="0"/>
                    </a:moveTo>
                    <a:lnTo>
                      <a:pt x="284" y="124"/>
                    </a:lnTo>
                    <a:lnTo>
                      <a:pt x="264" y="485"/>
                    </a:lnTo>
                    <a:lnTo>
                      <a:pt x="57" y="638"/>
                    </a:lnTo>
                    <a:lnTo>
                      <a:pt x="145" y="1078"/>
                    </a:lnTo>
                    <a:lnTo>
                      <a:pt x="50" y="1171"/>
                    </a:lnTo>
                    <a:lnTo>
                      <a:pt x="0" y="14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1" name="Line 1409">
                <a:extLst>
                  <a:ext uri="{FF2B5EF4-FFF2-40B4-BE49-F238E27FC236}">
                    <a16:creationId xmlns:a16="http://schemas.microsoft.com/office/drawing/2014/main" id="{79015184-F3B9-439A-A9E0-1646F5AE1C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05" y="1976"/>
                <a:ext cx="29" cy="3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2" name="Line 1410">
                <a:extLst>
                  <a:ext uri="{FF2B5EF4-FFF2-40B4-BE49-F238E27FC236}">
                    <a16:creationId xmlns:a16="http://schemas.microsoft.com/office/drawing/2014/main" id="{1086006F-32B8-4F9B-BBFD-9E6A7AE4FF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1" y="1949"/>
                <a:ext cx="6" cy="3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5" name="Group 1612">
              <a:extLst>
                <a:ext uri="{FF2B5EF4-FFF2-40B4-BE49-F238E27FC236}">
                  <a16:creationId xmlns:a16="http://schemas.microsoft.com/office/drawing/2014/main" id="{C3CDB2E8-1F81-4238-9886-4FB5A1326A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3" y="896"/>
              <a:ext cx="2758" cy="2873"/>
              <a:chOff x="2253" y="896"/>
              <a:chExt cx="2758" cy="2873"/>
            </a:xfrm>
          </p:grpSpPr>
          <p:sp>
            <p:nvSpPr>
              <p:cNvPr id="1133" name="Line 1412">
                <a:extLst>
                  <a:ext uri="{FF2B5EF4-FFF2-40B4-BE49-F238E27FC236}">
                    <a16:creationId xmlns:a16="http://schemas.microsoft.com/office/drawing/2014/main" id="{100EABDA-9968-4AD1-8556-80040FAAF1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3" y="1120"/>
                <a:ext cx="8" cy="7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4" name="Freeform 1413">
                <a:extLst>
                  <a:ext uri="{FF2B5EF4-FFF2-40B4-BE49-F238E27FC236}">
                    <a16:creationId xmlns:a16="http://schemas.microsoft.com/office/drawing/2014/main" id="{33E34039-7A7F-4E79-B91D-500BABEB8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896"/>
                <a:ext cx="188" cy="83"/>
              </a:xfrm>
              <a:custGeom>
                <a:avLst/>
                <a:gdLst>
                  <a:gd name="T0" fmla="*/ 168 w 1314"/>
                  <a:gd name="T1" fmla="*/ 394 h 580"/>
                  <a:gd name="T2" fmla="*/ 0 w 1314"/>
                  <a:gd name="T3" fmla="*/ 108 h 580"/>
                  <a:gd name="T4" fmla="*/ 48 w 1314"/>
                  <a:gd name="T5" fmla="*/ 0 h 580"/>
                  <a:gd name="T6" fmla="*/ 345 w 1314"/>
                  <a:gd name="T7" fmla="*/ 82 h 580"/>
                  <a:gd name="T8" fmla="*/ 438 w 1314"/>
                  <a:gd name="T9" fmla="*/ 162 h 580"/>
                  <a:gd name="T10" fmla="*/ 830 w 1314"/>
                  <a:gd name="T11" fmla="*/ 183 h 580"/>
                  <a:gd name="T12" fmla="*/ 972 w 1314"/>
                  <a:gd name="T13" fmla="*/ 60 h 580"/>
                  <a:gd name="T14" fmla="*/ 1238 w 1314"/>
                  <a:gd name="T15" fmla="*/ 110 h 580"/>
                  <a:gd name="T16" fmla="*/ 1253 w 1314"/>
                  <a:gd name="T17" fmla="*/ 205 h 580"/>
                  <a:gd name="T18" fmla="*/ 1284 w 1314"/>
                  <a:gd name="T19" fmla="*/ 205 h 580"/>
                  <a:gd name="T20" fmla="*/ 1283 w 1314"/>
                  <a:gd name="T21" fmla="*/ 252 h 580"/>
                  <a:gd name="T22" fmla="*/ 1314 w 1314"/>
                  <a:gd name="T23" fmla="*/ 284 h 580"/>
                  <a:gd name="T24" fmla="*/ 1249 w 1314"/>
                  <a:gd name="T25" fmla="*/ 455 h 580"/>
                  <a:gd name="T26" fmla="*/ 1169 w 1314"/>
                  <a:gd name="T27" fmla="*/ 517 h 580"/>
                  <a:gd name="T28" fmla="*/ 1201 w 1314"/>
                  <a:gd name="T29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14" h="580">
                    <a:moveTo>
                      <a:pt x="168" y="394"/>
                    </a:moveTo>
                    <a:lnTo>
                      <a:pt x="0" y="108"/>
                    </a:lnTo>
                    <a:lnTo>
                      <a:pt x="48" y="0"/>
                    </a:lnTo>
                    <a:lnTo>
                      <a:pt x="345" y="82"/>
                    </a:lnTo>
                    <a:lnTo>
                      <a:pt x="438" y="162"/>
                    </a:lnTo>
                    <a:lnTo>
                      <a:pt x="830" y="183"/>
                    </a:lnTo>
                    <a:lnTo>
                      <a:pt x="972" y="60"/>
                    </a:lnTo>
                    <a:lnTo>
                      <a:pt x="1238" y="110"/>
                    </a:lnTo>
                    <a:lnTo>
                      <a:pt x="1253" y="205"/>
                    </a:lnTo>
                    <a:lnTo>
                      <a:pt x="1284" y="205"/>
                    </a:lnTo>
                    <a:lnTo>
                      <a:pt x="1283" y="252"/>
                    </a:lnTo>
                    <a:lnTo>
                      <a:pt x="1314" y="284"/>
                    </a:lnTo>
                    <a:lnTo>
                      <a:pt x="1249" y="455"/>
                    </a:lnTo>
                    <a:lnTo>
                      <a:pt x="1169" y="517"/>
                    </a:lnTo>
                    <a:lnTo>
                      <a:pt x="1201" y="58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5" name="Freeform 1414">
                <a:extLst>
                  <a:ext uri="{FF2B5EF4-FFF2-40B4-BE49-F238E27FC236}">
                    <a16:creationId xmlns:a16="http://schemas.microsoft.com/office/drawing/2014/main" id="{3A72C637-B3D2-48CD-9617-2FE2C64FF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" y="951"/>
                <a:ext cx="121" cy="19"/>
              </a:xfrm>
              <a:custGeom>
                <a:avLst/>
                <a:gdLst>
                  <a:gd name="T0" fmla="*/ 829 w 845"/>
                  <a:gd name="T1" fmla="*/ 135 h 135"/>
                  <a:gd name="T2" fmla="*/ 845 w 845"/>
                  <a:gd name="T3" fmla="*/ 104 h 135"/>
                  <a:gd name="T4" fmla="*/ 768 w 845"/>
                  <a:gd name="T5" fmla="*/ 41 h 135"/>
                  <a:gd name="T6" fmla="*/ 611 w 845"/>
                  <a:gd name="T7" fmla="*/ 39 h 135"/>
                  <a:gd name="T8" fmla="*/ 517 w 845"/>
                  <a:gd name="T9" fmla="*/ 53 h 135"/>
                  <a:gd name="T10" fmla="*/ 391 w 845"/>
                  <a:gd name="T11" fmla="*/ 113 h 135"/>
                  <a:gd name="T12" fmla="*/ 202 w 845"/>
                  <a:gd name="T13" fmla="*/ 95 h 135"/>
                  <a:gd name="T14" fmla="*/ 142 w 845"/>
                  <a:gd name="T15" fmla="*/ 0 h 135"/>
                  <a:gd name="T16" fmla="*/ 0 w 845"/>
                  <a:gd name="T17" fmla="*/ 1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5" h="135">
                    <a:moveTo>
                      <a:pt x="829" y="135"/>
                    </a:moveTo>
                    <a:lnTo>
                      <a:pt x="845" y="104"/>
                    </a:lnTo>
                    <a:lnTo>
                      <a:pt x="768" y="41"/>
                    </a:lnTo>
                    <a:lnTo>
                      <a:pt x="611" y="39"/>
                    </a:lnTo>
                    <a:lnTo>
                      <a:pt x="517" y="53"/>
                    </a:lnTo>
                    <a:lnTo>
                      <a:pt x="391" y="113"/>
                    </a:lnTo>
                    <a:lnTo>
                      <a:pt x="202" y="95"/>
                    </a:lnTo>
                    <a:lnTo>
                      <a:pt x="142" y="0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6" name="Freeform 1415">
                <a:extLst>
                  <a:ext uri="{FF2B5EF4-FFF2-40B4-BE49-F238E27FC236}">
                    <a16:creationId xmlns:a16="http://schemas.microsoft.com/office/drawing/2014/main" id="{826E017D-7600-4D2E-92E7-9251BA512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" y="970"/>
                <a:ext cx="29" cy="9"/>
              </a:xfrm>
              <a:custGeom>
                <a:avLst/>
                <a:gdLst>
                  <a:gd name="T0" fmla="*/ 204 w 204"/>
                  <a:gd name="T1" fmla="*/ 66 h 66"/>
                  <a:gd name="T2" fmla="*/ 62 w 204"/>
                  <a:gd name="T3" fmla="*/ 64 h 66"/>
                  <a:gd name="T4" fmla="*/ 0 w 204"/>
                  <a:gd name="T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4" h="66">
                    <a:moveTo>
                      <a:pt x="204" y="66"/>
                    </a:moveTo>
                    <a:lnTo>
                      <a:pt x="62" y="6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7" name="Freeform 1416">
                <a:extLst>
                  <a:ext uri="{FF2B5EF4-FFF2-40B4-BE49-F238E27FC236}">
                    <a16:creationId xmlns:a16="http://schemas.microsoft.com/office/drawing/2014/main" id="{930176F2-BF6B-4FCD-B920-2504C603E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3" y="970"/>
                <a:ext cx="56" cy="295"/>
              </a:xfrm>
              <a:custGeom>
                <a:avLst/>
                <a:gdLst>
                  <a:gd name="T0" fmla="*/ 144 w 389"/>
                  <a:gd name="T1" fmla="*/ 0 h 2069"/>
                  <a:gd name="T2" fmla="*/ 81 w 389"/>
                  <a:gd name="T3" fmla="*/ 94 h 2069"/>
                  <a:gd name="T4" fmla="*/ 111 w 389"/>
                  <a:gd name="T5" fmla="*/ 141 h 2069"/>
                  <a:gd name="T6" fmla="*/ 95 w 389"/>
                  <a:gd name="T7" fmla="*/ 188 h 2069"/>
                  <a:gd name="T8" fmla="*/ 32 w 389"/>
                  <a:gd name="T9" fmla="*/ 187 h 2069"/>
                  <a:gd name="T10" fmla="*/ 0 w 389"/>
                  <a:gd name="T11" fmla="*/ 234 h 2069"/>
                  <a:gd name="T12" fmla="*/ 30 w 389"/>
                  <a:gd name="T13" fmla="*/ 313 h 2069"/>
                  <a:gd name="T14" fmla="*/ 93 w 389"/>
                  <a:gd name="T15" fmla="*/ 314 h 2069"/>
                  <a:gd name="T16" fmla="*/ 92 w 389"/>
                  <a:gd name="T17" fmla="*/ 360 h 2069"/>
                  <a:gd name="T18" fmla="*/ 76 w 389"/>
                  <a:gd name="T19" fmla="*/ 407 h 2069"/>
                  <a:gd name="T20" fmla="*/ 75 w 389"/>
                  <a:gd name="T21" fmla="*/ 532 h 2069"/>
                  <a:gd name="T22" fmla="*/ 136 w 389"/>
                  <a:gd name="T23" fmla="*/ 564 h 2069"/>
                  <a:gd name="T24" fmla="*/ 151 w 389"/>
                  <a:gd name="T25" fmla="*/ 597 h 2069"/>
                  <a:gd name="T26" fmla="*/ 230 w 389"/>
                  <a:gd name="T27" fmla="*/ 598 h 2069"/>
                  <a:gd name="T28" fmla="*/ 260 w 389"/>
                  <a:gd name="T29" fmla="*/ 676 h 2069"/>
                  <a:gd name="T30" fmla="*/ 213 w 389"/>
                  <a:gd name="T31" fmla="*/ 723 h 2069"/>
                  <a:gd name="T32" fmla="*/ 164 w 389"/>
                  <a:gd name="T33" fmla="*/ 816 h 2069"/>
                  <a:gd name="T34" fmla="*/ 130 w 389"/>
                  <a:gd name="T35" fmla="*/ 1004 h 2069"/>
                  <a:gd name="T36" fmla="*/ 161 w 389"/>
                  <a:gd name="T37" fmla="*/ 1035 h 2069"/>
                  <a:gd name="T38" fmla="*/ 318 w 389"/>
                  <a:gd name="T39" fmla="*/ 974 h 2069"/>
                  <a:gd name="T40" fmla="*/ 318 w 389"/>
                  <a:gd name="T41" fmla="*/ 1006 h 2069"/>
                  <a:gd name="T42" fmla="*/ 253 w 389"/>
                  <a:gd name="T43" fmla="*/ 1162 h 2069"/>
                  <a:gd name="T44" fmla="*/ 314 w 389"/>
                  <a:gd name="T45" fmla="*/ 1288 h 2069"/>
                  <a:gd name="T46" fmla="*/ 389 w 389"/>
                  <a:gd name="T47" fmla="*/ 1572 h 2069"/>
                  <a:gd name="T48" fmla="*/ 370 w 389"/>
                  <a:gd name="T49" fmla="*/ 1790 h 2069"/>
                  <a:gd name="T50" fmla="*/ 275 w 389"/>
                  <a:gd name="T51" fmla="*/ 1836 h 2069"/>
                  <a:gd name="T52" fmla="*/ 274 w 389"/>
                  <a:gd name="T53" fmla="*/ 1946 h 2069"/>
                  <a:gd name="T54" fmla="*/ 115 w 389"/>
                  <a:gd name="T55" fmla="*/ 2069 h 2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89" h="2069">
                    <a:moveTo>
                      <a:pt x="144" y="0"/>
                    </a:moveTo>
                    <a:lnTo>
                      <a:pt x="81" y="94"/>
                    </a:lnTo>
                    <a:lnTo>
                      <a:pt x="111" y="141"/>
                    </a:lnTo>
                    <a:lnTo>
                      <a:pt x="95" y="188"/>
                    </a:lnTo>
                    <a:lnTo>
                      <a:pt x="32" y="187"/>
                    </a:lnTo>
                    <a:lnTo>
                      <a:pt x="0" y="234"/>
                    </a:lnTo>
                    <a:lnTo>
                      <a:pt x="30" y="313"/>
                    </a:lnTo>
                    <a:lnTo>
                      <a:pt x="93" y="314"/>
                    </a:lnTo>
                    <a:lnTo>
                      <a:pt x="92" y="360"/>
                    </a:lnTo>
                    <a:lnTo>
                      <a:pt x="76" y="407"/>
                    </a:lnTo>
                    <a:lnTo>
                      <a:pt x="75" y="532"/>
                    </a:lnTo>
                    <a:lnTo>
                      <a:pt x="136" y="564"/>
                    </a:lnTo>
                    <a:lnTo>
                      <a:pt x="151" y="597"/>
                    </a:lnTo>
                    <a:lnTo>
                      <a:pt x="230" y="598"/>
                    </a:lnTo>
                    <a:lnTo>
                      <a:pt x="260" y="676"/>
                    </a:lnTo>
                    <a:lnTo>
                      <a:pt x="213" y="723"/>
                    </a:lnTo>
                    <a:lnTo>
                      <a:pt x="164" y="816"/>
                    </a:lnTo>
                    <a:lnTo>
                      <a:pt x="130" y="1004"/>
                    </a:lnTo>
                    <a:lnTo>
                      <a:pt x="161" y="1035"/>
                    </a:lnTo>
                    <a:lnTo>
                      <a:pt x="318" y="974"/>
                    </a:lnTo>
                    <a:lnTo>
                      <a:pt x="318" y="1006"/>
                    </a:lnTo>
                    <a:lnTo>
                      <a:pt x="253" y="1162"/>
                    </a:lnTo>
                    <a:lnTo>
                      <a:pt x="314" y="1288"/>
                    </a:lnTo>
                    <a:lnTo>
                      <a:pt x="389" y="1572"/>
                    </a:lnTo>
                    <a:lnTo>
                      <a:pt x="370" y="1790"/>
                    </a:lnTo>
                    <a:lnTo>
                      <a:pt x="275" y="1836"/>
                    </a:lnTo>
                    <a:lnTo>
                      <a:pt x="274" y="1946"/>
                    </a:lnTo>
                    <a:lnTo>
                      <a:pt x="115" y="20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8" name="Freeform 1417">
                <a:extLst>
                  <a:ext uri="{FF2B5EF4-FFF2-40B4-BE49-F238E27FC236}">
                    <a16:creationId xmlns:a16="http://schemas.microsoft.com/office/drawing/2014/main" id="{9722F767-2A2E-4C6E-B70A-3F57E6C62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5" y="953"/>
                <a:ext cx="84" cy="298"/>
              </a:xfrm>
              <a:custGeom>
                <a:avLst/>
                <a:gdLst>
                  <a:gd name="T0" fmla="*/ 507 w 588"/>
                  <a:gd name="T1" fmla="*/ 2089 h 2089"/>
                  <a:gd name="T2" fmla="*/ 588 w 588"/>
                  <a:gd name="T3" fmla="*/ 1886 h 2089"/>
                  <a:gd name="T4" fmla="*/ 513 w 588"/>
                  <a:gd name="T5" fmla="*/ 1651 h 2089"/>
                  <a:gd name="T6" fmla="*/ 551 w 588"/>
                  <a:gd name="T7" fmla="*/ 1180 h 2089"/>
                  <a:gd name="T8" fmla="*/ 444 w 588"/>
                  <a:gd name="T9" fmla="*/ 943 h 2089"/>
                  <a:gd name="T10" fmla="*/ 121 w 588"/>
                  <a:gd name="T11" fmla="*/ 531 h 2089"/>
                  <a:gd name="T12" fmla="*/ 0 w 588"/>
                  <a:gd name="T13" fmla="*/ 232 h 2089"/>
                  <a:gd name="T14" fmla="*/ 159 w 588"/>
                  <a:gd name="T15" fmla="*/ 31 h 2089"/>
                  <a:gd name="T16" fmla="*/ 144 w 588"/>
                  <a:gd name="T17" fmla="*/ 0 h 2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8" h="2089">
                    <a:moveTo>
                      <a:pt x="507" y="2089"/>
                    </a:moveTo>
                    <a:lnTo>
                      <a:pt x="588" y="1886"/>
                    </a:lnTo>
                    <a:lnTo>
                      <a:pt x="513" y="1651"/>
                    </a:lnTo>
                    <a:lnTo>
                      <a:pt x="551" y="1180"/>
                    </a:lnTo>
                    <a:lnTo>
                      <a:pt x="444" y="943"/>
                    </a:lnTo>
                    <a:lnTo>
                      <a:pt x="121" y="531"/>
                    </a:lnTo>
                    <a:lnTo>
                      <a:pt x="0" y="232"/>
                    </a:lnTo>
                    <a:lnTo>
                      <a:pt x="159" y="31"/>
                    </a:lnTo>
                    <a:lnTo>
                      <a:pt x="14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9" name="Freeform 1418">
                <a:extLst>
                  <a:ext uri="{FF2B5EF4-FFF2-40B4-BE49-F238E27FC236}">
                    <a16:creationId xmlns:a16="http://schemas.microsoft.com/office/drawing/2014/main" id="{E049DA63-95B7-44B7-9264-81B17FF76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3" y="979"/>
                <a:ext cx="39" cy="97"/>
              </a:xfrm>
              <a:custGeom>
                <a:avLst/>
                <a:gdLst>
                  <a:gd name="T0" fmla="*/ 0 w 274"/>
                  <a:gd name="T1" fmla="*/ 0 h 678"/>
                  <a:gd name="T2" fmla="*/ 152 w 274"/>
                  <a:gd name="T3" fmla="*/ 331 h 678"/>
                  <a:gd name="T4" fmla="*/ 165 w 274"/>
                  <a:gd name="T5" fmla="*/ 504 h 678"/>
                  <a:gd name="T6" fmla="*/ 274 w 274"/>
                  <a:gd name="T7" fmla="*/ 553 h 678"/>
                  <a:gd name="T8" fmla="*/ 263 w 274"/>
                  <a:gd name="T9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678">
                    <a:moveTo>
                      <a:pt x="0" y="0"/>
                    </a:moveTo>
                    <a:lnTo>
                      <a:pt x="152" y="331"/>
                    </a:lnTo>
                    <a:lnTo>
                      <a:pt x="165" y="504"/>
                    </a:lnTo>
                    <a:lnTo>
                      <a:pt x="274" y="553"/>
                    </a:lnTo>
                    <a:lnTo>
                      <a:pt x="263" y="6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0" name="Freeform 1419">
                <a:extLst>
                  <a:ext uri="{FF2B5EF4-FFF2-40B4-BE49-F238E27FC236}">
                    <a16:creationId xmlns:a16="http://schemas.microsoft.com/office/drawing/2014/main" id="{223C89BA-6743-404D-B891-17458781A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1332"/>
                <a:ext cx="25" cy="20"/>
              </a:xfrm>
              <a:custGeom>
                <a:avLst/>
                <a:gdLst>
                  <a:gd name="T0" fmla="*/ 172 w 172"/>
                  <a:gd name="T1" fmla="*/ 78 h 139"/>
                  <a:gd name="T2" fmla="*/ 93 w 172"/>
                  <a:gd name="T3" fmla="*/ 125 h 139"/>
                  <a:gd name="T4" fmla="*/ 30 w 172"/>
                  <a:gd name="T5" fmla="*/ 139 h 139"/>
                  <a:gd name="T6" fmla="*/ 46 w 172"/>
                  <a:gd name="T7" fmla="*/ 92 h 139"/>
                  <a:gd name="T8" fmla="*/ 0 w 172"/>
                  <a:gd name="T9" fmla="*/ 76 h 139"/>
                  <a:gd name="T10" fmla="*/ 142 w 172"/>
                  <a:gd name="T11" fmla="*/ 0 h 139"/>
                  <a:gd name="T12" fmla="*/ 172 w 172"/>
                  <a:gd name="T13" fmla="*/ 7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139">
                    <a:moveTo>
                      <a:pt x="172" y="78"/>
                    </a:moveTo>
                    <a:lnTo>
                      <a:pt x="93" y="125"/>
                    </a:lnTo>
                    <a:lnTo>
                      <a:pt x="30" y="139"/>
                    </a:lnTo>
                    <a:lnTo>
                      <a:pt x="46" y="92"/>
                    </a:lnTo>
                    <a:lnTo>
                      <a:pt x="0" y="76"/>
                    </a:lnTo>
                    <a:lnTo>
                      <a:pt x="142" y="0"/>
                    </a:lnTo>
                    <a:lnTo>
                      <a:pt x="172" y="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1" name="Freeform 1420">
                <a:extLst>
                  <a:ext uri="{FF2B5EF4-FFF2-40B4-BE49-F238E27FC236}">
                    <a16:creationId xmlns:a16="http://schemas.microsoft.com/office/drawing/2014/main" id="{F8AB6E0E-73BB-4DF3-A5D1-A49CE1BD8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2" y="1307"/>
                <a:ext cx="71" cy="59"/>
              </a:xfrm>
              <a:custGeom>
                <a:avLst/>
                <a:gdLst>
                  <a:gd name="T0" fmla="*/ 309 w 497"/>
                  <a:gd name="T1" fmla="*/ 412 h 412"/>
                  <a:gd name="T2" fmla="*/ 325 w 497"/>
                  <a:gd name="T3" fmla="*/ 380 h 412"/>
                  <a:gd name="T4" fmla="*/ 387 w 497"/>
                  <a:gd name="T5" fmla="*/ 365 h 412"/>
                  <a:gd name="T6" fmla="*/ 434 w 497"/>
                  <a:gd name="T7" fmla="*/ 397 h 412"/>
                  <a:gd name="T8" fmla="*/ 497 w 497"/>
                  <a:gd name="T9" fmla="*/ 351 h 412"/>
                  <a:gd name="T10" fmla="*/ 467 w 497"/>
                  <a:gd name="T11" fmla="*/ 273 h 412"/>
                  <a:gd name="T12" fmla="*/ 454 w 497"/>
                  <a:gd name="T13" fmla="*/ 132 h 412"/>
                  <a:gd name="T14" fmla="*/ 470 w 497"/>
                  <a:gd name="T15" fmla="*/ 53 h 412"/>
                  <a:gd name="T16" fmla="*/ 377 w 497"/>
                  <a:gd name="T17" fmla="*/ 5 h 412"/>
                  <a:gd name="T18" fmla="*/ 124 w 497"/>
                  <a:gd name="T19" fmla="*/ 143 h 412"/>
                  <a:gd name="T20" fmla="*/ 0 w 497"/>
                  <a:gd name="T21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7" h="412">
                    <a:moveTo>
                      <a:pt x="309" y="412"/>
                    </a:moveTo>
                    <a:lnTo>
                      <a:pt x="325" y="380"/>
                    </a:lnTo>
                    <a:lnTo>
                      <a:pt x="387" y="365"/>
                    </a:lnTo>
                    <a:lnTo>
                      <a:pt x="434" y="397"/>
                    </a:lnTo>
                    <a:lnTo>
                      <a:pt x="497" y="351"/>
                    </a:lnTo>
                    <a:lnTo>
                      <a:pt x="467" y="273"/>
                    </a:lnTo>
                    <a:lnTo>
                      <a:pt x="454" y="132"/>
                    </a:lnTo>
                    <a:lnTo>
                      <a:pt x="470" y="53"/>
                    </a:lnTo>
                    <a:lnTo>
                      <a:pt x="377" y="5"/>
                    </a:lnTo>
                    <a:lnTo>
                      <a:pt x="124" y="14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2" name="Freeform 1421">
                <a:extLst>
                  <a:ext uri="{FF2B5EF4-FFF2-40B4-BE49-F238E27FC236}">
                    <a16:creationId xmlns:a16="http://schemas.microsoft.com/office/drawing/2014/main" id="{5058154A-ABCE-4C7E-A3E8-84DD6DC13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1307"/>
                <a:ext cx="67" cy="93"/>
              </a:xfrm>
              <a:custGeom>
                <a:avLst/>
                <a:gdLst>
                  <a:gd name="T0" fmla="*/ 468 w 468"/>
                  <a:gd name="T1" fmla="*/ 613 h 656"/>
                  <a:gd name="T2" fmla="*/ 389 w 468"/>
                  <a:gd name="T3" fmla="*/ 643 h 656"/>
                  <a:gd name="T4" fmla="*/ 216 w 468"/>
                  <a:gd name="T5" fmla="*/ 656 h 656"/>
                  <a:gd name="T6" fmla="*/ 61 w 468"/>
                  <a:gd name="T7" fmla="*/ 592 h 656"/>
                  <a:gd name="T8" fmla="*/ 0 w 468"/>
                  <a:gd name="T9" fmla="*/ 402 h 656"/>
                  <a:gd name="T10" fmla="*/ 65 w 468"/>
                  <a:gd name="T11" fmla="*/ 262 h 656"/>
                  <a:gd name="T12" fmla="*/ 303 w 468"/>
                  <a:gd name="T13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656">
                    <a:moveTo>
                      <a:pt x="468" y="613"/>
                    </a:moveTo>
                    <a:lnTo>
                      <a:pt x="389" y="643"/>
                    </a:lnTo>
                    <a:lnTo>
                      <a:pt x="216" y="656"/>
                    </a:lnTo>
                    <a:lnTo>
                      <a:pt x="61" y="592"/>
                    </a:lnTo>
                    <a:lnTo>
                      <a:pt x="0" y="402"/>
                    </a:lnTo>
                    <a:lnTo>
                      <a:pt x="65" y="262"/>
                    </a:lnTo>
                    <a:lnTo>
                      <a:pt x="30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3" name="Freeform 1422">
                <a:extLst>
                  <a:ext uri="{FF2B5EF4-FFF2-40B4-BE49-F238E27FC236}">
                    <a16:creationId xmlns:a16="http://schemas.microsoft.com/office/drawing/2014/main" id="{3D222F03-9636-46E0-8CE0-FC7F46036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1379"/>
                <a:ext cx="103" cy="130"/>
              </a:xfrm>
              <a:custGeom>
                <a:avLst/>
                <a:gdLst>
                  <a:gd name="T0" fmla="*/ 557 w 723"/>
                  <a:gd name="T1" fmla="*/ 909 h 909"/>
                  <a:gd name="T2" fmla="*/ 572 w 723"/>
                  <a:gd name="T3" fmla="*/ 909 h 909"/>
                  <a:gd name="T4" fmla="*/ 637 w 723"/>
                  <a:gd name="T5" fmla="*/ 769 h 909"/>
                  <a:gd name="T6" fmla="*/ 544 w 723"/>
                  <a:gd name="T7" fmla="*/ 689 h 909"/>
                  <a:gd name="T8" fmla="*/ 561 w 723"/>
                  <a:gd name="T9" fmla="*/ 642 h 909"/>
                  <a:gd name="T10" fmla="*/ 467 w 723"/>
                  <a:gd name="T11" fmla="*/ 578 h 909"/>
                  <a:gd name="T12" fmla="*/ 248 w 723"/>
                  <a:gd name="T13" fmla="*/ 543 h 909"/>
                  <a:gd name="T14" fmla="*/ 122 w 723"/>
                  <a:gd name="T15" fmla="*/ 636 h 909"/>
                  <a:gd name="T16" fmla="*/ 155 w 723"/>
                  <a:gd name="T17" fmla="*/ 495 h 909"/>
                  <a:gd name="T18" fmla="*/ 0 w 723"/>
                  <a:gd name="T19" fmla="*/ 415 h 909"/>
                  <a:gd name="T20" fmla="*/ 1 w 723"/>
                  <a:gd name="T21" fmla="*/ 337 h 909"/>
                  <a:gd name="T22" fmla="*/ 127 w 723"/>
                  <a:gd name="T23" fmla="*/ 291 h 909"/>
                  <a:gd name="T24" fmla="*/ 128 w 723"/>
                  <a:gd name="T25" fmla="*/ 213 h 909"/>
                  <a:gd name="T26" fmla="*/ 190 w 723"/>
                  <a:gd name="T27" fmla="*/ 214 h 909"/>
                  <a:gd name="T28" fmla="*/ 220 w 723"/>
                  <a:gd name="T29" fmla="*/ 292 h 909"/>
                  <a:gd name="T30" fmla="*/ 455 w 723"/>
                  <a:gd name="T31" fmla="*/ 312 h 909"/>
                  <a:gd name="T32" fmla="*/ 501 w 723"/>
                  <a:gd name="T33" fmla="*/ 375 h 909"/>
                  <a:gd name="T34" fmla="*/ 721 w 723"/>
                  <a:gd name="T35" fmla="*/ 347 h 909"/>
                  <a:gd name="T36" fmla="*/ 723 w 723"/>
                  <a:gd name="T37" fmla="*/ 253 h 909"/>
                  <a:gd name="T38" fmla="*/ 426 w 723"/>
                  <a:gd name="T39" fmla="*/ 202 h 909"/>
                  <a:gd name="T40" fmla="*/ 616 w 723"/>
                  <a:gd name="T41" fmla="*/ 0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909">
                    <a:moveTo>
                      <a:pt x="557" y="909"/>
                    </a:moveTo>
                    <a:lnTo>
                      <a:pt x="572" y="909"/>
                    </a:lnTo>
                    <a:lnTo>
                      <a:pt x="637" y="769"/>
                    </a:lnTo>
                    <a:lnTo>
                      <a:pt x="544" y="689"/>
                    </a:lnTo>
                    <a:lnTo>
                      <a:pt x="561" y="642"/>
                    </a:lnTo>
                    <a:lnTo>
                      <a:pt x="467" y="578"/>
                    </a:lnTo>
                    <a:lnTo>
                      <a:pt x="248" y="543"/>
                    </a:lnTo>
                    <a:lnTo>
                      <a:pt x="122" y="636"/>
                    </a:lnTo>
                    <a:lnTo>
                      <a:pt x="155" y="495"/>
                    </a:lnTo>
                    <a:lnTo>
                      <a:pt x="0" y="415"/>
                    </a:lnTo>
                    <a:lnTo>
                      <a:pt x="1" y="337"/>
                    </a:lnTo>
                    <a:lnTo>
                      <a:pt x="127" y="291"/>
                    </a:lnTo>
                    <a:lnTo>
                      <a:pt x="128" y="213"/>
                    </a:lnTo>
                    <a:lnTo>
                      <a:pt x="190" y="214"/>
                    </a:lnTo>
                    <a:lnTo>
                      <a:pt x="220" y="292"/>
                    </a:lnTo>
                    <a:lnTo>
                      <a:pt x="455" y="312"/>
                    </a:lnTo>
                    <a:lnTo>
                      <a:pt x="501" y="375"/>
                    </a:lnTo>
                    <a:lnTo>
                      <a:pt x="721" y="347"/>
                    </a:lnTo>
                    <a:lnTo>
                      <a:pt x="723" y="253"/>
                    </a:lnTo>
                    <a:lnTo>
                      <a:pt x="426" y="202"/>
                    </a:lnTo>
                    <a:lnTo>
                      <a:pt x="61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4" name="Freeform 1423">
                <a:extLst>
                  <a:ext uri="{FF2B5EF4-FFF2-40B4-BE49-F238E27FC236}">
                    <a16:creationId xmlns:a16="http://schemas.microsoft.com/office/drawing/2014/main" id="{7BA5451E-3811-4530-9F44-85BFD8900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1" y="1356"/>
                <a:ext cx="45" cy="38"/>
              </a:xfrm>
              <a:custGeom>
                <a:avLst/>
                <a:gdLst>
                  <a:gd name="T0" fmla="*/ 316 w 316"/>
                  <a:gd name="T1" fmla="*/ 64 h 265"/>
                  <a:gd name="T2" fmla="*/ 316 w 316"/>
                  <a:gd name="T3" fmla="*/ 47 h 265"/>
                  <a:gd name="T4" fmla="*/ 253 w 316"/>
                  <a:gd name="T5" fmla="*/ 0 h 265"/>
                  <a:gd name="T6" fmla="*/ 111 w 316"/>
                  <a:gd name="T7" fmla="*/ 76 h 265"/>
                  <a:gd name="T8" fmla="*/ 81 w 316"/>
                  <a:gd name="T9" fmla="*/ 44 h 265"/>
                  <a:gd name="T10" fmla="*/ 1 w 316"/>
                  <a:gd name="T11" fmla="*/ 90 h 265"/>
                  <a:gd name="T12" fmla="*/ 0 w 316"/>
                  <a:gd name="T13" fmla="*/ 153 h 265"/>
                  <a:gd name="T14" fmla="*/ 63 w 316"/>
                  <a:gd name="T15" fmla="*/ 201 h 265"/>
                  <a:gd name="T16" fmla="*/ 94 w 316"/>
                  <a:gd name="T17" fmla="*/ 185 h 265"/>
                  <a:gd name="T18" fmla="*/ 155 w 316"/>
                  <a:gd name="T19" fmla="*/ 265 h 265"/>
                  <a:gd name="T20" fmla="*/ 172 w 316"/>
                  <a:gd name="T21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6" h="265">
                    <a:moveTo>
                      <a:pt x="316" y="64"/>
                    </a:moveTo>
                    <a:lnTo>
                      <a:pt x="316" y="47"/>
                    </a:lnTo>
                    <a:lnTo>
                      <a:pt x="253" y="0"/>
                    </a:lnTo>
                    <a:lnTo>
                      <a:pt x="111" y="76"/>
                    </a:lnTo>
                    <a:lnTo>
                      <a:pt x="81" y="44"/>
                    </a:lnTo>
                    <a:lnTo>
                      <a:pt x="1" y="90"/>
                    </a:lnTo>
                    <a:lnTo>
                      <a:pt x="0" y="153"/>
                    </a:lnTo>
                    <a:lnTo>
                      <a:pt x="63" y="201"/>
                    </a:lnTo>
                    <a:lnTo>
                      <a:pt x="94" y="185"/>
                    </a:lnTo>
                    <a:lnTo>
                      <a:pt x="155" y="265"/>
                    </a:lnTo>
                    <a:lnTo>
                      <a:pt x="172" y="2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5" name="Freeform 1424">
                <a:extLst>
                  <a:ext uri="{FF2B5EF4-FFF2-40B4-BE49-F238E27FC236}">
                    <a16:creationId xmlns:a16="http://schemas.microsoft.com/office/drawing/2014/main" id="{C3DE833F-BC63-4F7D-9CBE-21B799EABB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1366"/>
                <a:ext cx="7" cy="22"/>
              </a:xfrm>
              <a:custGeom>
                <a:avLst/>
                <a:gdLst>
                  <a:gd name="T0" fmla="*/ 30 w 49"/>
                  <a:gd name="T1" fmla="*/ 156 h 156"/>
                  <a:gd name="T2" fmla="*/ 0 w 49"/>
                  <a:gd name="T3" fmla="*/ 61 h 156"/>
                  <a:gd name="T4" fmla="*/ 49 w 49"/>
                  <a:gd name="T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156">
                    <a:moveTo>
                      <a:pt x="30" y="156"/>
                    </a:moveTo>
                    <a:lnTo>
                      <a:pt x="0" y="61"/>
                    </a:lnTo>
                    <a:lnTo>
                      <a:pt x="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6" name="Line 1425">
                <a:extLst>
                  <a:ext uri="{FF2B5EF4-FFF2-40B4-BE49-F238E27FC236}">
                    <a16:creationId xmlns:a16="http://schemas.microsoft.com/office/drawing/2014/main" id="{8B3E3D00-8865-4D72-8F40-B7D898CD9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25" y="1388"/>
                <a:ext cx="18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7" name="Freeform 1426">
                <a:extLst>
                  <a:ext uri="{FF2B5EF4-FFF2-40B4-BE49-F238E27FC236}">
                    <a16:creationId xmlns:a16="http://schemas.microsoft.com/office/drawing/2014/main" id="{9EA5CDC0-C4D8-4D6D-8577-2651D57CD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2" y="1272"/>
                <a:ext cx="128" cy="35"/>
              </a:xfrm>
              <a:custGeom>
                <a:avLst/>
                <a:gdLst>
                  <a:gd name="T0" fmla="*/ 0 w 898"/>
                  <a:gd name="T1" fmla="*/ 243 h 243"/>
                  <a:gd name="T2" fmla="*/ 96 w 898"/>
                  <a:gd name="T3" fmla="*/ 119 h 243"/>
                  <a:gd name="T4" fmla="*/ 600 w 898"/>
                  <a:gd name="T5" fmla="*/ 0 h 243"/>
                  <a:gd name="T6" fmla="*/ 709 w 898"/>
                  <a:gd name="T7" fmla="*/ 95 h 243"/>
                  <a:gd name="T8" fmla="*/ 898 w 898"/>
                  <a:gd name="T9" fmla="*/ 4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8" h="243">
                    <a:moveTo>
                      <a:pt x="0" y="243"/>
                    </a:moveTo>
                    <a:lnTo>
                      <a:pt x="96" y="119"/>
                    </a:lnTo>
                    <a:lnTo>
                      <a:pt x="600" y="0"/>
                    </a:lnTo>
                    <a:lnTo>
                      <a:pt x="709" y="95"/>
                    </a:lnTo>
                    <a:lnTo>
                      <a:pt x="898" y="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8" name="Freeform 1427">
                <a:extLst>
                  <a:ext uri="{FF2B5EF4-FFF2-40B4-BE49-F238E27FC236}">
                    <a16:creationId xmlns:a16="http://schemas.microsoft.com/office/drawing/2014/main" id="{AC829144-AFE0-4D15-B6E5-F0529BE30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" y="1500"/>
                <a:ext cx="151" cy="141"/>
              </a:xfrm>
              <a:custGeom>
                <a:avLst/>
                <a:gdLst>
                  <a:gd name="T0" fmla="*/ 1056 w 1056"/>
                  <a:gd name="T1" fmla="*/ 823 h 989"/>
                  <a:gd name="T2" fmla="*/ 947 w 1056"/>
                  <a:gd name="T3" fmla="*/ 774 h 989"/>
                  <a:gd name="T4" fmla="*/ 899 w 1056"/>
                  <a:gd name="T5" fmla="*/ 836 h 989"/>
                  <a:gd name="T6" fmla="*/ 945 w 1056"/>
                  <a:gd name="T7" fmla="*/ 900 h 989"/>
                  <a:gd name="T8" fmla="*/ 944 w 1056"/>
                  <a:gd name="T9" fmla="*/ 962 h 989"/>
                  <a:gd name="T10" fmla="*/ 552 w 1056"/>
                  <a:gd name="T11" fmla="*/ 989 h 989"/>
                  <a:gd name="T12" fmla="*/ 522 w 1056"/>
                  <a:gd name="T13" fmla="*/ 878 h 989"/>
                  <a:gd name="T14" fmla="*/ 617 w 1056"/>
                  <a:gd name="T15" fmla="*/ 816 h 989"/>
                  <a:gd name="T16" fmla="*/ 588 w 1056"/>
                  <a:gd name="T17" fmla="*/ 644 h 989"/>
                  <a:gd name="T18" fmla="*/ 449 w 1056"/>
                  <a:gd name="T19" fmla="*/ 454 h 989"/>
                  <a:gd name="T20" fmla="*/ 0 w 1056"/>
                  <a:gd name="T21" fmla="*/ 118 h 989"/>
                  <a:gd name="T22" fmla="*/ 32 w 1056"/>
                  <a:gd name="T23" fmla="*/ 56 h 989"/>
                  <a:gd name="T24" fmla="*/ 424 w 1056"/>
                  <a:gd name="T25" fmla="*/ 62 h 989"/>
                  <a:gd name="T26" fmla="*/ 550 w 1056"/>
                  <a:gd name="T27" fmla="*/ 0 h 989"/>
                  <a:gd name="T28" fmla="*/ 769 w 1056"/>
                  <a:gd name="T29" fmla="*/ 67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6" h="989">
                    <a:moveTo>
                      <a:pt x="1056" y="823"/>
                    </a:moveTo>
                    <a:lnTo>
                      <a:pt x="947" y="774"/>
                    </a:lnTo>
                    <a:lnTo>
                      <a:pt x="899" y="836"/>
                    </a:lnTo>
                    <a:lnTo>
                      <a:pt x="945" y="900"/>
                    </a:lnTo>
                    <a:lnTo>
                      <a:pt x="944" y="962"/>
                    </a:lnTo>
                    <a:lnTo>
                      <a:pt x="552" y="989"/>
                    </a:lnTo>
                    <a:lnTo>
                      <a:pt x="522" y="878"/>
                    </a:lnTo>
                    <a:lnTo>
                      <a:pt x="617" y="816"/>
                    </a:lnTo>
                    <a:lnTo>
                      <a:pt x="588" y="644"/>
                    </a:lnTo>
                    <a:lnTo>
                      <a:pt x="449" y="454"/>
                    </a:lnTo>
                    <a:lnTo>
                      <a:pt x="0" y="118"/>
                    </a:lnTo>
                    <a:lnTo>
                      <a:pt x="32" y="56"/>
                    </a:lnTo>
                    <a:lnTo>
                      <a:pt x="424" y="62"/>
                    </a:lnTo>
                    <a:lnTo>
                      <a:pt x="550" y="0"/>
                    </a:lnTo>
                    <a:lnTo>
                      <a:pt x="769" y="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9" name="Freeform 1428">
                <a:extLst>
                  <a:ext uri="{FF2B5EF4-FFF2-40B4-BE49-F238E27FC236}">
                    <a16:creationId xmlns:a16="http://schemas.microsoft.com/office/drawing/2014/main" id="{62C987BA-9B95-4C6C-85B5-2165C01E2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1265"/>
                <a:ext cx="54" cy="23"/>
              </a:xfrm>
              <a:custGeom>
                <a:avLst/>
                <a:gdLst>
                  <a:gd name="T0" fmla="*/ 376 w 376"/>
                  <a:gd name="T1" fmla="*/ 21 h 161"/>
                  <a:gd name="T2" fmla="*/ 297 w 376"/>
                  <a:gd name="T3" fmla="*/ 83 h 161"/>
                  <a:gd name="T4" fmla="*/ 296 w 376"/>
                  <a:gd name="T5" fmla="*/ 114 h 161"/>
                  <a:gd name="T6" fmla="*/ 249 w 376"/>
                  <a:gd name="T7" fmla="*/ 161 h 161"/>
                  <a:gd name="T8" fmla="*/ 108 w 376"/>
                  <a:gd name="T9" fmla="*/ 159 h 161"/>
                  <a:gd name="T10" fmla="*/ 46 w 376"/>
                  <a:gd name="T11" fmla="*/ 95 h 161"/>
                  <a:gd name="T12" fmla="*/ 0 w 376"/>
                  <a:gd name="T13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61">
                    <a:moveTo>
                      <a:pt x="376" y="21"/>
                    </a:moveTo>
                    <a:lnTo>
                      <a:pt x="297" y="83"/>
                    </a:lnTo>
                    <a:lnTo>
                      <a:pt x="296" y="114"/>
                    </a:lnTo>
                    <a:lnTo>
                      <a:pt x="249" y="161"/>
                    </a:lnTo>
                    <a:lnTo>
                      <a:pt x="108" y="159"/>
                    </a:lnTo>
                    <a:lnTo>
                      <a:pt x="46" y="9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0" name="Freeform 1429">
                <a:extLst>
                  <a:ext uri="{FF2B5EF4-FFF2-40B4-BE49-F238E27FC236}">
                    <a16:creationId xmlns:a16="http://schemas.microsoft.com/office/drawing/2014/main" id="{4A1DF51E-C9EF-4A63-818F-C4382BA1B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" y="1251"/>
                <a:ext cx="53" cy="112"/>
              </a:xfrm>
              <a:custGeom>
                <a:avLst/>
                <a:gdLst>
                  <a:gd name="T0" fmla="*/ 85 w 369"/>
                  <a:gd name="T1" fmla="*/ 784 h 784"/>
                  <a:gd name="T2" fmla="*/ 369 w 369"/>
                  <a:gd name="T3" fmla="*/ 679 h 784"/>
                  <a:gd name="T4" fmla="*/ 355 w 369"/>
                  <a:gd name="T5" fmla="*/ 569 h 784"/>
                  <a:gd name="T6" fmla="*/ 213 w 369"/>
                  <a:gd name="T7" fmla="*/ 613 h 784"/>
                  <a:gd name="T8" fmla="*/ 59 w 369"/>
                  <a:gd name="T9" fmla="*/ 424 h 784"/>
                  <a:gd name="T10" fmla="*/ 62 w 369"/>
                  <a:gd name="T11" fmla="*/ 251 h 784"/>
                  <a:gd name="T12" fmla="*/ 0 w 369"/>
                  <a:gd name="T13" fmla="*/ 110 h 784"/>
                  <a:gd name="T14" fmla="*/ 34 w 369"/>
                  <a:gd name="T15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9" h="784">
                    <a:moveTo>
                      <a:pt x="85" y="784"/>
                    </a:moveTo>
                    <a:lnTo>
                      <a:pt x="369" y="679"/>
                    </a:lnTo>
                    <a:lnTo>
                      <a:pt x="355" y="569"/>
                    </a:lnTo>
                    <a:lnTo>
                      <a:pt x="213" y="613"/>
                    </a:lnTo>
                    <a:lnTo>
                      <a:pt x="59" y="424"/>
                    </a:lnTo>
                    <a:lnTo>
                      <a:pt x="62" y="251"/>
                    </a:lnTo>
                    <a:lnTo>
                      <a:pt x="0" y="110"/>
                    </a:lnTo>
                    <a:lnTo>
                      <a:pt x="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1" name="Freeform 1430">
                <a:extLst>
                  <a:ext uri="{FF2B5EF4-FFF2-40B4-BE49-F238E27FC236}">
                    <a16:creationId xmlns:a16="http://schemas.microsoft.com/office/drawing/2014/main" id="{D1A11E8F-ED52-40EF-9C0A-26C14B5CD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7" y="1251"/>
                <a:ext cx="62" cy="14"/>
              </a:xfrm>
              <a:custGeom>
                <a:avLst/>
                <a:gdLst>
                  <a:gd name="T0" fmla="*/ 437 w 437"/>
                  <a:gd name="T1" fmla="*/ 100 h 100"/>
                  <a:gd name="T2" fmla="*/ 407 w 437"/>
                  <a:gd name="T3" fmla="*/ 37 h 100"/>
                  <a:gd name="T4" fmla="*/ 0 w 437"/>
                  <a:gd name="T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7" h="100">
                    <a:moveTo>
                      <a:pt x="437" y="100"/>
                    </a:moveTo>
                    <a:lnTo>
                      <a:pt x="407" y="3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2" name="Freeform 1431">
                <a:extLst>
                  <a:ext uri="{FF2B5EF4-FFF2-40B4-BE49-F238E27FC236}">
                    <a16:creationId xmlns:a16="http://schemas.microsoft.com/office/drawing/2014/main" id="{D3A4D639-AD21-478E-921D-1A37D5AFE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7" y="1363"/>
                <a:ext cx="11" cy="58"/>
              </a:xfrm>
              <a:custGeom>
                <a:avLst/>
                <a:gdLst>
                  <a:gd name="T0" fmla="*/ 52 w 81"/>
                  <a:gd name="T1" fmla="*/ 0 h 407"/>
                  <a:gd name="T2" fmla="*/ 35 w 81"/>
                  <a:gd name="T3" fmla="*/ 125 h 407"/>
                  <a:gd name="T4" fmla="*/ 81 w 81"/>
                  <a:gd name="T5" fmla="*/ 173 h 407"/>
                  <a:gd name="T6" fmla="*/ 0 w 81"/>
                  <a:gd name="T7" fmla="*/ 391 h 407"/>
                  <a:gd name="T8" fmla="*/ 10 w 81"/>
                  <a:gd name="T9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07">
                    <a:moveTo>
                      <a:pt x="52" y="0"/>
                    </a:moveTo>
                    <a:lnTo>
                      <a:pt x="35" y="125"/>
                    </a:lnTo>
                    <a:lnTo>
                      <a:pt x="81" y="173"/>
                    </a:lnTo>
                    <a:lnTo>
                      <a:pt x="0" y="391"/>
                    </a:lnTo>
                    <a:lnTo>
                      <a:pt x="10" y="4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3" name="Freeform 1432">
                <a:extLst>
                  <a:ext uri="{FF2B5EF4-FFF2-40B4-BE49-F238E27FC236}">
                    <a16:creationId xmlns:a16="http://schemas.microsoft.com/office/drawing/2014/main" id="{AA269219-5720-42AD-BCFA-A79A72445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9" y="1311"/>
                <a:ext cx="125" cy="52"/>
              </a:xfrm>
              <a:custGeom>
                <a:avLst/>
                <a:gdLst>
                  <a:gd name="T0" fmla="*/ 0 w 876"/>
                  <a:gd name="T1" fmla="*/ 258 h 364"/>
                  <a:gd name="T2" fmla="*/ 32 w 876"/>
                  <a:gd name="T3" fmla="*/ 180 h 364"/>
                  <a:gd name="T4" fmla="*/ 220 w 876"/>
                  <a:gd name="T5" fmla="*/ 182 h 364"/>
                  <a:gd name="T6" fmla="*/ 316 w 876"/>
                  <a:gd name="T7" fmla="*/ 89 h 364"/>
                  <a:gd name="T8" fmla="*/ 568 w 876"/>
                  <a:gd name="T9" fmla="*/ 0 h 364"/>
                  <a:gd name="T10" fmla="*/ 613 w 876"/>
                  <a:gd name="T11" fmla="*/ 157 h 364"/>
                  <a:gd name="T12" fmla="*/ 566 w 876"/>
                  <a:gd name="T13" fmla="*/ 172 h 364"/>
                  <a:gd name="T14" fmla="*/ 627 w 876"/>
                  <a:gd name="T15" fmla="*/ 267 h 364"/>
                  <a:gd name="T16" fmla="*/ 626 w 876"/>
                  <a:gd name="T17" fmla="*/ 298 h 364"/>
                  <a:gd name="T18" fmla="*/ 720 w 876"/>
                  <a:gd name="T19" fmla="*/ 346 h 364"/>
                  <a:gd name="T20" fmla="*/ 876 w 876"/>
                  <a:gd name="T21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6" h="364">
                    <a:moveTo>
                      <a:pt x="0" y="258"/>
                    </a:moveTo>
                    <a:lnTo>
                      <a:pt x="32" y="180"/>
                    </a:lnTo>
                    <a:lnTo>
                      <a:pt x="220" y="182"/>
                    </a:lnTo>
                    <a:lnTo>
                      <a:pt x="316" y="89"/>
                    </a:lnTo>
                    <a:lnTo>
                      <a:pt x="568" y="0"/>
                    </a:lnTo>
                    <a:lnTo>
                      <a:pt x="613" y="157"/>
                    </a:lnTo>
                    <a:lnTo>
                      <a:pt x="566" y="172"/>
                    </a:lnTo>
                    <a:lnTo>
                      <a:pt x="627" y="267"/>
                    </a:lnTo>
                    <a:lnTo>
                      <a:pt x="626" y="298"/>
                    </a:lnTo>
                    <a:lnTo>
                      <a:pt x="720" y="346"/>
                    </a:lnTo>
                    <a:lnTo>
                      <a:pt x="876" y="36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4" name="Freeform 1433">
                <a:extLst>
                  <a:ext uri="{FF2B5EF4-FFF2-40B4-BE49-F238E27FC236}">
                    <a16:creationId xmlns:a16="http://schemas.microsoft.com/office/drawing/2014/main" id="{6BF738AD-5811-4FC8-8F06-0D4233303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" y="1406"/>
                <a:ext cx="67" cy="15"/>
              </a:xfrm>
              <a:custGeom>
                <a:avLst/>
                <a:gdLst>
                  <a:gd name="T0" fmla="*/ 467 w 467"/>
                  <a:gd name="T1" fmla="*/ 102 h 102"/>
                  <a:gd name="T2" fmla="*/ 425 w 467"/>
                  <a:gd name="T3" fmla="*/ 101 h 102"/>
                  <a:gd name="T4" fmla="*/ 410 w 467"/>
                  <a:gd name="T5" fmla="*/ 23 h 102"/>
                  <a:gd name="T6" fmla="*/ 253 w 467"/>
                  <a:gd name="T7" fmla="*/ 52 h 102"/>
                  <a:gd name="T8" fmla="*/ 159 w 467"/>
                  <a:gd name="T9" fmla="*/ 51 h 102"/>
                  <a:gd name="T10" fmla="*/ 128 w 467"/>
                  <a:gd name="T11" fmla="*/ 4 h 102"/>
                  <a:gd name="T12" fmla="*/ 0 w 467"/>
                  <a:gd name="T13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02">
                    <a:moveTo>
                      <a:pt x="467" y="102"/>
                    </a:moveTo>
                    <a:lnTo>
                      <a:pt x="425" y="101"/>
                    </a:lnTo>
                    <a:lnTo>
                      <a:pt x="410" y="23"/>
                    </a:lnTo>
                    <a:lnTo>
                      <a:pt x="253" y="52"/>
                    </a:lnTo>
                    <a:lnTo>
                      <a:pt x="159" y="51"/>
                    </a:lnTo>
                    <a:lnTo>
                      <a:pt x="128" y="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5" name="Freeform 1434">
                <a:extLst>
                  <a:ext uri="{FF2B5EF4-FFF2-40B4-BE49-F238E27FC236}">
                    <a16:creationId xmlns:a16="http://schemas.microsoft.com/office/drawing/2014/main" id="{769769F6-3AF6-4A1F-B74F-CC72E2498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419"/>
                <a:ext cx="19" cy="39"/>
              </a:xfrm>
              <a:custGeom>
                <a:avLst/>
                <a:gdLst>
                  <a:gd name="T0" fmla="*/ 64 w 130"/>
                  <a:gd name="T1" fmla="*/ 278 h 278"/>
                  <a:gd name="T2" fmla="*/ 82 w 130"/>
                  <a:gd name="T3" fmla="*/ 125 h 278"/>
                  <a:gd name="T4" fmla="*/ 130 w 130"/>
                  <a:gd name="T5" fmla="*/ 63 h 278"/>
                  <a:gd name="T6" fmla="*/ 99 w 130"/>
                  <a:gd name="T7" fmla="*/ 0 h 278"/>
                  <a:gd name="T8" fmla="*/ 20 w 130"/>
                  <a:gd name="T9" fmla="*/ 46 h 278"/>
                  <a:gd name="T10" fmla="*/ 0 w 130"/>
                  <a:gd name="T11" fmla="*/ 1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278">
                    <a:moveTo>
                      <a:pt x="64" y="278"/>
                    </a:moveTo>
                    <a:lnTo>
                      <a:pt x="82" y="125"/>
                    </a:lnTo>
                    <a:lnTo>
                      <a:pt x="130" y="63"/>
                    </a:lnTo>
                    <a:lnTo>
                      <a:pt x="99" y="0"/>
                    </a:lnTo>
                    <a:lnTo>
                      <a:pt x="20" y="46"/>
                    </a:lnTo>
                    <a:lnTo>
                      <a:pt x="0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6" name="Freeform 1435">
                <a:extLst>
                  <a:ext uri="{FF2B5EF4-FFF2-40B4-BE49-F238E27FC236}">
                    <a16:creationId xmlns:a16="http://schemas.microsoft.com/office/drawing/2014/main" id="{8F3FEB7A-6CA4-4E65-B99F-53B7F07D0B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4" y="1363"/>
                <a:ext cx="123" cy="57"/>
              </a:xfrm>
              <a:custGeom>
                <a:avLst/>
                <a:gdLst>
                  <a:gd name="T0" fmla="*/ 857 w 857"/>
                  <a:gd name="T1" fmla="*/ 357 h 396"/>
                  <a:gd name="T2" fmla="*/ 499 w 857"/>
                  <a:gd name="T3" fmla="*/ 196 h 396"/>
                  <a:gd name="T4" fmla="*/ 277 w 857"/>
                  <a:gd name="T5" fmla="*/ 396 h 396"/>
                  <a:gd name="T6" fmla="*/ 42 w 857"/>
                  <a:gd name="T7" fmla="*/ 361 h 396"/>
                  <a:gd name="T8" fmla="*/ 0 w 857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396">
                    <a:moveTo>
                      <a:pt x="857" y="357"/>
                    </a:moveTo>
                    <a:lnTo>
                      <a:pt x="499" y="196"/>
                    </a:lnTo>
                    <a:lnTo>
                      <a:pt x="277" y="396"/>
                    </a:lnTo>
                    <a:lnTo>
                      <a:pt x="42" y="36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7" name="Line 1436">
                <a:extLst>
                  <a:ext uri="{FF2B5EF4-FFF2-40B4-BE49-F238E27FC236}">
                    <a16:creationId xmlns:a16="http://schemas.microsoft.com/office/drawing/2014/main" id="{A085C91D-1E44-467D-BB15-562479F817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1363"/>
                <a:ext cx="4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8" name="Freeform 1437">
                <a:extLst>
                  <a:ext uri="{FF2B5EF4-FFF2-40B4-BE49-F238E27FC236}">
                    <a16:creationId xmlns:a16="http://schemas.microsoft.com/office/drawing/2014/main" id="{0E2C8E6F-5645-405C-BA4A-763F1BE54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" y="1313"/>
                <a:ext cx="121" cy="53"/>
              </a:xfrm>
              <a:custGeom>
                <a:avLst/>
                <a:gdLst>
                  <a:gd name="T0" fmla="*/ 0 w 849"/>
                  <a:gd name="T1" fmla="*/ 368 h 368"/>
                  <a:gd name="T2" fmla="*/ 318 w 849"/>
                  <a:gd name="T3" fmla="*/ 91 h 368"/>
                  <a:gd name="T4" fmla="*/ 444 w 849"/>
                  <a:gd name="T5" fmla="*/ 92 h 368"/>
                  <a:gd name="T6" fmla="*/ 554 w 849"/>
                  <a:gd name="T7" fmla="*/ 0 h 368"/>
                  <a:gd name="T8" fmla="*/ 754 w 849"/>
                  <a:gd name="T9" fmla="*/ 300 h 368"/>
                  <a:gd name="T10" fmla="*/ 849 w 849"/>
                  <a:gd name="T11" fmla="*/ 239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9" h="368">
                    <a:moveTo>
                      <a:pt x="0" y="368"/>
                    </a:moveTo>
                    <a:lnTo>
                      <a:pt x="318" y="91"/>
                    </a:lnTo>
                    <a:lnTo>
                      <a:pt x="444" y="92"/>
                    </a:lnTo>
                    <a:lnTo>
                      <a:pt x="554" y="0"/>
                    </a:lnTo>
                    <a:lnTo>
                      <a:pt x="754" y="300"/>
                    </a:lnTo>
                    <a:lnTo>
                      <a:pt x="849" y="2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9" name="Freeform 1438">
                <a:extLst>
                  <a:ext uri="{FF2B5EF4-FFF2-40B4-BE49-F238E27FC236}">
                    <a16:creationId xmlns:a16="http://schemas.microsoft.com/office/drawing/2014/main" id="{540FEA39-A992-4E74-9540-639DAB74C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" y="1366"/>
                <a:ext cx="92" cy="147"/>
              </a:xfrm>
              <a:custGeom>
                <a:avLst/>
                <a:gdLst>
                  <a:gd name="T0" fmla="*/ 644 w 644"/>
                  <a:gd name="T1" fmla="*/ 1028 h 1028"/>
                  <a:gd name="T2" fmla="*/ 303 w 644"/>
                  <a:gd name="T3" fmla="*/ 803 h 1028"/>
                  <a:gd name="T4" fmla="*/ 352 w 644"/>
                  <a:gd name="T5" fmla="*/ 632 h 1028"/>
                  <a:gd name="T6" fmla="*/ 511 w 644"/>
                  <a:gd name="T7" fmla="*/ 462 h 1028"/>
                  <a:gd name="T8" fmla="*/ 437 w 644"/>
                  <a:gd name="T9" fmla="*/ 147 h 1028"/>
                  <a:gd name="T10" fmla="*/ 140 w 644"/>
                  <a:gd name="T11" fmla="*/ 65 h 1028"/>
                  <a:gd name="T12" fmla="*/ 62 w 644"/>
                  <a:gd name="T13" fmla="*/ 95 h 1028"/>
                  <a:gd name="T14" fmla="*/ 0 w 644"/>
                  <a:gd name="T15" fmla="*/ 0 h 1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4" h="1028">
                    <a:moveTo>
                      <a:pt x="644" y="1028"/>
                    </a:moveTo>
                    <a:lnTo>
                      <a:pt x="303" y="803"/>
                    </a:lnTo>
                    <a:lnTo>
                      <a:pt x="352" y="632"/>
                    </a:lnTo>
                    <a:lnTo>
                      <a:pt x="511" y="462"/>
                    </a:lnTo>
                    <a:lnTo>
                      <a:pt x="437" y="147"/>
                    </a:lnTo>
                    <a:lnTo>
                      <a:pt x="140" y="65"/>
                    </a:lnTo>
                    <a:lnTo>
                      <a:pt x="62" y="9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0" name="Freeform 1439">
                <a:extLst>
                  <a:ext uri="{FF2B5EF4-FFF2-40B4-BE49-F238E27FC236}">
                    <a16:creationId xmlns:a16="http://schemas.microsoft.com/office/drawing/2014/main" id="{D557C4E8-FE87-48D8-833F-73BB5CCD0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" y="1389"/>
                <a:ext cx="116" cy="23"/>
              </a:xfrm>
              <a:custGeom>
                <a:avLst/>
                <a:gdLst>
                  <a:gd name="T0" fmla="*/ 813 w 816"/>
                  <a:gd name="T1" fmla="*/ 0 h 164"/>
                  <a:gd name="T2" fmla="*/ 816 w 816"/>
                  <a:gd name="T3" fmla="*/ 12 h 164"/>
                  <a:gd name="T4" fmla="*/ 735 w 816"/>
                  <a:gd name="T5" fmla="*/ 104 h 164"/>
                  <a:gd name="T6" fmla="*/ 484 w 816"/>
                  <a:gd name="T7" fmla="*/ 164 h 164"/>
                  <a:gd name="T8" fmla="*/ 392 w 816"/>
                  <a:gd name="T9" fmla="*/ 37 h 164"/>
                  <a:gd name="T10" fmla="*/ 0 w 816"/>
                  <a:gd name="T11" fmla="*/ 31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6" h="164">
                    <a:moveTo>
                      <a:pt x="813" y="0"/>
                    </a:moveTo>
                    <a:lnTo>
                      <a:pt x="816" y="12"/>
                    </a:lnTo>
                    <a:lnTo>
                      <a:pt x="735" y="104"/>
                    </a:lnTo>
                    <a:lnTo>
                      <a:pt x="484" y="164"/>
                    </a:lnTo>
                    <a:lnTo>
                      <a:pt x="392" y="37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1" name="Freeform 1440">
                <a:extLst>
                  <a:ext uri="{FF2B5EF4-FFF2-40B4-BE49-F238E27FC236}">
                    <a16:creationId xmlns:a16="http://schemas.microsoft.com/office/drawing/2014/main" id="{373A2DDE-7029-4EF0-AFBA-4296F655A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4" y="1366"/>
                <a:ext cx="14" cy="23"/>
              </a:xfrm>
              <a:custGeom>
                <a:avLst/>
                <a:gdLst>
                  <a:gd name="T0" fmla="*/ 27 w 94"/>
                  <a:gd name="T1" fmla="*/ 160 h 160"/>
                  <a:gd name="T2" fmla="*/ 0 w 94"/>
                  <a:gd name="T3" fmla="*/ 30 h 160"/>
                  <a:gd name="T4" fmla="*/ 62 w 94"/>
                  <a:gd name="T5" fmla="*/ 47 h 160"/>
                  <a:gd name="T6" fmla="*/ 94 w 94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60">
                    <a:moveTo>
                      <a:pt x="27" y="160"/>
                    </a:moveTo>
                    <a:lnTo>
                      <a:pt x="0" y="30"/>
                    </a:lnTo>
                    <a:lnTo>
                      <a:pt x="62" y="47"/>
                    </a:lnTo>
                    <a:lnTo>
                      <a:pt x="9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2" name="Freeform 1441">
                <a:extLst>
                  <a:ext uri="{FF2B5EF4-FFF2-40B4-BE49-F238E27FC236}">
                    <a16:creationId xmlns:a16="http://schemas.microsoft.com/office/drawing/2014/main" id="{E102BF08-C704-415A-A12E-D24029B7D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9" y="1347"/>
                <a:ext cx="57" cy="59"/>
              </a:xfrm>
              <a:custGeom>
                <a:avLst/>
                <a:gdLst>
                  <a:gd name="T0" fmla="*/ 367 w 402"/>
                  <a:gd name="T1" fmla="*/ 411 h 411"/>
                  <a:gd name="T2" fmla="*/ 402 w 402"/>
                  <a:gd name="T3" fmla="*/ 335 h 411"/>
                  <a:gd name="T4" fmla="*/ 264 w 402"/>
                  <a:gd name="T5" fmla="*/ 129 h 411"/>
                  <a:gd name="T6" fmla="*/ 170 w 402"/>
                  <a:gd name="T7" fmla="*/ 206 h 411"/>
                  <a:gd name="T8" fmla="*/ 0 w 402"/>
                  <a:gd name="T9" fmla="*/ 0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2" h="411">
                    <a:moveTo>
                      <a:pt x="367" y="411"/>
                    </a:moveTo>
                    <a:lnTo>
                      <a:pt x="402" y="335"/>
                    </a:lnTo>
                    <a:lnTo>
                      <a:pt x="264" y="129"/>
                    </a:lnTo>
                    <a:lnTo>
                      <a:pt x="170" y="20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3" name="Freeform 1442">
                <a:extLst>
                  <a:ext uri="{FF2B5EF4-FFF2-40B4-BE49-F238E27FC236}">
                    <a16:creationId xmlns:a16="http://schemas.microsoft.com/office/drawing/2014/main" id="{989707B0-3C65-4F53-86F5-B81F8F772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0" y="1406"/>
                <a:ext cx="81" cy="107"/>
              </a:xfrm>
              <a:custGeom>
                <a:avLst/>
                <a:gdLst>
                  <a:gd name="T0" fmla="*/ 0 w 572"/>
                  <a:gd name="T1" fmla="*/ 746 h 746"/>
                  <a:gd name="T2" fmla="*/ 301 w 572"/>
                  <a:gd name="T3" fmla="*/ 530 h 746"/>
                  <a:gd name="T4" fmla="*/ 441 w 572"/>
                  <a:gd name="T5" fmla="*/ 580 h 746"/>
                  <a:gd name="T6" fmla="*/ 538 w 572"/>
                  <a:gd name="T7" fmla="*/ 392 h 746"/>
                  <a:gd name="T8" fmla="*/ 527 w 572"/>
                  <a:gd name="T9" fmla="*/ 95 h 746"/>
                  <a:gd name="T10" fmla="*/ 572 w 572"/>
                  <a:gd name="T11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2" h="746">
                    <a:moveTo>
                      <a:pt x="0" y="746"/>
                    </a:moveTo>
                    <a:lnTo>
                      <a:pt x="301" y="530"/>
                    </a:lnTo>
                    <a:lnTo>
                      <a:pt x="441" y="580"/>
                    </a:lnTo>
                    <a:lnTo>
                      <a:pt x="538" y="392"/>
                    </a:lnTo>
                    <a:lnTo>
                      <a:pt x="527" y="95"/>
                    </a:lnTo>
                    <a:lnTo>
                      <a:pt x="57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4" name="Freeform 1443">
                <a:extLst>
                  <a:ext uri="{FF2B5EF4-FFF2-40B4-BE49-F238E27FC236}">
                    <a16:creationId xmlns:a16="http://schemas.microsoft.com/office/drawing/2014/main" id="{904CA014-33A4-48CE-9DCE-76E520BF0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1" y="1448"/>
                <a:ext cx="56" cy="105"/>
              </a:xfrm>
              <a:custGeom>
                <a:avLst/>
                <a:gdLst>
                  <a:gd name="T0" fmla="*/ 396 w 396"/>
                  <a:gd name="T1" fmla="*/ 76 h 735"/>
                  <a:gd name="T2" fmla="*/ 396 w 396"/>
                  <a:gd name="T3" fmla="*/ 64 h 735"/>
                  <a:gd name="T4" fmla="*/ 349 w 396"/>
                  <a:gd name="T5" fmla="*/ 63 h 735"/>
                  <a:gd name="T6" fmla="*/ 335 w 396"/>
                  <a:gd name="T7" fmla="*/ 1 h 735"/>
                  <a:gd name="T8" fmla="*/ 303 w 396"/>
                  <a:gd name="T9" fmla="*/ 0 h 735"/>
                  <a:gd name="T10" fmla="*/ 286 w 396"/>
                  <a:gd name="T11" fmla="*/ 62 h 735"/>
                  <a:gd name="T12" fmla="*/ 145 w 396"/>
                  <a:gd name="T13" fmla="*/ 91 h 735"/>
                  <a:gd name="T14" fmla="*/ 52 w 396"/>
                  <a:gd name="T15" fmla="*/ 43 h 735"/>
                  <a:gd name="T16" fmla="*/ 19 w 396"/>
                  <a:gd name="T17" fmla="*/ 74 h 735"/>
                  <a:gd name="T18" fmla="*/ 18 w 396"/>
                  <a:gd name="T19" fmla="*/ 168 h 735"/>
                  <a:gd name="T20" fmla="*/ 112 w 396"/>
                  <a:gd name="T21" fmla="*/ 170 h 735"/>
                  <a:gd name="T22" fmla="*/ 127 w 396"/>
                  <a:gd name="T23" fmla="*/ 217 h 735"/>
                  <a:gd name="T24" fmla="*/ 32 w 396"/>
                  <a:gd name="T25" fmla="*/ 310 h 735"/>
                  <a:gd name="T26" fmla="*/ 0 w 396"/>
                  <a:gd name="T27" fmla="*/ 356 h 735"/>
                  <a:gd name="T28" fmla="*/ 30 w 396"/>
                  <a:gd name="T29" fmla="*/ 451 h 735"/>
                  <a:gd name="T30" fmla="*/ 108 w 396"/>
                  <a:gd name="T31" fmla="*/ 452 h 735"/>
                  <a:gd name="T32" fmla="*/ 154 w 396"/>
                  <a:gd name="T33" fmla="*/ 562 h 735"/>
                  <a:gd name="T34" fmla="*/ 138 w 396"/>
                  <a:gd name="T35" fmla="*/ 593 h 735"/>
                  <a:gd name="T36" fmla="*/ 152 w 396"/>
                  <a:gd name="T37" fmla="*/ 672 h 735"/>
                  <a:gd name="T38" fmla="*/ 184 w 396"/>
                  <a:gd name="T39" fmla="*/ 673 h 735"/>
                  <a:gd name="T40" fmla="*/ 214 w 396"/>
                  <a:gd name="T41" fmla="*/ 735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96" h="735">
                    <a:moveTo>
                      <a:pt x="396" y="76"/>
                    </a:moveTo>
                    <a:lnTo>
                      <a:pt x="396" y="64"/>
                    </a:lnTo>
                    <a:lnTo>
                      <a:pt x="349" y="63"/>
                    </a:lnTo>
                    <a:lnTo>
                      <a:pt x="335" y="1"/>
                    </a:lnTo>
                    <a:lnTo>
                      <a:pt x="303" y="0"/>
                    </a:lnTo>
                    <a:lnTo>
                      <a:pt x="286" y="62"/>
                    </a:lnTo>
                    <a:lnTo>
                      <a:pt x="145" y="91"/>
                    </a:lnTo>
                    <a:lnTo>
                      <a:pt x="52" y="43"/>
                    </a:lnTo>
                    <a:lnTo>
                      <a:pt x="19" y="74"/>
                    </a:lnTo>
                    <a:lnTo>
                      <a:pt x="18" y="168"/>
                    </a:lnTo>
                    <a:lnTo>
                      <a:pt x="112" y="170"/>
                    </a:lnTo>
                    <a:lnTo>
                      <a:pt x="127" y="217"/>
                    </a:lnTo>
                    <a:lnTo>
                      <a:pt x="32" y="310"/>
                    </a:lnTo>
                    <a:lnTo>
                      <a:pt x="0" y="356"/>
                    </a:lnTo>
                    <a:lnTo>
                      <a:pt x="30" y="451"/>
                    </a:lnTo>
                    <a:lnTo>
                      <a:pt x="108" y="452"/>
                    </a:lnTo>
                    <a:lnTo>
                      <a:pt x="154" y="562"/>
                    </a:lnTo>
                    <a:lnTo>
                      <a:pt x="138" y="593"/>
                    </a:lnTo>
                    <a:lnTo>
                      <a:pt x="152" y="672"/>
                    </a:lnTo>
                    <a:lnTo>
                      <a:pt x="184" y="673"/>
                    </a:lnTo>
                    <a:lnTo>
                      <a:pt x="214" y="73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5" name="Freeform 1444">
                <a:extLst>
                  <a:ext uri="{FF2B5EF4-FFF2-40B4-BE49-F238E27FC236}">
                    <a16:creationId xmlns:a16="http://schemas.microsoft.com/office/drawing/2014/main" id="{6BF3624B-5113-4DD1-896B-FFC2325A3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" y="1534"/>
                <a:ext cx="54" cy="45"/>
              </a:xfrm>
              <a:custGeom>
                <a:avLst/>
                <a:gdLst>
                  <a:gd name="T0" fmla="*/ 377 w 377"/>
                  <a:gd name="T1" fmla="*/ 129 h 312"/>
                  <a:gd name="T2" fmla="*/ 267 w 377"/>
                  <a:gd name="T3" fmla="*/ 174 h 312"/>
                  <a:gd name="T4" fmla="*/ 204 w 377"/>
                  <a:gd name="T5" fmla="*/ 127 h 312"/>
                  <a:gd name="T6" fmla="*/ 205 w 377"/>
                  <a:gd name="T7" fmla="*/ 96 h 312"/>
                  <a:gd name="T8" fmla="*/ 175 w 377"/>
                  <a:gd name="T9" fmla="*/ 16 h 312"/>
                  <a:gd name="T10" fmla="*/ 97 w 377"/>
                  <a:gd name="T11" fmla="*/ 0 h 312"/>
                  <a:gd name="T12" fmla="*/ 48 w 377"/>
                  <a:gd name="T13" fmla="*/ 125 h 312"/>
                  <a:gd name="T14" fmla="*/ 142 w 377"/>
                  <a:gd name="T15" fmla="*/ 126 h 312"/>
                  <a:gd name="T16" fmla="*/ 141 w 377"/>
                  <a:gd name="T17" fmla="*/ 173 h 312"/>
                  <a:gd name="T18" fmla="*/ 16 w 377"/>
                  <a:gd name="T19" fmla="*/ 171 h 312"/>
                  <a:gd name="T20" fmla="*/ 0 w 377"/>
                  <a:gd name="T21" fmla="*/ 203 h 312"/>
                  <a:gd name="T22" fmla="*/ 45 w 377"/>
                  <a:gd name="T23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7" h="312">
                    <a:moveTo>
                      <a:pt x="377" y="129"/>
                    </a:moveTo>
                    <a:lnTo>
                      <a:pt x="267" y="174"/>
                    </a:lnTo>
                    <a:lnTo>
                      <a:pt x="204" y="127"/>
                    </a:lnTo>
                    <a:lnTo>
                      <a:pt x="205" y="96"/>
                    </a:lnTo>
                    <a:lnTo>
                      <a:pt x="175" y="16"/>
                    </a:lnTo>
                    <a:lnTo>
                      <a:pt x="97" y="0"/>
                    </a:lnTo>
                    <a:lnTo>
                      <a:pt x="48" y="125"/>
                    </a:lnTo>
                    <a:lnTo>
                      <a:pt x="142" y="126"/>
                    </a:lnTo>
                    <a:lnTo>
                      <a:pt x="141" y="173"/>
                    </a:lnTo>
                    <a:lnTo>
                      <a:pt x="16" y="171"/>
                    </a:lnTo>
                    <a:lnTo>
                      <a:pt x="0" y="203"/>
                    </a:lnTo>
                    <a:lnTo>
                      <a:pt x="45" y="3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6" name="Freeform 1445">
                <a:extLst>
                  <a:ext uri="{FF2B5EF4-FFF2-40B4-BE49-F238E27FC236}">
                    <a16:creationId xmlns:a16="http://schemas.microsoft.com/office/drawing/2014/main" id="{A569F8D2-D3EA-4C8C-B53C-33BB16F89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1532"/>
                <a:ext cx="108" cy="51"/>
              </a:xfrm>
              <a:custGeom>
                <a:avLst/>
                <a:gdLst>
                  <a:gd name="T0" fmla="*/ 0 w 755"/>
                  <a:gd name="T1" fmla="*/ 309 h 358"/>
                  <a:gd name="T2" fmla="*/ 92 w 755"/>
                  <a:gd name="T3" fmla="*/ 358 h 358"/>
                  <a:gd name="T4" fmla="*/ 333 w 755"/>
                  <a:gd name="T5" fmla="*/ 0 h 358"/>
                  <a:gd name="T6" fmla="*/ 505 w 755"/>
                  <a:gd name="T7" fmla="*/ 2 h 358"/>
                  <a:gd name="T8" fmla="*/ 582 w 755"/>
                  <a:gd name="T9" fmla="*/ 113 h 358"/>
                  <a:gd name="T10" fmla="*/ 755 w 755"/>
                  <a:gd name="T11" fmla="*/ 69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5" h="358">
                    <a:moveTo>
                      <a:pt x="0" y="309"/>
                    </a:moveTo>
                    <a:lnTo>
                      <a:pt x="92" y="358"/>
                    </a:lnTo>
                    <a:lnTo>
                      <a:pt x="333" y="0"/>
                    </a:lnTo>
                    <a:lnTo>
                      <a:pt x="505" y="2"/>
                    </a:lnTo>
                    <a:lnTo>
                      <a:pt x="582" y="113"/>
                    </a:lnTo>
                    <a:lnTo>
                      <a:pt x="755" y="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7" name="Line 1446">
                <a:extLst>
                  <a:ext uri="{FF2B5EF4-FFF2-40B4-BE49-F238E27FC236}">
                    <a16:creationId xmlns:a16="http://schemas.microsoft.com/office/drawing/2014/main" id="{DFCCA60A-9FBE-4184-9C17-80C13291B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21" y="1513"/>
                <a:ext cx="19" cy="2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8" name="Freeform 1447">
                <a:extLst>
                  <a:ext uri="{FF2B5EF4-FFF2-40B4-BE49-F238E27FC236}">
                    <a16:creationId xmlns:a16="http://schemas.microsoft.com/office/drawing/2014/main" id="{6ED00745-2B3F-43AB-A267-F4D5CE193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1571"/>
                <a:ext cx="53" cy="181"/>
              </a:xfrm>
              <a:custGeom>
                <a:avLst/>
                <a:gdLst>
                  <a:gd name="T0" fmla="*/ 174 w 373"/>
                  <a:gd name="T1" fmla="*/ 0 h 1271"/>
                  <a:gd name="T2" fmla="*/ 159 w 373"/>
                  <a:gd name="T3" fmla="*/ 0 h 1271"/>
                  <a:gd name="T4" fmla="*/ 190 w 373"/>
                  <a:gd name="T5" fmla="*/ 31 h 1271"/>
                  <a:gd name="T6" fmla="*/ 79 w 373"/>
                  <a:gd name="T7" fmla="*/ 93 h 1271"/>
                  <a:gd name="T8" fmla="*/ 0 w 373"/>
                  <a:gd name="T9" fmla="*/ 217 h 1271"/>
                  <a:gd name="T10" fmla="*/ 187 w 373"/>
                  <a:gd name="T11" fmla="*/ 267 h 1271"/>
                  <a:gd name="T12" fmla="*/ 373 w 373"/>
                  <a:gd name="T13" fmla="*/ 410 h 1271"/>
                  <a:gd name="T14" fmla="*/ 314 w 373"/>
                  <a:gd name="T15" fmla="*/ 1271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3" h="1271">
                    <a:moveTo>
                      <a:pt x="174" y="0"/>
                    </a:moveTo>
                    <a:lnTo>
                      <a:pt x="159" y="0"/>
                    </a:lnTo>
                    <a:lnTo>
                      <a:pt x="190" y="31"/>
                    </a:lnTo>
                    <a:lnTo>
                      <a:pt x="79" y="93"/>
                    </a:lnTo>
                    <a:lnTo>
                      <a:pt x="0" y="217"/>
                    </a:lnTo>
                    <a:lnTo>
                      <a:pt x="187" y="267"/>
                    </a:lnTo>
                    <a:lnTo>
                      <a:pt x="373" y="410"/>
                    </a:lnTo>
                    <a:lnTo>
                      <a:pt x="314" y="127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9" name="Freeform 1448">
                <a:extLst>
                  <a:ext uri="{FF2B5EF4-FFF2-40B4-BE49-F238E27FC236}">
                    <a16:creationId xmlns:a16="http://schemas.microsoft.com/office/drawing/2014/main" id="{88772E85-09C9-4858-A913-D0A294399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6" y="1571"/>
                <a:ext cx="88" cy="14"/>
              </a:xfrm>
              <a:custGeom>
                <a:avLst/>
                <a:gdLst>
                  <a:gd name="T0" fmla="*/ 611 w 611"/>
                  <a:gd name="T1" fmla="*/ 55 h 101"/>
                  <a:gd name="T2" fmla="*/ 485 w 611"/>
                  <a:gd name="T3" fmla="*/ 101 h 101"/>
                  <a:gd name="T4" fmla="*/ 503 w 611"/>
                  <a:gd name="T5" fmla="*/ 23 h 101"/>
                  <a:gd name="T6" fmla="*/ 455 w 611"/>
                  <a:gd name="T7" fmla="*/ 22 h 101"/>
                  <a:gd name="T8" fmla="*/ 360 w 611"/>
                  <a:gd name="T9" fmla="*/ 67 h 101"/>
                  <a:gd name="T10" fmla="*/ 111 w 611"/>
                  <a:gd name="T11" fmla="*/ 2 h 101"/>
                  <a:gd name="T12" fmla="*/ 0 w 611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101">
                    <a:moveTo>
                      <a:pt x="611" y="55"/>
                    </a:moveTo>
                    <a:lnTo>
                      <a:pt x="485" y="101"/>
                    </a:lnTo>
                    <a:lnTo>
                      <a:pt x="503" y="23"/>
                    </a:lnTo>
                    <a:lnTo>
                      <a:pt x="455" y="22"/>
                    </a:lnTo>
                    <a:lnTo>
                      <a:pt x="360" y="67"/>
                    </a:lnTo>
                    <a:lnTo>
                      <a:pt x="111" y="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0" name="Line 1449">
                <a:extLst>
                  <a:ext uri="{FF2B5EF4-FFF2-40B4-BE49-F238E27FC236}">
                    <a16:creationId xmlns:a16="http://schemas.microsoft.com/office/drawing/2014/main" id="{95484ACA-1D07-4F72-A9C7-9C161AF167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24" y="1579"/>
                <a:ext cx="29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1" name="Freeform 1450">
                <a:extLst>
                  <a:ext uri="{FF2B5EF4-FFF2-40B4-BE49-F238E27FC236}">
                    <a16:creationId xmlns:a16="http://schemas.microsoft.com/office/drawing/2014/main" id="{111DA0AC-251E-4DC7-9F3C-A9B08C96C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3" y="1597"/>
                <a:ext cx="38" cy="34"/>
              </a:xfrm>
              <a:custGeom>
                <a:avLst/>
                <a:gdLst>
                  <a:gd name="T0" fmla="*/ 1 w 266"/>
                  <a:gd name="T1" fmla="*/ 0 h 239"/>
                  <a:gd name="T2" fmla="*/ 0 w 266"/>
                  <a:gd name="T3" fmla="*/ 63 h 239"/>
                  <a:gd name="T4" fmla="*/ 61 w 266"/>
                  <a:gd name="T5" fmla="*/ 157 h 239"/>
                  <a:gd name="T6" fmla="*/ 93 w 266"/>
                  <a:gd name="T7" fmla="*/ 80 h 239"/>
                  <a:gd name="T8" fmla="*/ 155 w 266"/>
                  <a:gd name="T9" fmla="*/ 143 h 239"/>
                  <a:gd name="T10" fmla="*/ 185 w 266"/>
                  <a:gd name="T11" fmla="*/ 222 h 239"/>
                  <a:gd name="T12" fmla="*/ 264 w 266"/>
                  <a:gd name="T13" fmla="*/ 239 h 239"/>
                  <a:gd name="T14" fmla="*/ 266 w 266"/>
                  <a:gd name="T15" fmla="*/ 2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6" h="239">
                    <a:moveTo>
                      <a:pt x="1" y="0"/>
                    </a:moveTo>
                    <a:lnTo>
                      <a:pt x="0" y="63"/>
                    </a:lnTo>
                    <a:lnTo>
                      <a:pt x="61" y="157"/>
                    </a:lnTo>
                    <a:lnTo>
                      <a:pt x="93" y="80"/>
                    </a:lnTo>
                    <a:lnTo>
                      <a:pt x="155" y="143"/>
                    </a:lnTo>
                    <a:lnTo>
                      <a:pt x="185" y="222"/>
                    </a:lnTo>
                    <a:lnTo>
                      <a:pt x="264" y="239"/>
                    </a:lnTo>
                    <a:lnTo>
                      <a:pt x="266" y="2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2" name="Freeform 1451">
                <a:extLst>
                  <a:ext uri="{FF2B5EF4-FFF2-40B4-BE49-F238E27FC236}">
                    <a16:creationId xmlns:a16="http://schemas.microsoft.com/office/drawing/2014/main" id="{E12C556D-D1FA-4AA0-92C0-320C665E1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3" y="1582"/>
                <a:ext cx="27" cy="15"/>
              </a:xfrm>
              <a:custGeom>
                <a:avLst/>
                <a:gdLst>
                  <a:gd name="T0" fmla="*/ 189 w 189"/>
                  <a:gd name="T1" fmla="*/ 0 h 107"/>
                  <a:gd name="T2" fmla="*/ 32 w 189"/>
                  <a:gd name="T3" fmla="*/ 29 h 107"/>
                  <a:gd name="T4" fmla="*/ 0 w 189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" h="107">
                    <a:moveTo>
                      <a:pt x="189" y="0"/>
                    </a:moveTo>
                    <a:lnTo>
                      <a:pt x="32" y="29"/>
                    </a:lnTo>
                    <a:lnTo>
                      <a:pt x="0" y="1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3" name="Line 1452">
                <a:extLst>
                  <a:ext uri="{FF2B5EF4-FFF2-40B4-BE49-F238E27FC236}">
                    <a16:creationId xmlns:a16="http://schemas.microsoft.com/office/drawing/2014/main" id="{7A4694EF-94AE-42F3-9168-373F203EDB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21" y="1542"/>
                <a:ext cx="15" cy="2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4" name="Freeform 1453">
                <a:extLst>
                  <a:ext uri="{FF2B5EF4-FFF2-40B4-BE49-F238E27FC236}">
                    <a16:creationId xmlns:a16="http://schemas.microsoft.com/office/drawing/2014/main" id="{94938A62-CBBC-43B0-9852-B85D10E7B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1508"/>
                <a:ext cx="57" cy="11"/>
              </a:xfrm>
              <a:custGeom>
                <a:avLst/>
                <a:gdLst>
                  <a:gd name="T0" fmla="*/ 401 w 401"/>
                  <a:gd name="T1" fmla="*/ 79 h 79"/>
                  <a:gd name="T2" fmla="*/ 188 w 401"/>
                  <a:gd name="T3" fmla="*/ 0 h 79"/>
                  <a:gd name="T4" fmla="*/ 139 w 401"/>
                  <a:gd name="T5" fmla="*/ 61 h 79"/>
                  <a:gd name="T6" fmla="*/ 47 w 401"/>
                  <a:gd name="T7" fmla="*/ 29 h 79"/>
                  <a:gd name="T8" fmla="*/ 0 w 401"/>
                  <a:gd name="T9" fmla="*/ 4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79">
                    <a:moveTo>
                      <a:pt x="401" y="79"/>
                    </a:moveTo>
                    <a:lnTo>
                      <a:pt x="188" y="0"/>
                    </a:lnTo>
                    <a:lnTo>
                      <a:pt x="139" y="61"/>
                    </a:lnTo>
                    <a:lnTo>
                      <a:pt x="47" y="29"/>
                    </a:lnTo>
                    <a:lnTo>
                      <a:pt x="0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5" name="Freeform 1454">
                <a:extLst>
                  <a:ext uri="{FF2B5EF4-FFF2-40B4-BE49-F238E27FC236}">
                    <a16:creationId xmlns:a16="http://schemas.microsoft.com/office/drawing/2014/main" id="{862B7E43-10D1-4926-BC98-C7884CD11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7" y="1414"/>
                <a:ext cx="20" cy="105"/>
              </a:xfrm>
              <a:custGeom>
                <a:avLst/>
                <a:gdLst>
                  <a:gd name="T0" fmla="*/ 135 w 135"/>
                  <a:gd name="T1" fmla="*/ 0 h 735"/>
                  <a:gd name="T2" fmla="*/ 127 w 135"/>
                  <a:gd name="T3" fmla="*/ 533 h 735"/>
                  <a:gd name="T4" fmla="*/ 0 w 135"/>
                  <a:gd name="T5" fmla="*/ 688 h 735"/>
                  <a:gd name="T6" fmla="*/ 15 w 135"/>
                  <a:gd name="T7" fmla="*/ 735 h 735"/>
                  <a:gd name="T8" fmla="*/ 10 w 135"/>
                  <a:gd name="T9" fmla="*/ 733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735">
                    <a:moveTo>
                      <a:pt x="135" y="0"/>
                    </a:moveTo>
                    <a:lnTo>
                      <a:pt x="127" y="533"/>
                    </a:lnTo>
                    <a:lnTo>
                      <a:pt x="0" y="688"/>
                    </a:lnTo>
                    <a:lnTo>
                      <a:pt x="15" y="735"/>
                    </a:lnTo>
                    <a:lnTo>
                      <a:pt x="10" y="73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6" name="Freeform 1455">
                <a:extLst>
                  <a:ext uri="{FF2B5EF4-FFF2-40B4-BE49-F238E27FC236}">
                    <a16:creationId xmlns:a16="http://schemas.microsoft.com/office/drawing/2014/main" id="{807384CB-42D1-4B8A-8416-6CB724BAC0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" y="1458"/>
                <a:ext cx="112" cy="79"/>
              </a:xfrm>
              <a:custGeom>
                <a:avLst/>
                <a:gdLst>
                  <a:gd name="T0" fmla="*/ 784 w 784"/>
                  <a:gd name="T1" fmla="*/ 390 h 550"/>
                  <a:gd name="T2" fmla="*/ 783 w 784"/>
                  <a:gd name="T3" fmla="*/ 388 h 550"/>
                  <a:gd name="T4" fmla="*/ 625 w 784"/>
                  <a:gd name="T5" fmla="*/ 449 h 550"/>
                  <a:gd name="T6" fmla="*/ 532 w 784"/>
                  <a:gd name="T7" fmla="*/ 448 h 550"/>
                  <a:gd name="T8" fmla="*/ 454 w 784"/>
                  <a:gd name="T9" fmla="*/ 368 h 550"/>
                  <a:gd name="T10" fmla="*/ 486 w 784"/>
                  <a:gd name="T11" fmla="*/ 322 h 550"/>
                  <a:gd name="T12" fmla="*/ 424 w 784"/>
                  <a:gd name="T13" fmla="*/ 304 h 550"/>
                  <a:gd name="T14" fmla="*/ 282 w 784"/>
                  <a:gd name="T15" fmla="*/ 365 h 550"/>
                  <a:gd name="T16" fmla="*/ 280 w 784"/>
                  <a:gd name="T17" fmla="*/ 491 h 550"/>
                  <a:gd name="T18" fmla="*/ 155 w 784"/>
                  <a:gd name="T19" fmla="*/ 473 h 550"/>
                  <a:gd name="T20" fmla="*/ 75 w 784"/>
                  <a:gd name="T21" fmla="*/ 550 h 550"/>
                  <a:gd name="T22" fmla="*/ 13 w 784"/>
                  <a:gd name="T23" fmla="*/ 534 h 550"/>
                  <a:gd name="T24" fmla="*/ 0 w 784"/>
                  <a:gd name="T25" fmla="*/ 330 h 550"/>
                  <a:gd name="T26" fmla="*/ 94 w 784"/>
                  <a:gd name="T27" fmla="*/ 284 h 550"/>
                  <a:gd name="T28" fmla="*/ 80 w 784"/>
                  <a:gd name="T29" fmla="*/ 206 h 550"/>
                  <a:gd name="T30" fmla="*/ 176 w 784"/>
                  <a:gd name="T31" fmla="*/ 82 h 550"/>
                  <a:gd name="T32" fmla="*/ 238 w 784"/>
                  <a:gd name="T33" fmla="*/ 83 h 550"/>
                  <a:gd name="T34" fmla="*/ 255 w 784"/>
                  <a:gd name="T35" fmla="*/ 52 h 550"/>
                  <a:gd name="T36" fmla="*/ 192 w 784"/>
                  <a:gd name="T37" fmla="*/ 35 h 550"/>
                  <a:gd name="T38" fmla="*/ 193 w 784"/>
                  <a:gd name="T39" fmla="*/ 0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84" h="550">
                    <a:moveTo>
                      <a:pt x="784" y="390"/>
                    </a:moveTo>
                    <a:lnTo>
                      <a:pt x="783" y="388"/>
                    </a:lnTo>
                    <a:lnTo>
                      <a:pt x="625" y="449"/>
                    </a:lnTo>
                    <a:lnTo>
                      <a:pt x="532" y="448"/>
                    </a:lnTo>
                    <a:lnTo>
                      <a:pt x="454" y="368"/>
                    </a:lnTo>
                    <a:lnTo>
                      <a:pt x="486" y="322"/>
                    </a:lnTo>
                    <a:lnTo>
                      <a:pt x="424" y="304"/>
                    </a:lnTo>
                    <a:lnTo>
                      <a:pt x="282" y="365"/>
                    </a:lnTo>
                    <a:lnTo>
                      <a:pt x="280" y="491"/>
                    </a:lnTo>
                    <a:lnTo>
                      <a:pt x="155" y="473"/>
                    </a:lnTo>
                    <a:lnTo>
                      <a:pt x="75" y="550"/>
                    </a:lnTo>
                    <a:lnTo>
                      <a:pt x="13" y="534"/>
                    </a:lnTo>
                    <a:lnTo>
                      <a:pt x="0" y="330"/>
                    </a:lnTo>
                    <a:lnTo>
                      <a:pt x="94" y="284"/>
                    </a:lnTo>
                    <a:lnTo>
                      <a:pt x="80" y="206"/>
                    </a:lnTo>
                    <a:lnTo>
                      <a:pt x="176" y="82"/>
                    </a:lnTo>
                    <a:lnTo>
                      <a:pt x="238" y="83"/>
                    </a:lnTo>
                    <a:lnTo>
                      <a:pt x="255" y="52"/>
                    </a:lnTo>
                    <a:lnTo>
                      <a:pt x="192" y="35"/>
                    </a:lnTo>
                    <a:lnTo>
                      <a:pt x="19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7" name="Freeform 1456">
                <a:extLst>
                  <a:ext uri="{FF2B5EF4-FFF2-40B4-BE49-F238E27FC236}">
                    <a16:creationId xmlns:a16="http://schemas.microsoft.com/office/drawing/2014/main" id="{CE1B2B9A-A93D-42AD-8D32-417301A57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1" y="1553"/>
                <a:ext cx="9" cy="29"/>
              </a:xfrm>
              <a:custGeom>
                <a:avLst/>
                <a:gdLst>
                  <a:gd name="T0" fmla="*/ 0 w 62"/>
                  <a:gd name="T1" fmla="*/ 0 h 205"/>
                  <a:gd name="T2" fmla="*/ 62 w 62"/>
                  <a:gd name="T3" fmla="*/ 48 h 205"/>
                  <a:gd name="T4" fmla="*/ 60 w 62"/>
                  <a:gd name="T5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205">
                    <a:moveTo>
                      <a:pt x="0" y="0"/>
                    </a:moveTo>
                    <a:lnTo>
                      <a:pt x="62" y="48"/>
                    </a:lnTo>
                    <a:lnTo>
                      <a:pt x="60" y="2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8" name="Freeform 1457">
                <a:extLst>
                  <a:ext uri="{FF2B5EF4-FFF2-40B4-BE49-F238E27FC236}">
                    <a16:creationId xmlns:a16="http://schemas.microsoft.com/office/drawing/2014/main" id="{CC93CB95-4D56-496D-AA6E-9413F5AC0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1514"/>
                <a:ext cx="77" cy="62"/>
              </a:xfrm>
              <a:custGeom>
                <a:avLst/>
                <a:gdLst>
                  <a:gd name="T0" fmla="*/ 0 w 538"/>
                  <a:gd name="T1" fmla="*/ 430 h 430"/>
                  <a:gd name="T2" fmla="*/ 32 w 538"/>
                  <a:gd name="T3" fmla="*/ 337 h 430"/>
                  <a:gd name="T4" fmla="*/ 158 w 538"/>
                  <a:gd name="T5" fmla="*/ 339 h 430"/>
                  <a:gd name="T6" fmla="*/ 284 w 538"/>
                  <a:gd name="T7" fmla="*/ 293 h 430"/>
                  <a:gd name="T8" fmla="*/ 363 w 538"/>
                  <a:gd name="T9" fmla="*/ 294 h 430"/>
                  <a:gd name="T10" fmla="*/ 443 w 538"/>
                  <a:gd name="T11" fmla="*/ 139 h 430"/>
                  <a:gd name="T12" fmla="*/ 538 w 538"/>
                  <a:gd name="T13" fmla="*/ 93 h 430"/>
                  <a:gd name="T14" fmla="*/ 477 w 538"/>
                  <a:gd name="T15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8" h="430">
                    <a:moveTo>
                      <a:pt x="0" y="430"/>
                    </a:moveTo>
                    <a:lnTo>
                      <a:pt x="32" y="337"/>
                    </a:lnTo>
                    <a:lnTo>
                      <a:pt x="158" y="339"/>
                    </a:lnTo>
                    <a:lnTo>
                      <a:pt x="284" y="293"/>
                    </a:lnTo>
                    <a:lnTo>
                      <a:pt x="363" y="294"/>
                    </a:lnTo>
                    <a:lnTo>
                      <a:pt x="443" y="139"/>
                    </a:lnTo>
                    <a:lnTo>
                      <a:pt x="538" y="93"/>
                    </a:lnTo>
                    <a:lnTo>
                      <a:pt x="47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9" name="Freeform 1458">
                <a:extLst>
                  <a:ext uri="{FF2B5EF4-FFF2-40B4-BE49-F238E27FC236}">
                    <a16:creationId xmlns:a16="http://schemas.microsoft.com/office/drawing/2014/main" id="{756F04AC-A448-4079-B09B-94A34AEB4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" y="1576"/>
                <a:ext cx="22" cy="55"/>
              </a:xfrm>
              <a:custGeom>
                <a:avLst/>
                <a:gdLst>
                  <a:gd name="T0" fmla="*/ 0 w 160"/>
                  <a:gd name="T1" fmla="*/ 387 h 387"/>
                  <a:gd name="T2" fmla="*/ 77 w 160"/>
                  <a:gd name="T3" fmla="*/ 281 h 387"/>
                  <a:gd name="T4" fmla="*/ 142 w 160"/>
                  <a:gd name="T5" fmla="*/ 125 h 387"/>
                  <a:gd name="T6" fmla="*/ 160 w 160"/>
                  <a:gd name="T7" fmla="*/ 0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387">
                    <a:moveTo>
                      <a:pt x="0" y="387"/>
                    </a:moveTo>
                    <a:lnTo>
                      <a:pt x="77" y="281"/>
                    </a:lnTo>
                    <a:lnTo>
                      <a:pt x="142" y="125"/>
                    </a:lnTo>
                    <a:lnTo>
                      <a:pt x="16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0" name="Freeform 1459">
                <a:extLst>
                  <a:ext uri="{FF2B5EF4-FFF2-40B4-BE49-F238E27FC236}">
                    <a16:creationId xmlns:a16="http://schemas.microsoft.com/office/drawing/2014/main" id="{DAD68992-56E9-410D-A7CE-2551C1F94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0" y="1573"/>
                <a:ext cx="33" cy="9"/>
              </a:xfrm>
              <a:custGeom>
                <a:avLst/>
                <a:gdLst>
                  <a:gd name="T0" fmla="*/ 236 w 236"/>
                  <a:gd name="T1" fmla="*/ 17 h 61"/>
                  <a:gd name="T2" fmla="*/ 111 w 236"/>
                  <a:gd name="T3" fmla="*/ 0 h 61"/>
                  <a:gd name="T4" fmla="*/ 94 w 236"/>
                  <a:gd name="T5" fmla="*/ 46 h 61"/>
                  <a:gd name="T6" fmla="*/ 0 w 236"/>
                  <a:gd name="T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6" h="61">
                    <a:moveTo>
                      <a:pt x="236" y="17"/>
                    </a:moveTo>
                    <a:lnTo>
                      <a:pt x="111" y="0"/>
                    </a:lnTo>
                    <a:lnTo>
                      <a:pt x="94" y="46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1" name="Freeform 1460">
                <a:extLst>
                  <a:ext uri="{FF2B5EF4-FFF2-40B4-BE49-F238E27FC236}">
                    <a16:creationId xmlns:a16="http://schemas.microsoft.com/office/drawing/2014/main" id="{635A9AA5-88F5-4AE8-B9F0-D210AD673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" y="1631"/>
                <a:ext cx="41" cy="63"/>
              </a:xfrm>
              <a:custGeom>
                <a:avLst/>
                <a:gdLst>
                  <a:gd name="T0" fmla="*/ 274 w 292"/>
                  <a:gd name="T1" fmla="*/ 445 h 445"/>
                  <a:gd name="T2" fmla="*/ 274 w 292"/>
                  <a:gd name="T3" fmla="*/ 430 h 445"/>
                  <a:gd name="T4" fmla="*/ 212 w 292"/>
                  <a:gd name="T5" fmla="*/ 319 h 445"/>
                  <a:gd name="T6" fmla="*/ 292 w 292"/>
                  <a:gd name="T7" fmla="*/ 227 h 445"/>
                  <a:gd name="T8" fmla="*/ 247 w 292"/>
                  <a:gd name="T9" fmla="*/ 132 h 445"/>
                  <a:gd name="T10" fmla="*/ 183 w 292"/>
                  <a:gd name="T11" fmla="*/ 162 h 445"/>
                  <a:gd name="T12" fmla="*/ 107 w 292"/>
                  <a:gd name="T13" fmla="*/ 20 h 445"/>
                  <a:gd name="T14" fmla="*/ 0 w 292"/>
                  <a:gd name="T15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2" h="445">
                    <a:moveTo>
                      <a:pt x="274" y="445"/>
                    </a:moveTo>
                    <a:lnTo>
                      <a:pt x="274" y="430"/>
                    </a:lnTo>
                    <a:lnTo>
                      <a:pt x="212" y="319"/>
                    </a:lnTo>
                    <a:lnTo>
                      <a:pt x="292" y="227"/>
                    </a:lnTo>
                    <a:lnTo>
                      <a:pt x="247" y="132"/>
                    </a:lnTo>
                    <a:lnTo>
                      <a:pt x="183" y="162"/>
                    </a:lnTo>
                    <a:lnTo>
                      <a:pt x="107" y="2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2" name="Freeform 1461">
                <a:extLst>
                  <a:ext uri="{FF2B5EF4-FFF2-40B4-BE49-F238E27FC236}">
                    <a16:creationId xmlns:a16="http://schemas.microsoft.com/office/drawing/2014/main" id="{E93F3621-E96B-40F4-957D-16CFE0ED8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7" y="1580"/>
                <a:ext cx="54" cy="54"/>
              </a:xfrm>
              <a:custGeom>
                <a:avLst/>
                <a:gdLst>
                  <a:gd name="T0" fmla="*/ 0 w 380"/>
                  <a:gd name="T1" fmla="*/ 309 h 372"/>
                  <a:gd name="T2" fmla="*/ 92 w 380"/>
                  <a:gd name="T3" fmla="*/ 372 h 372"/>
                  <a:gd name="T4" fmla="*/ 250 w 380"/>
                  <a:gd name="T5" fmla="*/ 343 h 372"/>
                  <a:gd name="T6" fmla="*/ 220 w 380"/>
                  <a:gd name="T7" fmla="*/ 218 h 372"/>
                  <a:gd name="T8" fmla="*/ 380 w 380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" h="372">
                    <a:moveTo>
                      <a:pt x="0" y="309"/>
                    </a:moveTo>
                    <a:lnTo>
                      <a:pt x="92" y="372"/>
                    </a:lnTo>
                    <a:lnTo>
                      <a:pt x="250" y="343"/>
                    </a:lnTo>
                    <a:lnTo>
                      <a:pt x="220" y="218"/>
                    </a:lnTo>
                    <a:lnTo>
                      <a:pt x="38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3" name="Freeform 1462">
                <a:extLst>
                  <a:ext uri="{FF2B5EF4-FFF2-40B4-BE49-F238E27FC236}">
                    <a16:creationId xmlns:a16="http://schemas.microsoft.com/office/drawing/2014/main" id="{0A0E8410-6F23-4C19-90A5-8A3B9FD04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9" y="1519"/>
                <a:ext cx="24" cy="105"/>
              </a:xfrm>
              <a:custGeom>
                <a:avLst/>
                <a:gdLst>
                  <a:gd name="T0" fmla="*/ 0 w 168"/>
                  <a:gd name="T1" fmla="*/ 0 h 735"/>
                  <a:gd name="T2" fmla="*/ 168 w 168"/>
                  <a:gd name="T3" fmla="*/ 710 h 735"/>
                  <a:gd name="T4" fmla="*/ 75 w 168"/>
                  <a:gd name="T5" fmla="*/ 735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735">
                    <a:moveTo>
                      <a:pt x="0" y="0"/>
                    </a:moveTo>
                    <a:lnTo>
                      <a:pt x="168" y="710"/>
                    </a:lnTo>
                    <a:lnTo>
                      <a:pt x="75" y="73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4" name="Line 1463">
                <a:extLst>
                  <a:ext uri="{FF2B5EF4-FFF2-40B4-BE49-F238E27FC236}">
                    <a16:creationId xmlns:a16="http://schemas.microsoft.com/office/drawing/2014/main" id="{0DF3A230-C560-4AC8-810C-921BE00679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47" y="1624"/>
                <a:ext cx="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5" name="Line 1464">
                <a:extLst>
                  <a:ext uri="{FF2B5EF4-FFF2-40B4-BE49-F238E27FC236}">
                    <a16:creationId xmlns:a16="http://schemas.microsoft.com/office/drawing/2014/main" id="{00B98583-1796-49CE-8424-4177C6C394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45" y="1625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6" name="Line 1465">
                <a:extLst>
                  <a:ext uri="{FF2B5EF4-FFF2-40B4-BE49-F238E27FC236}">
                    <a16:creationId xmlns:a16="http://schemas.microsoft.com/office/drawing/2014/main" id="{0E784120-C0FC-4F86-809F-6D36888D92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45" y="162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7" name="Freeform 1466">
                <a:extLst>
                  <a:ext uri="{FF2B5EF4-FFF2-40B4-BE49-F238E27FC236}">
                    <a16:creationId xmlns:a16="http://schemas.microsoft.com/office/drawing/2014/main" id="{21CE0D8C-37E5-4507-BDAE-4A3C2B44A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" y="1625"/>
                <a:ext cx="55" cy="86"/>
              </a:xfrm>
              <a:custGeom>
                <a:avLst/>
                <a:gdLst>
                  <a:gd name="T0" fmla="*/ 384 w 384"/>
                  <a:gd name="T1" fmla="*/ 0 h 601"/>
                  <a:gd name="T2" fmla="*/ 227 w 384"/>
                  <a:gd name="T3" fmla="*/ 40 h 601"/>
                  <a:gd name="T4" fmla="*/ 0 w 384"/>
                  <a:gd name="T5" fmla="*/ 601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4" h="601">
                    <a:moveTo>
                      <a:pt x="384" y="0"/>
                    </a:moveTo>
                    <a:lnTo>
                      <a:pt x="227" y="40"/>
                    </a:lnTo>
                    <a:lnTo>
                      <a:pt x="0" y="6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8" name="Freeform 1467">
                <a:extLst>
                  <a:ext uri="{FF2B5EF4-FFF2-40B4-BE49-F238E27FC236}">
                    <a16:creationId xmlns:a16="http://schemas.microsoft.com/office/drawing/2014/main" id="{9F96453E-9DFE-418F-AE2E-0DD572B51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222"/>
                <a:ext cx="207" cy="116"/>
              </a:xfrm>
              <a:custGeom>
                <a:avLst/>
                <a:gdLst>
                  <a:gd name="T0" fmla="*/ 54 w 1453"/>
                  <a:gd name="T1" fmla="*/ 327 h 810"/>
                  <a:gd name="T2" fmla="*/ 0 w 1453"/>
                  <a:gd name="T3" fmla="*/ 163 h 810"/>
                  <a:gd name="T4" fmla="*/ 159 w 1453"/>
                  <a:gd name="T5" fmla="*/ 56 h 810"/>
                  <a:gd name="T6" fmla="*/ 427 w 1453"/>
                  <a:gd name="T7" fmla="*/ 153 h 810"/>
                  <a:gd name="T8" fmla="*/ 649 w 1453"/>
                  <a:gd name="T9" fmla="*/ 0 h 810"/>
                  <a:gd name="T10" fmla="*/ 820 w 1453"/>
                  <a:gd name="T11" fmla="*/ 33 h 810"/>
                  <a:gd name="T12" fmla="*/ 993 w 1453"/>
                  <a:gd name="T13" fmla="*/ 20 h 810"/>
                  <a:gd name="T14" fmla="*/ 1099 w 1453"/>
                  <a:gd name="T15" fmla="*/ 272 h 810"/>
                  <a:gd name="T16" fmla="*/ 1193 w 1453"/>
                  <a:gd name="T17" fmla="*/ 289 h 810"/>
                  <a:gd name="T18" fmla="*/ 1238 w 1453"/>
                  <a:gd name="T19" fmla="*/ 447 h 810"/>
                  <a:gd name="T20" fmla="*/ 1392 w 1453"/>
                  <a:gd name="T21" fmla="*/ 622 h 810"/>
                  <a:gd name="T22" fmla="*/ 1390 w 1453"/>
                  <a:gd name="T23" fmla="*/ 732 h 810"/>
                  <a:gd name="T24" fmla="*/ 1453 w 1453"/>
                  <a:gd name="T25" fmla="*/ 81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3" h="810">
                    <a:moveTo>
                      <a:pt x="54" y="327"/>
                    </a:moveTo>
                    <a:lnTo>
                      <a:pt x="0" y="163"/>
                    </a:lnTo>
                    <a:lnTo>
                      <a:pt x="159" y="56"/>
                    </a:lnTo>
                    <a:lnTo>
                      <a:pt x="427" y="153"/>
                    </a:lnTo>
                    <a:lnTo>
                      <a:pt x="649" y="0"/>
                    </a:lnTo>
                    <a:lnTo>
                      <a:pt x="820" y="33"/>
                    </a:lnTo>
                    <a:lnTo>
                      <a:pt x="993" y="20"/>
                    </a:lnTo>
                    <a:lnTo>
                      <a:pt x="1099" y="272"/>
                    </a:lnTo>
                    <a:lnTo>
                      <a:pt x="1193" y="289"/>
                    </a:lnTo>
                    <a:lnTo>
                      <a:pt x="1238" y="447"/>
                    </a:lnTo>
                    <a:lnTo>
                      <a:pt x="1392" y="622"/>
                    </a:lnTo>
                    <a:lnTo>
                      <a:pt x="1390" y="732"/>
                    </a:lnTo>
                    <a:lnTo>
                      <a:pt x="1453" y="8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9" name="Freeform 1468">
                <a:extLst>
                  <a:ext uri="{FF2B5EF4-FFF2-40B4-BE49-F238E27FC236}">
                    <a16:creationId xmlns:a16="http://schemas.microsoft.com/office/drawing/2014/main" id="{C0EF5DD6-E149-4191-B872-DC99C77C2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5" y="1268"/>
                <a:ext cx="159" cy="67"/>
              </a:xfrm>
              <a:custGeom>
                <a:avLst/>
                <a:gdLst>
                  <a:gd name="T0" fmla="*/ 1117 w 1118"/>
                  <a:gd name="T1" fmla="*/ 470 h 470"/>
                  <a:gd name="T2" fmla="*/ 1118 w 1118"/>
                  <a:gd name="T3" fmla="*/ 344 h 470"/>
                  <a:gd name="T4" fmla="*/ 901 w 1118"/>
                  <a:gd name="T5" fmla="*/ 154 h 470"/>
                  <a:gd name="T6" fmla="*/ 789 w 1118"/>
                  <a:gd name="T7" fmla="*/ 293 h 470"/>
                  <a:gd name="T8" fmla="*/ 274 w 1118"/>
                  <a:gd name="T9" fmla="*/ 129 h 470"/>
                  <a:gd name="T10" fmla="*/ 195 w 1118"/>
                  <a:gd name="T11" fmla="*/ 206 h 470"/>
                  <a:gd name="T12" fmla="*/ 52 w 1118"/>
                  <a:gd name="T13" fmla="*/ 157 h 470"/>
                  <a:gd name="T14" fmla="*/ 6 w 1118"/>
                  <a:gd name="T15" fmla="*/ 0 h 470"/>
                  <a:gd name="T16" fmla="*/ 0 w 1118"/>
                  <a:gd name="T17" fmla="*/ 6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8" h="470">
                    <a:moveTo>
                      <a:pt x="1117" y="470"/>
                    </a:moveTo>
                    <a:lnTo>
                      <a:pt x="1118" y="344"/>
                    </a:lnTo>
                    <a:lnTo>
                      <a:pt x="901" y="154"/>
                    </a:lnTo>
                    <a:lnTo>
                      <a:pt x="789" y="293"/>
                    </a:lnTo>
                    <a:lnTo>
                      <a:pt x="274" y="129"/>
                    </a:lnTo>
                    <a:lnTo>
                      <a:pt x="195" y="206"/>
                    </a:lnTo>
                    <a:lnTo>
                      <a:pt x="52" y="157"/>
                    </a:lnTo>
                    <a:lnTo>
                      <a:pt x="6" y="0"/>
                    </a:lnTo>
                    <a:lnTo>
                      <a:pt x="0" y="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0" name="Freeform 1469">
                <a:extLst>
                  <a:ext uri="{FF2B5EF4-FFF2-40B4-BE49-F238E27FC236}">
                    <a16:creationId xmlns:a16="http://schemas.microsoft.com/office/drawing/2014/main" id="{A0167927-4E21-4F0D-8CDE-E3006D21F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" y="1335"/>
                <a:ext cx="32" cy="58"/>
              </a:xfrm>
              <a:custGeom>
                <a:avLst/>
                <a:gdLst>
                  <a:gd name="T0" fmla="*/ 226 w 226"/>
                  <a:gd name="T1" fmla="*/ 0 h 404"/>
                  <a:gd name="T2" fmla="*/ 191 w 226"/>
                  <a:gd name="T3" fmla="*/ 187 h 404"/>
                  <a:gd name="T4" fmla="*/ 1 w 226"/>
                  <a:gd name="T5" fmla="*/ 325 h 404"/>
                  <a:gd name="T6" fmla="*/ 0 w 226"/>
                  <a:gd name="T7" fmla="*/ 404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" h="404">
                    <a:moveTo>
                      <a:pt x="226" y="0"/>
                    </a:moveTo>
                    <a:lnTo>
                      <a:pt x="191" y="187"/>
                    </a:lnTo>
                    <a:lnTo>
                      <a:pt x="1" y="325"/>
                    </a:lnTo>
                    <a:lnTo>
                      <a:pt x="0" y="40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1" name="Freeform 1470">
                <a:extLst>
                  <a:ext uri="{FF2B5EF4-FFF2-40B4-BE49-F238E27FC236}">
                    <a16:creationId xmlns:a16="http://schemas.microsoft.com/office/drawing/2014/main" id="{13417CDF-2AD8-463E-B193-6C1C38547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4" y="1338"/>
                <a:ext cx="44" cy="51"/>
              </a:xfrm>
              <a:custGeom>
                <a:avLst/>
                <a:gdLst>
                  <a:gd name="T0" fmla="*/ 0 w 305"/>
                  <a:gd name="T1" fmla="*/ 0 h 354"/>
                  <a:gd name="T2" fmla="*/ 122 w 305"/>
                  <a:gd name="T3" fmla="*/ 143 h 354"/>
                  <a:gd name="T4" fmla="*/ 120 w 305"/>
                  <a:gd name="T5" fmla="*/ 284 h 354"/>
                  <a:gd name="T6" fmla="*/ 231 w 305"/>
                  <a:gd name="T7" fmla="*/ 208 h 354"/>
                  <a:gd name="T8" fmla="*/ 278 w 305"/>
                  <a:gd name="T9" fmla="*/ 240 h 354"/>
                  <a:gd name="T10" fmla="*/ 305 w 305"/>
                  <a:gd name="T11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5" h="354">
                    <a:moveTo>
                      <a:pt x="0" y="0"/>
                    </a:moveTo>
                    <a:lnTo>
                      <a:pt x="122" y="143"/>
                    </a:lnTo>
                    <a:lnTo>
                      <a:pt x="120" y="284"/>
                    </a:lnTo>
                    <a:lnTo>
                      <a:pt x="231" y="208"/>
                    </a:lnTo>
                    <a:lnTo>
                      <a:pt x="278" y="240"/>
                    </a:lnTo>
                    <a:lnTo>
                      <a:pt x="305" y="3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2" name="Line 1471">
                <a:extLst>
                  <a:ext uri="{FF2B5EF4-FFF2-40B4-BE49-F238E27FC236}">
                    <a16:creationId xmlns:a16="http://schemas.microsoft.com/office/drawing/2014/main" id="{59D2EADF-D629-4DDC-B83D-8E10219B6B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54" y="1335"/>
                <a:ext cx="4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3" name="Freeform 1472">
                <a:extLst>
                  <a:ext uri="{FF2B5EF4-FFF2-40B4-BE49-F238E27FC236}">
                    <a16:creationId xmlns:a16="http://schemas.microsoft.com/office/drawing/2014/main" id="{9CF40FD7-9071-4280-9EFF-4F7E9E8C88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" y="1251"/>
                <a:ext cx="136" cy="50"/>
              </a:xfrm>
              <a:custGeom>
                <a:avLst/>
                <a:gdLst>
                  <a:gd name="T0" fmla="*/ 0 w 955"/>
                  <a:gd name="T1" fmla="*/ 152 h 348"/>
                  <a:gd name="T2" fmla="*/ 299 w 955"/>
                  <a:gd name="T3" fmla="*/ 0 h 348"/>
                  <a:gd name="T4" fmla="*/ 424 w 955"/>
                  <a:gd name="T5" fmla="*/ 33 h 348"/>
                  <a:gd name="T6" fmla="*/ 469 w 955"/>
                  <a:gd name="T7" fmla="*/ 206 h 348"/>
                  <a:gd name="T8" fmla="*/ 516 w 955"/>
                  <a:gd name="T9" fmla="*/ 254 h 348"/>
                  <a:gd name="T10" fmla="*/ 561 w 955"/>
                  <a:gd name="T11" fmla="*/ 348 h 348"/>
                  <a:gd name="T12" fmla="*/ 595 w 955"/>
                  <a:gd name="T13" fmla="*/ 145 h 348"/>
                  <a:gd name="T14" fmla="*/ 690 w 955"/>
                  <a:gd name="T15" fmla="*/ 99 h 348"/>
                  <a:gd name="T16" fmla="*/ 751 w 955"/>
                  <a:gd name="T17" fmla="*/ 179 h 348"/>
                  <a:gd name="T18" fmla="*/ 955 w 955"/>
                  <a:gd name="T19" fmla="*/ 197 h 348"/>
                  <a:gd name="T20" fmla="*/ 948 w 955"/>
                  <a:gd name="T21" fmla="*/ 22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5" h="348">
                    <a:moveTo>
                      <a:pt x="0" y="152"/>
                    </a:moveTo>
                    <a:lnTo>
                      <a:pt x="299" y="0"/>
                    </a:lnTo>
                    <a:lnTo>
                      <a:pt x="424" y="33"/>
                    </a:lnTo>
                    <a:lnTo>
                      <a:pt x="469" y="206"/>
                    </a:lnTo>
                    <a:lnTo>
                      <a:pt x="516" y="254"/>
                    </a:lnTo>
                    <a:lnTo>
                      <a:pt x="561" y="348"/>
                    </a:lnTo>
                    <a:lnTo>
                      <a:pt x="595" y="145"/>
                    </a:lnTo>
                    <a:lnTo>
                      <a:pt x="690" y="99"/>
                    </a:lnTo>
                    <a:lnTo>
                      <a:pt x="751" y="179"/>
                    </a:lnTo>
                    <a:lnTo>
                      <a:pt x="955" y="197"/>
                    </a:lnTo>
                    <a:lnTo>
                      <a:pt x="948" y="22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4" name="Freeform 1473">
                <a:extLst>
                  <a:ext uri="{FF2B5EF4-FFF2-40B4-BE49-F238E27FC236}">
                    <a16:creationId xmlns:a16="http://schemas.microsoft.com/office/drawing/2014/main" id="{9EF390C5-43AF-4321-B063-C3D9AA1AD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" y="1273"/>
                <a:ext cx="65" cy="107"/>
              </a:xfrm>
              <a:custGeom>
                <a:avLst/>
                <a:gdLst>
                  <a:gd name="T0" fmla="*/ 168 w 457"/>
                  <a:gd name="T1" fmla="*/ 0 h 750"/>
                  <a:gd name="T2" fmla="*/ 181 w 457"/>
                  <a:gd name="T3" fmla="*/ 126 h 750"/>
                  <a:gd name="T4" fmla="*/ 135 w 457"/>
                  <a:gd name="T5" fmla="*/ 141 h 750"/>
                  <a:gd name="T6" fmla="*/ 165 w 457"/>
                  <a:gd name="T7" fmla="*/ 219 h 750"/>
                  <a:gd name="T8" fmla="*/ 133 w 457"/>
                  <a:gd name="T9" fmla="*/ 282 h 750"/>
                  <a:gd name="T10" fmla="*/ 131 w 457"/>
                  <a:gd name="T11" fmla="*/ 376 h 750"/>
                  <a:gd name="T12" fmla="*/ 209 w 457"/>
                  <a:gd name="T13" fmla="*/ 345 h 750"/>
                  <a:gd name="T14" fmla="*/ 257 w 457"/>
                  <a:gd name="T15" fmla="*/ 378 h 750"/>
                  <a:gd name="T16" fmla="*/ 335 w 457"/>
                  <a:gd name="T17" fmla="*/ 363 h 750"/>
                  <a:gd name="T18" fmla="*/ 318 w 457"/>
                  <a:gd name="T19" fmla="*/ 457 h 750"/>
                  <a:gd name="T20" fmla="*/ 364 w 457"/>
                  <a:gd name="T21" fmla="*/ 473 h 750"/>
                  <a:gd name="T22" fmla="*/ 363 w 457"/>
                  <a:gd name="T23" fmla="*/ 552 h 750"/>
                  <a:gd name="T24" fmla="*/ 457 w 457"/>
                  <a:gd name="T25" fmla="*/ 584 h 750"/>
                  <a:gd name="T26" fmla="*/ 456 w 457"/>
                  <a:gd name="T27" fmla="*/ 663 h 750"/>
                  <a:gd name="T28" fmla="*/ 361 w 457"/>
                  <a:gd name="T29" fmla="*/ 693 h 750"/>
                  <a:gd name="T30" fmla="*/ 269 w 457"/>
                  <a:gd name="T31" fmla="*/ 628 h 750"/>
                  <a:gd name="T32" fmla="*/ 237 w 457"/>
                  <a:gd name="T33" fmla="*/ 566 h 750"/>
                  <a:gd name="T34" fmla="*/ 49 w 457"/>
                  <a:gd name="T35" fmla="*/ 594 h 750"/>
                  <a:gd name="T36" fmla="*/ 50 w 457"/>
                  <a:gd name="T37" fmla="*/ 532 h 750"/>
                  <a:gd name="T38" fmla="*/ 3 w 457"/>
                  <a:gd name="T39" fmla="*/ 547 h 750"/>
                  <a:gd name="T40" fmla="*/ 0 w 457"/>
                  <a:gd name="T41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7" h="750">
                    <a:moveTo>
                      <a:pt x="168" y="0"/>
                    </a:moveTo>
                    <a:lnTo>
                      <a:pt x="181" y="126"/>
                    </a:lnTo>
                    <a:lnTo>
                      <a:pt x="135" y="141"/>
                    </a:lnTo>
                    <a:lnTo>
                      <a:pt x="165" y="219"/>
                    </a:lnTo>
                    <a:lnTo>
                      <a:pt x="133" y="282"/>
                    </a:lnTo>
                    <a:lnTo>
                      <a:pt x="131" y="376"/>
                    </a:lnTo>
                    <a:lnTo>
                      <a:pt x="209" y="345"/>
                    </a:lnTo>
                    <a:lnTo>
                      <a:pt x="257" y="378"/>
                    </a:lnTo>
                    <a:lnTo>
                      <a:pt x="335" y="363"/>
                    </a:lnTo>
                    <a:lnTo>
                      <a:pt x="318" y="457"/>
                    </a:lnTo>
                    <a:lnTo>
                      <a:pt x="364" y="473"/>
                    </a:lnTo>
                    <a:lnTo>
                      <a:pt x="363" y="552"/>
                    </a:lnTo>
                    <a:lnTo>
                      <a:pt x="457" y="584"/>
                    </a:lnTo>
                    <a:lnTo>
                      <a:pt x="456" y="663"/>
                    </a:lnTo>
                    <a:lnTo>
                      <a:pt x="361" y="693"/>
                    </a:lnTo>
                    <a:lnTo>
                      <a:pt x="269" y="628"/>
                    </a:lnTo>
                    <a:lnTo>
                      <a:pt x="237" y="566"/>
                    </a:lnTo>
                    <a:lnTo>
                      <a:pt x="49" y="594"/>
                    </a:lnTo>
                    <a:lnTo>
                      <a:pt x="50" y="532"/>
                    </a:lnTo>
                    <a:lnTo>
                      <a:pt x="3" y="547"/>
                    </a:lnTo>
                    <a:lnTo>
                      <a:pt x="0" y="7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5" name="Freeform 1474">
                <a:extLst>
                  <a:ext uri="{FF2B5EF4-FFF2-40B4-BE49-F238E27FC236}">
                    <a16:creationId xmlns:a16="http://schemas.microsoft.com/office/drawing/2014/main" id="{9205B92D-245C-4C8F-9CB3-AEC05618E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" y="1371"/>
                <a:ext cx="43" cy="17"/>
              </a:xfrm>
              <a:custGeom>
                <a:avLst/>
                <a:gdLst>
                  <a:gd name="T0" fmla="*/ 236 w 300"/>
                  <a:gd name="T1" fmla="*/ 61 h 121"/>
                  <a:gd name="T2" fmla="*/ 300 w 300"/>
                  <a:gd name="T3" fmla="*/ 0 h 121"/>
                  <a:gd name="T4" fmla="*/ 0 w 300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0" h="121">
                    <a:moveTo>
                      <a:pt x="236" y="61"/>
                    </a:moveTo>
                    <a:lnTo>
                      <a:pt x="300" y="0"/>
                    </a:lnTo>
                    <a:lnTo>
                      <a:pt x="0" y="1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6" name="Freeform 1475">
                <a:extLst>
                  <a:ext uri="{FF2B5EF4-FFF2-40B4-BE49-F238E27FC236}">
                    <a16:creationId xmlns:a16="http://schemas.microsoft.com/office/drawing/2014/main" id="{CF32B7C1-908D-4AB5-A162-6485637F0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" y="1379"/>
                <a:ext cx="30" cy="27"/>
              </a:xfrm>
              <a:custGeom>
                <a:avLst/>
                <a:gdLst>
                  <a:gd name="T0" fmla="*/ 206 w 206"/>
                  <a:gd name="T1" fmla="*/ 3 h 189"/>
                  <a:gd name="T2" fmla="*/ 158 w 206"/>
                  <a:gd name="T3" fmla="*/ 50 h 189"/>
                  <a:gd name="T4" fmla="*/ 79 w 206"/>
                  <a:gd name="T5" fmla="*/ 174 h 189"/>
                  <a:gd name="T6" fmla="*/ 31 w 206"/>
                  <a:gd name="T7" fmla="*/ 189 h 189"/>
                  <a:gd name="T8" fmla="*/ 0 w 206"/>
                  <a:gd name="T9" fmla="*/ 157 h 189"/>
                  <a:gd name="T10" fmla="*/ 64 w 206"/>
                  <a:gd name="T11" fmla="*/ 95 h 189"/>
                  <a:gd name="T12" fmla="*/ 49 w 206"/>
                  <a:gd name="T13" fmla="*/ 32 h 189"/>
                  <a:gd name="T14" fmla="*/ 2 w 206"/>
                  <a:gd name="T15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189">
                    <a:moveTo>
                      <a:pt x="206" y="3"/>
                    </a:moveTo>
                    <a:lnTo>
                      <a:pt x="158" y="50"/>
                    </a:lnTo>
                    <a:lnTo>
                      <a:pt x="79" y="174"/>
                    </a:lnTo>
                    <a:lnTo>
                      <a:pt x="31" y="189"/>
                    </a:lnTo>
                    <a:lnTo>
                      <a:pt x="0" y="157"/>
                    </a:lnTo>
                    <a:lnTo>
                      <a:pt x="64" y="95"/>
                    </a:lnTo>
                    <a:lnTo>
                      <a:pt x="49" y="32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7" name="Freeform 1476">
                <a:extLst>
                  <a:ext uri="{FF2B5EF4-FFF2-40B4-BE49-F238E27FC236}">
                    <a16:creationId xmlns:a16="http://schemas.microsoft.com/office/drawing/2014/main" id="{8B5E73AA-BB4F-4207-9FAA-B1907F82A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" y="1375"/>
                <a:ext cx="169" cy="37"/>
              </a:xfrm>
              <a:custGeom>
                <a:avLst/>
                <a:gdLst>
                  <a:gd name="T0" fmla="*/ 1181 w 1181"/>
                  <a:gd name="T1" fmla="*/ 15 h 255"/>
                  <a:gd name="T2" fmla="*/ 1098 w 1181"/>
                  <a:gd name="T3" fmla="*/ 0 h 255"/>
                  <a:gd name="T4" fmla="*/ 1003 w 1181"/>
                  <a:gd name="T5" fmla="*/ 45 h 255"/>
                  <a:gd name="T6" fmla="*/ 878 w 1181"/>
                  <a:gd name="T7" fmla="*/ 43 h 255"/>
                  <a:gd name="T8" fmla="*/ 547 w 1181"/>
                  <a:gd name="T9" fmla="*/ 149 h 255"/>
                  <a:gd name="T10" fmla="*/ 452 w 1181"/>
                  <a:gd name="T11" fmla="*/ 242 h 255"/>
                  <a:gd name="T12" fmla="*/ 295 w 1181"/>
                  <a:gd name="T13" fmla="*/ 255 h 255"/>
                  <a:gd name="T14" fmla="*/ 232 w 1181"/>
                  <a:gd name="T15" fmla="*/ 223 h 255"/>
                  <a:gd name="T16" fmla="*/ 202 w 1181"/>
                  <a:gd name="T17" fmla="*/ 190 h 255"/>
                  <a:gd name="T18" fmla="*/ 124 w 1181"/>
                  <a:gd name="T19" fmla="*/ 206 h 255"/>
                  <a:gd name="T20" fmla="*/ 46 w 1181"/>
                  <a:gd name="T21" fmla="*/ 126 h 255"/>
                  <a:gd name="T22" fmla="*/ 0 w 1181"/>
                  <a:gd name="T23" fmla="*/ 31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1" h="255">
                    <a:moveTo>
                      <a:pt x="1181" y="15"/>
                    </a:moveTo>
                    <a:lnTo>
                      <a:pt x="1098" y="0"/>
                    </a:lnTo>
                    <a:lnTo>
                      <a:pt x="1003" y="45"/>
                    </a:lnTo>
                    <a:lnTo>
                      <a:pt x="878" y="43"/>
                    </a:lnTo>
                    <a:lnTo>
                      <a:pt x="547" y="149"/>
                    </a:lnTo>
                    <a:lnTo>
                      <a:pt x="452" y="242"/>
                    </a:lnTo>
                    <a:lnTo>
                      <a:pt x="295" y="255"/>
                    </a:lnTo>
                    <a:lnTo>
                      <a:pt x="232" y="223"/>
                    </a:lnTo>
                    <a:lnTo>
                      <a:pt x="202" y="190"/>
                    </a:lnTo>
                    <a:lnTo>
                      <a:pt x="124" y="206"/>
                    </a:lnTo>
                    <a:lnTo>
                      <a:pt x="46" y="126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8" name="Freeform 1477">
                <a:extLst>
                  <a:ext uri="{FF2B5EF4-FFF2-40B4-BE49-F238E27FC236}">
                    <a16:creationId xmlns:a16="http://schemas.microsoft.com/office/drawing/2014/main" id="{57554B2C-D82A-4860-8A1A-F0D743B64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284"/>
                <a:ext cx="24" cy="93"/>
              </a:xfrm>
              <a:custGeom>
                <a:avLst/>
                <a:gdLst>
                  <a:gd name="T0" fmla="*/ 91 w 168"/>
                  <a:gd name="T1" fmla="*/ 657 h 657"/>
                  <a:gd name="T2" fmla="*/ 87 w 168"/>
                  <a:gd name="T3" fmla="*/ 596 h 657"/>
                  <a:gd name="T4" fmla="*/ 168 w 168"/>
                  <a:gd name="T5" fmla="*/ 393 h 657"/>
                  <a:gd name="T6" fmla="*/ 0 w 168"/>
                  <a:gd name="T7" fmla="*/ 124 h 657"/>
                  <a:gd name="T8" fmla="*/ 26 w 168"/>
                  <a:gd name="T9" fmla="*/ 0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657">
                    <a:moveTo>
                      <a:pt x="91" y="657"/>
                    </a:moveTo>
                    <a:lnTo>
                      <a:pt x="87" y="596"/>
                    </a:lnTo>
                    <a:lnTo>
                      <a:pt x="168" y="393"/>
                    </a:lnTo>
                    <a:lnTo>
                      <a:pt x="0" y="124"/>
                    </a:lnTo>
                    <a:lnTo>
                      <a:pt x="2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9" name="Freeform 1478">
                <a:extLst>
                  <a:ext uri="{FF2B5EF4-FFF2-40B4-BE49-F238E27FC236}">
                    <a16:creationId xmlns:a16="http://schemas.microsoft.com/office/drawing/2014/main" id="{3E32FF0C-3A29-4652-8949-D278CCD65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1269"/>
                <a:ext cx="30" cy="15"/>
              </a:xfrm>
              <a:custGeom>
                <a:avLst/>
                <a:gdLst>
                  <a:gd name="T0" fmla="*/ 0 w 205"/>
                  <a:gd name="T1" fmla="*/ 101 h 101"/>
                  <a:gd name="T2" fmla="*/ 101 w 205"/>
                  <a:gd name="T3" fmla="*/ 101 h 101"/>
                  <a:gd name="T4" fmla="*/ 205 w 205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" h="101">
                    <a:moveTo>
                      <a:pt x="0" y="101"/>
                    </a:moveTo>
                    <a:lnTo>
                      <a:pt x="101" y="101"/>
                    </a:lnTo>
                    <a:lnTo>
                      <a:pt x="20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0" name="Freeform 1479">
                <a:extLst>
                  <a:ext uri="{FF2B5EF4-FFF2-40B4-BE49-F238E27FC236}">
                    <a16:creationId xmlns:a16="http://schemas.microsoft.com/office/drawing/2014/main" id="{3A42223D-5F0B-40AC-8066-C0BED7315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525"/>
                <a:ext cx="61" cy="24"/>
              </a:xfrm>
              <a:custGeom>
                <a:avLst/>
                <a:gdLst>
                  <a:gd name="T0" fmla="*/ 426 w 426"/>
                  <a:gd name="T1" fmla="*/ 0 h 168"/>
                  <a:gd name="T2" fmla="*/ 220 w 426"/>
                  <a:gd name="T3" fmla="*/ 90 h 168"/>
                  <a:gd name="T4" fmla="*/ 126 w 426"/>
                  <a:gd name="T5" fmla="*/ 168 h 168"/>
                  <a:gd name="T6" fmla="*/ 0 w 426"/>
                  <a:gd name="T7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8">
                    <a:moveTo>
                      <a:pt x="426" y="0"/>
                    </a:moveTo>
                    <a:lnTo>
                      <a:pt x="220" y="90"/>
                    </a:lnTo>
                    <a:lnTo>
                      <a:pt x="126" y="168"/>
                    </a:lnTo>
                    <a:lnTo>
                      <a:pt x="0" y="1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1" name="Freeform 1480">
                <a:extLst>
                  <a:ext uri="{FF2B5EF4-FFF2-40B4-BE49-F238E27FC236}">
                    <a16:creationId xmlns:a16="http://schemas.microsoft.com/office/drawing/2014/main" id="{D42B6440-CF81-4676-9914-082A341170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1490"/>
                <a:ext cx="54" cy="35"/>
              </a:xfrm>
              <a:custGeom>
                <a:avLst/>
                <a:gdLst>
                  <a:gd name="T0" fmla="*/ 379 w 379"/>
                  <a:gd name="T1" fmla="*/ 0 h 246"/>
                  <a:gd name="T2" fmla="*/ 111 w 379"/>
                  <a:gd name="T3" fmla="*/ 122 h 246"/>
                  <a:gd name="T4" fmla="*/ 0 w 379"/>
                  <a:gd name="T5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9" h="246">
                    <a:moveTo>
                      <a:pt x="379" y="0"/>
                    </a:moveTo>
                    <a:lnTo>
                      <a:pt x="111" y="122"/>
                    </a:lnTo>
                    <a:lnTo>
                      <a:pt x="0" y="2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2" name="Freeform 1481">
                <a:extLst>
                  <a:ext uri="{FF2B5EF4-FFF2-40B4-BE49-F238E27FC236}">
                    <a16:creationId xmlns:a16="http://schemas.microsoft.com/office/drawing/2014/main" id="{E1E69A99-86C3-41CE-8809-BCAF10853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" y="1492"/>
                <a:ext cx="60" cy="47"/>
              </a:xfrm>
              <a:custGeom>
                <a:avLst/>
                <a:gdLst>
                  <a:gd name="T0" fmla="*/ 326 w 422"/>
                  <a:gd name="T1" fmla="*/ 330 h 330"/>
                  <a:gd name="T2" fmla="*/ 422 w 422"/>
                  <a:gd name="T3" fmla="*/ 255 h 330"/>
                  <a:gd name="T4" fmla="*/ 377 w 422"/>
                  <a:gd name="T5" fmla="*/ 129 h 330"/>
                  <a:gd name="T6" fmla="*/ 331 w 422"/>
                  <a:gd name="T7" fmla="*/ 50 h 330"/>
                  <a:gd name="T8" fmla="*/ 205 w 422"/>
                  <a:gd name="T9" fmla="*/ 64 h 330"/>
                  <a:gd name="T10" fmla="*/ 175 w 422"/>
                  <a:gd name="T11" fmla="*/ 16 h 330"/>
                  <a:gd name="T12" fmla="*/ 96 w 422"/>
                  <a:gd name="T13" fmla="*/ 0 h 330"/>
                  <a:gd name="T14" fmla="*/ 80 w 422"/>
                  <a:gd name="T15" fmla="*/ 78 h 330"/>
                  <a:gd name="T16" fmla="*/ 0 w 422"/>
                  <a:gd name="T17" fmla="*/ 155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2" h="330">
                    <a:moveTo>
                      <a:pt x="326" y="330"/>
                    </a:moveTo>
                    <a:lnTo>
                      <a:pt x="422" y="255"/>
                    </a:lnTo>
                    <a:lnTo>
                      <a:pt x="377" y="129"/>
                    </a:lnTo>
                    <a:lnTo>
                      <a:pt x="331" y="50"/>
                    </a:lnTo>
                    <a:lnTo>
                      <a:pt x="205" y="64"/>
                    </a:lnTo>
                    <a:lnTo>
                      <a:pt x="175" y="16"/>
                    </a:lnTo>
                    <a:lnTo>
                      <a:pt x="96" y="0"/>
                    </a:lnTo>
                    <a:lnTo>
                      <a:pt x="80" y="78"/>
                    </a:lnTo>
                    <a:lnTo>
                      <a:pt x="0" y="1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3" name="Freeform 1482">
                <a:extLst>
                  <a:ext uri="{FF2B5EF4-FFF2-40B4-BE49-F238E27FC236}">
                    <a16:creationId xmlns:a16="http://schemas.microsoft.com/office/drawing/2014/main" id="{C5063E19-BA14-4FA3-86C6-604B58709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509"/>
                <a:ext cx="54" cy="14"/>
              </a:xfrm>
              <a:custGeom>
                <a:avLst/>
                <a:gdLst>
                  <a:gd name="T0" fmla="*/ 375 w 375"/>
                  <a:gd name="T1" fmla="*/ 36 h 95"/>
                  <a:gd name="T2" fmla="*/ 76 w 375"/>
                  <a:gd name="T3" fmla="*/ 95 h 95"/>
                  <a:gd name="T4" fmla="*/ 0 w 375"/>
                  <a:gd name="T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5" h="95">
                    <a:moveTo>
                      <a:pt x="375" y="36"/>
                    </a:moveTo>
                    <a:lnTo>
                      <a:pt x="76" y="9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4" name="Freeform 1483">
                <a:extLst>
                  <a:ext uri="{FF2B5EF4-FFF2-40B4-BE49-F238E27FC236}">
                    <a16:creationId xmlns:a16="http://schemas.microsoft.com/office/drawing/2014/main" id="{81A2F286-8F08-4C60-B25E-1A8704517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3" y="1514"/>
                <a:ext cx="19" cy="103"/>
              </a:xfrm>
              <a:custGeom>
                <a:avLst/>
                <a:gdLst>
                  <a:gd name="T0" fmla="*/ 133 w 133"/>
                  <a:gd name="T1" fmla="*/ 0 h 720"/>
                  <a:gd name="T2" fmla="*/ 116 w 133"/>
                  <a:gd name="T3" fmla="*/ 110 h 720"/>
                  <a:gd name="T4" fmla="*/ 83 w 133"/>
                  <a:gd name="T5" fmla="*/ 187 h 720"/>
                  <a:gd name="T6" fmla="*/ 5 w 133"/>
                  <a:gd name="T7" fmla="*/ 218 h 720"/>
                  <a:gd name="T8" fmla="*/ 5 w 133"/>
                  <a:gd name="T9" fmla="*/ 249 h 720"/>
                  <a:gd name="T10" fmla="*/ 79 w 133"/>
                  <a:gd name="T11" fmla="*/ 470 h 720"/>
                  <a:gd name="T12" fmla="*/ 0 w 133"/>
                  <a:gd name="T13" fmla="*/ 562 h 720"/>
                  <a:gd name="T14" fmla="*/ 45 w 133"/>
                  <a:gd name="T15" fmla="*/ 72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720">
                    <a:moveTo>
                      <a:pt x="133" y="0"/>
                    </a:moveTo>
                    <a:lnTo>
                      <a:pt x="116" y="110"/>
                    </a:lnTo>
                    <a:lnTo>
                      <a:pt x="83" y="187"/>
                    </a:lnTo>
                    <a:lnTo>
                      <a:pt x="5" y="218"/>
                    </a:lnTo>
                    <a:lnTo>
                      <a:pt x="5" y="249"/>
                    </a:lnTo>
                    <a:lnTo>
                      <a:pt x="79" y="470"/>
                    </a:lnTo>
                    <a:lnTo>
                      <a:pt x="0" y="562"/>
                    </a:lnTo>
                    <a:lnTo>
                      <a:pt x="45" y="7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5" name="Freeform 1484">
                <a:extLst>
                  <a:ext uri="{FF2B5EF4-FFF2-40B4-BE49-F238E27FC236}">
                    <a16:creationId xmlns:a16="http://schemas.microsoft.com/office/drawing/2014/main" id="{761059D5-E996-488F-9B2F-5D1DDADB6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0" y="1539"/>
                <a:ext cx="18" cy="81"/>
              </a:xfrm>
              <a:custGeom>
                <a:avLst/>
                <a:gdLst>
                  <a:gd name="T0" fmla="*/ 129 w 129"/>
                  <a:gd name="T1" fmla="*/ 0 h 566"/>
                  <a:gd name="T2" fmla="*/ 66 w 129"/>
                  <a:gd name="T3" fmla="*/ 49 h 566"/>
                  <a:gd name="T4" fmla="*/ 33 w 129"/>
                  <a:gd name="T5" fmla="*/ 174 h 566"/>
                  <a:gd name="T6" fmla="*/ 2 w 129"/>
                  <a:gd name="T7" fmla="*/ 189 h 566"/>
                  <a:gd name="T8" fmla="*/ 0 w 129"/>
                  <a:gd name="T9" fmla="*/ 299 h 566"/>
                  <a:gd name="T10" fmla="*/ 79 w 129"/>
                  <a:gd name="T11" fmla="*/ 315 h 566"/>
                  <a:gd name="T12" fmla="*/ 94 w 129"/>
                  <a:gd name="T13" fmla="*/ 378 h 566"/>
                  <a:gd name="T14" fmla="*/ 46 w 129"/>
                  <a:gd name="T15" fmla="*/ 393 h 566"/>
                  <a:gd name="T16" fmla="*/ 28 w 129"/>
                  <a:gd name="T17" fmla="*/ 549 h 566"/>
                  <a:gd name="T18" fmla="*/ 28 w 129"/>
                  <a:gd name="T1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566">
                    <a:moveTo>
                      <a:pt x="129" y="0"/>
                    </a:moveTo>
                    <a:lnTo>
                      <a:pt x="66" y="49"/>
                    </a:lnTo>
                    <a:lnTo>
                      <a:pt x="33" y="174"/>
                    </a:lnTo>
                    <a:lnTo>
                      <a:pt x="2" y="189"/>
                    </a:lnTo>
                    <a:lnTo>
                      <a:pt x="0" y="299"/>
                    </a:lnTo>
                    <a:lnTo>
                      <a:pt x="79" y="315"/>
                    </a:lnTo>
                    <a:lnTo>
                      <a:pt x="94" y="378"/>
                    </a:lnTo>
                    <a:lnTo>
                      <a:pt x="46" y="393"/>
                    </a:lnTo>
                    <a:lnTo>
                      <a:pt x="28" y="549"/>
                    </a:lnTo>
                    <a:lnTo>
                      <a:pt x="28" y="56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6" name="Freeform 1485">
                <a:extLst>
                  <a:ext uri="{FF2B5EF4-FFF2-40B4-BE49-F238E27FC236}">
                    <a16:creationId xmlns:a16="http://schemas.microsoft.com/office/drawing/2014/main" id="{4CED37F1-EACB-4EAE-873F-8BF86A16A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9" y="1617"/>
                <a:ext cx="45" cy="7"/>
              </a:xfrm>
              <a:custGeom>
                <a:avLst/>
                <a:gdLst>
                  <a:gd name="T0" fmla="*/ 313 w 313"/>
                  <a:gd name="T1" fmla="*/ 21 h 50"/>
                  <a:gd name="T2" fmla="*/ 171 w 313"/>
                  <a:gd name="T3" fmla="*/ 50 h 50"/>
                  <a:gd name="T4" fmla="*/ 0 w 313"/>
                  <a:gd name="T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3" h="50">
                    <a:moveTo>
                      <a:pt x="313" y="21"/>
                    </a:moveTo>
                    <a:lnTo>
                      <a:pt x="171" y="5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7" name="Freeform 1486">
                <a:extLst>
                  <a:ext uri="{FF2B5EF4-FFF2-40B4-BE49-F238E27FC236}">
                    <a16:creationId xmlns:a16="http://schemas.microsoft.com/office/drawing/2014/main" id="{B36B8753-84B5-427C-AAFA-7C4613E48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4" y="1620"/>
                <a:ext cx="109" cy="46"/>
              </a:xfrm>
              <a:custGeom>
                <a:avLst/>
                <a:gdLst>
                  <a:gd name="T0" fmla="*/ 764 w 764"/>
                  <a:gd name="T1" fmla="*/ 323 h 323"/>
                  <a:gd name="T2" fmla="*/ 544 w 764"/>
                  <a:gd name="T3" fmla="*/ 305 h 323"/>
                  <a:gd name="T4" fmla="*/ 451 w 764"/>
                  <a:gd name="T5" fmla="*/ 240 h 323"/>
                  <a:gd name="T6" fmla="*/ 248 w 764"/>
                  <a:gd name="T7" fmla="*/ 206 h 323"/>
                  <a:gd name="T8" fmla="*/ 46 w 764"/>
                  <a:gd name="T9" fmla="*/ 0 h 323"/>
                  <a:gd name="T10" fmla="*/ 0 w 764"/>
                  <a:gd name="T11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4" h="323">
                    <a:moveTo>
                      <a:pt x="764" y="323"/>
                    </a:moveTo>
                    <a:lnTo>
                      <a:pt x="544" y="305"/>
                    </a:lnTo>
                    <a:lnTo>
                      <a:pt x="451" y="240"/>
                    </a:lnTo>
                    <a:lnTo>
                      <a:pt x="248" y="206"/>
                    </a:lnTo>
                    <a:lnTo>
                      <a:pt x="4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8" name="Freeform 1487">
                <a:extLst>
                  <a:ext uri="{FF2B5EF4-FFF2-40B4-BE49-F238E27FC236}">
                    <a16:creationId xmlns:a16="http://schemas.microsoft.com/office/drawing/2014/main" id="{CEA55F4D-982B-42FA-947B-79341B27D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1525"/>
                <a:ext cx="80" cy="141"/>
              </a:xfrm>
              <a:custGeom>
                <a:avLst/>
                <a:gdLst>
                  <a:gd name="T0" fmla="*/ 237 w 559"/>
                  <a:gd name="T1" fmla="*/ 990 h 990"/>
                  <a:gd name="T2" fmla="*/ 301 w 559"/>
                  <a:gd name="T3" fmla="*/ 835 h 990"/>
                  <a:gd name="T4" fmla="*/ 557 w 559"/>
                  <a:gd name="T5" fmla="*/ 665 h 990"/>
                  <a:gd name="T6" fmla="*/ 559 w 559"/>
                  <a:gd name="T7" fmla="*/ 541 h 990"/>
                  <a:gd name="T8" fmla="*/ 541 w 559"/>
                  <a:gd name="T9" fmla="*/ 524 h 990"/>
                  <a:gd name="T10" fmla="*/ 417 w 559"/>
                  <a:gd name="T11" fmla="*/ 381 h 990"/>
                  <a:gd name="T12" fmla="*/ 136 w 559"/>
                  <a:gd name="T13" fmla="*/ 331 h 990"/>
                  <a:gd name="T14" fmla="*/ 73 w 559"/>
                  <a:gd name="T15" fmla="*/ 376 h 990"/>
                  <a:gd name="T16" fmla="*/ 0 w 559"/>
                  <a:gd name="T17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9" h="990">
                    <a:moveTo>
                      <a:pt x="237" y="990"/>
                    </a:moveTo>
                    <a:lnTo>
                      <a:pt x="301" y="835"/>
                    </a:lnTo>
                    <a:lnTo>
                      <a:pt x="557" y="665"/>
                    </a:lnTo>
                    <a:lnTo>
                      <a:pt x="559" y="541"/>
                    </a:lnTo>
                    <a:lnTo>
                      <a:pt x="541" y="524"/>
                    </a:lnTo>
                    <a:lnTo>
                      <a:pt x="417" y="381"/>
                    </a:lnTo>
                    <a:lnTo>
                      <a:pt x="136" y="331"/>
                    </a:lnTo>
                    <a:lnTo>
                      <a:pt x="73" y="37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9" name="Line 1488">
                <a:extLst>
                  <a:ext uri="{FF2B5EF4-FFF2-40B4-BE49-F238E27FC236}">
                    <a16:creationId xmlns:a16="http://schemas.microsoft.com/office/drawing/2014/main" id="{F0A947AD-49D9-486B-85D4-6162036D57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63" y="1666"/>
                <a:ext cx="16" cy="1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0" name="Freeform 1489">
                <a:extLst>
                  <a:ext uri="{FF2B5EF4-FFF2-40B4-BE49-F238E27FC236}">
                    <a16:creationId xmlns:a16="http://schemas.microsoft.com/office/drawing/2014/main" id="{C5BC793E-D983-4315-B3AD-446AD7224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" y="1680"/>
                <a:ext cx="10" cy="23"/>
              </a:xfrm>
              <a:custGeom>
                <a:avLst/>
                <a:gdLst>
                  <a:gd name="T0" fmla="*/ 72 w 72"/>
                  <a:gd name="T1" fmla="*/ 154 h 158"/>
                  <a:gd name="T2" fmla="*/ 45 w 72"/>
                  <a:gd name="T3" fmla="*/ 158 h 158"/>
                  <a:gd name="T4" fmla="*/ 0 w 72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58">
                    <a:moveTo>
                      <a:pt x="72" y="154"/>
                    </a:moveTo>
                    <a:lnTo>
                      <a:pt x="45" y="15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1" name="Freeform 1490">
                <a:extLst>
                  <a:ext uri="{FF2B5EF4-FFF2-40B4-BE49-F238E27FC236}">
                    <a16:creationId xmlns:a16="http://schemas.microsoft.com/office/drawing/2014/main" id="{FBE06429-5A6A-4671-9BD1-A5A5B7674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" y="1665"/>
                <a:ext cx="54" cy="15"/>
              </a:xfrm>
              <a:custGeom>
                <a:avLst/>
                <a:gdLst>
                  <a:gd name="T0" fmla="*/ 379 w 379"/>
                  <a:gd name="T1" fmla="*/ 62 h 104"/>
                  <a:gd name="T2" fmla="*/ 365 w 379"/>
                  <a:gd name="T3" fmla="*/ 0 h 104"/>
                  <a:gd name="T4" fmla="*/ 158 w 379"/>
                  <a:gd name="T5" fmla="*/ 28 h 104"/>
                  <a:gd name="T6" fmla="*/ 0 w 379"/>
                  <a:gd name="T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9" h="104">
                    <a:moveTo>
                      <a:pt x="379" y="62"/>
                    </a:moveTo>
                    <a:lnTo>
                      <a:pt x="365" y="0"/>
                    </a:lnTo>
                    <a:lnTo>
                      <a:pt x="158" y="28"/>
                    </a:lnTo>
                    <a:lnTo>
                      <a:pt x="0" y="10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2" name="Freeform 1491">
                <a:extLst>
                  <a:ext uri="{FF2B5EF4-FFF2-40B4-BE49-F238E27FC236}">
                    <a16:creationId xmlns:a16="http://schemas.microsoft.com/office/drawing/2014/main" id="{C39E1DBB-5278-434D-93F2-28B4F3657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2" y="1521"/>
                <a:ext cx="93" cy="132"/>
              </a:xfrm>
              <a:custGeom>
                <a:avLst/>
                <a:gdLst>
                  <a:gd name="T0" fmla="*/ 647 w 647"/>
                  <a:gd name="T1" fmla="*/ 0 h 918"/>
                  <a:gd name="T2" fmla="*/ 457 w 647"/>
                  <a:gd name="T3" fmla="*/ 201 h 918"/>
                  <a:gd name="T4" fmla="*/ 348 w 647"/>
                  <a:gd name="T5" fmla="*/ 168 h 918"/>
                  <a:gd name="T6" fmla="*/ 332 w 647"/>
                  <a:gd name="T7" fmla="*/ 199 h 918"/>
                  <a:gd name="T8" fmla="*/ 346 w 647"/>
                  <a:gd name="T9" fmla="*/ 277 h 918"/>
                  <a:gd name="T10" fmla="*/ 267 w 647"/>
                  <a:gd name="T11" fmla="*/ 339 h 918"/>
                  <a:gd name="T12" fmla="*/ 80 w 647"/>
                  <a:gd name="T13" fmla="*/ 227 h 918"/>
                  <a:gd name="T14" fmla="*/ 0 w 647"/>
                  <a:gd name="T15" fmla="*/ 336 h 918"/>
                  <a:gd name="T16" fmla="*/ 78 w 647"/>
                  <a:gd name="T17" fmla="*/ 414 h 918"/>
                  <a:gd name="T18" fmla="*/ 45 w 647"/>
                  <a:gd name="T19" fmla="*/ 539 h 918"/>
                  <a:gd name="T20" fmla="*/ 169 w 647"/>
                  <a:gd name="T21" fmla="*/ 636 h 918"/>
                  <a:gd name="T22" fmla="*/ 150 w 647"/>
                  <a:gd name="T23" fmla="*/ 792 h 918"/>
                  <a:gd name="T24" fmla="*/ 165 w 647"/>
                  <a:gd name="T25" fmla="*/ 902 h 918"/>
                  <a:gd name="T26" fmla="*/ 181 w 647"/>
                  <a:gd name="T27" fmla="*/ 918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7" h="918">
                    <a:moveTo>
                      <a:pt x="647" y="0"/>
                    </a:moveTo>
                    <a:lnTo>
                      <a:pt x="457" y="201"/>
                    </a:lnTo>
                    <a:lnTo>
                      <a:pt x="348" y="168"/>
                    </a:lnTo>
                    <a:lnTo>
                      <a:pt x="332" y="199"/>
                    </a:lnTo>
                    <a:lnTo>
                      <a:pt x="346" y="277"/>
                    </a:lnTo>
                    <a:lnTo>
                      <a:pt x="267" y="339"/>
                    </a:lnTo>
                    <a:lnTo>
                      <a:pt x="80" y="227"/>
                    </a:lnTo>
                    <a:lnTo>
                      <a:pt x="0" y="336"/>
                    </a:lnTo>
                    <a:lnTo>
                      <a:pt x="78" y="414"/>
                    </a:lnTo>
                    <a:lnTo>
                      <a:pt x="45" y="539"/>
                    </a:lnTo>
                    <a:lnTo>
                      <a:pt x="169" y="636"/>
                    </a:lnTo>
                    <a:lnTo>
                      <a:pt x="150" y="792"/>
                    </a:lnTo>
                    <a:lnTo>
                      <a:pt x="165" y="902"/>
                    </a:lnTo>
                    <a:lnTo>
                      <a:pt x="181" y="91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3" name="Freeform 1492">
                <a:extLst>
                  <a:ext uri="{FF2B5EF4-FFF2-40B4-BE49-F238E27FC236}">
                    <a16:creationId xmlns:a16="http://schemas.microsoft.com/office/drawing/2014/main" id="{CC54E9E4-771A-4971-BABE-62F4E8F97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5" y="1494"/>
                <a:ext cx="60" cy="27"/>
              </a:xfrm>
              <a:custGeom>
                <a:avLst/>
                <a:gdLst>
                  <a:gd name="T0" fmla="*/ 0 w 418"/>
                  <a:gd name="T1" fmla="*/ 0 h 193"/>
                  <a:gd name="T2" fmla="*/ 418 w 418"/>
                  <a:gd name="T3" fmla="*/ 192 h 193"/>
                  <a:gd name="T4" fmla="*/ 417 w 418"/>
                  <a:gd name="T5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8" h="193">
                    <a:moveTo>
                      <a:pt x="0" y="0"/>
                    </a:moveTo>
                    <a:lnTo>
                      <a:pt x="418" y="192"/>
                    </a:lnTo>
                    <a:lnTo>
                      <a:pt x="417" y="19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4" name="Freeform 1493">
                <a:extLst>
                  <a:ext uri="{FF2B5EF4-FFF2-40B4-BE49-F238E27FC236}">
                    <a16:creationId xmlns:a16="http://schemas.microsoft.com/office/drawing/2014/main" id="{E3D0EF10-FBFD-4B62-8E4D-EEB0CC45F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" y="1521"/>
                <a:ext cx="48" cy="55"/>
              </a:xfrm>
              <a:custGeom>
                <a:avLst/>
                <a:gdLst>
                  <a:gd name="T0" fmla="*/ 0 w 341"/>
                  <a:gd name="T1" fmla="*/ 0 h 381"/>
                  <a:gd name="T2" fmla="*/ 312 w 341"/>
                  <a:gd name="T3" fmla="*/ 146 h 381"/>
                  <a:gd name="T4" fmla="*/ 324 w 341"/>
                  <a:gd name="T5" fmla="*/ 365 h 381"/>
                  <a:gd name="T6" fmla="*/ 341 w 34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1" h="381">
                    <a:moveTo>
                      <a:pt x="0" y="0"/>
                    </a:moveTo>
                    <a:lnTo>
                      <a:pt x="312" y="146"/>
                    </a:lnTo>
                    <a:lnTo>
                      <a:pt x="324" y="365"/>
                    </a:lnTo>
                    <a:lnTo>
                      <a:pt x="341" y="3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5" name="Freeform 1494">
                <a:extLst>
                  <a:ext uri="{FF2B5EF4-FFF2-40B4-BE49-F238E27FC236}">
                    <a16:creationId xmlns:a16="http://schemas.microsoft.com/office/drawing/2014/main" id="{161B6384-748A-4E4C-975F-4FCED2B5AA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1393"/>
                <a:ext cx="28" cy="101"/>
              </a:xfrm>
              <a:custGeom>
                <a:avLst/>
                <a:gdLst>
                  <a:gd name="T0" fmla="*/ 194 w 194"/>
                  <a:gd name="T1" fmla="*/ 0 h 705"/>
                  <a:gd name="T2" fmla="*/ 160 w 194"/>
                  <a:gd name="T3" fmla="*/ 235 h 705"/>
                  <a:gd name="T4" fmla="*/ 0 w 194"/>
                  <a:gd name="T5" fmla="*/ 421 h 705"/>
                  <a:gd name="T6" fmla="*/ 107 w 194"/>
                  <a:gd name="T7" fmla="*/ 563 h 705"/>
                  <a:gd name="T8" fmla="*/ 77 w 194"/>
                  <a:gd name="T9" fmla="*/ 705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705">
                    <a:moveTo>
                      <a:pt x="194" y="0"/>
                    </a:moveTo>
                    <a:lnTo>
                      <a:pt x="160" y="235"/>
                    </a:lnTo>
                    <a:lnTo>
                      <a:pt x="0" y="421"/>
                    </a:lnTo>
                    <a:lnTo>
                      <a:pt x="107" y="563"/>
                    </a:lnTo>
                    <a:lnTo>
                      <a:pt x="77" y="7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6" name="Freeform 1495">
                <a:extLst>
                  <a:ext uri="{FF2B5EF4-FFF2-40B4-BE49-F238E27FC236}">
                    <a16:creationId xmlns:a16="http://schemas.microsoft.com/office/drawing/2014/main" id="{4B82BE49-E6D0-464E-98E1-6D5C405B9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1490"/>
                <a:ext cx="122" cy="28"/>
              </a:xfrm>
              <a:custGeom>
                <a:avLst/>
                <a:gdLst>
                  <a:gd name="T0" fmla="*/ 852 w 852"/>
                  <a:gd name="T1" fmla="*/ 29 h 196"/>
                  <a:gd name="T2" fmla="*/ 849 w 852"/>
                  <a:gd name="T3" fmla="*/ 43 h 196"/>
                  <a:gd name="T4" fmla="*/ 565 w 852"/>
                  <a:gd name="T5" fmla="*/ 196 h 196"/>
                  <a:gd name="T6" fmla="*/ 0 w 852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2" h="196">
                    <a:moveTo>
                      <a:pt x="852" y="29"/>
                    </a:moveTo>
                    <a:lnTo>
                      <a:pt x="849" y="43"/>
                    </a:lnTo>
                    <a:lnTo>
                      <a:pt x="565" y="19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7" name="Freeform 1496">
                <a:extLst>
                  <a:ext uri="{FF2B5EF4-FFF2-40B4-BE49-F238E27FC236}">
                    <a16:creationId xmlns:a16="http://schemas.microsoft.com/office/drawing/2014/main" id="{D718C4BF-C157-4672-83A4-D2FEB1FA6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674"/>
                <a:ext cx="21" cy="24"/>
              </a:xfrm>
              <a:custGeom>
                <a:avLst/>
                <a:gdLst>
                  <a:gd name="T0" fmla="*/ 143 w 143"/>
                  <a:gd name="T1" fmla="*/ 0 h 170"/>
                  <a:gd name="T2" fmla="*/ 17 w 143"/>
                  <a:gd name="T3" fmla="*/ 93 h 170"/>
                  <a:gd name="T4" fmla="*/ 0 w 143"/>
                  <a:gd name="T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170">
                    <a:moveTo>
                      <a:pt x="143" y="0"/>
                    </a:moveTo>
                    <a:lnTo>
                      <a:pt x="17" y="93"/>
                    </a:lnTo>
                    <a:lnTo>
                      <a:pt x="0" y="1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8" name="Freeform 1497">
                <a:extLst>
                  <a:ext uri="{FF2B5EF4-FFF2-40B4-BE49-F238E27FC236}">
                    <a16:creationId xmlns:a16="http://schemas.microsoft.com/office/drawing/2014/main" id="{DCBAEB71-B30E-4485-972B-842E28169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" y="1653"/>
                <a:ext cx="65" cy="24"/>
              </a:xfrm>
              <a:custGeom>
                <a:avLst/>
                <a:gdLst>
                  <a:gd name="T0" fmla="*/ 458 w 458"/>
                  <a:gd name="T1" fmla="*/ 0 h 169"/>
                  <a:gd name="T2" fmla="*/ 347 w 458"/>
                  <a:gd name="T3" fmla="*/ 77 h 169"/>
                  <a:gd name="T4" fmla="*/ 267 w 458"/>
                  <a:gd name="T5" fmla="*/ 169 h 169"/>
                  <a:gd name="T6" fmla="*/ 173 w 458"/>
                  <a:gd name="T7" fmla="*/ 152 h 169"/>
                  <a:gd name="T8" fmla="*/ 142 w 458"/>
                  <a:gd name="T9" fmla="*/ 74 h 169"/>
                  <a:gd name="T10" fmla="*/ 65 w 458"/>
                  <a:gd name="T11" fmla="*/ 73 h 169"/>
                  <a:gd name="T12" fmla="*/ 0 w 458"/>
                  <a:gd name="T13" fmla="*/ 15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8" h="169">
                    <a:moveTo>
                      <a:pt x="458" y="0"/>
                    </a:moveTo>
                    <a:lnTo>
                      <a:pt x="347" y="77"/>
                    </a:lnTo>
                    <a:lnTo>
                      <a:pt x="267" y="169"/>
                    </a:lnTo>
                    <a:lnTo>
                      <a:pt x="173" y="152"/>
                    </a:lnTo>
                    <a:lnTo>
                      <a:pt x="142" y="74"/>
                    </a:lnTo>
                    <a:lnTo>
                      <a:pt x="65" y="73"/>
                    </a:lnTo>
                    <a:lnTo>
                      <a:pt x="0" y="1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9" name="Freeform 1498">
                <a:extLst>
                  <a:ext uri="{FF2B5EF4-FFF2-40B4-BE49-F238E27FC236}">
                    <a16:creationId xmlns:a16="http://schemas.microsoft.com/office/drawing/2014/main" id="{D8A9BC63-FEC3-45FA-8403-E4BD498FB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" y="1644"/>
                <a:ext cx="48" cy="76"/>
              </a:xfrm>
              <a:custGeom>
                <a:avLst/>
                <a:gdLst>
                  <a:gd name="T0" fmla="*/ 0 w 336"/>
                  <a:gd name="T1" fmla="*/ 61 h 530"/>
                  <a:gd name="T2" fmla="*/ 30 w 336"/>
                  <a:gd name="T3" fmla="*/ 92 h 530"/>
                  <a:gd name="T4" fmla="*/ 78 w 336"/>
                  <a:gd name="T5" fmla="*/ 0 h 530"/>
                  <a:gd name="T6" fmla="*/ 188 w 336"/>
                  <a:gd name="T7" fmla="*/ 32 h 530"/>
                  <a:gd name="T8" fmla="*/ 202 w 336"/>
                  <a:gd name="T9" fmla="*/ 111 h 530"/>
                  <a:gd name="T10" fmla="*/ 233 w 336"/>
                  <a:gd name="T11" fmla="*/ 127 h 530"/>
                  <a:gd name="T12" fmla="*/ 232 w 336"/>
                  <a:gd name="T13" fmla="*/ 190 h 530"/>
                  <a:gd name="T14" fmla="*/ 186 w 336"/>
                  <a:gd name="T15" fmla="*/ 189 h 530"/>
                  <a:gd name="T16" fmla="*/ 184 w 336"/>
                  <a:gd name="T17" fmla="*/ 314 h 530"/>
                  <a:gd name="T18" fmla="*/ 230 w 336"/>
                  <a:gd name="T19" fmla="*/ 331 h 530"/>
                  <a:gd name="T20" fmla="*/ 263 w 336"/>
                  <a:gd name="T21" fmla="*/ 284 h 530"/>
                  <a:gd name="T22" fmla="*/ 325 w 336"/>
                  <a:gd name="T23" fmla="*/ 316 h 530"/>
                  <a:gd name="T24" fmla="*/ 306 w 336"/>
                  <a:gd name="T25" fmla="*/ 519 h 530"/>
                  <a:gd name="T26" fmla="*/ 336 w 336"/>
                  <a:gd name="T27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6" h="530">
                    <a:moveTo>
                      <a:pt x="0" y="61"/>
                    </a:moveTo>
                    <a:lnTo>
                      <a:pt x="30" y="92"/>
                    </a:lnTo>
                    <a:lnTo>
                      <a:pt x="78" y="0"/>
                    </a:lnTo>
                    <a:lnTo>
                      <a:pt x="188" y="32"/>
                    </a:lnTo>
                    <a:lnTo>
                      <a:pt x="202" y="111"/>
                    </a:lnTo>
                    <a:lnTo>
                      <a:pt x="233" y="127"/>
                    </a:lnTo>
                    <a:lnTo>
                      <a:pt x="232" y="190"/>
                    </a:lnTo>
                    <a:lnTo>
                      <a:pt x="186" y="189"/>
                    </a:lnTo>
                    <a:lnTo>
                      <a:pt x="184" y="314"/>
                    </a:lnTo>
                    <a:lnTo>
                      <a:pt x="230" y="331"/>
                    </a:lnTo>
                    <a:lnTo>
                      <a:pt x="263" y="284"/>
                    </a:lnTo>
                    <a:lnTo>
                      <a:pt x="325" y="316"/>
                    </a:lnTo>
                    <a:lnTo>
                      <a:pt x="306" y="519"/>
                    </a:lnTo>
                    <a:lnTo>
                      <a:pt x="336" y="5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0" name="Freeform 1499">
                <a:extLst>
                  <a:ext uri="{FF2B5EF4-FFF2-40B4-BE49-F238E27FC236}">
                    <a16:creationId xmlns:a16="http://schemas.microsoft.com/office/drawing/2014/main" id="{FDFB3FD2-1E7F-4F38-914A-079708B1C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1576"/>
                <a:ext cx="38" cy="179"/>
              </a:xfrm>
              <a:custGeom>
                <a:avLst/>
                <a:gdLst>
                  <a:gd name="T0" fmla="*/ 49 w 271"/>
                  <a:gd name="T1" fmla="*/ 1254 h 1254"/>
                  <a:gd name="T2" fmla="*/ 96 w 271"/>
                  <a:gd name="T3" fmla="*/ 1224 h 1254"/>
                  <a:gd name="T4" fmla="*/ 98 w 271"/>
                  <a:gd name="T5" fmla="*/ 1146 h 1254"/>
                  <a:gd name="T6" fmla="*/ 239 w 271"/>
                  <a:gd name="T7" fmla="*/ 1116 h 1254"/>
                  <a:gd name="T8" fmla="*/ 271 w 271"/>
                  <a:gd name="T9" fmla="*/ 1023 h 1254"/>
                  <a:gd name="T10" fmla="*/ 179 w 271"/>
                  <a:gd name="T11" fmla="*/ 958 h 1254"/>
                  <a:gd name="T12" fmla="*/ 181 w 271"/>
                  <a:gd name="T13" fmla="*/ 802 h 1254"/>
                  <a:gd name="T14" fmla="*/ 137 w 271"/>
                  <a:gd name="T15" fmla="*/ 644 h 1254"/>
                  <a:gd name="T16" fmla="*/ 138 w 271"/>
                  <a:gd name="T17" fmla="*/ 550 h 1254"/>
                  <a:gd name="T18" fmla="*/ 60 w 271"/>
                  <a:gd name="T19" fmla="*/ 518 h 1254"/>
                  <a:gd name="T20" fmla="*/ 45 w 271"/>
                  <a:gd name="T21" fmla="*/ 471 h 1254"/>
                  <a:gd name="T22" fmla="*/ 108 w 271"/>
                  <a:gd name="T23" fmla="*/ 424 h 1254"/>
                  <a:gd name="T24" fmla="*/ 77 w 271"/>
                  <a:gd name="T25" fmla="*/ 377 h 1254"/>
                  <a:gd name="T26" fmla="*/ 0 w 271"/>
                  <a:gd name="T27" fmla="*/ 360 h 1254"/>
                  <a:gd name="T28" fmla="*/ 49 w 271"/>
                  <a:gd name="T29" fmla="*/ 173 h 1254"/>
                  <a:gd name="T30" fmla="*/ 3 w 271"/>
                  <a:gd name="T31" fmla="*/ 141 h 1254"/>
                  <a:gd name="T32" fmla="*/ 5 w 271"/>
                  <a:gd name="T33" fmla="*/ 0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1" h="1254">
                    <a:moveTo>
                      <a:pt x="49" y="1254"/>
                    </a:moveTo>
                    <a:lnTo>
                      <a:pt x="96" y="1224"/>
                    </a:lnTo>
                    <a:lnTo>
                      <a:pt x="98" y="1146"/>
                    </a:lnTo>
                    <a:lnTo>
                      <a:pt x="239" y="1116"/>
                    </a:lnTo>
                    <a:lnTo>
                      <a:pt x="271" y="1023"/>
                    </a:lnTo>
                    <a:lnTo>
                      <a:pt x="179" y="958"/>
                    </a:lnTo>
                    <a:lnTo>
                      <a:pt x="181" y="802"/>
                    </a:lnTo>
                    <a:lnTo>
                      <a:pt x="137" y="644"/>
                    </a:lnTo>
                    <a:lnTo>
                      <a:pt x="138" y="550"/>
                    </a:lnTo>
                    <a:lnTo>
                      <a:pt x="60" y="518"/>
                    </a:lnTo>
                    <a:lnTo>
                      <a:pt x="45" y="471"/>
                    </a:lnTo>
                    <a:lnTo>
                      <a:pt x="108" y="424"/>
                    </a:lnTo>
                    <a:lnTo>
                      <a:pt x="77" y="377"/>
                    </a:lnTo>
                    <a:lnTo>
                      <a:pt x="0" y="360"/>
                    </a:lnTo>
                    <a:lnTo>
                      <a:pt x="49" y="173"/>
                    </a:lnTo>
                    <a:lnTo>
                      <a:pt x="3" y="141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1" name="Freeform 1500">
                <a:extLst>
                  <a:ext uri="{FF2B5EF4-FFF2-40B4-BE49-F238E27FC236}">
                    <a16:creationId xmlns:a16="http://schemas.microsoft.com/office/drawing/2014/main" id="{710CE30D-47CB-4EE8-8027-805F4FBE8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0" y="1703"/>
                <a:ext cx="70" cy="52"/>
              </a:xfrm>
              <a:custGeom>
                <a:avLst/>
                <a:gdLst>
                  <a:gd name="T0" fmla="*/ 0 w 486"/>
                  <a:gd name="T1" fmla="*/ 127 h 364"/>
                  <a:gd name="T2" fmla="*/ 82 w 486"/>
                  <a:gd name="T3" fmla="*/ 155 h 364"/>
                  <a:gd name="T4" fmla="*/ 145 w 486"/>
                  <a:gd name="T5" fmla="*/ 109 h 364"/>
                  <a:gd name="T6" fmla="*/ 114 w 486"/>
                  <a:gd name="T7" fmla="*/ 77 h 364"/>
                  <a:gd name="T8" fmla="*/ 130 w 486"/>
                  <a:gd name="T9" fmla="*/ 30 h 364"/>
                  <a:gd name="T10" fmla="*/ 178 w 486"/>
                  <a:gd name="T11" fmla="*/ 46 h 364"/>
                  <a:gd name="T12" fmla="*/ 225 w 486"/>
                  <a:gd name="T13" fmla="*/ 0 h 364"/>
                  <a:gd name="T14" fmla="*/ 303 w 486"/>
                  <a:gd name="T15" fmla="*/ 79 h 364"/>
                  <a:gd name="T16" fmla="*/ 254 w 486"/>
                  <a:gd name="T17" fmla="*/ 157 h 364"/>
                  <a:gd name="T18" fmla="*/ 317 w 486"/>
                  <a:gd name="T19" fmla="*/ 174 h 364"/>
                  <a:gd name="T20" fmla="*/ 363 w 486"/>
                  <a:gd name="T21" fmla="*/ 221 h 364"/>
                  <a:gd name="T22" fmla="*/ 457 w 486"/>
                  <a:gd name="T23" fmla="*/ 223 h 364"/>
                  <a:gd name="T24" fmla="*/ 486 w 486"/>
                  <a:gd name="T25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6" h="364">
                    <a:moveTo>
                      <a:pt x="0" y="127"/>
                    </a:moveTo>
                    <a:lnTo>
                      <a:pt x="82" y="155"/>
                    </a:lnTo>
                    <a:lnTo>
                      <a:pt x="145" y="109"/>
                    </a:lnTo>
                    <a:lnTo>
                      <a:pt x="114" y="77"/>
                    </a:lnTo>
                    <a:lnTo>
                      <a:pt x="130" y="30"/>
                    </a:lnTo>
                    <a:lnTo>
                      <a:pt x="178" y="46"/>
                    </a:lnTo>
                    <a:lnTo>
                      <a:pt x="225" y="0"/>
                    </a:lnTo>
                    <a:lnTo>
                      <a:pt x="303" y="79"/>
                    </a:lnTo>
                    <a:lnTo>
                      <a:pt x="254" y="157"/>
                    </a:lnTo>
                    <a:lnTo>
                      <a:pt x="317" y="174"/>
                    </a:lnTo>
                    <a:lnTo>
                      <a:pt x="363" y="221"/>
                    </a:lnTo>
                    <a:lnTo>
                      <a:pt x="457" y="223"/>
                    </a:lnTo>
                    <a:lnTo>
                      <a:pt x="486" y="36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2" name="Line 1501">
                <a:extLst>
                  <a:ext uri="{FF2B5EF4-FFF2-40B4-BE49-F238E27FC236}">
                    <a16:creationId xmlns:a16="http://schemas.microsoft.com/office/drawing/2014/main" id="{CC3D8D7A-A593-4B85-862C-2829C2BEF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75" y="1377"/>
                <a:ext cx="8" cy="1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3" name="Line 1502">
                <a:extLst>
                  <a:ext uri="{FF2B5EF4-FFF2-40B4-BE49-F238E27FC236}">
                    <a16:creationId xmlns:a16="http://schemas.microsoft.com/office/drawing/2014/main" id="{5897275B-14FE-47B0-9F10-2BB4B1FE9C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92" y="1698"/>
                <a:ext cx="2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4" name="Freeform 1503">
                <a:extLst>
                  <a:ext uri="{FF2B5EF4-FFF2-40B4-BE49-F238E27FC236}">
                    <a16:creationId xmlns:a16="http://schemas.microsoft.com/office/drawing/2014/main" id="{60E16B0F-6C2B-4C4E-8D82-7D3A7B9CB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9" y="1747"/>
                <a:ext cx="125" cy="66"/>
              </a:xfrm>
              <a:custGeom>
                <a:avLst/>
                <a:gdLst>
                  <a:gd name="T0" fmla="*/ 795 w 875"/>
                  <a:gd name="T1" fmla="*/ 463 h 463"/>
                  <a:gd name="T2" fmla="*/ 875 w 875"/>
                  <a:gd name="T3" fmla="*/ 323 h 463"/>
                  <a:gd name="T4" fmla="*/ 702 w 875"/>
                  <a:gd name="T5" fmla="*/ 353 h 463"/>
                  <a:gd name="T6" fmla="*/ 608 w 875"/>
                  <a:gd name="T7" fmla="*/ 319 h 463"/>
                  <a:gd name="T8" fmla="*/ 294 w 875"/>
                  <a:gd name="T9" fmla="*/ 378 h 463"/>
                  <a:gd name="T10" fmla="*/ 185 w 875"/>
                  <a:gd name="T11" fmla="*/ 344 h 463"/>
                  <a:gd name="T12" fmla="*/ 107 w 875"/>
                  <a:gd name="T13" fmla="*/ 281 h 463"/>
                  <a:gd name="T14" fmla="*/ 156 w 875"/>
                  <a:gd name="T15" fmla="*/ 203 h 463"/>
                  <a:gd name="T16" fmla="*/ 343 w 875"/>
                  <a:gd name="T17" fmla="*/ 238 h 463"/>
                  <a:gd name="T18" fmla="*/ 469 w 875"/>
                  <a:gd name="T19" fmla="*/ 207 h 463"/>
                  <a:gd name="T20" fmla="*/ 518 w 875"/>
                  <a:gd name="T21" fmla="*/ 5 h 463"/>
                  <a:gd name="T22" fmla="*/ 221 w 875"/>
                  <a:gd name="T23" fmla="*/ 0 h 463"/>
                  <a:gd name="T24" fmla="*/ 0 w 875"/>
                  <a:gd name="T25" fmla="*/ 170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5" h="463">
                    <a:moveTo>
                      <a:pt x="795" y="463"/>
                    </a:moveTo>
                    <a:lnTo>
                      <a:pt x="875" y="323"/>
                    </a:lnTo>
                    <a:lnTo>
                      <a:pt x="702" y="353"/>
                    </a:lnTo>
                    <a:lnTo>
                      <a:pt x="608" y="319"/>
                    </a:lnTo>
                    <a:lnTo>
                      <a:pt x="294" y="378"/>
                    </a:lnTo>
                    <a:lnTo>
                      <a:pt x="185" y="344"/>
                    </a:lnTo>
                    <a:lnTo>
                      <a:pt x="107" y="281"/>
                    </a:lnTo>
                    <a:lnTo>
                      <a:pt x="156" y="203"/>
                    </a:lnTo>
                    <a:lnTo>
                      <a:pt x="343" y="238"/>
                    </a:lnTo>
                    <a:lnTo>
                      <a:pt x="469" y="207"/>
                    </a:lnTo>
                    <a:lnTo>
                      <a:pt x="518" y="5"/>
                    </a:lnTo>
                    <a:lnTo>
                      <a:pt x="221" y="0"/>
                    </a:lnTo>
                    <a:lnTo>
                      <a:pt x="0" y="1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5" name="Freeform 1504">
                <a:extLst>
                  <a:ext uri="{FF2B5EF4-FFF2-40B4-BE49-F238E27FC236}">
                    <a16:creationId xmlns:a16="http://schemas.microsoft.com/office/drawing/2014/main" id="{91C66430-41A8-47D1-A029-53BD06571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0" y="1747"/>
                <a:ext cx="60" cy="66"/>
              </a:xfrm>
              <a:custGeom>
                <a:avLst/>
                <a:gdLst>
                  <a:gd name="T0" fmla="*/ 89 w 419"/>
                  <a:gd name="T1" fmla="*/ 468 h 468"/>
                  <a:gd name="T2" fmla="*/ 419 w 419"/>
                  <a:gd name="T3" fmla="*/ 379 h 468"/>
                  <a:gd name="T4" fmla="*/ 389 w 419"/>
                  <a:gd name="T5" fmla="*/ 284 h 468"/>
                  <a:gd name="T6" fmla="*/ 342 w 419"/>
                  <a:gd name="T7" fmla="*/ 237 h 468"/>
                  <a:gd name="T8" fmla="*/ 406 w 419"/>
                  <a:gd name="T9" fmla="*/ 206 h 468"/>
                  <a:gd name="T10" fmla="*/ 392 w 419"/>
                  <a:gd name="T11" fmla="*/ 64 h 468"/>
                  <a:gd name="T12" fmla="*/ 314 w 419"/>
                  <a:gd name="T13" fmla="*/ 48 h 468"/>
                  <a:gd name="T14" fmla="*/ 252 w 419"/>
                  <a:gd name="T15" fmla="*/ 0 h 468"/>
                  <a:gd name="T16" fmla="*/ 142 w 419"/>
                  <a:gd name="T17" fmla="*/ 45 h 468"/>
                  <a:gd name="T18" fmla="*/ 46 w 419"/>
                  <a:gd name="T19" fmla="*/ 123 h 468"/>
                  <a:gd name="T20" fmla="*/ 0 w 419"/>
                  <a:gd name="T21" fmla="*/ 59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9" h="468">
                    <a:moveTo>
                      <a:pt x="89" y="468"/>
                    </a:moveTo>
                    <a:lnTo>
                      <a:pt x="419" y="379"/>
                    </a:lnTo>
                    <a:lnTo>
                      <a:pt x="389" y="284"/>
                    </a:lnTo>
                    <a:lnTo>
                      <a:pt x="342" y="237"/>
                    </a:lnTo>
                    <a:lnTo>
                      <a:pt x="406" y="206"/>
                    </a:lnTo>
                    <a:lnTo>
                      <a:pt x="392" y="64"/>
                    </a:lnTo>
                    <a:lnTo>
                      <a:pt x="314" y="48"/>
                    </a:lnTo>
                    <a:lnTo>
                      <a:pt x="252" y="0"/>
                    </a:lnTo>
                    <a:lnTo>
                      <a:pt x="142" y="45"/>
                    </a:lnTo>
                    <a:lnTo>
                      <a:pt x="46" y="123"/>
                    </a:lnTo>
                    <a:lnTo>
                      <a:pt x="0" y="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6" name="Line 1505">
                <a:extLst>
                  <a:ext uri="{FF2B5EF4-FFF2-40B4-BE49-F238E27FC236}">
                    <a16:creationId xmlns:a16="http://schemas.microsoft.com/office/drawing/2014/main" id="{52488682-1318-44C6-A37E-B9353DD866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6" y="1720"/>
                <a:ext cx="3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7" name="Freeform 1506">
                <a:extLst>
                  <a:ext uri="{FF2B5EF4-FFF2-40B4-BE49-F238E27FC236}">
                    <a16:creationId xmlns:a16="http://schemas.microsoft.com/office/drawing/2014/main" id="{21B9CFDA-1871-42CF-B9BE-C7978D9BA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9" y="1721"/>
                <a:ext cx="30" cy="51"/>
              </a:xfrm>
              <a:custGeom>
                <a:avLst/>
                <a:gdLst>
                  <a:gd name="T0" fmla="*/ 208 w 208"/>
                  <a:gd name="T1" fmla="*/ 0 h 357"/>
                  <a:gd name="T2" fmla="*/ 144 w 208"/>
                  <a:gd name="T3" fmla="*/ 92 h 357"/>
                  <a:gd name="T4" fmla="*/ 80 w 208"/>
                  <a:gd name="T5" fmla="*/ 154 h 357"/>
                  <a:gd name="T6" fmla="*/ 18 w 208"/>
                  <a:gd name="T7" fmla="*/ 153 h 357"/>
                  <a:gd name="T8" fmla="*/ 0 w 208"/>
                  <a:gd name="T9" fmla="*/ 357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357">
                    <a:moveTo>
                      <a:pt x="208" y="0"/>
                    </a:moveTo>
                    <a:lnTo>
                      <a:pt x="144" y="92"/>
                    </a:lnTo>
                    <a:lnTo>
                      <a:pt x="80" y="154"/>
                    </a:lnTo>
                    <a:lnTo>
                      <a:pt x="18" y="153"/>
                    </a:lnTo>
                    <a:lnTo>
                      <a:pt x="0" y="3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8" name="Line 1507">
                <a:extLst>
                  <a:ext uri="{FF2B5EF4-FFF2-40B4-BE49-F238E27FC236}">
                    <a16:creationId xmlns:a16="http://schemas.microsoft.com/office/drawing/2014/main" id="{AB6A2675-A001-4676-828D-89E38E94ED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46" y="1720"/>
                <a:ext cx="4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9" name="Line 1508">
                <a:extLst>
                  <a:ext uri="{FF2B5EF4-FFF2-40B4-BE49-F238E27FC236}">
                    <a16:creationId xmlns:a16="http://schemas.microsoft.com/office/drawing/2014/main" id="{5CC0A6A6-CD97-4C64-9A2E-5AC6EA4531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9" y="1721"/>
                <a:ext cx="1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0" name="Freeform 1509">
                <a:extLst>
                  <a:ext uri="{FF2B5EF4-FFF2-40B4-BE49-F238E27FC236}">
                    <a16:creationId xmlns:a16="http://schemas.microsoft.com/office/drawing/2014/main" id="{106D76FB-C10D-490A-951D-4D6FCA244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0" y="1813"/>
                <a:ext cx="18" cy="21"/>
              </a:xfrm>
              <a:custGeom>
                <a:avLst/>
                <a:gdLst>
                  <a:gd name="T0" fmla="*/ 124 w 124"/>
                  <a:gd name="T1" fmla="*/ 142 h 142"/>
                  <a:gd name="T2" fmla="*/ 47 w 124"/>
                  <a:gd name="T3" fmla="*/ 79 h 142"/>
                  <a:gd name="T4" fmla="*/ 0 w 124"/>
                  <a:gd name="T5" fmla="*/ 0 h 142"/>
                  <a:gd name="T6" fmla="*/ 17 w 124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142">
                    <a:moveTo>
                      <a:pt x="124" y="142"/>
                    </a:moveTo>
                    <a:lnTo>
                      <a:pt x="47" y="79"/>
                    </a:lnTo>
                    <a:lnTo>
                      <a:pt x="0" y="0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1" name="Freeform 1510">
                <a:extLst>
                  <a:ext uri="{FF2B5EF4-FFF2-40B4-BE49-F238E27FC236}">
                    <a16:creationId xmlns:a16="http://schemas.microsoft.com/office/drawing/2014/main" id="{B2E5B5D1-09FA-440E-8F60-DF5470CCB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7" y="1760"/>
                <a:ext cx="52" cy="44"/>
              </a:xfrm>
              <a:custGeom>
                <a:avLst/>
                <a:gdLst>
                  <a:gd name="T0" fmla="*/ 365 w 365"/>
                  <a:gd name="T1" fmla="*/ 80 h 310"/>
                  <a:gd name="T2" fmla="*/ 332 w 365"/>
                  <a:gd name="T3" fmla="*/ 110 h 310"/>
                  <a:gd name="T4" fmla="*/ 225 w 365"/>
                  <a:gd name="T5" fmla="*/ 0 h 310"/>
                  <a:gd name="T6" fmla="*/ 51 w 365"/>
                  <a:gd name="T7" fmla="*/ 60 h 310"/>
                  <a:gd name="T8" fmla="*/ 19 w 365"/>
                  <a:gd name="T9" fmla="*/ 90 h 310"/>
                  <a:gd name="T10" fmla="*/ 3 w 365"/>
                  <a:gd name="T11" fmla="*/ 138 h 310"/>
                  <a:gd name="T12" fmla="*/ 3 w 365"/>
                  <a:gd name="T13" fmla="*/ 153 h 310"/>
                  <a:gd name="T14" fmla="*/ 65 w 365"/>
                  <a:gd name="T15" fmla="*/ 247 h 310"/>
                  <a:gd name="T16" fmla="*/ 47 w 365"/>
                  <a:gd name="T17" fmla="*/ 310 h 310"/>
                  <a:gd name="T18" fmla="*/ 0 w 365"/>
                  <a:gd name="T19" fmla="*/ 26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5" h="310">
                    <a:moveTo>
                      <a:pt x="365" y="80"/>
                    </a:moveTo>
                    <a:lnTo>
                      <a:pt x="332" y="110"/>
                    </a:lnTo>
                    <a:lnTo>
                      <a:pt x="225" y="0"/>
                    </a:lnTo>
                    <a:lnTo>
                      <a:pt x="51" y="60"/>
                    </a:lnTo>
                    <a:lnTo>
                      <a:pt x="19" y="90"/>
                    </a:lnTo>
                    <a:lnTo>
                      <a:pt x="3" y="138"/>
                    </a:lnTo>
                    <a:lnTo>
                      <a:pt x="3" y="153"/>
                    </a:lnTo>
                    <a:lnTo>
                      <a:pt x="65" y="247"/>
                    </a:lnTo>
                    <a:lnTo>
                      <a:pt x="47" y="310"/>
                    </a:lnTo>
                    <a:lnTo>
                      <a:pt x="0" y="26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2" name="Freeform 1511">
                <a:extLst>
                  <a:ext uri="{FF2B5EF4-FFF2-40B4-BE49-F238E27FC236}">
                    <a16:creationId xmlns:a16="http://schemas.microsoft.com/office/drawing/2014/main" id="{C6AB0AA4-0450-451F-97DC-95372019B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698"/>
                <a:ext cx="52" cy="97"/>
              </a:xfrm>
              <a:custGeom>
                <a:avLst/>
                <a:gdLst>
                  <a:gd name="T0" fmla="*/ 364 w 364"/>
                  <a:gd name="T1" fmla="*/ 677 h 677"/>
                  <a:gd name="T2" fmla="*/ 351 w 364"/>
                  <a:gd name="T3" fmla="*/ 664 h 677"/>
                  <a:gd name="T4" fmla="*/ 322 w 364"/>
                  <a:gd name="T5" fmla="*/ 570 h 677"/>
                  <a:gd name="T6" fmla="*/ 354 w 364"/>
                  <a:gd name="T7" fmla="*/ 476 h 677"/>
                  <a:gd name="T8" fmla="*/ 326 w 364"/>
                  <a:gd name="T9" fmla="*/ 288 h 677"/>
                  <a:gd name="T10" fmla="*/ 138 w 364"/>
                  <a:gd name="T11" fmla="*/ 175 h 677"/>
                  <a:gd name="T12" fmla="*/ 0 w 364"/>
                  <a:gd name="T13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4" h="677">
                    <a:moveTo>
                      <a:pt x="364" y="677"/>
                    </a:moveTo>
                    <a:lnTo>
                      <a:pt x="351" y="664"/>
                    </a:lnTo>
                    <a:lnTo>
                      <a:pt x="322" y="570"/>
                    </a:lnTo>
                    <a:lnTo>
                      <a:pt x="354" y="476"/>
                    </a:lnTo>
                    <a:lnTo>
                      <a:pt x="326" y="288"/>
                    </a:lnTo>
                    <a:lnTo>
                      <a:pt x="138" y="17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3" name="Freeform 1512">
                <a:extLst>
                  <a:ext uri="{FF2B5EF4-FFF2-40B4-BE49-F238E27FC236}">
                    <a16:creationId xmlns:a16="http://schemas.microsoft.com/office/drawing/2014/main" id="{24B49AE3-1E30-4060-AC7F-F88462BCD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4" y="1835"/>
                <a:ext cx="62" cy="41"/>
              </a:xfrm>
              <a:custGeom>
                <a:avLst/>
                <a:gdLst>
                  <a:gd name="T0" fmla="*/ 247 w 437"/>
                  <a:gd name="T1" fmla="*/ 66 h 285"/>
                  <a:gd name="T2" fmla="*/ 328 w 437"/>
                  <a:gd name="T3" fmla="*/ 192 h 285"/>
                  <a:gd name="T4" fmla="*/ 437 w 437"/>
                  <a:gd name="T5" fmla="*/ 271 h 285"/>
                  <a:gd name="T6" fmla="*/ 233 w 437"/>
                  <a:gd name="T7" fmla="*/ 285 h 285"/>
                  <a:gd name="T8" fmla="*/ 108 w 437"/>
                  <a:gd name="T9" fmla="*/ 251 h 285"/>
                  <a:gd name="T10" fmla="*/ 0 w 437"/>
                  <a:gd name="T11" fmla="*/ 93 h 285"/>
                  <a:gd name="T12" fmla="*/ 143 w 437"/>
                  <a:gd name="T13" fmla="*/ 0 h 285"/>
                  <a:gd name="T14" fmla="*/ 230 w 437"/>
                  <a:gd name="T15" fmla="*/ 4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7" h="285">
                    <a:moveTo>
                      <a:pt x="247" y="66"/>
                    </a:moveTo>
                    <a:lnTo>
                      <a:pt x="328" y="192"/>
                    </a:lnTo>
                    <a:lnTo>
                      <a:pt x="437" y="271"/>
                    </a:lnTo>
                    <a:lnTo>
                      <a:pt x="233" y="285"/>
                    </a:lnTo>
                    <a:lnTo>
                      <a:pt x="108" y="251"/>
                    </a:lnTo>
                    <a:lnTo>
                      <a:pt x="0" y="93"/>
                    </a:lnTo>
                    <a:lnTo>
                      <a:pt x="143" y="0"/>
                    </a:lnTo>
                    <a:lnTo>
                      <a:pt x="230" y="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4" name="Freeform 1513">
                <a:extLst>
                  <a:ext uri="{FF2B5EF4-FFF2-40B4-BE49-F238E27FC236}">
                    <a16:creationId xmlns:a16="http://schemas.microsoft.com/office/drawing/2014/main" id="{0D9FB69C-B3BA-4931-B587-FE3D1B912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834"/>
                <a:ext cx="60" cy="80"/>
              </a:xfrm>
              <a:custGeom>
                <a:avLst/>
                <a:gdLst>
                  <a:gd name="T0" fmla="*/ 420 w 420"/>
                  <a:gd name="T1" fmla="*/ 565 h 565"/>
                  <a:gd name="T2" fmla="*/ 281 w 420"/>
                  <a:gd name="T3" fmla="*/ 457 h 565"/>
                  <a:gd name="T4" fmla="*/ 139 w 420"/>
                  <a:gd name="T5" fmla="*/ 530 h 565"/>
                  <a:gd name="T6" fmla="*/ 0 w 420"/>
                  <a:gd name="T7" fmla="*/ 390 h 565"/>
                  <a:gd name="T8" fmla="*/ 80 w 420"/>
                  <a:gd name="T9" fmla="*/ 298 h 565"/>
                  <a:gd name="T10" fmla="*/ 3 w 420"/>
                  <a:gd name="T11" fmla="*/ 156 h 565"/>
                  <a:gd name="T12" fmla="*/ 162 w 420"/>
                  <a:gd name="T13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0" h="565">
                    <a:moveTo>
                      <a:pt x="420" y="565"/>
                    </a:moveTo>
                    <a:lnTo>
                      <a:pt x="281" y="457"/>
                    </a:lnTo>
                    <a:lnTo>
                      <a:pt x="139" y="530"/>
                    </a:lnTo>
                    <a:lnTo>
                      <a:pt x="0" y="390"/>
                    </a:lnTo>
                    <a:lnTo>
                      <a:pt x="80" y="298"/>
                    </a:lnTo>
                    <a:lnTo>
                      <a:pt x="3" y="156"/>
                    </a:lnTo>
                    <a:lnTo>
                      <a:pt x="16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5" name="Freeform 1514">
                <a:extLst>
                  <a:ext uri="{FF2B5EF4-FFF2-40B4-BE49-F238E27FC236}">
                    <a16:creationId xmlns:a16="http://schemas.microsoft.com/office/drawing/2014/main" id="{5015E0A9-45E0-4E29-9B54-9C5045708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718"/>
                <a:ext cx="29" cy="18"/>
              </a:xfrm>
              <a:custGeom>
                <a:avLst/>
                <a:gdLst>
                  <a:gd name="T0" fmla="*/ 150 w 202"/>
                  <a:gd name="T1" fmla="*/ 30 h 128"/>
                  <a:gd name="T2" fmla="*/ 171 w 202"/>
                  <a:gd name="T3" fmla="*/ 35 h 128"/>
                  <a:gd name="T4" fmla="*/ 202 w 202"/>
                  <a:gd name="T5" fmla="*/ 82 h 128"/>
                  <a:gd name="T6" fmla="*/ 170 w 202"/>
                  <a:gd name="T7" fmla="*/ 128 h 128"/>
                  <a:gd name="T8" fmla="*/ 30 w 202"/>
                  <a:gd name="T9" fmla="*/ 64 h 128"/>
                  <a:gd name="T10" fmla="*/ 0 w 202"/>
                  <a:gd name="T11" fmla="*/ 0 h 128"/>
                  <a:gd name="T12" fmla="*/ 129 w 202"/>
                  <a:gd name="T13" fmla="*/ 2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128">
                    <a:moveTo>
                      <a:pt x="150" y="30"/>
                    </a:moveTo>
                    <a:lnTo>
                      <a:pt x="171" y="35"/>
                    </a:lnTo>
                    <a:lnTo>
                      <a:pt x="202" y="82"/>
                    </a:lnTo>
                    <a:lnTo>
                      <a:pt x="170" y="128"/>
                    </a:lnTo>
                    <a:lnTo>
                      <a:pt x="30" y="64"/>
                    </a:lnTo>
                    <a:lnTo>
                      <a:pt x="0" y="0"/>
                    </a:lnTo>
                    <a:lnTo>
                      <a:pt x="129" y="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6" name="Freeform 1515">
                <a:extLst>
                  <a:ext uri="{FF2B5EF4-FFF2-40B4-BE49-F238E27FC236}">
                    <a16:creationId xmlns:a16="http://schemas.microsoft.com/office/drawing/2014/main" id="{3BBA0363-E75F-4B7E-9A21-A8EC800C6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" y="1711"/>
                <a:ext cx="67" cy="133"/>
              </a:xfrm>
              <a:custGeom>
                <a:avLst/>
                <a:gdLst>
                  <a:gd name="T0" fmla="*/ 0 w 472"/>
                  <a:gd name="T1" fmla="*/ 0 h 932"/>
                  <a:gd name="T2" fmla="*/ 166 w 472"/>
                  <a:gd name="T3" fmla="*/ 441 h 932"/>
                  <a:gd name="T4" fmla="*/ 416 w 472"/>
                  <a:gd name="T5" fmla="*/ 492 h 932"/>
                  <a:gd name="T6" fmla="*/ 399 w 472"/>
                  <a:gd name="T7" fmla="*/ 617 h 932"/>
                  <a:gd name="T8" fmla="*/ 148 w 472"/>
                  <a:gd name="T9" fmla="*/ 614 h 932"/>
                  <a:gd name="T10" fmla="*/ 146 w 472"/>
                  <a:gd name="T11" fmla="*/ 771 h 932"/>
                  <a:gd name="T12" fmla="*/ 442 w 472"/>
                  <a:gd name="T13" fmla="*/ 852 h 932"/>
                  <a:gd name="T14" fmla="*/ 472 w 472"/>
                  <a:gd name="T15" fmla="*/ 932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2" h="932">
                    <a:moveTo>
                      <a:pt x="0" y="0"/>
                    </a:moveTo>
                    <a:lnTo>
                      <a:pt x="166" y="441"/>
                    </a:lnTo>
                    <a:lnTo>
                      <a:pt x="416" y="492"/>
                    </a:lnTo>
                    <a:lnTo>
                      <a:pt x="399" y="617"/>
                    </a:lnTo>
                    <a:lnTo>
                      <a:pt x="148" y="614"/>
                    </a:lnTo>
                    <a:lnTo>
                      <a:pt x="146" y="771"/>
                    </a:lnTo>
                    <a:lnTo>
                      <a:pt x="442" y="852"/>
                    </a:lnTo>
                    <a:lnTo>
                      <a:pt x="472" y="9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7" name="Freeform 1516">
                <a:extLst>
                  <a:ext uri="{FF2B5EF4-FFF2-40B4-BE49-F238E27FC236}">
                    <a16:creationId xmlns:a16="http://schemas.microsoft.com/office/drawing/2014/main" id="{A8055906-5251-41C8-80A6-732A27C69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820"/>
                <a:ext cx="137" cy="79"/>
              </a:xfrm>
              <a:custGeom>
                <a:avLst/>
                <a:gdLst>
                  <a:gd name="T0" fmla="*/ 795 w 954"/>
                  <a:gd name="T1" fmla="*/ 554 h 554"/>
                  <a:gd name="T2" fmla="*/ 733 w 954"/>
                  <a:gd name="T3" fmla="*/ 443 h 554"/>
                  <a:gd name="T4" fmla="*/ 828 w 954"/>
                  <a:gd name="T5" fmla="*/ 397 h 554"/>
                  <a:gd name="T6" fmla="*/ 921 w 954"/>
                  <a:gd name="T7" fmla="*/ 430 h 554"/>
                  <a:gd name="T8" fmla="*/ 954 w 954"/>
                  <a:gd name="T9" fmla="*/ 367 h 554"/>
                  <a:gd name="T10" fmla="*/ 814 w 954"/>
                  <a:gd name="T11" fmla="*/ 287 h 554"/>
                  <a:gd name="T12" fmla="*/ 815 w 954"/>
                  <a:gd name="T13" fmla="*/ 224 h 554"/>
                  <a:gd name="T14" fmla="*/ 738 w 954"/>
                  <a:gd name="T15" fmla="*/ 130 h 554"/>
                  <a:gd name="T16" fmla="*/ 675 w 954"/>
                  <a:gd name="T17" fmla="*/ 175 h 554"/>
                  <a:gd name="T18" fmla="*/ 582 w 954"/>
                  <a:gd name="T19" fmla="*/ 64 h 554"/>
                  <a:gd name="T20" fmla="*/ 487 w 954"/>
                  <a:gd name="T21" fmla="*/ 110 h 554"/>
                  <a:gd name="T22" fmla="*/ 457 w 954"/>
                  <a:gd name="T23" fmla="*/ 62 h 554"/>
                  <a:gd name="T24" fmla="*/ 488 w 954"/>
                  <a:gd name="T25" fmla="*/ 47 h 554"/>
                  <a:gd name="T26" fmla="*/ 489 w 954"/>
                  <a:gd name="T27" fmla="*/ 1 h 554"/>
                  <a:gd name="T28" fmla="*/ 426 w 954"/>
                  <a:gd name="T29" fmla="*/ 0 h 554"/>
                  <a:gd name="T30" fmla="*/ 252 w 954"/>
                  <a:gd name="T31" fmla="*/ 123 h 554"/>
                  <a:gd name="T32" fmla="*/ 127 w 954"/>
                  <a:gd name="T33" fmla="*/ 121 h 554"/>
                  <a:gd name="T34" fmla="*/ 65 w 954"/>
                  <a:gd name="T35" fmla="*/ 57 h 554"/>
                  <a:gd name="T36" fmla="*/ 47 w 954"/>
                  <a:gd name="T37" fmla="*/ 198 h 554"/>
                  <a:gd name="T38" fmla="*/ 0 w 954"/>
                  <a:gd name="T39" fmla="*/ 260 h 554"/>
                  <a:gd name="T40" fmla="*/ 92 w 954"/>
                  <a:gd name="T41" fmla="*/ 355 h 554"/>
                  <a:gd name="T42" fmla="*/ 28 w 954"/>
                  <a:gd name="T43" fmla="*/ 417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54" h="554">
                    <a:moveTo>
                      <a:pt x="795" y="554"/>
                    </a:moveTo>
                    <a:lnTo>
                      <a:pt x="733" y="443"/>
                    </a:lnTo>
                    <a:lnTo>
                      <a:pt x="828" y="397"/>
                    </a:lnTo>
                    <a:lnTo>
                      <a:pt x="921" y="430"/>
                    </a:lnTo>
                    <a:lnTo>
                      <a:pt x="954" y="367"/>
                    </a:lnTo>
                    <a:lnTo>
                      <a:pt x="814" y="287"/>
                    </a:lnTo>
                    <a:lnTo>
                      <a:pt x="815" y="224"/>
                    </a:lnTo>
                    <a:lnTo>
                      <a:pt x="738" y="130"/>
                    </a:lnTo>
                    <a:lnTo>
                      <a:pt x="675" y="175"/>
                    </a:lnTo>
                    <a:lnTo>
                      <a:pt x="582" y="64"/>
                    </a:lnTo>
                    <a:lnTo>
                      <a:pt x="487" y="110"/>
                    </a:lnTo>
                    <a:lnTo>
                      <a:pt x="457" y="62"/>
                    </a:lnTo>
                    <a:lnTo>
                      <a:pt x="488" y="47"/>
                    </a:lnTo>
                    <a:lnTo>
                      <a:pt x="489" y="1"/>
                    </a:lnTo>
                    <a:lnTo>
                      <a:pt x="426" y="0"/>
                    </a:lnTo>
                    <a:lnTo>
                      <a:pt x="252" y="123"/>
                    </a:lnTo>
                    <a:lnTo>
                      <a:pt x="127" y="121"/>
                    </a:lnTo>
                    <a:lnTo>
                      <a:pt x="65" y="57"/>
                    </a:lnTo>
                    <a:lnTo>
                      <a:pt x="47" y="198"/>
                    </a:lnTo>
                    <a:lnTo>
                      <a:pt x="0" y="260"/>
                    </a:lnTo>
                    <a:lnTo>
                      <a:pt x="92" y="355"/>
                    </a:lnTo>
                    <a:lnTo>
                      <a:pt x="28" y="41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8" name="Freeform 1517">
                <a:extLst>
                  <a:ext uri="{FF2B5EF4-FFF2-40B4-BE49-F238E27FC236}">
                    <a16:creationId xmlns:a16="http://schemas.microsoft.com/office/drawing/2014/main" id="{8E6C188C-8C2F-4595-93D8-512395EBC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1899"/>
                <a:ext cx="52" cy="32"/>
              </a:xfrm>
              <a:custGeom>
                <a:avLst/>
                <a:gdLst>
                  <a:gd name="T0" fmla="*/ 364 w 364"/>
                  <a:gd name="T1" fmla="*/ 0 h 226"/>
                  <a:gd name="T2" fmla="*/ 127 w 364"/>
                  <a:gd name="T3" fmla="*/ 102 h 226"/>
                  <a:gd name="T4" fmla="*/ 0 w 364"/>
                  <a:gd name="T5" fmla="*/ 22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226">
                    <a:moveTo>
                      <a:pt x="364" y="0"/>
                    </a:moveTo>
                    <a:lnTo>
                      <a:pt x="127" y="102"/>
                    </a:lnTo>
                    <a:lnTo>
                      <a:pt x="0" y="2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9" name="Freeform 1518">
                <a:extLst>
                  <a:ext uri="{FF2B5EF4-FFF2-40B4-BE49-F238E27FC236}">
                    <a16:creationId xmlns:a16="http://schemas.microsoft.com/office/drawing/2014/main" id="{646DE611-C3AF-4ECB-AB83-5829671C1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" y="1899"/>
                <a:ext cx="35" cy="65"/>
              </a:xfrm>
              <a:custGeom>
                <a:avLst/>
                <a:gdLst>
                  <a:gd name="T0" fmla="*/ 244 w 244"/>
                  <a:gd name="T1" fmla="*/ 454 h 454"/>
                  <a:gd name="T2" fmla="*/ 154 w 244"/>
                  <a:gd name="T3" fmla="*/ 171 h 454"/>
                  <a:gd name="T4" fmla="*/ 44 w 244"/>
                  <a:gd name="T5" fmla="*/ 169 h 454"/>
                  <a:gd name="T6" fmla="*/ 0 w 244"/>
                  <a:gd name="T7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454">
                    <a:moveTo>
                      <a:pt x="244" y="454"/>
                    </a:moveTo>
                    <a:lnTo>
                      <a:pt x="154" y="171"/>
                    </a:lnTo>
                    <a:lnTo>
                      <a:pt x="44" y="16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0" name="Freeform 1519">
                <a:extLst>
                  <a:ext uri="{FF2B5EF4-FFF2-40B4-BE49-F238E27FC236}">
                    <a16:creationId xmlns:a16="http://schemas.microsoft.com/office/drawing/2014/main" id="{B199A165-38E1-4677-8FF9-770AF2F7E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905"/>
                <a:ext cx="18" cy="26"/>
              </a:xfrm>
              <a:custGeom>
                <a:avLst/>
                <a:gdLst>
                  <a:gd name="T0" fmla="*/ 124 w 124"/>
                  <a:gd name="T1" fmla="*/ 186 h 186"/>
                  <a:gd name="T2" fmla="*/ 63 w 124"/>
                  <a:gd name="T3" fmla="*/ 0 h 186"/>
                  <a:gd name="T4" fmla="*/ 0 w 124"/>
                  <a:gd name="T5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4" h="186">
                    <a:moveTo>
                      <a:pt x="124" y="186"/>
                    </a:moveTo>
                    <a:lnTo>
                      <a:pt x="63" y="0"/>
                    </a:lnTo>
                    <a:lnTo>
                      <a:pt x="0" y="10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1" name="Freeform 1520">
                <a:extLst>
                  <a:ext uri="{FF2B5EF4-FFF2-40B4-BE49-F238E27FC236}">
                    <a16:creationId xmlns:a16="http://schemas.microsoft.com/office/drawing/2014/main" id="{EAE55AB1-E8BE-4E22-B27B-2C74ED3F7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5" y="1897"/>
                <a:ext cx="30" cy="23"/>
              </a:xfrm>
              <a:custGeom>
                <a:avLst/>
                <a:gdLst>
                  <a:gd name="T0" fmla="*/ 209 w 209"/>
                  <a:gd name="T1" fmla="*/ 156 h 156"/>
                  <a:gd name="T2" fmla="*/ 178 w 209"/>
                  <a:gd name="T3" fmla="*/ 108 h 156"/>
                  <a:gd name="T4" fmla="*/ 100 w 209"/>
                  <a:gd name="T5" fmla="*/ 95 h 156"/>
                  <a:gd name="T6" fmla="*/ 70 w 209"/>
                  <a:gd name="T7" fmla="*/ 16 h 156"/>
                  <a:gd name="T8" fmla="*/ 7 w 209"/>
                  <a:gd name="T9" fmla="*/ 0 h 156"/>
                  <a:gd name="T10" fmla="*/ 0 w 209"/>
                  <a:gd name="T11" fmla="*/ 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9" h="156">
                    <a:moveTo>
                      <a:pt x="209" y="156"/>
                    </a:moveTo>
                    <a:lnTo>
                      <a:pt x="178" y="108"/>
                    </a:lnTo>
                    <a:lnTo>
                      <a:pt x="100" y="95"/>
                    </a:lnTo>
                    <a:lnTo>
                      <a:pt x="70" y="16"/>
                    </a:lnTo>
                    <a:lnTo>
                      <a:pt x="7" y="0"/>
                    </a:lnTo>
                    <a:lnTo>
                      <a:pt x="0" y="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2" name="Freeform 1521">
                <a:extLst>
                  <a:ext uri="{FF2B5EF4-FFF2-40B4-BE49-F238E27FC236}">
                    <a16:creationId xmlns:a16="http://schemas.microsoft.com/office/drawing/2014/main" id="{404D417A-A737-466C-AF2B-4DCE38EB8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931"/>
                <a:ext cx="23" cy="22"/>
              </a:xfrm>
              <a:custGeom>
                <a:avLst/>
                <a:gdLst>
                  <a:gd name="T0" fmla="*/ 158 w 158"/>
                  <a:gd name="T1" fmla="*/ 0 h 155"/>
                  <a:gd name="T2" fmla="*/ 125 w 158"/>
                  <a:gd name="T3" fmla="*/ 94 h 155"/>
                  <a:gd name="T4" fmla="*/ 30 w 158"/>
                  <a:gd name="T5" fmla="*/ 155 h 155"/>
                  <a:gd name="T6" fmla="*/ 0 w 158"/>
                  <a:gd name="T7" fmla="*/ 13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55">
                    <a:moveTo>
                      <a:pt x="158" y="0"/>
                    </a:moveTo>
                    <a:lnTo>
                      <a:pt x="125" y="94"/>
                    </a:lnTo>
                    <a:lnTo>
                      <a:pt x="30" y="155"/>
                    </a:lnTo>
                    <a:lnTo>
                      <a:pt x="0" y="1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3" name="Freeform 1522">
                <a:extLst>
                  <a:ext uri="{FF2B5EF4-FFF2-40B4-BE49-F238E27FC236}">
                    <a16:creationId xmlns:a16="http://schemas.microsoft.com/office/drawing/2014/main" id="{991E8EFC-C4BE-4AB9-BB55-D44C8203E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931"/>
                <a:ext cx="27" cy="54"/>
              </a:xfrm>
              <a:custGeom>
                <a:avLst/>
                <a:gdLst>
                  <a:gd name="T0" fmla="*/ 0 w 191"/>
                  <a:gd name="T1" fmla="*/ 374 h 374"/>
                  <a:gd name="T2" fmla="*/ 63 w 191"/>
                  <a:gd name="T3" fmla="*/ 312 h 374"/>
                  <a:gd name="T4" fmla="*/ 48 w 191"/>
                  <a:gd name="T5" fmla="*/ 249 h 374"/>
                  <a:gd name="T6" fmla="*/ 80 w 191"/>
                  <a:gd name="T7" fmla="*/ 203 h 374"/>
                  <a:gd name="T8" fmla="*/ 191 w 191"/>
                  <a:gd name="T9" fmla="*/ 125 h 374"/>
                  <a:gd name="T10" fmla="*/ 177 w 191"/>
                  <a:gd name="T11" fmla="*/ 15 h 374"/>
                  <a:gd name="T12" fmla="*/ 177 w 191"/>
                  <a:gd name="T13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1" h="374">
                    <a:moveTo>
                      <a:pt x="0" y="374"/>
                    </a:moveTo>
                    <a:lnTo>
                      <a:pt x="63" y="312"/>
                    </a:lnTo>
                    <a:lnTo>
                      <a:pt x="48" y="249"/>
                    </a:lnTo>
                    <a:lnTo>
                      <a:pt x="80" y="203"/>
                    </a:lnTo>
                    <a:lnTo>
                      <a:pt x="191" y="125"/>
                    </a:lnTo>
                    <a:lnTo>
                      <a:pt x="177" y="15"/>
                    </a:lnTo>
                    <a:lnTo>
                      <a:pt x="17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4" name="Freeform 1523">
                <a:extLst>
                  <a:ext uri="{FF2B5EF4-FFF2-40B4-BE49-F238E27FC236}">
                    <a16:creationId xmlns:a16="http://schemas.microsoft.com/office/drawing/2014/main" id="{41112EF4-EB04-4FBD-81C9-9BA636425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" y="1920"/>
                <a:ext cx="11" cy="18"/>
              </a:xfrm>
              <a:custGeom>
                <a:avLst/>
                <a:gdLst>
                  <a:gd name="T0" fmla="*/ 0 w 78"/>
                  <a:gd name="T1" fmla="*/ 77 h 125"/>
                  <a:gd name="T2" fmla="*/ 31 w 78"/>
                  <a:gd name="T3" fmla="*/ 125 h 125"/>
                  <a:gd name="T4" fmla="*/ 78 w 78"/>
                  <a:gd name="T5" fmla="*/ 78 h 125"/>
                  <a:gd name="T6" fmla="*/ 64 w 78"/>
                  <a:gd name="T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25">
                    <a:moveTo>
                      <a:pt x="0" y="77"/>
                    </a:moveTo>
                    <a:lnTo>
                      <a:pt x="31" y="125"/>
                    </a:lnTo>
                    <a:lnTo>
                      <a:pt x="78" y="78"/>
                    </a:lnTo>
                    <a:lnTo>
                      <a:pt x="6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5" name="Freeform 1524">
                <a:extLst>
                  <a:ext uri="{FF2B5EF4-FFF2-40B4-BE49-F238E27FC236}">
                    <a16:creationId xmlns:a16="http://schemas.microsoft.com/office/drawing/2014/main" id="{8FECA550-C7C3-4585-8D5F-181F3347F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3" y="1931"/>
                <a:ext cx="7" cy="19"/>
              </a:xfrm>
              <a:custGeom>
                <a:avLst/>
                <a:gdLst>
                  <a:gd name="T0" fmla="*/ 18 w 48"/>
                  <a:gd name="T1" fmla="*/ 0 h 133"/>
                  <a:gd name="T2" fmla="*/ 0 w 48"/>
                  <a:gd name="T3" fmla="*/ 94 h 133"/>
                  <a:gd name="T4" fmla="*/ 48 w 48"/>
                  <a:gd name="T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133">
                    <a:moveTo>
                      <a:pt x="18" y="0"/>
                    </a:moveTo>
                    <a:lnTo>
                      <a:pt x="0" y="94"/>
                    </a:lnTo>
                    <a:lnTo>
                      <a:pt x="48" y="13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6" name="Freeform 1525">
                <a:extLst>
                  <a:ext uri="{FF2B5EF4-FFF2-40B4-BE49-F238E27FC236}">
                    <a16:creationId xmlns:a16="http://schemas.microsoft.com/office/drawing/2014/main" id="{5151CDB1-13A2-49CA-9633-94510E08A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1898"/>
                <a:ext cx="40" cy="33"/>
              </a:xfrm>
              <a:custGeom>
                <a:avLst/>
                <a:gdLst>
                  <a:gd name="T0" fmla="*/ 136 w 281"/>
                  <a:gd name="T1" fmla="*/ 0 h 230"/>
                  <a:gd name="T2" fmla="*/ 1 w 281"/>
                  <a:gd name="T3" fmla="*/ 57 h 230"/>
                  <a:gd name="T4" fmla="*/ 0 w 281"/>
                  <a:gd name="T5" fmla="*/ 101 h 230"/>
                  <a:gd name="T6" fmla="*/ 124 w 281"/>
                  <a:gd name="T7" fmla="*/ 181 h 230"/>
                  <a:gd name="T8" fmla="*/ 157 w 281"/>
                  <a:gd name="T9" fmla="*/ 135 h 230"/>
                  <a:gd name="T10" fmla="*/ 249 w 281"/>
                  <a:gd name="T11" fmla="*/ 214 h 230"/>
                  <a:gd name="T12" fmla="*/ 281 w 281"/>
                  <a:gd name="T13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30">
                    <a:moveTo>
                      <a:pt x="136" y="0"/>
                    </a:moveTo>
                    <a:lnTo>
                      <a:pt x="1" y="57"/>
                    </a:lnTo>
                    <a:lnTo>
                      <a:pt x="0" y="101"/>
                    </a:lnTo>
                    <a:lnTo>
                      <a:pt x="124" y="181"/>
                    </a:lnTo>
                    <a:lnTo>
                      <a:pt x="157" y="135"/>
                    </a:lnTo>
                    <a:lnTo>
                      <a:pt x="249" y="214"/>
                    </a:lnTo>
                    <a:lnTo>
                      <a:pt x="281" y="2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7" name="Freeform 1526">
                <a:extLst>
                  <a:ext uri="{FF2B5EF4-FFF2-40B4-BE49-F238E27FC236}">
                    <a16:creationId xmlns:a16="http://schemas.microsoft.com/office/drawing/2014/main" id="{F4BD63D5-7A91-4F91-B835-7F4C16242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" y="1985"/>
                <a:ext cx="17" cy="29"/>
              </a:xfrm>
              <a:custGeom>
                <a:avLst/>
                <a:gdLst>
                  <a:gd name="T0" fmla="*/ 123 w 124"/>
                  <a:gd name="T1" fmla="*/ 205 h 205"/>
                  <a:gd name="T2" fmla="*/ 124 w 124"/>
                  <a:gd name="T3" fmla="*/ 188 h 205"/>
                  <a:gd name="T4" fmla="*/ 0 w 124"/>
                  <a:gd name="T5" fmla="*/ 93 h 205"/>
                  <a:gd name="T6" fmla="*/ 63 w 124"/>
                  <a:gd name="T7" fmla="*/ 63 h 205"/>
                  <a:gd name="T8" fmla="*/ 49 w 124"/>
                  <a:gd name="T9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205">
                    <a:moveTo>
                      <a:pt x="123" y="205"/>
                    </a:moveTo>
                    <a:lnTo>
                      <a:pt x="124" y="188"/>
                    </a:lnTo>
                    <a:lnTo>
                      <a:pt x="0" y="93"/>
                    </a:lnTo>
                    <a:lnTo>
                      <a:pt x="63" y="63"/>
                    </a:lnTo>
                    <a:lnTo>
                      <a:pt x="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8" name="Freeform 1527">
                <a:extLst>
                  <a:ext uri="{FF2B5EF4-FFF2-40B4-BE49-F238E27FC236}">
                    <a16:creationId xmlns:a16="http://schemas.microsoft.com/office/drawing/2014/main" id="{C5106C0A-DD6D-4C09-820C-56B938A70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0" y="1944"/>
                <a:ext cx="58" cy="41"/>
              </a:xfrm>
              <a:custGeom>
                <a:avLst/>
                <a:gdLst>
                  <a:gd name="T0" fmla="*/ 405 w 405"/>
                  <a:gd name="T1" fmla="*/ 287 h 287"/>
                  <a:gd name="T2" fmla="*/ 388 w 405"/>
                  <a:gd name="T3" fmla="*/ 286 h 287"/>
                  <a:gd name="T4" fmla="*/ 311 w 405"/>
                  <a:gd name="T5" fmla="*/ 239 h 287"/>
                  <a:gd name="T6" fmla="*/ 247 w 405"/>
                  <a:gd name="T7" fmla="*/ 269 h 287"/>
                  <a:gd name="T8" fmla="*/ 201 w 405"/>
                  <a:gd name="T9" fmla="*/ 253 h 287"/>
                  <a:gd name="T10" fmla="*/ 232 w 405"/>
                  <a:gd name="T11" fmla="*/ 222 h 287"/>
                  <a:gd name="T12" fmla="*/ 155 w 405"/>
                  <a:gd name="T13" fmla="*/ 173 h 287"/>
                  <a:gd name="T14" fmla="*/ 76 w 405"/>
                  <a:gd name="T15" fmla="*/ 172 h 287"/>
                  <a:gd name="T16" fmla="*/ 77 w 405"/>
                  <a:gd name="T17" fmla="*/ 125 h 287"/>
                  <a:gd name="T18" fmla="*/ 0 w 405"/>
                  <a:gd name="T19" fmla="*/ 46 h 287"/>
                  <a:gd name="T20" fmla="*/ 48 w 405"/>
                  <a:gd name="T21" fmla="*/ 0 h 287"/>
                  <a:gd name="T22" fmla="*/ 172 w 405"/>
                  <a:gd name="T23" fmla="*/ 6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5" h="287">
                    <a:moveTo>
                      <a:pt x="405" y="287"/>
                    </a:moveTo>
                    <a:lnTo>
                      <a:pt x="388" y="286"/>
                    </a:lnTo>
                    <a:lnTo>
                      <a:pt x="311" y="239"/>
                    </a:lnTo>
                    <a:lnTo>
                      <a:pt x="247" y="269"/>
                    </a:lnTo>
                    <a:lnTo>
                      <a:pt x="201" y="253"/>
                    </a:lnTo>
                    <a:lnTo>
                      <a:pt x="232" y="222"/>
                    </a:lnTo>
                    <a:lnTo>
                      <a:pt x="155" y="173"/>
                    </a:lnTo>
                    <a:lnTo>
                      <a:pt x="76" y="172"/>
                    </a:lnTo>
                    <a:lnTo>
                      <a:pt x="77" y="125"/>
                    </a:lnTo>
                    <a:lnTo>
                      <a:pt x="0" y="46"/>
                    </a:lnTo>
                    <a:lnTo>
                      <a:pt x="48" y="0"/>
                    </a:lnTo>
                    <a:lnTo>
                      <a:pt x="172" y="6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9" name="Freeform 1528">
                <a:extLst>
                  <a:ext uri="{FF2B5EF4-FFF2-40B4-BE49-F238E27FC236}">
                    <a16:creationId xmlns:a16="http://schemas.microsoft.com/office/drawing/2014/main" id="{F0DA1C9D-F62D-4DCE-92D0-50A5382BD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950"/>
                <a:ext cx="36" cy="12"/>
              </a:xfrm>
              <a:custGeom>
                <a:avLst/>
                <a:gdLst>
                  <a:gd name="T0" fmla="*/ 252 w 252"/>
                  <a:gd name="T1" fmla="*/ 0 h 86"/>
                  <a:gd name="T2" fmla="*/ 140 w 252"/>
                  <a:gd name="T3" fmla="*/ 86 h 86"/>
                  <a:gd name="T4" fmla="*/ 0 w 252"/>
                  <a:gd name="T5" fmla="*/ 2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2" h="86">
                    <a:moveTo>
                      <a:pt x="252" y="0"/>
                    </a:moveTo>
                    <a:lnTo>
                      <a:pt x="140" y="86"/>
                    </a:lnTo>
                    <a:lnTo>
                      <a:pt x="0" y="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0" name="Freeform 1529">
                <a:extLst>
                  <a:ext uri="{FF2B5EF4-FFF2-40B4-BE49-F238E27FC236}">
                    <a16:creationId xmlns:a16="http://schemas.microsoft.com/office/drawing/2014/main" id="{A5AFA21C-EECE-48E0-84E0-A3F15F150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0" y="1964"/>
                <a:ext cx="85" cy="32"/>
              </a:xfrm>
              <a:custGeom>
                <a:avLst/>
                <a:gdLst>
                  <a:gd name="T0" fmla="*/ 595 w 595"/>
                  <a:gd name="T1" fmla="*/ 72 h 226"/>
                  <a:gd name="T2" fmla="*/ 516 w 595"/>
                  <a:gd name="T3" fmla="*/ 71 h 226"/>
                  <a:gd name="T4" fmla="*/ 546 w 595"/>
                  <a:gd name="T5" fmla="*/ 180 h 226"/>
                  <a:gd name="T6" fmla="*/ 436 w 595"/>
                  <a:gd name="T7" fmla="*/ 226 h 226"/>
                  <a:gd name="T8" fmla="*/ 329 w 595"/>
                  <a:gd name="T9" fmla="*/ 36 h 226"/>
                  <a:gd name="T10" fmla="*/ 172 w 595"/>
                  <a:gd name="T11" fmla="*/ 81 h 226"/>
                  <a:gd name="T12" fmla="*/ 0 w 595"/>
                  <a:gd name="T1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5" h="226">
                    <a:moveTo>
                      <a:pt x="595" y="72"/>
                    </a:moveTo>
                    <a:lnTo>
                      <a:pt x="516" y="71"/>
                    </a:lnTo>
                    <a:lnTo>
                      <a:pt x="546" y="180"/>
                    </a:lnTo>
                    <a:lnTo>
                      <a:pt x="436" y="226"/>
                    </a:lnTo>
                    <a:lnTo>
                      <a:pt x="329" y="36"/>
                    </a:lnTo>
                    <a:lnTo>
                      <a:pt x="172" y="8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1" name="Freeform 1530">
                <a:extLst>
                  <a:ext uri="{FF2B5EF4-FFF2-40B4-BE49-F238E27FC236}">
                    <a16:creationId xmlns:a16="http://schemas.microsoft.com/office/drawing/2014/main" id="{AE76CDEE-8B1F-4945-8277-A7B8B1CFE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5" y="1974"/>
                <a:ext cx="44" cy="16"/>
              </a:xfrm>
              <a:custGeom>
                <a:avLst/>
                <a:gdLst>
                  <a:gd name="T0" fmla="*/ 0 w 311"/>
                  <a:gd name="T1" fmla="*/ 0 h 113"/>
                  <a:gd name="T2" fmla="*/ 92 w 311"/>
                  <a:gd name="T3" fmla="*/ 79 h 113"/>
                  <a:gd name="T4" fmla="*/ 311 w 311"/>
                  <a:gd name="T5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" h="113">
                    <a:moveTo>
                      <a:pt x="0" y="0"/>
                    </a:moveTo>
                    <a:lnTo>
                      <a:pt x="92" y="79"/>
                    </a:lnTo>
                    <a:lnTo>
                      <a:pt x="311" y="1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2" name="Freeform 1531">
                <a:extLst>
                  <a:ext uri="{FF2B5EF4-FFF2-40B4-BE49-F238E27FC236}">
                    <a16:creationId xmlns:a16="http://schemas.microsoft.com/office/drawing/2014/main" id="{7E2E945F-B486-481F-8AA3-0C14AFD58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" y="1844"/>
                <a:ext cx="99" cy="55"/>
              </a:xfrm>
              <a:custGeom>
                <a:avLst/>
                <a:gdLst>
                  <a:gd name="T0" fmla="*/ 647 w 693"/>
                  <a:gd name="T1" fmla="*/ 0 h 383"/>
                  <a:gd name="T2" fmla="*/ 693 w 693"/>
                  <a:gd name="T3" fmla="*/ 172 h 383"/>
                  <a:gd name="T4" fmla="*/ 0 w 693"/>
                  <a:gd name="T5" fmla="*/ 38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3" h="383">
                    <a:moveTo>
                      <a:pt x="647" y="0"/>
                    </a:moveTo>
                    <a:lnTo>
                      <a:pt x="693" y="172"/>
                    </a:lnTo>
                    <a:lnTo>
                      <a:pt x="0" y="3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3" name="Freeform 1532">
                <a:extLst>
                  <a:ext uri="{FF2B5EF4-FFF2-40B4-BE49-F238E27FC236}">
                    <a16:creationId xmlns:a16="http://schemas.microsoft.com/office/drawing/2014/main" id="{8A904034-1A68-4DB0-A5E2-0A165F628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9" y="1964"/>
                <a:ext cx="27" cy="60"/>
              </a:xfrm>
              <a:custGeom>
                <a:avLst/>
                <a:gdLst>
                  <a:gd name="T0" fmla="*/ 143 w 186"/>
                  <a:gd name="T1" fmla="*/ 0 h 424"/>
                  <a:gd name="T2" fmla="*/ 0 w 186"/>
                  <a:gd name="T3" fmla="*/ 124 h 424"/>
                  <a:gd name="T4" fmla="*/ 186 w 186"/>
                  <a:gd name="T5" fmla="*/ 314 h 424"/>
                  <a:gd name="T6" fmla="*/ 184 w 186"/>
                  <a:gd name="T7" fmla="*/ 42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424">
                    <a:moveTo>
                      <a:pt x="143" y="0"/>
                    </a:moveTo>
                    <a:lnTo>
                      <a:pt x="0" y="124"/>
                    </a:lnTo>
                    <a:lnTo>
                      <a:pt x="186" y="314"/>
                    </a:lnTo>
                    <a:lnTo>
                      <a:pt x="184" y="4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4" name="Freeform 1533">
                <a:extLst>
                  <a:ext uri="{FF2B5EF4-FFF2-40B4-BE49-F238E27FC236}">
                    <a16:creationId xmlns:a16="http://schemas.microsoft.com/office/drawing/2014/main" id="{33339E28-F0FB-4902-9122-F4F3051D34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6" y="1694"/>
                <a:ext cx="174" cy="58"/>
              </a:xfrm>
              <a:custGeom>
                <a:avLst/>
                <a:gdLst>
                  <a:gd name="T0" fmla="*/ 0 w 1213"/>
                  <a:gd name="T1" fmla="*/ 406 h 406"/>
                  <a:gd name="T2" fmla="*/ 487 w 1213"/>
                  <a:gd name="T3" fmla="*/ 241 h 406"/>
                  <a:gd name="T4" fmla="*/ 706 w 1213"/>
                  <a:gd name="T5" fmla="*/ 307 h 406"/>
                  <a:gd name="T6" fmla="*/ 1213 w 1213"/>
                  <a:gd name="T7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3" h="406">
                    <a:moveTo>
                      <a:pt x="0" y="406"/>
                    </a:moveTo>
                    <a:lnTo>
                      <a:pt x="487" y="241"/>
                    </a:lnTo>
                    <a:lnTo>
                      <a:pt x="706" y="307"/>
                    </a:lnTo>
                    <a:lnTo>
                      <a:pt x="121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5" name="Freeform 1534">
                <a:extLst>
                  <a:ext uri="{FF2B5EF4-FFF2-40B4-BE49-F238E27FC236}">
                    <a16:creationId xmlns:a16="http://schemas.microsoft.com/office/drawing/2014/main" id="{5370047C-58AA-4DFB-9C03-52849EE40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" y="1782"/>
                <a:ext cx="59" cy="47"/>
              </a:xfrm>
              <a:custGeom>
                <a:avLst/>
                <a:gdLst>
                  <a:gd name="T0" fmla="*/ 323 w 418"/>
                  <a:gd name="T1" fmla="*/ 333 h 333"/>
                  <a:gd name="T2" fmla="*/ 418 w 418"/>
                  <a:gd name="T3" fmla="*/ 288 h 333"/>
                  <a:gd name="T4" fmla="*/ 387 w 418"/>
                  <a:gd name="T5" fmla="*/ 193 h 333"/>
                  <a:gd name="T6" fmla="*/ 293 w 418"/>
                  <a:gd name="T7" fmla="*/ 223 h 333"/>
                  <a:gd name="T8" fmla="*/ 230 w 418"/>
                  <a:gd name="T9" fmla="*/ 191 h 333"/>
                  <a:gd name="T10" fmla="*/ 124 w 418"/>
                  <a:gd name="T11" fmla="*/ 33 h 333"/>
                  <a:gd name="T12" fmla="*/ 0 w 418"/>
                  <a:gd name="T13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8" h="333">
                    <a:moveTo>
                      <a:pt x="323" y="333"/>
                    </a:moveTo>
                    <a:lnTo>
                      <a:pt x="418" y="288"/>
                    </a:lnTo>
                    <a:lnTo>
                      <a:pt x="387" y="193"/>
                    </a:lnTo>
                    <a:lnTo>
                      <a:pt x="293" y="223"/>
                    </a:lnTo>
                    <a:lnTo>
                      <a:pt x="230" y="191"/>
                    </a:lnTo>
                    <a:lnTo>
                      <a:pt x="124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6" name="Freeform 1535">
                <a:extLst>
                  <a:ext uri="{FF2B5EF4-FFF2-40B4-BE49-F238E27FC236}">
                    <a16:creationId xmlns:a16="http://schemas.microsoft.com/office/drawing/2014/main" id="{B0728E09-DC54-4431-8DCA-647BFB909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5" y="1818"/>
                <a:ext cx="113" cy="96"/>
              </a:xfrm>
              <a:custGeom>
                <a:avLst/>
                <a:gdLst>
                  <a:gd name="T0" fmla="*/ 793 w 793"/>
                  <a:gd name="T1" fmla="*/ 79 h 676"/>
                  <a:gd name="T2" fmla="*/ 700 w 793"/>
                  <a:gd name="T3" fmla="*/ 0 h 676"/>
                  <a:gd name="T4" fmla="*/ 637 w 793"/>
                  <a:gd name="T5" fmla="*/ 46 h 676"/>
                  <a:gd name="T6" fmla="*/ 667 w 793"/>
                  <a:gd name="T7" fmla="*/ 109 h 676"/>
                  <a:gd name="T8" fmla="*/ 588 w 793"/>
                  <a:gd name="T9" fmla="*/ 155 h 676"/>
                  <a:gd name="T10" fmla="*/ 526 w 793"/>
                  <a:gd name="T11" fmla="*/ 139 h 676"/>
                  <a:gd name="T12" fmla="*/ 494 w 793"/>
                  <a:gd name="T13" fmla="*/ 154 h 676"/>
                  <a:gd name="T14" fmla="*/ 540 w 793"/>
                  <a:gd name="T15" fmla="*/ 217 h 676"/>
                  <a:gd name="T16" fmla="*/ 460 w 793"/>
                  <a:gd name="T17" fmla="*/ 357 h 676"/>
                  <a:gd name="T18" fmla="*/ 413 w 793"/>
                  <a:gd name="T19" fmla="*/ 294 h 676"/>
                  <a:gd name="T20" fmla="*/ 257 w 793"/>
                  <a:gd name="T21" fmla="*/ 292 h 676"/>
                  <a:gd name="T22" fmla="*/ 176 w 793"/>
                  <a:gd name="T23" fmla="*/ 416 h 676"/>
                  <a:gd name="T24" fmla="*/ 19 w 793"/>
                  <a:gd name="T25" fmla="*/ 476 h 676"/>
                  <a:gd name="T26" fmla="*/ 1 w 793"/>
                  <a:gd name="T27" fmla="*/ 645 h 676"/>
                  <a:gd name="T28" fmla="*/ 0 w 793"/>
                  <a:gd name="T29" fmla="*/ 676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3" h="676">
                    <a:moveTo>
                      <a:pt x="793" y="79"/>
                    </a:moveTo>
                    <a:lnTo>
                      <a:pt x="700" y="0"/>
                    </a:lnTo>
                    <a:lnTo>
                      <a:pt x="637" y="46"/>
                    </a:lnTo>
                    <a:lnTo>
                      <a:pt x="667" y="109"/>
                    </a:lnTo>
                    <a:lnTo>
                      <a:pt x="588" y="155"/>
                    </a:lnTo>
                    <a:lnTo>
                      <a:pt x="526" y="139"/>
                    </a:lnTo>
                    <a:lnTo>
                      <a:pt x="494" y="154"/>
                    </a:lnTo>
                    <a:lnTo>
                      <a:pt x="540" y="217"/>
                    </a:lnTo>
                    <a:lnTo>
                      <a:pt x="460" y="357"/>
                    </a:lnTo>
                    <a:lnTo>
                      <a:pt x="413" y="294"/>
                    </a:lnTo>
                    <a:lnTo>
                      <a:pt x="257" y="292"/>
                    </a:lnTo>
                    <a:lnTo>
                      <a:pt x="176" y="416"/>
                    </a:lnTo>
                    <a:lnTo>
                      <a:pt x="19" y="476"/>
                    </a:lnTo>
                    <a:lnTo>
                      <a:pt x="1" y="645"/>
                    </a:lnTo>
                    <a:lnTo>
                      <a:pt x="0" y="6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7" name="Freeform 1536">
                <a:extLst>
                  <a:ext uri="{FF2B5EF4-FFF2-40B4-BE49-F238E27FC236}">
                    <a16:creationId xmlns:a16="http://schemas.microsoft.com/office/drawing/2014/main" id="{0BFB58D2-0D8B-421A-A6D8-A9A0ABD56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3" y="1829"/>
                <a:ext cx="35" cy="54"/>
              </a:xfrm>
              <a:custGeom>
                <a:avLst/>
                <a:gdLst>
                  <a:gd name="T0" fmla="*/ 248 w 248"/>
                  <a:gd name="T1" fmla="*/ 380 h 380"/>
                  <a:gd name="T2" fmla="*/ 155 w 248"/>
                  <a:gd name="T3" fmla="*/ 315 h 380"/>
                  <a:gd name="T4" fmla="*/ 140 w 248"/>
                  <a:gd name="T5" fmla="*/ 237 h 380"/>
                  <a:gd name="T6" fmla="*/ 92 w 248"/>
                  <a:gd name="T7" fmla="*/ 268 h 380"/>
                  <a:gd name="T8" fmla="*/ 0 w 248"/>
                  <a:gd name="T9" fmla="*/ 220 h 380"/>
                  <a:gd name="T10" fmla="*/ 1 w 248"/>
                  <a:gd name="T11" fmla="*/ 110 h 380"/>
                  <a:gd name="T12" fmla="*/ 34 w 248"/>
                  <a:gd name="T13" fmla="*/ 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" h="380">
                    <a:moveTo>
                      <a:pt x="248" y="380"/>
                    </a:moveTo>
                    <a:lnTo>
                      <a:pt x="155" y="315"/>
                    </a:lnTo>
                    <a:lnTo>
                      <a:pt x="140" y="237"/>
                    </a:lnTo>
                    <a:lnTo>
                      <a:pt x="92" y="268"/>
                    </a:lnTo>
                    <a:lnTo>
                      <a:pt x="0" y="220"/>
                    </a:lnTo>
                    <a:lnTo>
                      <a:pt x="1" y="110"/>
                    </a:lnTo>
                    <a:lnTo>
                      <a:pt x="3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8" name="Freeform 1537">
                <a:extLst>
                  <a:ext uri="{FF2B5EF4-FFF2-40B4-BE49-F238E27FC236}">
                    <a16:creationId xmlns:a16="http://schemas.microsoft.com/office/drawing/2014/main" id="{A9C75D53-85B9-44D9-9C11-B9447631B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8" y="1782"/>
                <a:ext cx="104" cy="52"/>
              </a:xfrm>
              <a:custGeom>
                <a:avLst/>
                <a:gdLst>
                  <a:gd name="T0" fmla="*/ 728 w 728"/>
                  <a:gd name="T1" fmla="*/ 0 h 365"/>
                  <a:gd name="T2" fmla="*/ 709 w 728"/>
                  <a:gd name="T3" fmla="*/ 110 h 365"/>
                  <a:gd name="T4" fmla="*/ 582 w 728"/>
                  <a:gd name="T5" fmla="*/ 232 h 365"/>
                  <a:gd name="T6" fmla="*/ 520 w 728"/>
                  <a:gd name="T7" fmla="*/ 154 h 365"/>
                  <a:gd name="T8" fmla="*/ 364 w 728"/>
                  <a:gd name="T9" fmla="*/ 152 h 365"/>
                  <a:gd name="T10" fmla="*/ 95 w 728"/>
                  <a:gd name="T11" fmla="*/ 320 h 365"/>
                  <a:gd name="T12" fmla="*/ 0 w 728"/>
                  <a:gd name="T13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8" h="365">
                    <a:moveTo>
                      <a:pt x="728" y="0"/>
                    </a:moveTo>
                    <a:lnTo>
                      <a:pt x="709" y="110"/>
                    </a:lnTo>
                    <a:lnTo>
                      <a:pt x="582" y="232"/>
                    </a:lnTo>
                    <a:lnTo>
                      <a:pt x="520" y="154"/>
                    </a:lnTo>
                    <a:lnTo>
                      <a:pt x="364" y="152"/>
                    </a:lnTo>
                    <a:lnTo>
                      <a:pt x="95" y="320"/>
                    </a:lnTo>
                    <a:lnTo>
                      <a:pt x="0" y="3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9" name="Freeform 1538">
                <a:extLst>
                  <a:ext uri="{FF2B5EF4-FFF2-40B4-BE49-F238E27FC236}">
                    <a16:creationId xmlns:a16="http://schemas.microsoft.com/office/drawing/2014/main" id="{44DF80F2-F026-4C99-A79C-1006B5126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5" y="1893"/>
                <a:ext cx="107" cy="24"/>
              </a:xfrm>
              <a:custGeom>
                <a:avLst/>
                <a:gdLst>
                  <a:gd name="T0" fmla="*/ 754 w 754"/>
                  <a:gd name="T1" fmla="*/ 98 h 164"/>
                  <a:gd name="T2" fmla="*/ 691 w 754"/>
                  <a:gd name="T3" fmla="*/ 66 h 164"/>
                  <a:gd name="T4" fmla="*/ 473 w 754"/>
                  <a:gd name="T5" fmla="*/ 0 h 164"/>
                  <a:gd name="T6" fmla="*/ 300 w 754"/>
                  <a:gd name="T7" fmla="*/ 30 h 164"/>
                  <a:gd name="T8" fmla="*/ 127 w 754"/>
                  <a:gd name="T9" fmla="*/ 90 h 164"/>
                  <a:gd name="T10" fmla="*/ 31 w 754"/>
                  <a:gd name="T11" fmla="*/ 164 h 164"/>
                  <a:gd name="T12" fmla="*/ 0 w 754"/>
                  <a:gd name="T13" fmla="*/ 14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4" h="164">
                    <a:moveTo>
                      <a:pt x="754" y="98"/>
                    </a:moveTo>
                    <a:lnTo>
                      <a:pt x="691" y="66"/>
                    </a:lnTo>
                    <a:lnTo>
                      <a:pt x="473" y="0"/>
                    </a:lnTo>
                    <a:lnTo>
                      <a:pt x="300" y="30"/>
                    </a:lnTo>
                    <a:lnTo>
                      <a:pt x="127" y="90"/>
                    </a:lnTo>
                    <a:lnTo>
                      <a:pt x="31" y="164"/>
                    </a:lnTo>
                    <a:lnTo>
                      <a:pt x="0" y="14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0" name="Freeform 1539">
                <a:extLst>
                  <a:ext uri="{FF2B5EF4-FFF2-40B4-BE49-F238E27FC236}">
                    <a16:creationId xmlns:a16="http://schemas.microsoft.com/office/drawing/2014/main" id="{9E64058C-BD6B-43FD-B35A-1366C0541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3" y="1913"/>
                <a:ext cx="106" cy="94"/>
              </a:xfrm>
              <a:custGeom>
                <a:avLst/>
                <a:gdLst>
                  <a:gd name="T0" fmla="*/ 528 w 741"/>
                  <a:gd name="T1" fmla="*/ 660 h 660"/>
                  <a:gd name="T2" fmla="*/ 452 w 741"/>
                  <a:gd name="T3" fmla="*/ 534 h 660"/>
                  <a:gd name="T4" fmla="*/ 358 w 741"/>
                  <a:gd name="T5" fmla="*/ 455 h 660"/>
                  <a:gd name="T6" fmla="*/ 218 w 741"/>
                  <a:gd name="T7" fmla="*/ 389 h 660"/>
                  <a:gd name="T8" fmla="*/ 46 w 741"/>
                  <a:gd name="T9" fmla="*/ 402 h 660"/>
                  <a:gd name="T10" fmla="*/ 0 w 741"/>
                  <a:gd name="T11" fmla="*/ 340 h 660"/>
                  <a:gd name="T12" fmla="*/ 189 w 741"/>
                  <a:gd name="T13" fmla="*/ 248 h 660"/>
                  <a:gd name="T14" fmla="*/ 223 w 741"/>
                  <a:gd name="T15" fmla="*/ 45 h 660"/>
                  <a:gd name="T16" fmla="*/ 412 w 741"/>
                  <a:gd name="T17" fmla="*/ 0 h 660"/>
                  <a:gd name="T18" fmla="*/ 600 w 741"/>
                  <a:gd name="T19" fmla="*/ 3 h 660"/>
                  <a:gd name="T20" fmla="*/ 741 w 741"/>
                  <a:gd name="T21" fmla="*/ 37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1" h="660">
                    <a:moveTo>
                      <a:pt x="528" y="660"/>
                    </a:moveTo>
                    <a:lnTo>
                      <a:pt x="452" y="534"/>
                    </a:lnTo>
                    <a:lnTo>
                      <a:pt x="358" y="455"/>
                    </a:lnTo>
                    <a:lnTo>
                      <a:pt x="218" y="389"/>
                    </a:lnTo>
                    <a:lnTo>
                      <a:pt x="46" y="402"/>
                    </a:lnTo>
                    <a:lnTo>
                      <a:pt x="0" y="340"/>
                    </a:lnTo>
                    <a:lnTo>
                      <a:pt x="189" y="248"/>
                    </a:lnTo>
                    <a:lnTo>
                      <a:pt x="223" y="45"/>
                    </a:lnTo>
                    <a:lnTo>
                      <a:pt x="412" y="0"/>
                    </a:lnTo>
                    <a:lnTo>
                      <a:pt x="600" y="3"/>
                    </a:lnTo>
                    <a:lnTo>
                      <a:pt x="741" y="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1" name="Freeform 1540">
                <a:extLst>
                  <a:ext uri="{FF2B5EF4-FFF2-40B4-BE49-F238E27FC236}">
                    <a16:creationId xmlns:a16="http://schemas.microsoft.com/office/drawing/2014/main" id="{0CB2FFDE-FDA6-4C0E-B0F3-3A1CB1EBE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" y="1883"/>
                <a:ext cx="36" cy="24"/>
              </a:xfrm>
              <a:custGeom>
                <a:avLst/>
                <a:gdLst>
                  <a:gd name="T0" fmla="*/ 0 w 253"/>
                  <a:gd name="T1" fmla="*/ 169 h 169"/>
                  <a:gd name="T2" fmla="*/ 32 w 253"/>
                  <a:gd name="T3" fmla="*/ 123 h 169"/>
                  <a:gd name="T4" fmla="*/ 143 w 253"/>
                  <a:gd name="T5" fmla="*/ 30 h 169"/>
                  <a:gd name="T6" fmla="*/ 221 w 253"/>
                  <a:gd name="T7" fmla="*/ 0 h 169"/>
                  <a:gd name="T8" fmla="*/ 253 w 253"/>
                  <a:gd name="T9" fmla="*/ 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169">
                    <a:moveTo>
                      <a:pt x="0" y="169"/>
                    </a:moveTo>
                    <a:lnTo>
                      <a:pt x="32" y="123"/>
                    </a:lnTo>
                    <a:lnTo>
                      <a:pt x="143" y="30"/>
                    </a:lnTo>
                    <a:lnTo>
                      <a:pt x="221" y="0"/>
                    </a:lnTo>
                    <a:lnTo>
                      <a:pt x="253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2" name="Line 1541">
                <a:extLst>
                  <a:ext uri="{FF2B5EF4-FFF2-40B4-BE49-F238E27FC236}">
                    <a16:creationId xmlns:a16="http://schemas.microsoft.com/office/drawing/2014/main" id="{836091F9-1C68-4BDE-9F4C-0C9979A1E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55" y="1879"/>
                <a:ext cx="10" cy="1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3" name="Line 1542">
                <a:extLst>
                  <a:ext uri="{FF2B5EF4-FFF2-40B4-BE49-F238E27FC236}">
                    <a16:creationId xmlns:a16="http://schemas.microsoft.com/office/drawing/2014/main" id="{8170F5BC-036B-4958-89DA-D23411D42F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28" y="1879"/>
                <a:ext cx="27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4" name="Freeform 1543">
                <a:extLst>
                  <a:ext uri="{FF2B5EF4-FFF2-40B4-BE49-F238E27FC236}">
                    <a16:creationId xmlns:a16="http://schemas.microsoft.com/office/drawing/2014/main" id="{B1961941-829C-444E-98E5-B08769227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" y="1907"/>
                <a:ext cx="9" cy="11"/>
              </a:xfrm>
              <a:custGeom>
                <a:avLst/>
                <a:gdLst>
                  <a:gd name="T0" fmla="*/ 46 w 61"/>
                  <a:gd name="T1" fmla="*/ 77 h 77"/>
                  <a:gd name="T2" fmla="*/ 61 w 61"/>
                  <a:gd name="T3" fmla="*/ 61 h 77"/>
                  <a:gd name="T4" fmla="*/ 0 w 61"/>
                  <a:gd name="T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77">
                    <a:moveTo>
                      <a:pt x="46" y="77"/>
                    </a:moveTo>
                    <a:lnTo>
                      <a:pt x="61" y="6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5" name="Freeform 1544">
                <a:extLst>
                  <a:ext uri="{FF2B5EF4-FFF2-40B4-BE49-F238E27FC236}">
                    <a16:creationId xmlns:a16="http://schemas.microsoft.com/office/drawing/2014/main" id="{7DF3EA18-6E77-4269-93C5-A7FFBF499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9" y="1918"/>
                <a:ext cx="55" cy="35"/>
              </a:xfrm>
              <a:custGeom>
                <a:avLst/>
                <a:gdLst>
                  <a:gd name="T0" fmla="*/ 388 w 389"/>
                  <a:gd name="T1" fmla="*/ 240 h 240"/>
                  <a:gd name="T2" fmla="*/ 389 w 389"/>
                  <a:gd name="T3" fmla="*/ 177 h 240"/>
                  <a:gd name="T4" fmla="*/ 359 w 389"/>
                  <a:gd name="T5" fmla="*/ 115 h 240"/>
                  <a:gd name="T6" fmla="*/ 202 w 389"/>
                  <a:gd name="T7" fmla="*/ 113 h 240"/>
                  <a:gd name="T8" fmla="*/ 0 w 389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240">
                    <a:moveTo>
                      <a:pt x="388" y="240"/>
                    </a:moveTo>
                    <a:lnTo>
                      <a:pt x="389" y="177"/>
                    </a:lnTo>
                    <a:lnTo>
                      <a:pt x="359" y="115"/>
                    </a:lnTo>
                    <a:lnTo>
                      <a:pt x="202" y="11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6" name="Line 1545">
                <a:extLst>
                  <a:ext uri="{FF2B5EF4-FFF2-40B4-BE49-F238E27FC236}">
                    <a16:creationId xmlns:a16="http://schemas.microsoft.com/office/drawing/2014/main" id="{15CFFD89-F212-4E27-A46C-130A1D6BA0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52" y="1752"/>
                <a:ext cx="4" cy="3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7" name="Freeform 1546">
                <a:extLst>
                  <a:ext uri="{FF2B5EF4-FFF2-40B4-BE49-F238E27FC236}">
                    <a16:creationId xmlns:a16="http://schemas.microsoft.com/office/drawing/2014/main" id="{A11BB2D6-F071-422A-B898-837F5A125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2014"/>
                <a:ext cx="110" cy="69"/>
              </a:xfrm>
              <a:custGeom>
                <a:avLst/>
                <a:gdLst>
                  <a:gd name="T0" fmla="*/ 0 w 768"/>
                  <a:gd name="T1" fmla="*/ 99 h 485"/>
                  <a:gd name="T2" fmla="*/ 185 w 768"/>
                  <a:gd name="T3" fmla="*/ 258 h 485"/>
                  <a:gd name="T4" fmla="*/ 263 w 768"/>
                  <a:gd name="T5" fmla="*/ 259 h 485"/>
                  <a:gd name="T6" fmla="*/ 449 w 768"/>
                  <a:gd name="T7" fmla="*/ 451 h 485"/>
                  <a:gd name="T8" fmla="*/ 699 w 768"/>
                  <a:gd name="T9" fmla="*/ 485 h 485"/>
                  <a:gd name="T10" fmla="*/ 722 w 768"/>
                  <a:gd name="T11" fmla="*/ 0 h 485"/>
                  <a:gd name="T12" fmla="*/ 768 w 768"/>
                  <a:gd name="T13" fmla="*/ 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8" h="485">
                    <a:moveTo>
                      <a:pt x="0" y="99"/>
                    </a:moveTo>
                    <a:lnTo>
                      <a:pt x="185" y="258"/>
                    </a:lnTo>
                    <a:lnTo>
                      <a:pt x="263" y="259"/>
                    </a:lnTo>
                    <a:lnTo>
                      <a:pt x="449" y="451"/>
                    </a:lnTo>
                    <a:lnTo>
                      <a:pt x="699" y="485"/>
                    </a:lnTo>
                    <a:lnTo>
                      <a:pt x="722" y="0"/>
                    </a:lnTo>
                    <a:lnTo>
                      <a:pt x="768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8" name="Line 1547">
                <a:extLst>
                  <a:ext uri="{FF2B5EF4-FFF2-40B4-BE49-F238E27FC236}">
                    <a16:creationId xmlns:a16="http://schemas.microsoft.com/office/drawing/2014/main" id="{E9D57F38-DC8C-4FA8-B4F7-B3940675AF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68" y="2007"/>
                <a:ext cx="20" cy="2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9" name="Freeform 1548">
                <a:extLst>
                  <a:ext uri="{FF2B5EF4-FFF2-40B4-BE49-F238E27FC236}">
                    <a16:creationId xmlns:a16="http://schemas.microsoft.com/office/drawing/2014/main" id="{A48A0502-3181-4EA6-B05D-9B8465647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" y="2028"/>
                <a:ext cx="63" cy="131"/>
              </a:xfrm>
              <a:custGeom>
                <a:avLst/>
                <a:gdLst>
                  <a:gd name="T0" fmla="*/ 445 w 445"/>
                  <a:gd name="T1" fmla="*/ 915 h 915"/>
                  <a:gd name="T2" fmla="*/ 432 w 445"/>
                  <a:gd name="T3" fmla="*/ 773 h 915"/>
                  <a:gd name="T4" fmla="*/ 338 w 445"/>
                  <a:gd name="T5" fmla="*/ 725 h 915"/>
                  <a:gd name="T6" fmla="*/ 403 w 445"/>
                  <a:gd name="T7" fmla="*/ 601 h 915"/>
                  <a:gd name="T8" fmla="*/ 0 w 445"/>
                  <a:gd name="T9" fmla="*/ 250 h 915"/>
                  <a:gd name="T10" fmla="*/ 64 w 445"/>
                  <a:gd name="T11" fmla="*/ 125 h 915"/>
                  <a:gd name="T12" fmla="*/ 83 w 445"/>
                  <a:gd name="T13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5" h="915">
                    <a:moveTo>
                      <a:pt x="445" y="915"/>
                    </a:moveTo>
                    <a:lnTo>
                      <a:pt x="432" y="773"/>
                    </a:lnTo>
                    <a:lnTo>
                      <a:pt x="338" y="725"/>
                    </a:lnTo>
                    <a:lnTo>
                      <a:pt x="403" y="601"/>
                    </a:lnTo>
                    <a:lnTo>
                      <a:pt x="0" y="250"/>
                    </a:lnTo>
                    <a:lnTo>
                      <a:pt x="64" y="125"/>
                    </a:lnTo>
                    <a:lnTo>
                      <a:pt x="8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0" name="Freeform 1549">
                <a:extLst>
                  <a:ext uri="{FF2B5EF4-FFF2-40B4-BE49-F238E27FC236}">
                    <a16:creationId xmlns:a16="http://schemas.microsoft.com/office/drawing/2014/main" id="{0E207080-E7A7-4592-999E-F6F086B5C6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" y="2004"/>
                <a:ext cx="38" cy="38"/>
              </a:xfrm>
              <a:custGeom>
                <a:avLst/>
                <a:gdLst>
                  <a:gd name="T0" fmla="*/ 241 w 266"/>
                  <a:gd name="T1" fmla="*/ 263 h 263"/>
                  <a:gd name="T2" fmla="*/ 125 w 266"/>
                  <a:gd name="T3" fmla="*/ 158 h 263"/>
                  <a:gd name="T4" fmla="*/ 47 w 266"/>
                  <a:gd name="T5" fmla="*/ 157 h 263"/>
                  <a:gd name="T6" fmla="*/ 0 w 266"/>
                  <a:gd name="T7" fmla="*/ 94 h 263"/>
                  <a:gd name="T8" fmla="*/ 2 w 266"/>
                  <a:gd name="T9" fmla="*/ 0 h 263"/>
                  <a:gd name="T10" fmla="*/ 190 w 266"/>
                  <a:gd name="T11" fmla="*/ 18 h 263"/>
                  <a:gd name="T12" fmla="*/ 174 w 266"/>
                  <a:gd name="T13" fmla="*/ 81 h 263"/>
                  <a:gd name="T14" fmla="*/ 266 w 266"/>
                  <a:gd name="T15" fmla="*/ 191 h 263"/>
                  <a:gd name="T16" fmla="*/ 254 w 266"/>
                  <a:gd name="T17" fmla="*/ 246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6" h="263">
                    <a:moveTo>
                      <a:pt x="241" y="263"/>
                    </a:moveTo>
                    <a:lnTo>
                      <a:pt x="125" y="158"/>
                    </a:lnTo>
                    <a:lnTo>
                      <a:pt x="47" y="157"/>
                    </a:lnTo>
                    <a:lnTo>
                      <a:pt x="0" y="94"/>
                    </a:lnTo>
                    <a:lnTo>
                      <a:pt x="2" y="0"/>
                    </a:lnTo>
                    <a:lnTo>
                      <a:pt x="190" y="18"/>
                    </a:lnTo>
                    <a:lnTo>
                      <a:pt x="174" y="81"/>
                    </a:lnTo>
                    <a:lnTo>
                      <a:pt x="266" y="191"/>
                    </a:lnTo>
                    <a:lnTo>
                      <a:pt x="254" y="2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1" name="Freeform 1550">
                <a:extLst>
                  <a:ext uri="{FF2B5EF4-FFF2-40B4-BE49-F238E27FC236}">
                    <a16:creationId xmlns:a16="http://schemas.microsoft.com/office/drawing/2014/main" id="{66A61CEF-4C50-44AA-BEF8-EEE5ACEA0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2" y="2007"/>
                <a:ext cx="36" cy="44"/>
              </a:xfrm>
              <a:custGeom>
                <a:avLst/>
                <a:gdLst>
                  <a:gd name="T0" fmla="*/ 0 w 254"/>
                  <a:gd name="T1" fmla="*/ 306 h 306"/>
                  <a:gd name="T2" fmla="*/ 93 w 254"/>
                  <a:gd name="T3" fmla="*/ 296 h 306"/>
                  <a:gd name="T4" fmla="*/ 254 w 254"/>
                  <a:gd name="T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4" h="306">
                    <a:moveTo>
                      <a:pt x="0" y="306"/>
                    </a:moveTo>
                    <a:lnTo>
                      <a:pt x="93" y="296"/>
                    </a:lnTo>
                    <a:lnTo>
                      <a:pt x="25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2" name="Freeform 1551">
                <a:extLst>
                  <a:ext uri="{FF2B5EF4-FFF2-40B4-BE49-F238E27FC236}">
                    <a16:creationId xmlns:a16="http://schemas.microsoft.com/office/drawing/2014/main" id="{67F325AD-052B-4B8C-BA8F-043A6C595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2051"/>
                <a:ext cx="2" cy="38"/>
              </a:xfrm>
              <a:custGeom>
                <a:avLst/>
                <a:gdLst>
                  <a:gd name="T0" fmla="*/ 12 w 12"/>
                  <a:gd name="T1" fmla="*/ 262 h 262"/>
                  <a:gd name="T2" fmla="*/ 0 w 12"/>
                  <a:gd name="T3" fmla="*/ 1 h 262"/>
                  <a:gd name="T4" fmla="*/ 9 w 12"/>
                  <a:gd name="T5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62">
                    <a:moveTo>
                      <a:pt x="12" y="262"/>
                    </a:moveTo>
                    <a:lnTo>
                      <a:pt x="0" y="1"/>
                    </a:lnTo>
                    <a:lnTo>
                      <a:pt x="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3" name="Freeform 1552">
                <a:extLst>
                  <a:ext uri="{FF2B5EF4-FFF2-40B4-BE49-F238E27FC236}">
                    <a16:creationId xmlns:a16="http://schemas.microsoft.com/office/drawing/2014/main" id="{8E04184C-E51D-438C-A192-962484C98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0" y="2116"/>
                <a:ext cx="34" cy="20"/>
              </a:xfrm>
              <a:custGeom>
                <a:avLst/>
                <a:gdLst>
                  <a:gd name="T0" fmla="*/ 157 w 235"/>
                  <a:gd name="T1" fmla="*/ 48 h 142"/>
                  <a:gd name="T2" fmla="*/ 235 w 235"/>
                  <a:gd name="T3" fmla="*/ 96 h 142"/>
                  <a:gd name="T4" fmla="*/ 109 w 235"/>
                  <a:gd name="T5" fmla="*/ 142 h 142"/>
                  <a:gd name="T6" fmla="*/ 0 w 235"/>
                  <a:gd name="T7" fmla="*/ 61 h 142"/>
                  <a:gd name="T8" fmla="*/ 80 w 235"/>
                  <a:gd name="T9" fmla="*/ 0 h 142"/>
                  <a:gd name="T10" fmla="*/ 137 w 235"/>
                  <a:gd name="T11" fmla="*/ 3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" h="142">
                    <a:moveTo>
                      <a:pt x="157" y="48"/>
                    </a:moveTo>
                    <a:lnTo>
                      <a:pt x="235" y="96"/>
                    </a:lnTo>
                    <a:lnTo>
                      <a:pt x="109" y="142"/>
                    </a:lnTo>
                    <a:lnTo>
                      <a:pt x="0" y="61"/>
                    </a:lnTo>
                    <a:lnTo>
                      <a:pt x="80" y="0"/>
                    </a:lnTo>
                    <a:lnTo>
                      <a:pt x="137" y="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4" name="Freeform 1553">
                <a:extLst>
                  <a:ext uri="{FF2B5EF4-FFF2-40B4-BE49-F238E27FC236}">
                    <a16:creationId xmlns:a16="http://schemas.microsoft.com/office/drawing/2014/main" id="{646B5EBE-90B0-46C5-AEBF-E37D69862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" y="2130"/>
                <a:ext cx="180" cy="49"/>
              </a:xfrm>
              <a:custGeom>
                <a:avLst/>
                <a:gdLst>
                  <a:gd name="T0" fmla="*/ 1257 w 1257"/>
                  <a:gd name="T1" fmla="*/ 0 h 348"/>
                  <a:gd name="T2" fmla="*/ 1194 w 1257"/>
                  <a:gd name="T3" fmla="*/ 62 h 348"/>
                  <a:gd name="T4" fmla="*/ 1223 w 1257"/>
                  <a:gd name="T5" fmla="*/ 203 h 348"/>
                  <a:gd name="T6" fmla="*/ 1128 w 1257"/>
                  <a:gd name="T7" fmla="*/ 264 h 348"/>
                  <a:gd name="T8" fmla="*/ 1066 w 1257"/>
                  <a:gd name="T9" fmla="*/ 201 h 348"/>
                  <a:gd name="T10" fmla="*/ 987 w 1257"/>
                  <a:gd name="T11" fmla="*/ 247 h 348"/>
                  <a:gd name="T12" fmla="*/ 879 w 1257"/>
                  <a:gd name="T13" fmla="*/ 183 h 348"/>
                  <a:gd name="T14" fmla="*/ 390 w 1257"/>
                  <a:gd name="T15" fmla="*/ 348 h 348"/>
                  <a:gd name="T16" fmla="*/ 330 w 1257"/>
                  <a:gd name="T17" fmla="*/ 206 h 348"/>
                  <a:gd name="T18" fmla="*/ 252 w 1257"/>
                  <a:gd name="T19" fmla="*/ 126 h 348"/>
                  <a:gd name="T20" fmla="*/ 141 w 1257"/>
                  <a:gd name="T21" fmla="*/ 204 h 348"/>
                  <a:gd name="T22" fmla="*/ 0 w 1257"/>
                  <a:gd name="T23" fmla="*/ 20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57" h="348">
                    <a:moveTo>
                      <a:pt x="1257" y="0"/>
                    </a:moveTo>
                    <a:lnTo>
                      <a:pt x="1194" y="62"/>
                    </a:lnTo>
                    <a:lnTo>
                      <a:pt x="1223" y="203"/>
                    </a:lnTo>
                    <a:lnTo>
                      <a:pt x="1128" y="264"/>
                    </a:lnTo>
                    <a:lnTo>
                      <a:pt x="1066" y="201"/>
                    </a:lnTo>
                    <a:lnTo>
                      <a:pt x="987" y="247"/>
                    </a:lnTo>
                    <a:lnTo>
                      <a:pt x="879" y="183"/>
                    </a:lnTo>
                    <a:lnTo>
                      <a:pt x="390" y="348"/>
                    </a:lnTo>
                    <a:lnTo>
                      <a:pt x="330" y="206"/>
                    </a:lnTo>
                    <a:lnTo>
                      <a:pt x="252" y="126"/>
                    </a:lnTo>
                    <a:lnTo>
                      <a:pt x="141" y="204"/>
                    </a:lnTo>
                    <a:lnTo>
                      <a:pt x="0" y="2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5" name="Freeform 1554">
                <a:extLst>
                  <a:ext uri="{FF2B5EF4-FFF2-40B4-BE49-F238E27FC236}">
                    <a16:creationId xmlns:a16="http://schemas.microsoft.com/office/drawing/2014/main" id="{CC1EBBAB-C7D8-4982-A029-13C6469D4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4" y="2159"/>
                <a:ext cx="31" cy="102"/>
              </a:xfrm>
              <a:custGeom>
                <a:avLst/>
                <a:gdLst>
                  <a:gd name="T0" fmla="*/ 111 w 214"/>
                  <a:gd name="T1" fmla="*/ 0 h 720"/>
                  <a:gd name="T2" fmla="*/ 0 w 214"/>
                  <a:gd name="T3" fmla="*/ 108 h 720"/>
                  <a:gd name="T4" fmla="*/ 92 w 214"/>
                  <a:gd name="T5" fmla="*/ 250 h 720"/>
                  <a:gd name="T6" fmla="*/ 90 w 214"/>
                  <a:gd name="T7" fmla="*/ 407 h 720"/>
                  <a:gd name="T8" fmla="*/ 214 w 214"/>
                  <a:gd name="T9" fmla="*/ 487 h 720"/>
                  <a:gd name="T10" fmla="*/ 54 w 214"/>
                  <a:gd name="T11" fmla="*/ 72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4" h="720">
                    <a:moveTo>
                      <a:pt x="111" y="0"/>
                    </a:moveTo>
                    <a:lnTo>
                      <a:pt x="0" y="108"/>
                    </a:lnTo>
                    <a:lnTo>
                      <a:pt x="92" y="250"/>
                    </a:lnTo>
                    <a:lnTo>
                      <a:pt x="90" y="407"/>
                    </a:lnTo>
                    <a:lnTo>
                      <a:pt x="214" y="487"/>
                    </a:lnTo>
                    <a:lnTo>
                      <a:pt x="54" y="7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6" name="Freeform 1555">
                <a:extLst>
                  <a:ext uri="{FF2B5EF4-FFF2-40B4-BE49-F238E27FC236}">
                    <a16:creationId xmlns:a16="http://schemas.microsoft.com/office/drawing/2014/main" id="{CBE07143-E012-4AB8-B558-09DC358EC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1" y="2092"/>
                <a:ext cx="101" cy="169"/>
              </a:xfrm>
              <a:custGeom>
                <a:avLst/>
                <a:gdLst>
                  <a:gd name="T0" fmla="*/ 709 w 709"/>
                  <a:gd name="T1" fmla="*/ 1189 h 1189"/>
                  <a:gd name="T2" fmla="*/ 601 w 709"/>
                  <a:gd name="T3" fmla="*/ 1109 h 1189"/>
                  <a:gd name="T4" fmla="*/ 509 w 709"/>
                  <a:gd name="T5" fmla="*/ 935 h 1189"/>
                  <a:gd name="T6" fmla="*/ 465 w 709"/>
                  <a:gd name="T7" fmla="*/ 700 h 1189"/>
                  <a:gd name="T8" fmla="*/ 218 w 709"/>
                  <a:gd name="T9" fmla="*/ 414 h 1189"/>
                  <a:gd name="T10" fmla="*/ 190 w 709"/>
                  <a:gd name="T11" fmla="*/ 210 h 1189"/>
                  <a:gd name="T12" fmla="*/ 0 w 709"/>
                  <a:gd name="T13" fmla="*/ 0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9" h="1189">
                    <a:moveTo>
                      <a:pt x="709" y="1189"/>
                    </a:moveTo>
                    <a:lnTo>
                      <a:pt x="601" y="1109"/>
                    </a:lnTo>
                    <a:lnTo>
                      <a:pt x="509" y="935"/>
                    </a:lnTo>
                    <a:lnTo>
                      <a:pt x="465" y="700"/>
                    </a:lnTo>
                    <a:lnTo>
                      <a:pt x="218" y="414"/>
                    </a:lnTo>
                    <a:lnTo>
                      <a:pt x="190" y="21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7" name="Freeform 1556">
                <a:extLst>
                  <a:ext uri="{FF2B5EF4-FFF2-40B4-BE49-F238E27FC236}">
                    <a16:creationId xmlns:a16="http://schemas.microsoft.com/office/drawing/2014/main" id="{60CBB4D5-D570-4E8A-AE48-5DEFC3D9C0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261"/>
                <a:ext cx="111" cy="48"/>
              </a:xfrm>
              <a:custGeom>
                <a:avLst/>
                <a:gdLst>
                  <a:gd name="T0" fmla="*/ 779 w 779"/>
                  <a:gd name="T1" fmla="*/ 325 h 336"/>
                  <a:gd name="T2" fmla="*/ 450 w 779"/>
                  <a:gd name="T3" fmla="*/ 336 h 336"/>
                  <a:gd name="T4" fmla="*/ 312 w 779"/>
                  <a:gd name="T5" fmla="*/ 98 h 336"/>
                  <a:gd name="T6" fmla="*/ 31 w 779"/>
                  <a:gd name="T7" fmla="*/ 16 h 336"/>
                  <a:gd name="T8" fmla="*/ 0 w 779"/>
                  <a:gd name="T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9" h="336">
                    <a:moveTo>
                      <a:pt x="779" y="325"/>
                    </a:moveTo>
                    <a:lnTo>
                      <a:pt x="450" y="336"/>
                    </a:lnTo>
                    <a:lnTo>
                      <a:pt x="312" y="98"/>
                    </a:lnTo>
                    <a:lnTo>
                      <a:pt x="31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8" name="Freeform 1557">
                <a:extLst>
                  <a:ext uri="{FF2B5EF4-FFF2-40B4-BE49-F238E27FC236}">
                    <a16:creationId xmlns:a16="http://schemas.microsoft.com/office/drawing/2014/main" id="{21CF58D3-35D2-4850-99E8-423787DB0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6" y="2024"/>
                <a:ext cx="64" cy="6"/>
              </a:xfrm>
              <a:custGeom>
                <a:avLst/>
                <a:gdLst>
                  <a:gd name="T0" fmla="*/ 0 w 454"/>
                  <a:gd name="T1" fmla="*/ 0 h 37"/>
                  <a:gd name="T2" fmla="*/ 188 w 454"/>
                  <a:gd name="T3" fmla="*/ 34 h 37"/>
                  <a:gd name="T4" fmla="*/ 454 w 454"/>
                  <a:gd name="T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4" h="37">
                    <a:moveTo>
                      <a:pt x="0" y="0"/>
                    </a:moveTo>
                    <a:lnTo>
                      <a:pt x="188" y="34"/>
                    </a:lnTo>
                    <a:lnTo>
                      <a:pt x="454" y="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9" name="Freeform 1558">
                <a:extLst>
                  <a:ext uri="{FF2B5EF4-FFF2-40B4-BE49-F238E27FC236}">
                    <a16:creationId xmlns:a16="http://schemas.microsoft.com/office/drawing/2014/main" id="{BA59F5AB-9F0A-44E0-95B9-54F0A5EAF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" y="2057"/>
                <a:ext cx="87" cy="73"/>
              </a:xfrm>
              <a:custGeom>
                <a:avLst/>
                <a:gdLst>
                  <a:gd name="T0" fmla="*/ 0 w 605"/>
                  <a:gd name="T1" fmla="*/ 0 h 510"/>
                  <a:gd name="T2" fmla="*/ 62 w 605"/>
                  <a:gd name="T3" fmla="*/ 17 h 510"/>
                  <a:gd name="T4" fmla="*/ 109 w 605"/>
                  <a:gd name="T5" fmla="*/ 95 h 510"/>
                  <a:gd name="T6" fmla="*/ 106 w 605"/>
                  <a:gd name="T7" fmla="*/ 284 h 510"/>
                  <a:gd name="T8" fmla="*/ 373 w 605"/>
                  <a:gd name="T9" fmla="*/ 287 h 510"/>
                  <a:gd name="T10" fmla="*/ 605 w 605"/>
                  <a:gd name="T11" fmla="*/ 416 h 510"/>
                  <a:gd name="T12" fmla="*/ 604 w 605"/>
                  <a:gd name="T13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5" h="510">
                    <a:moveTo>
                      <a:pt x="0" y="0"/>
                    </a:moveTo>
                    <a:lnTo>
                      <a:pt x="62" y="17"/>
                    </a:lnTo>
                    <a:lnTo>
                      <a:pt x="109" y="95"/>
                    </a:lnTo>
                    <a:lnTo>
                      <a:pt x="106" y="284"/>
                    </a:lnTo>
                    <a:lnTo>
                      <a:pt x="373" y="287"/>
                    </a:lnTo>
                    <a:lnTo>
                      <a:pt x="605" y="416"/>
                    </a:lnTo>
                    <a:lnTo>
                      <a:pt x="604" y="5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0" name="Freeform 1559">
                <a:extLst>
                  <a:ext uri="{FF2B5EF4-FFF2-40B4-BE49-F238E27FC236}">
                    <a16:creationId xmlns:a16="http://schemas.microsoft.com/office/drawing/2014/main" id="{30BDD932-ADD3-49BA-9AB0-7CC964C24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" y="2119"/>
                <a:ext cx="38" cy="49"/>
              </a:xfrm>
              <a:custGeom>
                <a:avLst/>
                <a:gdLst>
                  <a:gd name="T0" fmla="*/ 0 w 266"/>
                  <a:gd name="T1" fmla="*/ 76 h 345"/>
                  <a:gd name="T2" fmla="*/ 78 w 266"/>
                  <a:gd name="T3" fmla="*/ 109 h 345"/>
                  <a:gd name="T4" fmla="*/ 174 w 266"/>
                  <a:gd name="T5" fmla="*/ 0 h 345"/>
                  <a:gd name="T6" fmla="*/ 266 w 266"/>
                  <a:gd name="T7" fmla="*/ 111 h 345"/>
                  <a:gd name="T8" fmla="*/ 219 w 266"/>
                  <a:gd name="T9" fmla="*/ 157 h 345"/>
                  <a:gd name="T10" fmla="*/ 231 w 266"/>
                  <a:gd name="T11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" h="345">
                    <a:moveTo>
                      <a:pt x="0" y="76"/>
                    </a:moveTo>
                    <a:lnTo>
                      <a:pt x="78" y="109"/>
                    </a:lnTo>
                    <a:lnTo>
                      <a:pt x="174" y="0"/>
                    </a:lnTo>
                    <a:lnTo>
                      <a:pt x="266" y="111"/>
                    </a:lnTo>
                    <a:lnTo>
                      <a:pt x="219" y="157"/>
                    </a:lnTo>
                    <a:lnTo>
                      <a:pt x="231" y="3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1" name="Freeform 1560">
                <a:extLst>
                  <a:ext uri="{FF2B5EF4-FFF2-40B4-BE49-F238E27FC236}">
                    <a16:creationId xmlns:a16="http://schemas.microsoft.com/office/drawing/2014/main" id="{9AC9A584-DB20-45CD-994F-3C7414C02E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" y="2004"/>
                <a:ext cx="73" cy="53"/>
              </a:xfrm>
              <a:custGeom>
                <a:avLst/>
                <a:gdLst>
                  <a:gd name="T0" fmla="*/ 505 w 505"/>
                  <a:gd name="T1" fmla="*/ 145 h 373"/>
                  <a:gd name="T2" fmla="*/ 256 w 505"/>
                  <a:gd name="T3" fmla="*/ 0 h 373"/>
                  <a:gd name="T4" fmla="*/ 20 w 505"/>
                  <a:gd name="T5" fmla="*/ 59 h 373"/>
                  <a:gd name="T6" fmla="*/ 0 w 505"/>
                  <a:gd name="T7" fmla="*/ 372 h 373"/>
                  <a:gd name="T8" fmla="*/ 0 w 505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5" h="373">
                    <a:moveTo>
                      <a:pt x="505" y="145"/>
                    </a:moveTo>
                    <a:lnTo>
                      <a:pt x="256" y="0"/>
                    </a:lnTo>
                    <a:lnTo>
                      <a:pt x="20" y="59"/>
                    </a:lnTo>
                    <a:lnTo>
                      <a:pt x="0" y="372"/>
                    </a:lnTo>
                    <a:lnTo>
                      <a:pt x="0" y="37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2" name="Freeform 1561">
                <a:extLst>
                  <a:ext uri="{FF2B5EF4-FFF2-40B4-BE49-F238E27FC236}">
                    <a16:creationId xmlns:a16="http://schemas.microsoft.com/office/drawing/2014/main" id="{1556CAED-859E-45C5-83C9-4AF3D0B7A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" y="2014"/>
                <a:ext cx="35" cy="43"/>
              </a:xfrm>
              <a:custGeom>
                <a:avLst/>
                <a:gdLst>
                  <a:gd name="T0" fmla="*/ 247 w 247"/>
                  <a:gd name="T1" fmla="*/ 301 h 301"/>
                  <a:gd name="T2" fmla="*/ 138 w 247"/>
                  <a:gd name="T3" fmla="*/ 268 h 301"/>
                  <a:gd name="T4" fmla="*/ 47 w 247"/>
                  <a:gd name="T5" fmla="*/ 1 h 301"/>
                  <a:gd name="T6" fmla="*/ 0 w 247"/>
                  <a:gd name="T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" h="301">
                    <a:moveTo>
                      <a:pt x="247" y="301"/>
                    </a:moveTo>
                    <a:lnTo>
                      <a:pt x="138" y="268"/>
                    </a:lnTo>
                    <a:lnTo>
                      <a:pt x="47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3" name="Freeform 1562">
                <a:extLst>
                  <a:ext uri="{FF2B5EF4-FFF2-40B4-BE49-F238E27FC236}">
                    <a16:creationId xmlns:a16="http://schemas.microsoft.com/office/drawing/2014/main" id="{1BCC2515-64E9-4BE7-8E18-1F25E713B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3" y="2145"/>
                <a:ext cx="67" cy="31"/>
              </a:xfrm>
              <a:custGeom>
                <a:avLst/>
                <a:gdLst>
                  <a:gd name="T0" fmla="*/ 474 w 474"/>
                  <a:gd name="T1" fmla="*/ 0 h 217"/>
                  <a:gd name="T2" fmla="*/ 331 w 474"/>
                  <a:gd name="T3" fmla="*/ 45 h 217"/>
                  <a:gd name="T4" fmla="*/ 313 w 474"/>
                  <a:gd name="T5" fmla="*/ 217 h 217"/>
                  <a:gd name="T6" fmla="*/ 0 w 474"/>
                  <a:gd name="T7" fmla="*/ 16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4" h="217">
                    <a:moveTo>
                      <a:pt x="474" y="0"/>
                    </a:moveTo>
                    <a:lnTo>
                      <a:pt x="331" y="45"/>
                    </a:lnTo>
                    <a:lnTo>
                      <a:pt x="313" y="217"/>
                    </a:lnTo>
                    <a:lnTo>
                      <a:pt x="0" y="1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4" name="Freeform 1563">
                <a:extLst>
                  <a:ext uri="{FF2B5EF4-FFF2-40B4-BE49-F238E27FC236}">
                    <a16:creationId xmlns:a16="http://schemas.microsoft.com/office/drawing/2014/main" id="{65151AA5-986A-4B9C-A1D8-E9B1DB8FE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" y="2168"/>
                <a:ext cx="112" cy="140"/>
              </a:xfrm>
              <a:custGeom>
                <a:avLst/>
                <a:gdLst>
                  <a:gd name="T0" fmla="*/ 779 w 779"/>
                  <a:gd name="T1" fmla="*/ 0 h 978"/>
                  <a:gd name="T2" fmla="*/ 509 w 779"/>
                  <a:gd name="T3" fmla="*/ 295 h 978"/>
                  <a:gd name="T4" fmla="*/ 491 w 779"/>
                  <a:gd name="T5" fmla="*/ 436 h 978"/>
                  <a:gd name="T6" fmla="*/ 0 w 779"/>
                  <a:gd name="T7" fmla="*/ 789 h 978"/>
                  <a:gd name="T8" fmla="*/ 13 w 779"/>
                  <a:gd name="T9" fmla="*/ 97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9" h="978">
                    <a:moveTo>
                      <a:pt x="779" y="0"/>
                    </a:moveTo>
                    <a:lnTo>
                      <a:pt x="509" y="295"/>
                    </a:lnTo>
                    <a:lnTo>
                      <a:pt x="491" y="436"/>
                    </a:lnTo>
                    <a:lnTo>
                      <a:pt x="0" y="789"/>
                    </a:lnTo>
                    <a:lnTo>
                      <a:pt x="13" y="9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5" name="Line 1564">
                <a:extLst>
                  <a:ext uri="{FF2B5EF4-FFF2-40B4-BE49-F238E27FC236}">
                    <a16:creationId xmlns:a16="http://schemas.microsoft.com/office/drawing/2014/main" id="{396614C6-7A79-4F1B-BD91-BD1A6FB17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230" y="1694"/>
                <a:ext cx="60" cy="1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6" name="Freeform 1565">
                <a:extLst>
                  <a:ext uri="{FF2B5EF4-FFF2-40B4-BE49-F238E27FC236}">
                    <a16:creationId xmlns:a16="http://schemas.microsoft.com/office/drawing/2014/main" id="{018EAEA8-C3D3-439A-BA5A-35B270975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2296"/>
                <a:ext cx="118" cy="30"/>
              </a:xfrm>
              <a:custGeom>
                <a:avLst/>
                <a:gdLst>
                  <a:gd name="T0" fmla="*/ 820 w 820"/>
                  <a:gd name="T1" fmla="*/ 210 h 210"/>
                  <a:gd name="T2" fmla="*/ 649 w 820"/>
                  <a:gd name="T3" fmla="*/ 130 h 210"/>
                  <a:gd name="T4" fmla="*/ 398 w 820"/>
                  <a:gd name="T5" fmla="*/ 142 h 210"/>
                  <a:gd name="T6" fmla="*/ 368 w 820"/>
                  <a:gd name="T7" fmla="*/ 0 h 210"/>
                  <a:gd name="T8" fmla="*/ 0 w 820"/>
                  <a:gd name="T9" fmla="*/ 13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0" h="210">
                    <a:moveTo>
                      <a:pt x="820" y="210"/>
                    </a:moveTo>
                    <a:lnTo>
                      <a:pt x="649" y="130"/>
                    </a:lnTo>
                    <a:lnTo>
                      <a:pt x="398" y="142"/>
                    </a:lnTo>
                    <a:lnTo>
                      <a:pt x="368" y="0"/>
                    </a:lnTo>
                    <a:lnTo>
                      <a:pt x="0" y="13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7" name="Freeform 1566">
                <a:extLst>
                  <a:ext uri="{FF2B5EF4-FFF2-40B4-BE49-F238E27FC236}">
                    <a16:creationId xmlns:a16="http://schemas.microsoft.com/office/drawing/2014/main" id="{ED53DB24-6876-416D-8746-FA074E727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" y="2340"/>
                <a:ext cx="33" cy="94"/>
              </a:xfrm>
              <a:custGeom>
                <a:avLst/>
                <a:gdLst>
                  <a:gd name="T0" fmla="*/ 0 w 233"/>
                  <a:gd name="T1" fmla="*/ 0 h 660"/>
                  <a:gd name="T2" fmla="*/ 125 w 233"/>
                  <a:gd name="T3" fmla="*/ 33 h 660"/>
                  <a:gd name="T4" fmla="*/ 233 w 233"/>
                  <a:gd name="T5" fmla="*/ 160 h 660"/>
                  <a:gd name="T6" fmla="*/ 215 w 233"/>
                  <a:gd name="T7" fmla="*/ 349 h 660"/>
                  <a:gd name="T8" fmla="*/ 151 w 233"/>
                  <a:gd name="T9" fmla="*/ 426 h 660"/>
                  <a:gd name="T10" fmla="*/ 164 w 233"/>
                  <a:gd name="T11" fmla="*/ 567 h 660"/>
                  <a:gd name="T12" fmla="*/ 85 w 233"/>
                  <a:gd name="T13" fmla="*/ 66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3" h="660">
                    <a:moveTo>
                      <a:pt x="0" y="0"/>
                    </a:moveTo>
                    <a:lnTo>
                      <a:pt x="125" y="33"/>
                    </a:lnTo>
                    <a:lnTo>
                      <a:pt x="233" y="160"/>
                    </a:lnTo>
                    <a:lnTo>
                      <a:pt x="215" y="349"/>
                    </a:lnTo>
                    <a:lnTo>
                      <a:pt x="151" y="426"/>
                    </a:lnTo>
                    <a:lnTo>
                      <a:pt x="164" y="567"/>
                    </a:lnTo>
                    <a:lnTo>
                      <a:pt x="85" y="66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8" name="Freeform 1567">
                <a:extLst>
                  <a:ext uri="{FF2B5EF4-FFF2-40B4-BE49-F238E27FC236}">
                    <a16:creationId xmlns:a16="http://schemas.microsoft.com/office/drawing/2014/main" id="{5E05509E-186E-4A33-B377-D8B86A1BF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" y="2315"/>
                <a:ext cx="4" cy="25"/>
              </a:xfrm>
              <a:custGeom>
                <a:avLst/>
                <a:gdLst>
                  <a:gd name="T0" fmla="*/ 29 w 29"/>
                  <a:gd name="T1" fmla="*/ 176 h 176"/>
                  <a:gd name="T2" fmla="*/ 0 w 29"/>
                  <a:gd name="T3" fmla="*/ 19 h 176"/>
                  <a:gd name="T4" fmla="*/ 0 w 29"/>
                  <a:gd name="T5" fmla="*/ 4 h 176"/>
                  <a:gd name="T6" fmla="*/ 10 w 29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176">
                    <a:moveTo>
                      <a:pt x="29" y="176"/>
                    </a:moveTo>
                    <a:lnTo>
                      <a:pt x="0" y="19"/>
                    </a:lnTo>
                    <a:lnTo>
                      <a:pt x="0" y="4"/>
                    </a:lnTo>
                    <a:lnTo>
                      <a:pt x="1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9" name="Freeform 1568">
                <a:extLst>
                  <a:ext uri="{FF2B5EF4-FFF2-40B4-BE49-F238E27FC236}">
                    <a16:creationId xmlns:a16="http://schemas.microsoft.com/office/drawing/2014/main" id="{751DB8EE-0BCF-4901-A84C-E6B53AEE2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" y="2308"/>
                <a:ext cx="46" cy="11"/>
              </a:xfrm>
              <a:custGeom>
                <a:avLst/>
                <a:gdLst>
                  <a:gd name="T0" fmla="*/ 323 w 323"/>
                  <a:gd name="T1" fmla="*/ 47 h 80"/>
                  <a:gd name="T2" fmla="*/ 251 w 323"/>
                  <a:gd name="T3" fmla="*/ 3 h 80"/>
                  <a:gd name="T4" fmla="*/ 156 w 323"/>
                  <a:gd name="T5" fmla="*/ 80 h 80"/>
                  <a:gd name="T6" fmla="*/ 62 w 323"/>
                  <a:gd name="T7" fmla="*/ 78 h 80"/>
                  <a:gd name="T8" fmla="*/ 0 w 323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80">
                    <a:moveTo>
                      <a:pt x="323" y="47"/>
                    </a:moveTo>
                    <a:lnTo>
                      <a:pt x="251" y="3"/>
                    </a:lnTo>
                    <a:lnTo>
                      <a:pt x="156" y="80"/>
                    </a:lnTo>
                    <a:lnTo>
                      <a:pt x="62" y="7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0" name="Freeform 1569">
                <a:extLst>
                  <a:ext uri="{FF2B5EF4-FFF2-40B4-BE49-F238E27FC236}">
                    <a16:creationId xmlns:a16="http://schemas.microsoft.com/office/drawing/2014/main" id="{494C5234-E88E-4AFE-869D-3ADCA8FC4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1" y="2340"/>
                <a:ext cx="78" cy="42"/>
              </a:xfrm>
              <a:custGeom>
                <a:avLst/>
                <a:gdLst>
                  <a:gd name="T0" fmla="*/ 542 w 546"/>
                  <a:gd name="T1" fmla="*/ 238 h 288"/>
                  <a:gd name="T2" fmla="*/ 546 w 546"/>
                  <a:gd name="T3" fmla="*/ 242 h 288"/>
                  <a:gd name="T4" fmla="*/ 498 w 546"/>
                  <a:gd name="T5" fmla="*/ 288 h 288"/>
                  <a:gd name="T6" fmla="*/ 171 w 546"/>
                  <a:gd name="T7" fmla="*/ 158 h 288"/>
                  <a:gd name="T8" fmla="*/ 45 w 546"/>
                  <a:gd name="T9" fmla="*/ 141 h 288"/>
                  <a:gd name="T10" fmla="*/ 0 w 546"/>
                  <a:gd name="T11" fmla="*/ 78 h 288"/>
                  <a:gd name="T12" fmla="*/ 47 w 546"/>
                  <a:gd name="T13" fmla="*/ 0 h 288"/>
                  <a:gd name="T14" fmla="*/ 142 w 546"/>
                  <a:gd name="T15" fmla="*/ 1 h 288"/>
                  <a:gd name="T16" fmla="*/ 187 w 546"/>
                  <a:gd name="T17" fmla="*/ 81 h 288"/>
                  <a:gd name="T18" fmla="*/ 297 w 546"/>
                  <a:gd name="T19" fmla="*/ 129 h 288"/>
                  <a:gd name="T20" fmla="*/ 438 w 546"/>
                  <a:gd name="T21" fmla="*/ 115 h 288"/>
                  <a:gd name="T22" fmla="*/ 525 w 546"/>
                  <a:gd name="T23" fmla="*/ 21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6" h="288">
                    <a:moveTo>
                      <a:pt x="542" y="238"/>
                    </a:moveTo>
                    <a:lnTo>
                      <a:pt x="546" y="242"/>
                    </a:lnTo>
                    <a:lnTo>
                      <a:pt x="498" y="288"/>
                    </a:lnTo>
                    <a:lnTo>
                      <a:pt x="171" y="158"/>
                    </a:lnTo>
                    <a:lnTo>
                      <a:pt x="45" y="141"/>
                    </a:lnTo>
                    <a:lnTo>
                      <a:pt x="0" y="78"/>
                    </a:lnTo>
                    <a:lnTo>
                      <a:pt x="47" y="0"/>
                    </a:lnTo>
                    <a:lnTo>
                      <a:pt x="142" y="1"/>
                    </a:lnTo>
                    <a:lnTo>
                      <a:pt x="187" y="81"/>
                    </a:lnTo>
                    <a:lnTo>
                      <a:pt x="297" y="129"/>
                    </a:lnTo>
                    <a:lnTo>
                      <a:pt x="438" y="115"/>
                    </a:lnTo>
                    <a:lnTo>
                      <a:pt x="525" y="21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1" name="Freeform 1570">
                <a:extLst>
                  <a:ext uri="{FF2B5EF4-FFF2-40B4-BE49-F238E27FC236}">
                    <a16:creationId xmlns:a16="http://schemas.microsoft.com/office/drawing/2014/main" id="{259EC917-0B78-49B1-AC85-D6C016AAD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6" y="2374"/>
                <a:ext cx="38" cy="60"/>
              </a:xfrm>
              <a:custGeom>
                <a:avLst/>
                <a:gdLst>
                  <a:gd name="T0" fmla="*/ 269 w 269"/>
                  <a:gd name="T1" fmla="*/ 417 h 417"/>
                  <a:gd name="T2" fmla="*/ 7 w 269"/>
                  <a:gd name="T3" fmla="*/ 100 h 417"/>
                  <a:gd name="T4" fmla="*/ 0 w 269"/>
                  <a:gd name="T5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9" h="417">
                    <a:moveTo>
                      <a:pt x="269" y="417"/>
                    </a:moveTo>
                    <a:lnTo>
                      <a:pt x="7" y="10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2" name="Freeform 1571">
                <a:extLst>
                  <a:ext uri="{FF2B5EF4-FFF2-40B4-BE49-F238E27FC236}">
                    <a16:creationId xmlns:a16="http://schemas.microsoft.com/office/drawing/2014/main" id="{D8FE9BD2-ABC7-4DA2-9489-4BFB74C5E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" y="2340"/>
                <a:ext cx="27" cy="32"/>
              </a:xfrm>
              <a:custGeom>
                <a:avLst/>
                <a:gdLst>
                  <a:gd name="T0" fmla="*/ 5 w 190"/>
                  <a:gd name="T1" fmla="*/ 223 h 223"/>
                  <a:gd name="T2" fmla="*/ 0 w 190"/>
                  <a:gd name="T3" fmla="*/ 154 h 223"/>
                  <a:gd name="T4" fmla="*/ 190 w 190"/>
                  <a:gd name="T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" h="223">
                    <a:moveTo>
                      <a:pt x="5" y="223"/>
                    </a:moveTo>
                    <a:lnTo>
                      <a:pt x="0" y="154"/>
                    </a:lnTo>
                    <a:lnTo>
                      <a:pt x="19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3" name="Freeform 1572">
                <a:extLst>
                  <a:ext uri="{FF2B5EF4-FFF2-40B4-BE49-F238E27FC236}">
                    <a16:creationId xmlns:a16="http://schemas.microsoft.com/office/drawing/2014/main" id="{E4D811AB-1142-47D6-A3E8-985740D9B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2428"/>
                <a:ext cx="58" cy="90"/>
              </a:xfrm>
              <a:custGeom>
                <a:avLst/>
                <a:gdLst>
                  <a:gd name="T0" fmla="*/ 400 w 401"/>
                  <a:gd name="T1" fmla="*/ 530 h 630"/>
                  <a:gd name="T2" fmla="*/ 399 w 401"/>
                  <a:gd name="T3" fmla="*/ 600 h 630"/>
                  <a:gd name="T4" fmla="*/ 336 w 401"/>
                  <a:gd name="T5" fmla="*/ 630 h 630"/>
                  <a:gd name="T6" fmla="*/ 291 w 401"/>
                  <a:gd name="T7" fmla="*/ 504 h 630"/>
                  <a:gd name="T8" fmla="*/ 198 w 401"/>
                  <a:gd name="T9" fmla="*/ 377 h 630"/>
                  <a:gd name="T10" fmla="*/ 74 w 401"/>
                  <a:gd name="T11" fmla="*/ 313 h 630"/>
                  <a:gd name="T12" fmla="*/ 75 w 401"/>
                  <a:gd name="T13" fmla="*/ 234 h 630"/>
                  <a:gd name="T14" fmla="*/ 0 w 401"/>
                  <a:gd name="T15" fmla="*/ 45 h 630"/>
                  <a:gd name="T16" fmla="*/ 62 w 401"/>
                  <a:gd name="T17" fmla="*/ 0 h 630"/>
                  <a:gd name="T18" fmla="*/ 125 w 401"/>
                  <a:gd name="T19" fmla="*/ 47 h 630"/>
                  <a:gd name="T20" fmla="*/ 186 w 401"/>
                  <a:gd name="T21" fmla="*/ 142 h 630"/>
                  <a:gd name="T22" fmla="*/ 280 w 401"/>
                  <a:gd name="T23" fmla="*/ 159 h 630"/>
                  <a:gd name="T24" fmla="*/ 401 w 401"/>
                  <a:gd name="T25" fmla="*/ 443 h 630"/>
                  <a:gd name="T26" fmla="*/ 401 w 401"/>
                  <a:gd name="T27" fmla="*/ 507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1" h="630">
                    <a:moveTo>
                      <a:pt x="400" y="530"/>
                    </a:moveTo>
                    <a:lnTo>
                      <a:pt x="399" y="600"/>
                    </a:lnTo>
                    <a:lnTo>
                      <a:pt x="336" y="630"/>
                    </a:lnTo>
                    <a:lnTo>
                      <a:pt x="291" y="504"/>
                    </a:lnTo>
                    <a:lnTo>
                      <a:pt x="198" y="377"/>
                    </a:lnTo>
                    <a:lnTo>
                      <a:pt x="74" y="313"/>
                    </a:lnTo>
                    <a:lnTo>
                      <a:pt x="75" y="234"/>
                    </a:lnTo>
                    <a:lnTo>
                      <a:pt x="0" y="45"/>
                    </a:lnTo>
                    <a:lnTo>
                      <a:pt x="62" y="0"/>
                    </a:lnTo>
                    <a:lnTo>
                      <a:pt x="125" y="47"/>
                    </a:lnTo>
                    <a:lnTo>
                      <a:pt x="186" y="142"/>
                    </a:lnTo>
                    <a:lnTo>
                      <a:pt x="280" y="159"/>
                    </a:lnTo>
                    <a:lnTo>
                      <a:pt x="401" y="443"/>
                    </a:lnTo>
                    <a:lnTo>
                      <a:pt x="401" y="5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4" name="Freeform 1573">
                <a:extLst>
                  <a:ext uri="{FF2B5EF4-FFF2-40B4-BE49-F238E27FC236}">
                    <a16:creationId xmlns:a16="http://schemas.microsoft.com/office/drawing/2014/main" id="{078079CD-C810-4277-91A3-7A290E8BF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6" y="2513"/>
                <a:ext cx="57" cy="105"/>
              </a:xfrm>
              <a:custGeom>
                <a:avLst/>
                <a:gdLst>
                  <a:gd name="T0" fmla="*/ 401 w 401"/>
                  <a:gd name="T1" fmla="*/ 734 h 734"/>
                  <a:gd name="T2" fmla="*/ 262 w 401"/>
                  <a:gd name="T3" fmla="*/ 591 h 734"/>
                  <a:gd name="T4" fmla="*/ 91 w 401"/>
                  <a:gd name="T5" fmla="*/ 479 h 734"/>
                  <a:gd name="T6" fmla="*/ 15 w 401"/>
                  <a:gd name="T7" fmla="*/ 321 h 734"/>
                  <a:gd name="T8" fmla="*/ 0 w 401"/>
                  <a:gd name="T9" fmla="*/ 243 h 734"/>
                  <a:gd name="T10" fmla="*/ 142 w 401"/>
                  <a:gd name="T11" fmla="*/ 214 h 734"/>
                  <a:gd name="T12" fmla="*/ 210 w 401"/>
                  <a:gd name="T13" fmla="*/ 0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1" h="734">
                    <a:moveTo>
                      <a:pt x="401" y="734"/>
                    </a:moveTo>
                    <a:lnTo>
                      <a:pt x="262" y="591"/>
                    </a:lnTo>
                    <a:lnTo>
                      <a:pt x="91" y="479"/>
                    </a:lnTo>
                    <a:lnTo>
                      <a:pt x="15" y="321"/>
                    </a:lnTo>
                    <a:lnTo>
                      <a:pt x="0" y="243"/>
                    </a:lnTo>
                    <a:lnTo>
                      <a:pt x="142" y="214"/>
                    </a:lnTo>
                    <a:lnTo>
                      <a:pt x="21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5" name="Freeform 1574">
                <a:extLst>
                  <a:ext uri="{FF2B5EF4-FFF2-40B4-BE49-F238E27FC236}">
                    <a16:creationId xmlns:a16="http://schemas.microsoft.com/office/drawing/2014/main" id="{75241E0C-5F71-4D57-88B4-3856C054A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" y="2440"/>
                <a:ext cx="52" cy="136"/>
              </a:xfrm>
              <a:custGeom>
                <a:avLst/>
                <a:gdLst>
                  <a:gd name="T0" fmla="*/ 366 w 366"/>
                  <a:gd name="T1" fmla="*/ 0 h 953"/>
                  <a:gd name="T2" fmla="*/ 300 w 366"/>
                  <a:gd name="T3" fmla="*/ 203 h 953"/>
                  <a:gd name="T4" fmla="*/ 173 w 366"/>
                  <a:gd name="T5" fmla="*/ 311 h 953"/>
                  <a:gd name="T6" fmla="*/ 32 w 366"/>
                  <a:gd name="T7" fmla="*/ 293 h 953"/>
                  <a:gd name="T8" fmla="*/ 0 w 366"/>
                  <a:gd name="T9" fmla="*/ 371 h 953"/>
                  <a:gd name="T10" fmla="*/ 109 w 366"/>
                  <a:gd name="T11" fmla="*/ 467 h 953"/>
                  <a:gd name="T12" fmla="*/ 219 w 366"/>
                  <a:gd name="T13" fmla="*/ 469 h 953"/>
                  <a:gd name="T14" fmla="*/ 358 w 366"/>
                  <a:gd name="T15" fmla="*/ 612 h 953"/>
                  <a:gd name="T16" fmla="*/ 340 w 366"/>
                  <a:gd name="T17" fmla="*/ 674 h 953"/>
                  <a:gd name="T18" fmla="*/ 183 w 366"/>
                  <a:gd name="T19" fmla="*/ 703 h 953"/>
                  <a:gd name="T20" fmla="*/ 149 w 366"/>
                  <a:gd name="T21" fmla="*/ 953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6" h="953">
                    <a:moveTo>
                      <a:pt x="366" y="0"/>
                    </a:moveTo>
                    <a:lnTo>
                      <a:pt x="300" y="203"/>
                    </a:lnTo>
                    <a:lnTo>
                      <a:pt x="173" y="311"/>
                    </a:lnTo>
                    <a:lnTo>
                      <a:pt x="32" y="293"/>
                    </a:lnTo>
                    <a:lnTo>
                      <a:pt x="0" y="371"/>
                    </a:lnTo>
                    <a:lnTo>
                      <a:pt x="109" y="467"/>
                    </a:lnTo>
                    <a:lnTo>
                      <a:pt x="219" y="469"/>
                    </a:lnTo>
                    <a:lnTo>
                      <a:pt x="358" y="612"/>
                    </a:lnTo>
                    <a:lnTo>
                      <a:pt x="340" y="674"/>
                    </a:lnTo>
                    <a:lnTo>
                      <a:pt x="183" y="703"/>
                    </a:lnTo>
                    <a:lnTo>
                      <a:pt x="149" y="9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6" name="Freeform 1575">
                <a:extLst>
                  <a:ext uri="{FF2B5EF4-FFF2-40B4-BE49-F238E27FC236}">
                    <a16:creationId xmlns:a16="http://schemas.microsoft.com/office/drawing/2014/main" id="{D877221E-DA05-49F2-8EDD-93818485B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2433"/>
                <a:ext cx="124" cy="51"/>
              </a:xfrm>
              <a:custGeom>
                <a:avLst/>
                <a:gdLst>
                  <a:gd name="T0" fmla="*/ 0 w 866"/>
                  <a:gd name="T1" fmla="*/ 260 h 357"/>
                  <a:gd name="T2" fmla="*/ 220 w 866"/>
                  <a:gd name="T3" fmla="*/ 263 h 357"/>
                  <a:gd name="T4" fmla="*/ 266 w 866"/>
                  <a:gd name="T5" fmla="*/ 357 h 357"/>
                  <a:gd name="T6" fmla="*/ 506 w 866"/>
                  <a:gd name="T7" fmla="*/ 0 h 357"/>
                  <a:gd name="T8" fmla="*/ 866 w 866"/>
                  <a:gd name="T9" fmla="*/ 5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357">
                    <a:moveTo>
                      <a:pt x="0" y="260"/>
                    </a:moveTo>
                    <a:lnTo>
                      <a:pt x="220" y="263"/>
                    </a:lnTo>
                    <a:lnTo>
                      <a:pt x="266" y="357"/>
                    </a:lnTo>
                    <a:lnTo>
                      <a:pt x="506" y="0"/>
                    </a:lnTo>
                    <a:lnTo>
                      <a:pt x="866" y="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7" name="Freeform 1576">
                <a:extLst>
                  <a:ext uri="{FF2B5EF4-FFF2-40B4-BE49-F238E27FC236}">
                    <a16:creationId xmlns:a16="http://schemas.microsoft.com/office/drawing/2014/main" id="{7BFFEAEF-1B87-4AF0-8D21-294CE6F4C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2434"/>
                <a:ext cx="20" cy="36"/>
              </a:xfrm>
              <a:custGeom>
                <a:avLst/>
                <a:gdLst>
                  <a:gd name="T0" fmla="*/ 106 w 142"/>
                  <a:gd name="T1" fmla="*/ 251 h 251"/>
                  <a:gd name="T2" fmla="*/ 0 w 142"/>
                  <a:gd name="T3" fmla="*/ 92 h 251"/>
                  <a:gd name="T4" fmla="*/ 141 w 142"/>
                  <a:gd name="T5" fmla="*/ 94 h 251"/>
                  <a:gd name="T6" fmla="*/ 142 w 142"/>
                  <a:gd name="T7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251">
                    <a:moveTo>
                      <a:pt x="106" y="251"/>
                    </a:moveTo>
                    <a:lnTo>
                      <a:pt x="0" y="92"/>
                    </a:lnTo>
                    <a:lnTo>
                      <a:pt x="141" y="94"/>
                    </a:lnTo>
                    <a:lnTo>
                      <a:pt x="14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8" name="Line 1577">
                <a:extLst>
                  <a:ext uri="{FF2B5EF4-FFF2-40B4-BE49-F238E27FC236}">
                    <a16:creationId xmlns:a16="http://schemas.microsoft.com/office/drawing/2014/main" id="{015BB48D-DA48-4F10-8301-E8755D0183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86" y="2470"/>
                <a:ext cx="13" cy="4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9" name="Freeform 1578">
                <a:extLst>
                  <a:ext uri="{FF2B5EF4-FFF2-40B4-BE49-F238E27FC236}">
                    <a16:creationId xmlns:a16="http://schemas.microsoft.com/office/drawing/2014/main" id="{1975B9B8-DC4B-43A5-BD52-984B4F632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" y="2576"/>
                <a:ext cx="79" cy="42"/>
              </a:xfrm>
              <a:custGeom>
                <a:avLst/>
                <a:gdLst>
                  <a:gd name="T0" fmla="*/ 553 w 553"/>
                  <a:gd name="T1" fmla="*/ 0 h 290"/>
                  <a:gd name="T2" fmla="*/ 395 w 553"/>
                  <a:gd name="T3" fmla="*/ 77 h 290"/>
                  <a:gd name="T4" fmla="*/ 362 w 553"/>
                  <a:gd name="T5" fmla="*/ 186 h 290"/>
                  <a:gd name="T6" fmla="*/ 126 w 553"/>
                  <a:gd name="T7" fmla="*/ 276 h 290"/>
                  <a:gd name="T8" fmla="*/ 0 w 553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3" h="290">
                    <a:moveTo>
                      <a:pt x="553" y="0"/>
                    </a:moveTo>
                    <a:lnTo>
                      <a:pt x="395" y="77"/>
                    </a:lnTo>
                    <a:lnTo>
                      <a:pt x="362" y="186"/>
                    </a:lnTo>
                    <a:lnTo>
                      <a:pt x="126" y="276"/>
                    </a:lnTo>
                    <a:lnTo>
                      <a:pt x="0" y="29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0" name="Freeform 1579">
                <a:extLst>
                  <a:ext uri="{FF2B5EF4-FFF2-40B4-BE49-F238E27FC236}">
                    <a16:creationId xmlns:a16="http://schemas.microsoft.com/office/drawing/2014/main" id="{89B21838-55B6-4620-AF17-448A8DF50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" y="2618"/>
                <a:ext cx="85" cy="120"/>
              </a:xfrm>
              <a:custGeom>
                <a:avLst/>
                <a:gdLst>
                  <a:gd name="T0" fmla="*/ 599 w 599"/>
                  <a:gd name="T1" fmla="*/ 839 h 839"/>
                  <a:gd name="T2" fmla="*/ 370 w 599"/>
                  <a:gd name="T3" fmla="*/ 413 h 839"/>
                  <a:gd name="T4" fmla="*/ 325 w 599"/>
                  <a:gd name="T5" fmla="*/ 286 h 839"/>
                  <a:gd name="T6" fmla="*/ 45 w 599"/>
                  <a:gd name="T7" fmla="*/ 95 h 839"/>
                  <a:gd name="T8" fmla="*/ 31 w 599"/>
                  <a:gd name="T9" fmla="*/ 32 h 839"/>
                  <a:gd name="T10" fmla="*/ 0 w 599"/>
                  <a:gd name="T11" fmla="*/ 0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9" h="839">
                    <a:moveTo>
                      <a:pt x="599" y="839"/>
                    </a:moveTo>
                    <a:lnTo>
                      <a:pt x="370" y="413"/>
                    </a:lnTo>
                    <a:lnTo>
                      <a:pt x="325" y="286"/>
                    </a:lnTo>
                    <a:lnTo>
                      <a:pt x="45" y="95"/>
                    </a:lnTo>
                    <a:lnTo>
                      <a:pt x="31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1" name="Freeform 1580">
                <a:extLst>
                  <a:ext uri="{FF2B5EF4-FFF2-40B4-BE49-F238E27FC236}">
                    <a16:creationId xmlns:a16="http://schemas.microsoft.com/office/drawing/2014/main" id="{C89C6349-74FA-41B3-8730-6231F76DC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5" y="2640"/>
                <a:ext cx="171" cy="288"/>
              </a:xfrm>
              <a:custGeom>
                <a:avLst/>
                <a:gdLst>
                  <a:gd name="T0" fmla="*/ 0 w 1200"/>
                  <a:gd name="T1" fmla="*/ 2017 h 2017"/>
                  <a:gd name="T2" fmla="*/ 293 w 1200"/>
                  <a:gd name="T3" fmla="*/ 124 h 2017"/>
                  <a:gd name="T4" fmla="*/ 405 w 1200"/>
                  <a:gd name="T5" fmla="*/ 0 h 2017"/>
                  <a:gd name="T6" fmla="*/ 667 w 1200"/>
                  <a:gd name="T7" fmla="*/ 318 h 2017"/>
                  <a:gd name="T8" fmla="*/ 838 w 1200"/>
                  <a:gd name="T9" fmla="*/ 414 h 2017"/>
                  <a:gd name="T10" fmla="*/ 1036 w 1200"/>
                  <a:gd name="T11" fmla="*/ 824 h 2017"/>
                  <a:gd name="T12" fmla="*/ 1047 w 1200"/>
                  <a:gd name="T13" fmla="*/ 1154 h 2017"/>
                  <a:gd name="T14" fmla="*/ 1200 w 1200"/>
                  <a:gd name="T15" fmla="*/ 1392 h 2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0" h="2017">
                    <a:moveTo>
                      <a:pt x="0" y="2017"/>
                    </a:moveTo>
                    <a:lnTo>
                      <a:pt x="293" y="124"/>
                    </a:lnTo>
                    <a:lnTo>
                      <a:pt x="405" y="0"/>
                    </a:lnTo>
                    <a:lnTo>
                      <a:pt x="667" y="318"/>
                    </a:lnTo>
                    <a:lnTo>
                      <a:pt x="838" y="414"/>
                    </a:lnTo>
                    <a:lnTo>
                      <a:pt x="1036" y="824"/>
                    </a:lnTo>
                    <a:lnTo>
                      <a:pt x="1047" y="1154"/>
                    </a:lnTo>
                    <a:lnTo>
                      <a:pt x="1200" y="13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2" name="Freeform 1581">
                <a:extLst>
                  <a:ext uri="{FF2B5EF4-FFF2-40B4-BE49-F238E27FC236}">
                    <a16:creationId xmlns:a16="http://schemas.microsoft.com/office/drawing/2014/main" id="{A30C6310-0E00-4324-AC7E-021467110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2738"/>
                <a:ext cx="24" cy="101"/>
              </a:xfrm>
              <a:custGeom>
                <a:avLst/>
                <a:gdLst>
                  <a:gd name="T0" fmla="*/ 53 w 166"/>
                  <a:gd name="T1" fmla="*/ 707 h 707"/>
                  <a:gd name="T2" fmla="*/ 8 w 166"/>
                  <a:gd name="T3" fmla="*/ 502 h 707"/>
                  <a:gd name="T4" fmla="*/ 166 w 166"/>
                  <a:gd name="T5" fmla="*/ 520 h 707"/>
                  <a:gd name="T6" fmla="*/ 27 w 166"/>
                  <a:gd name="T7" fmla="*/ 361 h 707"/>
                  <a:gd name="T8" fmla="*/ 0 w 166"/>
                  <a:gd name="T9" fmla="*/ 0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707">
                    <a:moveTo>
                      <a:pt x="53" y="707"/>
                    </a:moveTo>
                    <a:lnTo>
                      <a:pt x="8" y="502"/>
                    </a:lnTo>
                    <a:lnTo>
                      <a:pt x="166" y="520"/>
                    </a:lnTo>
                    <a:lnTo>
                      <a:pt x="27" y="36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3" name="Freeform 1582">
                <a:extLst>
                  <a:ext uri="{FF2B5EF4-FFF2-40B4-BE49-F238E27FC236}">
                    <a16:creationId xmlns:a16="http://schemas.microsoft.com/office/drawing/2014/main" id="{23376F4C-D855-49A0-9FD7-9AF4BFDA0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" y="2874"/>
                <a:ext cx="74" cy="45"/>
              </a:xfrm>
              <a:custGeom>
                <a:avLst/>
                <a:gdLst>
                  <a:gd name="T0" fmla="*/ 518 w 518"/>
                  <a:gd name="T1" fmla="*/ 317 h 317"/>
                  <a:gd name="T2" fmla="*/ 439 w 518"/>
                  <a:gd name="T3" fmla="*/ 300 h 317"/>
                  <a:gd name="T4" fmla="*/ 504 w 518"/>
                  <a:gd name="T5" fmla="*/ 207 h 317"/>
                  <a:gd name="T6" fmla="*/ 350 w 518"/>
                  <a:gd name="T7" fmla="*/ 33 h 317"/>
                  <a:gd name="T8" fmla="*/ 287 w 518"/>
                  <a:gd name="T9" fmla="*/ 0 h 317"/>
                  <a:gd name="T10" fmla="*/ 224 w 518"/>
                  <a:gd name="T11" fmla="*/ 46 h 317"/>
                  <a:gd name="T12" fmla="*/ 191 w 518"/>
                  <a:gd name="T13" fmla="*/ 124 h 317"/>
                  <a:gd name="T14" fmla="*/ 129 w 518"/>
                  <a:gd name="T15" fmla="*/ 107 h 317"/>
                  <a:gd name="T16" fmla="*/ 81 w 518"/>
                  <a:gd name="T17" fmla="*/ 201 h 317"/>
                  <a:gd name="T18" fmla="*/ 0 w 518"/>
                  <a:gd name="T19" fmla="*/ 31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8" h="317">
                    <a:moveTo>
                      <a:pt x="518" y="317"/>
                    </a:moveTo>
                    <a:lnTo>
                      <a:pt x="439" y="300"/>
                    </a:lnTo>
                    <a:lnTo>
                      <a:pt x="504" y="207"/>
                    </a:lnTo>
                    <a:lnTo>
                      <a:pt x="350" y="33"/>
                    </a:lnTo>
                    <a:lnTo>
                      <a:pt x="287" y="0"/>
                    </a:lnTo>
                    <a:lnTo>
                      <a:pt x="224" y="46"/>
                    </a:lnTo>
                    <a:lnTo>
                      <a:pt x="191" y="124"/>
                    </a:lnTo>
                    <a:lnTo>
                      <a:pt x="129" y="107"/>
                    </a:lnTo>
                    <a:lnTo>
                      <a:pt x="81" y="201"/>
                    </a:lnTo>
                    <a:lnTo>
                      <a:pt x="0" y="3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4" name="Freeform 1583">
                <a:extLst>
                  <a:ext uri="{FF2B5EF4-FFF2-40B4-BE49-F238E27FC236}">
                    <a16:creationId xmlns:a16="http://schemas.microsoft.com/office/drawing/2014/main" id="{92AC95F0-7BC8-4829-A6B4-6BC559C4E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6" y="2918"/>
                <a:ext cx="20" cy="45"/>
              </a:xfrm>
              <a:custGeom>
                <a:avLst/>
                <a:gdLst>
                  <a:gd name="T0" fmla="*/ 48 w 138"/>
                  <a:gd name="T1" fmla="*/ 0 h 314"/>
                  <a:gd name="T2" fmla="*/ 0 w 138"/>
                  <a:gd name="T3" fmla="*/ 125 h 314"/>
                  <a:gd name="T4" fmla="*/ 45 w 138"/>
                  <a:gd name="T5" fmla="*/ 266 h 314"/>
                  <a:gd name="T6" fmla="*/ 138 w 138"/>
                  <a:gd name="T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314">
                    <a:moveTo>
                      <a:pt x="48" y="0"/>
                    </a:moveTo>
                    <a:lnTo>
                      <a:pt x="0" y="125"/>
                    </a:lnTo>
                    <a:lnTo>
                      <a:pt x="45" y="266"/>
                    </a:lnTo>
                    <a:lnTo>
                      <a:pt x="138" y="3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5" name="Freeform 1584">
                <a:extLst>
                  <a:ext uri="{FF2B5EF4-FFF2-40B4-BE49-F238E27FC236}">
                    <a16:creationId xmlns:a16="http://schemas.microsoft.com/office/drawing/2014/main" id="{F292850F-6142-4EF0-9A16-02D22F03F0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2960"/>
                <a:ext cx="54" cy="32"/>
              </a:xfrm>
              <a:custGeom>
                <a:avLst/>
                <a:gdLst>
                  <a:gd name="T0" fmla="*/ 378 w 378"/>
                  <a:gd name="T1" fmla="*/ 0 h 230"/>
                  <a:gd name="T2" fmla="*/ 283 w 378"/>
                  <a:gd name="T3" fmla="*/ 61 h 230"/>
                  <a:gd name="T4" fmla="*/ 203 w 378"/>
                  <a:gd name="T5" fmla="*/ 201 h 230"/>
                  <a:gd name="T6" fmla="*/ 77 w 378"/>
                  <a:gd name="T7" fmla="*/ 230 h 230"/>
                  <a:gd name="T8" fmla="*/ 0 w 378"/>
                  <a:gd name="T9" fmla="*/ 18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230">
                    <a:moveTo>
                      <a:pt x="378" y="0"/>
                    </a:moveTo>
                    <a:lnTo>
                      <a:pt x="283" y="61"/>
                    </a:lnTo>
                    <a:lnTo>
                      <a:pt x="203" y="201"/>
                    </a:lnTo>
                    <a:lnTo>
                      <a:pt x="77" y="230"/>
                    </a:lnTo>
                    <a:lnTo>
                      <a:pt x="0" y="1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6" name="Freeform 1585">
                <a:extLst>
                  <a:ext uri="{FF2B5EF4-FFF2-40B4-BE49-F238E27FC236}">
                    <a16:creationId xmlns:a16="http://schemas.microsoft.com/office/drawing/2014/main" id="{363E1E1E-CFEC-4E5C-820B-BA19A8DB1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6" y="2935"/>
                <a:ext cx="65" cy="28"/>
              </a:xfrm>
              <a:custGeom>
                <a:avLst/>
                <a:gdLst>
                  <a:gd name="T0" fmla="*/ 0 w 457"/>
                  <a:gd name="T1" fmla="*/ 198 h 198"/>
                  <a:gd name="T2" fmla="*/ 157 w 457"/>
                  <a:gd name="T3" fmla="*/ 169 h 198"/>
                  <a:gd name="T4" fmla="*/ 205 w 457"/>
                  <a:gd name="T5" fmla="*/ 138 h 198"/>
                  <a:gd name="T6" fmla="*/ 221 w 457"/>
                  <a:gd name="T7" fmla="*/ 45 h 198"/>
                  <a:gd name="T8" fmla="*/ 457 w 457"/>
                  <a:gd name="T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198">
                    <a:moveTo>
                      <a:pt x="0" y="198"/>
                    </a:moveTo>
                    <a:lnTo>
                      <a:pt x="157" y="169"/>
                    </a:lnTo>
                    <a:lnTo>
                      <a:pt x="205" y="138"/>
                    </a:lnTo>
                    <a:lnTo>
                      <a:pt x="221" y="45"/>
                    </a:lnTo>
                    <a:lnTo>
                      <a:pt x="45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7" name="Freeform 1586">
                <a:extLst>
                  <a:ext uri="{FF2B5EF4-FFF2-40B4-BE49-F238E27FC236}">
                    <a16:creationId xmlns:a16="http://schemas.microsoft.com/office/drawing/2014/main" id="{7D9F5990-3DE2-492F-9204-B40CDBD7D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6" y="2963"/>
                <a:ext cx="18" cy="23"/>
              </a:xfrm>
              <a:custGeom>
                <a:avLst/>
                <a:gdLst>
                  <a:gd name="T0" fmla="*/ 0 w 124"/>
                  <a:gd name="T1" fmla="*/ 0 h 159"/>
                  <a:gd name="T2" fmla="*/ 30 w 124"/>
                  <a:gd name="T3" fmla="*/ 79 h 159"/>
                  <a:gd name="T4" fmla="*/ 124 w 124"/>
                  <a:gd name="T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4" h="159">
                    <a:moveTo>
                      <a:pt x="0" y="0"/>
                    </a:moveTo>
                    <a:lnTo>
                      <a:pt x="30" y="79"/>
                    </a:lnTo>
                    <a:lnTo>
                      <a:pt x="124" y="1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8" name="Freeform 1587">
                <a:extLst>
                  <a:ext uri="{FF2B5EF4-FFF2-40B4-BE49-F238E27FC236}">
                    <a16:creationId xmlns:a16="http://schemas.microsoft.com/office/drawing/2014/main" id="{7F6321AE-108C-4ADC-B25E-5E7D41AD5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5" y="2917"/>
                <a:ext cx="98" cy="11"/>
              </a:xfrm>
              <a:custGeom>
                <a:avLst/>
                <a:gdLst>
                  <a:gd name="T0" fmla="*/ 690 w 690"/>
                  <a:gd name="T1" fmla="*/ 5 h 73"/>
                  <a:gd name="T2" fmla="*/ 486 w 690"/>
                  <a:gd name="T3" fmla="*/ 64 h 73"/>
                  <a:gd name="T4" fmla="*/ 377 w 690"/>
                  <a:gd name="T5" fmla="*/ 0 h 73"/>
                  <a:gd name="T6" fmla="*/ 313 w 690"/>
                  <a:gd name="T7" fmla="*/ 62 h 73"/>
                  <a:gd name="T8" fmla="*/ 0 w 690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0" h="73">
                    <a:moveTo>
                      <a:pt x="690" y="5"/>
                    </a:moveTo>
                    <a:lnTo>
                      <a:pt x="486" y="64"/>
                    </a:lnTo>
                    <a:lnTo>
                      <a:pt x="377" y="0"/>
                    </a:lnTo>
                    <a:lnTo>
                      <a:pt x="313" y="62"/>
                    </a:lnTo>
                    <a:lnTo>
                      <a:pt x="0" y="7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9" name="Freeform 1588">
                <a:extLst>
                  <a:ext uri="{FF2B5EF4-FFF2-40B4-BE49-F238E27FC236}">
                    <a16:creationId xmlns:a16="http://schemas.microsoft.com/office/drawing/2014/main" id="{F602962E-43EB-4F32-BEE9-B33F1AFF7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2928"/>
                <a:ext cx="74" cy="139"/>
              </a:xfrm>
              <a:custGeom>
                <a:avLst/>
                <a:gdLst>
                  <a:gd name="T0" fmla="*/ 0 w 524"/>
                  <a:gd name="T1" fmla="*/ 971 h 971"/>
                  <a:gd name="T2" fmla="*/ 101 w 524"/>
                  <a:gd name="T3" fmla="*/ 533 h 971"/>
                  <a:gd name="T4" fmla="*/ 164 w 524"/>
                  <a:gd name="T5" fmla="*/ 488 h 971"/>
                  <a:gd name="T6" fmla="*/ 524 w 524"/>
                  <a:gd name="T7" fmla="*/ 524 h 971"/>
                  <a:gd name="T8" fmla="*/ 200 w 524"/>
                  <a:gd name="T9" fmla="*/ 189 h 971"/>
                  <a:gd name="T10" fmla="*/ 54 w 524"/>
                  <a:gd name="T11" fmla="*/ 517 h 971"/>
                  <a:gd name="T12" fmla="*/ 6 w 524"/>
                  <a:gd name="T13" fmla="*/ 532 h 971"/>
                  <a:gd name="T14" fmla="*/ 77 w 524"/>
                  <a:gd name="T15" fmla="*/ 0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971">
                    <a:moveTo>
                      <a:pt x="0" y="971"/>
                    </a:moveTo>
                    <a:lnTo>
                      <a:pt x="101" y="533"/>
                    </a:lnTo>
                    <a:lnTo>
                      <a:pt x="164" y="488"/>
                    </a:lnTo>
                    <a:lnTo>
                      <a:pt x="524" y="524"/>
                    </a:lnTo>
                    <a:lnTo>
                      <a:pt x="200" y="189"/>
                    </a:lnTo>
                    <a:lnTo>
                      <a:pt x="54" y="517"/>
                    </a:lnTo>
                    <a:lnTo>
                      <a:pt x="6" y="532"/>
                    </a:lnTo>
                    <a:lnTo>
                      <a:pt x="7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0" name="Freeform 1589">
                <a:extLst>
                  <a:ext uri="{FF2B5EF4-FFF2-40B4-BE49-F238E27FC236}">
                    <a16:creationId xmlns:a16="http://schemas.microsoft.com/office/drawing/2014/main" id="{3A7FF9FE-E436-428E-8A0A-2AF3FE712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3051"/>
                <a:ext cx="62" cy="16"/>
              </a:xfrm>
              <a:custGeom>
                <a:avLst/>
                <a:gdLst>
                  <a:gd name="T0" fmla="*/ 440 w 440"/>
                  <a:gd name="T1" fmla="*/ 50 h 106"/>
                  <a:gd name="T2" fmla="*/ 300 w 440"/>
                  <a:gd name="T3" fmla="*/ 0 h 106"/>
                  <a:gd name="T4" fmla="*/ 0 w 440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0" h="106">
                    <a:moveTo>
                      <a:pt x="440" y="50"/>
                    </a:moveTo>
                    <a:lnTo>
                      <a:pt x="300" y="0"/>
                    </a:lnTo>
                    <a:lnTo>
                      <a:pt x="0" y="10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1" name="Freeform 1590">
                <a:extLst>
                  <a:ext uri="{FF2B5EF4-FFF2-40B4-BE49-F238E27FC236}">
                    <a16:creationId xmlns:a16="http://schemas.microsoft.com/office/drawing/2014/main" id="{1866090B-1E20-47F8-8A6B-7856EA26D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6" y="2986"/>
                <a:ext cx="78" cy="73"/>
              </a:xfrm>
              <a:custGeom>
                <a:avLst/>
                <a:gdLst>
                  <a:gd name="T0" fmla="*/ 541 w 541"/>
                  <a:gd name="T1" fmla="*/ 0 h 510"/>
                  <a:gd name="T2" fmla="*/ 445 w 541"/>
                  <a:gd name="T3" fmla="*/ 77 h 510"/>
                  <a:gd name="T4" fmla="*/ 443 w 541"/>
                  <a:gd name="T5" fmla="*/ 218 h 510"/>
                  <a:gd name="T6" fmla="*/ 302 w 541"/>
                  <a:gd name="T7" fmla="*/ 247 h 510"/>
                  <a:gd name="T8" fmla="*/ 254 w 541"/>
                  <a:gd name="T9" fmla="*/ 341 h 510"/>
                  <a:gd name="T10" fmla="*/ 1 w 541"/>
                  <a:gd name="T11" fmla="*/ 509 h 510"/>
                  <a:gd name="T12" fmla="*/ 0 w 541"/>
                  <a:gd name="T13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510">
                    <a:moveTo>
                      <a:pt x="541" y="0"/>
                    </a:moveTo>
                    <a:lnTo>
                      <a:pt x="445" y="77"/>
                    </a:lnTo>
                    <a:lnTo>
                      <a:pt x="443" y="218"/>
                    </a:lnTo>
                    <a:lnTo>
                      <a:pt x="302" y="247"/>
                    </a:lnTo>
                    <a:lnTo>
                      <a:pt x="254" y="341"/>
                    </a:lnTo>
                    <a:lnTo>
                      <a:pt x="1" y="509"/>
                    </a:lnTo>
                    <a:lnTo>
                      <a:pt x="0" y="51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2" name="Freeform 1591">
                <a:extLst>
                  <a:ext uri="{FF2B5EF4-FFF2-40B4-BE49-F238E27FC236}">
                    <a16:creationId xmlns:a16="http://schemas.microsoft.com/office/drawing/2014/main" id="{86A4B9E6-838F-46A7-9968-8F43EBC8E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3059"/>
                <a:ext cx="251" cy="132"/>
              </a:xfrm>
              <a:custGeom>
                <a:avLst/>
                <a:gdLst>
                  <a:gd name="T0" fmla="*/ 1761 w 1761"/>
                  <a:gd name="T1" fmla="*/ 839 h 928"/>
                  <a:gd name="T2" fmla="*/ 1685 w 1761"/>
                  <a:gd name="T3" fmla="*/ 728 h 928"/>
                  <a:gd name="T4" fmla="*/ 1575 w 1761"/>
                  <a:gd name="T5" fmla="*/ 711 h 928"/>
                  <a:gd name="T6" fmla="*/ 1557 w 1761"/>
                  <a:gd name="T7" fmla="*/ 914 h 928"/>
                  <a:gd name="T8" fmla="*/ 1369 w 1761"/>
                  <a:gd name="T9" fmla="*/ 928 h 928"/>
                  <a:gd name="T10" fmla="*/ 1230 w 1761"/>
                  <a:gd name="T11" fmla="*/ 816 h 928"/>
                  <a:gd name="T12" fmla="*/ 1215 w 1761"/>
                  <a:gd name="T13" fmla="*/ 675 h 928"/>
                  <a:gd name="T14" fmla="*/ 784 w 1761"/>
                  <a:gd name="T15" fmla="*/ 151 h 928"/>
                  <a:gd name="T16" fmla="*/ 0 w 1761"/>
                  <a:gd name="T17" fmla="*/ 203 h 928"/>
                  <a:gd name="T18" fmla="*/ 111 w 1761"/>
                  <a:gd name="T19" fmla="*/ 32 h 928"/>
                  <a:gd name="T20" fmla="*/ 18 w 1761"/>
                  <a:gd name="T21" fmla="*/ 0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61" h="928">
                    <a:moveTo>
                      <a:pt x="1761" y="839"/>
                    </a:moveTo>
                    <a:lnTo>
                      <a:pt x="1685" y="728"/>
                    </a:lnTo>
                    <a:lnTo>
                      <a:pt x="1575" y="711"/>
                    </a:lnTo>
                    <a:lnTo>
                      <a:pt x="1557" y="914"/>
                    </a:lnTo>
                    <a:lnTo>
                      <a:pt x="1369" y="928"/>
                    </a:lnTo>
                    <a:lnTo>
                      <a:pt x="1230" y="816"/>
                    </a:lnTo>
                    <a:lnTo>
                      <a:pt x="1215" y="675"/>
                    </a:lnTo>
                    <a:lnTo>
                      <a:pt x="784" y="151"/>
                    </a:lnTo>
                    <a:lnTo>
                      <a:pt x="0" y="203"/>
                    </a:lnTo>
                    <a:lnTo>
                      <a:pt x="111" y="32"/>
                    </a:lnTo>
                    <a:lnTo>
                      <a:pt x="1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3" name="Freeform 1592">
                <a:extLst>
                  <a:ext uri="{FF2B5EF4-FFF2-40B4-BE49-F238E27FC236}">
                    <a16:creationId xmlns:a16="http://schemas.microsoft.com/office/drawing/2014/main" id="{70AC60D3-3EB5-489F-9F90-30D150460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" y="3217"/>
                <a:ext cx="145" cy="90"/>
              </a:xfrm>
              <a:custGeom>
                <a:avLst/>
                <a:gdLst>
                  <a:gd name="T0" fmla="*/ 940 w 1018"/>
                  <a:gd name="T1" fmla="*/ 542 h 625"/>
                  <a:gd name="T2" fmla="*/ 1018 w 1018"/>
                  <a:gd name="T3" fmla="*/ 481 h 625"/>
                  <a:gd name="T4" fmla="*/ 991 w 1018"/>
                  <a:gd name="T5" fmla="*/ 214 h 625"/>
                  <a:gd name="T6" fmla="*/ 195 w 1018"/>
                  <a:gd name="T7" fmla="*/ 0 h 625"/>
                  <a:gd name="T8" fmla="*/ 191 w 1018"/>
                  <a:gd name="T9" fmla="*/ 251 h 625"/>
                  <a:gd name="T10" fmla="*/ 0 w 1018"/>
                  <a:gd name="T11" fmla="*/ 436 h 625"/>
                  <a:gd name="T12" fmla="*/ 62 w 1018"/>
                  <a:gd name="T13" fmla="*/ 531 h 625"/>
                  <a:gd name="T14" fmla="*/ 187 w 1018"/>
                  <a:gd name="T15" fmla="*/ 501 h 625"/>
                  <a:gd name="T16" fmla="*/ 262 w 1018"/>
                  <a:gd name="T17" fmla="*/ 62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8" h="625">
                    <a:moveTo>
                      <a:pt x="940" y="542"/>
                    </a:moveTo>
                    <a:lnTo>
                      <a:pt x="1018" y="481"/>
                    </a:lnTo>
                    <a:lnTo>
                      <a:pt x="991" y="214"/>
                    </a:lnTo>
                    <a:lnTo>
                      <a:pt x="195" y="0"/>
                    </a:lnTo>
                    <a:lnTo>
                      <a:pt x="191" y="251"/>
                    </a:lnTo>
                    <a:lnTo>
                      <a:pt x="0" y="436"/>
                    </a:lnTo>
                    <a:lnTo>
                      <a:pt x="62" y="531"/>
                    </a:lnTo>
                    <a:lnTo>
                      <a:pt x="187" y="501"/>
                    </a:lnTo>
                    <a:lnTo>
                      <a:pt x="262" y="6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4" name="Freeform 1593">
                <a:extLst>
                  <a:ext uri="{FF2B5EF4-FFF2-40B4-BE49-F238E27FC236}">
                    <a16:creationId xmlns:a16="http://schemas.microsoft.com/office/drawing/2014/main" id="{03EB1DA4-F7C8-42AC-B4F3-FAAC7B55C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" y="3308"/>
                <a:ext cx="103" cy="33"/>
              </a:xfrm>
              <a:custGeom>
                <a:avLst/>
                <a:gdLst>
                  <a:gd name="T0" fmla="*/ 719 w 719"/>
                  <a:gd name="T1" fmla="*/ 117 h 235"/>
                  <a:gd name="T2" fmla="*/ 390 w 719"/>
                  <a:gd name="T3" fmla="*/ 144 h 235"/>
                  <a:gd name="T4" fmla="*/ 200 w 719"/>
                  <a:gd name="T5" fmla="*/ 235 h 235"/>
                  <a:gd name="T6" fmla="*/ 0 w 719"/>
                  <a:gd name="T7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9" h="235">
                    <a:moveTo>
                      <a:pt x="719" y="117"/>
                    </a:moveTo>
                    <a:lnTo>
                      <a:pt x="390" y="144"/>
                    </a:lnTo>
                    <a:lnTo>
                      <a:pt x="200" y="23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5" name="Line 1594">
                <a:extLst>
                  <a:ext uri="{FF2B5EF4-FFF2-40B4-BE49-F238E27FC236}">
                    <a16:creationId xmlns:a16="http://schemas.microsoft.com/office/drawing/2014/main" id="{7F096D3C-3C85-4F7E-962E-18FF67F9CA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78" y="3316"/>
                <a:ext cx="1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6" name="Freeform 1595">
                <a:extLst>
                  <a:ext uri="{FF2B5EF4-FFF2-40B4-BE49-F238E27FC236}">
                    <a16:creationId xmlns:a16="http://schemas.microsoft.com/office/drawing/2014/main" id="{0CFAD0B2-CEE6-4E46-82C7-F52AFAA36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9" y="3307"/>
                <a:ext cx="2" cy="9"/>
              </a:xfrm>
              <a:custGeom>
                <a:avLst/>
                <a:gdLst>
                  <a:gd name="T0" fmla="*/ 0 w 9"/>
                  <a:gd name="T1" fmla="*/ 64 h 64"/>
                  <a:gd name="T2" fmla="*/ 9 w 9"/>
                  <a:gd name="T3" fmla="*/ 2 h 64"/>
                  <a:gd name="T4" fmla="*/ 8 w 9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4">
                    <a:moveTo>
                      <a:pt x="0" y="64"/>
                    </a:moveTo>
                    <a:lnTo>
                      <a:pt x="9" y="2"/>
                    </a:lnTo>
                    <a:lnTo>
                      <a:pt x="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7" name="Line 1596">
                <a:extLst>
                  <a:ext uri="{FF2B5EF4-FFF2-40B4-BE49-F238E27FC236}">
                    <a16:creationId xmlns:a16="http://schemas.microsoft.com/office/drawing/2014/main" id="{1AE68B64-E689-4A9C-A18F-335A26AAC5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79" y="3307"/>
                <a:ext cx="1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8" name="Freeform 1597">
                <a:extLst>
                  <a:ext uri="{FF2B5EF4-FFF2-40B4-BE49-F238E27FC236}">
                    <a16:creationId xmlns:a16="http://schemas.microsoft.com/office/drawing/2014/main" id="{98436766-70FB-49F1-9EA3-646913224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7" y="3295"/>
                <a:ext cx="2" cy="11"/>
              </a:xfrm>
              <a:custGeom>
                <a:avLst/>
                <a:gdLst>
                  <a:gd name="T0" fmla="*/ 1 w 11"/>
                  <a:gd name="T1" fmla="*/ 0 h 82"/>
                  <a:gd name="T2" fmla="*/ 0 w 11"/>
                  <a:gd name="T3" fmla="*/ 1 h 82"/>
                  <a:gd name="T4" fmla="*/ 11 w 11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2">
                    <a:moveTo>
                      <a:pt x="1" y="0"/>
                    </a:moveTo>
                    <a:lnTo>
                      <a:pt x="0" y="1"/>
                    </a:lnTo>
                    <a:lnTo>
                      <a:pt x="11" y="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9" name="Line 1598">
                <a:extLst>
                  <a:ext uri="{FF2B5EF4-FFF2-40B4-BE49-F238E27FC236}">
                    <a16:creationId xmlns:a16="http://schemas.microsoft.com/office/drawing/2014/main" id="{8ECA14C5-829B-42C0-9B72-A2B9308C8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77" y="3295"/>
                <a:ext cx="2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0" name="Freeform 1599">
                <a:extLst>
                  <a:ext uri="{FF2B5EF4-FFF2-40B4-BE49-F238E27FC236}">
                    <a16:creationId xmlns:a16="http://schemas.microsoft.com/office/drawing/2014/main" id="{68C2CBB3-1DD8-467E-86F2-D755CED37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9" y="3285"/>
                <a:ext cx="147" cy="57"/>
              </a:xfrm>
              <a:custGeom>
                <a:avLst/>
                <a:gdLst>
                  <a:gd name="T0" fmla="*/ 1032 w 1032"/>
                  <a:gd name="T1" fmla="*/ 142 h 399"/>
                  <a:gd name="T2" fmla="*/ 774 w 1032"/>
                  <a:gd name="T3" fmla="*/ 0 h 399"/>
                  <a:gd name="T4" fmla="*/ 662 w 1032"/>
                  <a:gd name="T5" fmla="*/ 140 h 399"/>
                  <a:gd name="T6" fmla="*/ 709 w 1032"/>
                  <a:gd name="T7" fmla="*/ 201 h 399"/>
                  <a:gd name="T8" fmla="*/ 675 w 1032"/>
                  <a:gd name="T9" fmla="*/ 326 h 399"/>
                  <a:gd name="T10" fmla="*/ 408 w 1032"/>
                  <a:gd name="T11" fmla="*/ 337 h 399"/>
                  <a:gd name="T12" fmla="*/ 392 w 1032"/>
                  <a:gd name="T13" fmla="*/ 384 h 399"/>
                  <a:gd name="T14" fmla="*/ 361 w 1032"/>
                  <a:gd name="T15" fmla="*/ 399 h 399"/>
                  <a:gd name="T16" fmla="*/ 173 w 1032"/>
                  <a:gd name="T17" fmla="*/ 396 h 399"/>
                  <a:gd name="T18" fmla="*/ 18 w 1032"/>
                  <a:gd name="T19" fmla="*/ 284 h 399"/>
                  <a:gd name="T20" fmla="*/ 0 w 1032"/>
                  <a:gd name="T21" fmla="*/ 14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2" h="399">
                    <a:moveTo>
                      <a:pt x="1032" y="142"/>
                    </a:moveTo>
                    <a:lnTo>
                      <a:pt x="774" y="0"/>
                    </a:lnTo>
                    <a:lnTo>
                      <a:pt x="662" y="140"/>
                    </a:lnTo>
                    <a:lnTo>
                      <a:pt x="709" y="201"/>
                    </a:lnTo>
                    <a:lnTo>
                      <a:pt x="675" y="326"/>
                    </a:lnTo>
                    <a:lnTo>
                      <a:pt x="408" y="337"/>
                    </a:lnTo>
                    <a:lnTo>
                      <a:pt x="392" y="384"/>
                    </a:lnTo>
                    <a:lnTo>
                      <a:pt x="361" y="399"/>
                    </a:lnTo>
                    <a:lnTo>
                      <a:pt x="173" y="396"/>
                    </a:lnTo>
                    <a:lnTo>
                      <a:pt x="18" y="284"/>
                    </a:lnTo>
                    <a:lnTo>
                      <a:pt x="0" y="1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1" name="Freeform 1600">
                <a:extLst>
                  <a:ext uri="{FF2B5EF4-FFF2-40B4-BE49-F238E27FC236}">
                    <a16:creationId xmlns:a16="http://schemas.microsoft.com/office/drawing/2014/main" id="{136C2A4E-4964-4DA4-A9EA-C524E5ED4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3324"/>
                <a:ext cx="54" cy="135"/>
              </a:xfrm>
              <a:custGeom>
                <a:avLst/>
                <a:gdLst>
                  <a:gd name="T0" fmla="*/ 198 w 382"/>
                  <a:gd name="T1" fmla="*/ 0 h 940"/>
                  <a:gd name="T2" fmla="*/ 261 w 382"/>
                  <a:gd name="T3" fmla="*/ 33 h 940"/>
                  <a:gd name="T4" fmla="*/ 382 w 382"/>
                  <a:gd name="T5" fmla="*/ 317 h 940"/>
                  <a:gd name="T6" fmla="*/ 318 w 382"/>
                  <a:gd name="T7" fmla="*/ 378 h 940"/>
                  <a:gd name="T8" fmla="*/ 300 w 382"/>
                  <a:gd name="T9" fmla="*/ 566 h 940"/>
                  <a:gd name="T10" fmla="*/ 33 w 382"/>
                  <a:gd name="T11" fmla="*/ 641 h 940"/>
                  <a:gd name="T12" fmla="*/ 0 w 382"/>
                  <a:gd name="T13" fmla="*/ 781 h 940"/>
                  <a:gd name="T14" fmla="*/ 125 w 382"/>
                  <a:gd name="T15" fmla="*/ 799 h 940"/>
                  <a:gd name="T16" fmla="*/ 154 w 382"/>
                  <a:gd name="T17" fmla="*/ 909 h 940"/>
                  <a:gd name="T18" fmla="*/ 184 w 382"/>
                  <a:gd name="T19" fmla="*/ 940 h 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2" h="940">
                    <a:moveTo>
                      <a:pt x="198" y="0"/>
                    </a:moveTo>
                    <a:lnTo>
                      <a:pt x="261" y="33"/>
                    </a:lnTo>
                    <a:lnTo>
                      <a:pt x="382" y="317"/>
                    </a:lnTo>
                    <a:lnTo>
                      <a:pt x="318" y="378"/>
                    </a:lnTo>
                    <a:lnTo>
                      <a:pt x="300" y="566"/>
                    </a:lnTo>
                    <a:lnTo>
                      <a:pt x="33" y="641"/>
                    </a:lnTo>
                    <a:lnTo>
                      <a:pt x="0" y="781"/>
                    </a:lnTo>
                    <a:lnTo>
                      <a:pt x="125" y="799"/>
                    </a:lnTo>
                    <a:lnTo>
                      <a:pt x="154" y="909"/>
                    </a:lnTo>
                    <a:lnTo>
                      <a:pt x="184" y="9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2" name="Freeform 1601">
                <a:extLst>
                  <a:ext uri="{FF2B5EF4-FFF2-40B4-BE49-F238E27FC236}">
                    <a16:creationId xmlns:a16="http://schemas.microsoft.com/office/drawing/2014/main" id="{76528CF7-102D-4F1D-A17E-60C61E09D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" y="3067"/>
                <a:ext cx="49" cy="241"/>
              </a:xfrm>
              <a:custGeom>
                <a:avLst/>
                <a:gdLst>
                  <a:gd name="T0" fmla="*/ 0 w 337"/>
                  <a:gd name="T1" fmla="*/ 1687 h 1687"/>
                  <a:gd name="T2" fmla="*/ 133 w 337"/>
                  <a:gd name="T3" fmla="*/ 1141 h 1687"/>
                  <a:gd name="T4" fmla="*/ 337 w 337"/>
                  <a:gd name="T5" fmla="*/ 0 h 1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7" h="1687">
                    <a:moveTo>
                      <a:pt x="0" y="1687"/>
                    </a:moveTo>
                    <a:lnTo>
                      <a:pt x="133" y="1141"/>
                    </a:lnTo>
                    <a:lnTo>
                      <a:pt x="33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3" name="Freeform 1602">
                <a:extLst>
                  <a:ext uri="{FF2B5EF4-FFF2-40B4-BE49-F238E27FC236}">
                    <a16:creationId xmlns:a16="http://schemas.microsoft.com/office/drawing/2014/main" id="{66C8B68B-4A67-4E91-9E53-79B361180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" y="3308"/>
                <a:ext cx="44" cy="131"/>
              </a:xfrm>
              <a:custGeom>
                <a:avLst/>
                <a:gdLst>
                  <a:gd name="T0" fmla="*/ 0 w 310"/>
                  <a:gd name="T1" fmla="*/ 918 h 918"/>
                  <a:gd name="T2" fmla="*/ 195 w 310"/>
                  <a:gd name="T3" fmla="*/ 403 h 918"/>
                  <a:gd name="T4" fmla="*/ 310 w 310"/>
                  <a:gd name="T5" fmla="*/ 0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0" h="918">
                    <a:moveTo>
                      <a:pt x="0" y="918"/>
                    </a:moveTo>
                    <a:lnTo>
                      <a:pt x="195" y="403"/>
                    </a:lnTo>
                    <a:lnTo>
                      <a:pt x="31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4" name="Freeform 1603">
                <a:extLst>
                  <a:ext uri="{FF2B5EF4-FFF2-40B4-BE49-F238E27FC236}">
                    <a16:creationId xmlns:a16="http://schemas.microsoft.com/office/drawing/2014/main" id="{DA5E36BE-6F12-4EA9-9DF0-41C58D691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9" y="3482"/>
                <a:ext cx="193" cy="132"/>
              </a:xfrm>
              <a:custGeom>
                <a:avLst/>
                <a:gdLst>
                  <a:gd name="T0" fmla="*/ 0 w 1352"/>
                  <a:gd name="T1" fmla="*/ 90 h 924"/>
                  <a:gd name="T2" fmla="*/ 62 w 1352"/>
                  <a:gd name="T3" fmla="*/ 91 h 924"/>
                  <a:gd name="T4" fmla="*/ 78 w 1352"/>
                  <a:gd name="T5" fmla="*/ 44 h 924"/>
                  <a:gd name="T6" fmla="*/ 266 w 1352"/>
                  <a:gd name="T7" fmla="*/ 94 h 924"/>
                  <a:gd name="T8" fmla="*/ 345 w 1352"/>
                  <a:gd name="T9" fmla="*/ 0 h 924"/>
                  <a:gd name="T10" fmla="*/ 393 w 1352"/>
                  <a:gd name="T11" fmla="*/ 33 h 924"/>
                  <a:gd name="T12" fmla="*/ 391 w 1352"/>
                  <a:gd name="T13" fmla="*/ 126 h 924"/>
                  <a:gd name="T14" fmla="*/ 546 w 1352"/>
                  <a:gd name="T15" fmla="*/ 239 h 924"/>
                  <a:gd name="T16" fmla="*/ 701 w 1352"/>
                  <a:gd name="T17" fmla="*/ 397 h 924"/>
                  <a:gd name="T18" fmla="*/ 698 w 1352"/>
                  <a:gd name="T19" fmla="*/ 554 h 924"/>
                  <a:gd name="T20" fmla="*/ 807 w 1352"/>
                  <a:gd name="T21" fmla="*/ 681 h 924"/>
                  <a:gd name="T22" fmla="*/ 871 w 1352"/>
                  <a:gd name="T23" fmla="*/ 556 h 924"/>
                  <a:gd name="T24" fmla="*/ 963 w 1352"/>
                  <a:gd name="T25" fmla="*/ 683 h 924"/>
                  <a:gd name="T26" fmla="*/ 931 w 1352"/>
                  <a:gd name="T27" fmla="*/ 746 h 924"/>
                  <a:gd name="T28" fmla="*/ 1148 w 1352"/>
                  <a:gd name="T29" fmla="*/ 921 h 924"/>
                  <a:gd name="T30" fmla="*/ 1352 w 1352"/>
                  <a:gd name="T31" fmla="*/ 924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52" h="924">
                    <a:moveTo>
                      <a:pt x="0" y="90"/>
                    </a:moveTo>
                    <a:lnTo>
                      <a:pt x="62" y="91"/>
                    </a:lnTo>
                    <a:lnTo>
                      <a:pt x="78" y="44"/>
                    </a:lnTo>
                    <a:lnTo>
                      <a:pt x="266" y="94"/>
                    </a:lnTo>
                    <a:lnTo>
                      <a:pt x="345" y="0"/>
                    </a:lnTo>
                    <a:lnTo>
                      <a:pt x="393" y="33"/>
                    </a:lnTo>
                    <a:lnTo>
                      <a:pt x="391" y="126"/>
                    </a:lnTo>
                    <a:lnTo>
                      <a:pt x="546" y="239"/>
                    </a:lnTo>
                    <a:lnTo>
                      <a:pt x="701" y="397"/>
                    </a:lnTo>
                    <a:lnTo>
                      <a:pt x="698" y="554"/>
                    </a:lnTo>
                    <a:lnTo>
                      <a:pt x="807" y="681"/>
                    </a:lnTo>
                    <a:lnTo>
                      <a:pt x="871" y="556"/>
                    </a:lnTo>
                    <a:lnTo>
                      <a:pt x="963" y="683"/>
                    </a:lnTo>
                    <a:lnTo>
                      <a:pt x="931" y="746"/>
                    </a:lnTo>
                    <a:lnTo>
                      <a:pt x="1148" y="921"/>
                    </a:lnTo>
                    <a:lnTo>
                      <a:pt x="1352" y="9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5" name="Line 1604">
                <a:extLst>
                  <a:ext uri="{FF2B5EF4-FFF2-40B4-BE49-F238E27FC236}">
                    <a16:creationId xmlns:a16="http://schemas.microsoft.com/office/drawing/2014/main" id="{B37A4B6C-096E-4509-A29C-0188687442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4" y="3459"/>
                <a:ext cx="22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6" name="Freeform 1605">
                <a:extLst>
                  <a:ext uri="{FF2B5EF4-FFF2-40B4-BE49-F238E27FC236}">
                    <a16:creationId xmlns:a16="http://schemas.microsoft.com/office/drawing/2014/main" id="{1B4203CD-FCD6-4DC7-BD15-99BDAC817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" y="3439"/>
                <a:ext cx="123" cy="26"/>
              </a:xfrm>
              <a:custGeom>
                <a:avLst/>
                <a:gdLst>
                  <a:gd name="T0" fmla="*/ 0 w 859"/>
                  <a:gd name="T1" fmla="*/ 0 h 184"/>
                  <a:gd name="T2" fmla="*/ 249 w 859"/>
                  <a:gd name="T3" fmla="*/ 144 h 184"/>
                  <a:gd name="T4" fmla="*/ 358 w 859"/>
                  <a:gd name="T5" fmla="*/ 99 h 184"/>
                  <a:gd name="T6" fmla="*/ 640 w 859"/>
                  <a:gd name="T7" fmla="*/ 88 h 184"/>
                  <a:gd name="T8" fmla="*/ 859 w 859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9" h="184">
                    <a:moveTo>
                      <a:pt x="0" y="0"/>
                    </a:moveTo>
                    <a:lnTo>
                      <a:pt x="249" y="144"/>
                    </a:lnTo>
                    <a:lnTo>
                      <a:pt x="358" y="99"/>
                    </a:lnTo>
                    <a:lnTo>
                      <a:pt x="640" y="88"/>
                    </a:lnTo>
                    <a:lnTo>
                      <a:pt x="859" y="18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7" name="Freeform 1606">
                <a:extLst>
                  <a:ext uri="{FF2B5EF4-FFF2-40B4-BE49-F238E27FC236}">
                    <a16:creationId xmlns:a16="http://schemas.microsoft.com/office/drawing/2014/main" id="{19D3F5DF-3581-4367-BCD1-B8E071F81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" y="3489"/>
                <a:ext cx="88" cy="56"/>
              </a:xfrm>
              <a:custGeom>
                <a:avLst/>
                <a:gdLst>
                  <a:gd name="T0" fmla="*/ 617 w 617"/>
                  <a:gd name="T1" fmla="*/ 37 h 389"/>
                  <a:gd name="T2" fmla="*/ 537 w 617"/>
                  <a:gd name="T3" fmla="*/ 98 h 389"/>
                  <a:gd name="T4" fmla="*/ 461 w 617"/>
                  <a:gd name="T5" fmla="*/ 4 h 389"/>
                  <a:gd name="T6" fmla="*/ 241 w 617"/>
                  <a:gd name="T7" fmla="*/ 0 h 389"/>
                  <a:gd name="T8" fmla="*/ 285 w 617"/>
                  <a:gd name="T9" fmla="*/ 189 h 389"/>
                  <a:gd name="T10" fmla="*/ 111 w 617"/>
                  <a:gd name="T11" fmla="*/ 281 h 389"/>
                  <a:gd name="T12" fmla="*/ 16 w 617"/>
                  <a:gd name="T13" fmla="*/ 389 h 389"/>
                  <a:gd name="T14" fmla="*/ 0 w 617"/>
                  <a:gd name="T15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7" h="389">
                    <a:moveTo>
                      <a:pt x="617" y="37"/>
                    </a:moveTo>
                    <a:lnTo>
                      <a:pt x="537" y="98"/>
                    </a:lnTo>
                    <a:lnTo>
                      <a:pt x="461" y="4"/>
                    </a:lnTo>
                    <a:lnTo>
                      <a:pt x="241" y="0"/>
                    </a:lnTo>
                    <a:lnTo>
                      <a:pt x="285" y="189"/>
                    </a:lnTo>
                    <a:lnTo>
                      <a:pt x="111" y="281"/>
                    </a:lnTo>
                    <a:lnTo>
                      <a:pt x="16" y="389"/>
                    </a:lnTo>
                    <a:lnTo>
                      <a:pt x="0" y="38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8" name="Freeform 1607">
                <a:extLst>
                  <a:ext uri="{FF2B5EF4-FFF2-40B4-BE49-F238E27FC236}">
                    <a16:creationId xmlns:a16="http://schemas.microsoft.com/office/drawing/2014/main" id="{CA93057F-DE33-4A62-BD21-E8A9024CD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" y="3463"/>
                <a:ext cx="64" cy="82"/>
              </a:xfrm>
              <a:custGeom>
                <a:avLst/>
                <a:gdLst>
                  <a:gd name="T0" fmla="*/ 446 w 446"/>
                  <a:gd name="T1" fmla="*/ 571 h 571"/>
                  <a:gd name="T2" fmla="*/ 431 w 446"/>
                  <a:gd name="T3" fmla="*/ 508 h 571"/>
                  <a:gd name="T4" fmla="*/ 370 w 446"/>
                  <a:gd name="T5" fmla="*/ 428 h 571"/>
                  <a:gd name="T6" fmla="*/ 324 w 446"/>
                  <a:gd name="T7" fmla="*/ 303 h 571"/>
                  <a:gd name="T8" fmla="*/ 326 w 446"/>
                  <a:gd name="T9" fmla="*/ 193 h 571"/>
                  <a:gd name="T10" fmla="*/ 185 w 446"/>
                  <a:gd name="T11" fmla="*/ 207 h 571"/>
                  <a:gd name="T12" fmla="*/ 124 w 446"/>
                  <a:gd name="T13" fmla="*/ 111 h 571"/>
                  <a:gd name="T14" fmla="*/ 14 w 446"/>
                  <a:gd name="T15" fmla="*/ 94 h 571"/>
                  <a:gd name="T16" fmla="*/ 15 w 446"/>
                  <a:gd name="T17" fmla="*/ 15 h 571"/>
                  <a:gd name="T18" fmla="*/ 0 w 446"/>
                  <a:gd name="T19" fmla="*/ 0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6" h="571">
                    <a:moveTo>
                      <a:pt x="446" y="571"/>
                    </a:moveTo>
                    <a:lnTo>
                      <a:pt x="431" y="508"/>
                    </a:lnTo>
                    <a:lnTo>
                      <a:pt x="370" y="428"/>
                    </a:lnTo>
                    <a:lnTo>
                      <a:pt x="324" y="303"/>
                    </a:lnTo>
                    <a:lnTo>
                      <a:pt x="326" y="193"/>
                    </a:lnTo>
                    <a:lnTo>
                      <a:pt x="185" y="207"/>
                    </a:lnTo>
                    <a:lnTo>
                      <a:pt x="124" y="111"/>
                    </a:lnTo>
                    <a:lnTo>
                      <a:pt x="14" y="94"/>
                    </a:lnTo>
                    <a:lnTo>
                      <a:pt x="15" y="1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9" name="Line 1608">
                <a:extLst>
                  <a:ext uri="{FF2B5EF4-FFF2-40B4-BE49-F238E27FC236}">
                    <a16:creationId xmlns:a16="http://schemas.microsoft.com/office/drawing/2014/main" id="{3F8B8FA0-E6AD-4F6F-B12B-77E9ACAA0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4" y="3465"/>
                <a:ext cx="15" cy="2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0" name="Freeform 1609">
                <a:extLst>
                  <a:ext uri="{FF2B5EF4-FFF2-40B4-BE49-F238E27FC236}">
                    <a16:creationId xmlns:a16="http://schemas.microsoft.com/office/drawing/2014/main" id="{AF73C8C0-A2D7-4974-9BCE-73112288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5" y="3564"/>
                <a:ext cx="334" cy="205"/>
              </a:xfrm>
              <a:custGeom>
                <a:avLst/>
                <a:gdLst>
                  <a:gd name="T0" fmla="*/ 2339 w 2339"/>
                  <a:gd name="T1" fmla="*/ 1348 h 1435"/>
                  <a:gd name="T2" fmla="*/ 2213 w 2339"/>
                  <a:gd name="T3" fmla="*/ 1347 h 1435"/>
                  <a:gd name="T4" fmla="*/ 2135 w 2339"/>
                  <a:gd name="T5" fmla="*/ 1409 h 1435"/>
                  <a:gd name="T6" fmla="*/ 1885 w 2339"/>
                  <a:gd name="T7" fmla="*/ 1358 h 1435"/>
                  <a:gd name="T8" fmla="*/ 1789 w 2339"/>
                  <a:gd name="T9" fmla="*/ 1435 h 1435"/>
                  <a:gd name="T10" fmla="*/ 1651 w 2339"/>
                  <a:gd name="T11" fmla="*/ 1245 h 1435"/>
                  <a:gd name="T12" fmla="*/ 1465 w 2339"/>
                  <a:gd name="T13" fmla="*/ 1085 h 1435"/>
                  <a:gd name="T14" fmla="*/ 1514 w 2339"/>
                  <a:gd name="T15" fmla="*/ 961 h 1435"/>
                  <a:gd name="T16" fmla="*/ 1310 w 2339"/>
                  <a:gd name="T17" fmla="*/ 926 h 1435"/>
                  <a:gd name="T18" fmla="*/ 1152 w 2339"/>
                  <a:gd name="T19" fmla="*/ 987 h 1435"/>
                  <a:gd name="T20" fmla="*/ 297 w 2339"/>
                  <a:gd name="T21" fmla="*/ 568 h 1435"/>
                  <a:gd name="T22" fmla="*/ 200 w 2339"/>
                  <a:gd name="T23" fmla="*/ 692 h 1435"/>
                  <a:gd name="T24" fmla="*/ 59 w 2339"/>
                  <a:gd name="T25" fmla="*/ 690 h 1435"/>
                  <a:gd name="T26" fmla="*/ 0 w 2339"/>
                  <a:gd name="T27" fmla="*/ 469 h 1435"/>
                  <a:gd name="T28" fmla="*/ 97 w 2339"/>
                  <a:gd name="T29" fmla="*/ 314 h 1435"/>
                  <a:gd name="T30" fmla="*/ 101 w 2339"/>
                  <a:gd name="T31" fmla="*/ 32 h 1435"/>
                  <a:gd name="T32" fmla="*/ 7 w 2339"/>
                  <a:gd name="T33" fmla="*/ 0 h 1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39" h="1435">
                    <a:moveTo>
                      <a:pt x="2339" y="1348"/>
                    </a:moveTo>
                    <a:lnTo>
                      <a:pt x="2213" y="1347"/>
                    </a:lnTo>
                    <a:lnTo>
                      <a:pt x="2135" y="1409"/>
                    </a:lnTo>
                    <a:lnTo>
                      <a:pt x="1885" y="1358"/>
                    </a:lnTo>
                    <a:lnTo>
                      <a:pt x="1789" y="1435"/>
                    </a:lnTo>
                    <a:lnTo>
                      <a:pt x="1651" y="1245"/>
                    </a:lnTo>
                    <a:lnTo>
                      <a:pt x="1465" y="1085"/>
                    </a:lnTo>
                    <a:lnTo>
                      <a:pt x="1514" y="961"/>
                    </a:lnTo>
                    <a:lnTo>
                      <a:pt x="1310" y="926"/>
                    </a:lnTo>
                    <a:lnTo>
                      <a:pt x="1152" y="987"/>
                    </a:lnTo>
                    <a:lnTo>
                      <a:pt x="297" y="568"/>
                    </a:lnTo>
                    <a:lnTo>
                      <a:pt x="200" y="692"/>
                    </a:lnTo>
                    <a:lnTo>
                      <a:pt x="59" y="690"/>
                    </a:lnTo>
                    <a:lnTo>
                      <a:pt x="0" y="469"/>
                    </a:lnTo>
                    <a:lnTo>
                      <a:pt x="97" y="314"/>
                    </a:lnTo>
                    <a:lnTo>
                      <a:pt x="101" y="32"/>
                    </a:lnTo>
                    <a:lnTo>
                      <a:pt x="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1" name="Freeform 1610">
                <a:extLst>
                  <a:ext uri="{FF2B5EF4-FFF2-40B4-BE49-F238E27FC236}">
                    <a16:creationId xmlns:a16="http://schemas.microsoft.com/office/drawing/2014/main" id="{1E395441-07B7-465E-8BC0-E7824EBB6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6" y="3437"/>
                <a:ext cx="220" cy="22"/>
              </a:xfrm>
              <a:custGeom>
                <a:avLst/>
                <a:gdLst>
                  <a:gd name="T0" fmla="*/ 0 w 1539"/>
                  <a:gd name="T1" fmla="*/ 149 h 149"/>
                  <a:gd name="T2" fmla="*/ 505 w 1539"/>
                  <a:gd name="T3" fmla="*/ 0 h 149"/>
                  <a:gd name="T4" fmla="*/ 1130 w 1539"/>
                  <a:gd name="T5" fmla="*/ 103 h 149"/>
                  <a:gd name="T6" fmla="*/ 1475 w 1539"/>
                  <a:gd name="T7" fmla="*/ 93 h 149"/>
                  <a:gd name="T8" fmla="*/ 1539 w 1539"/>
                  <a:gd name="T9" fmla="*/ 3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9" h="149">
                    <a:moveTo>
                      <a:pt x="0" y="149"/>
                    </a:moveTo>
                    <a:lnTo>
                      <a:pt x="505" y="0"/>
                    </a:lnTo>
                    <a:lnTo>
                      <a:pt x="1130" y="103"/>
                    </a:lnTo>
                    <a:lnTo>
                      <a:pt x="1475" y="93"/>
                    </a:lnTo>
                    <a:lnTo>
                      <a:pt x="1539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2" name="Freeform 1611">
                <a:extLst>
                  <a:ext uri="{FF2B5EF4-FFF2-40B4-BE49-F238E27FC236}">
                    <a16:creationId xmlns:a16="http://schemas.microsoft.com/office/drawing/2014/main" id="{B6718FB9-842D-4826-862B-BEA154D8D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7" y="3463"/>
                <a:ext cx="89" cy="110"/>
              </a:xfrm>
              <a:custGeom>
                <a:avLst/>
                <a:gdLst>
                  <a:gd name="T0" fmla="*/ 625 w 625"/>
                  <a:gd name="T1" fmla="*/ 708 h 767"/>
                  <a:gd name="T2" fmla="*/ 469 w 625"/>
                  <a:gd name="T3" fmla="*/ 658 h 767"/>
                  <a:gd name="T4" fmla="*/ 420 w 625"/>
                  <a:gd name="T5" fmla="*/ 767 h 767"/>
                  <a:gd name="T6" fmla="*/ 264 w 625"/>
                  <a:gd name="T7" fmla="*/ 686 h 767"/>
                  <a:gd name="T8" fmla="*/ 281 w 625"/>
                  <a:gd name="T9" fmla="*/ 624 h 767"/>
                  <a:gd name="T10" fmla="*/ 0 w 625"/>
                  <a:gd name="T11" fmla="*/ 510 h 767"/>
                  <a:gd name="T12" fmla="*/ 3 w 625"/>
                  <a:gd name="T13" fmla="*/ 290 h 767"/>
                  <a:gd name="T14" fmla="*/ 176 w 625"/>
                  <a:gd name="T15" fmla="*/ 309 h 767"/>
                  <a:gd name="T16" fmla="*/ 286 w 625"/>
                  <a:gd name="T17" fmla="*/ 263 h 767"/>
                  <a:gd name="T18" fmla="*/ 478 w 625"/>
                  <a:gd name="T19" fmla="*/ 47 h 767"/>
                  <a:gd name="T20" fmla="*/ 494 w 625"/>
                  <a:gd name="T21" fmla="*/ 0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5" h="767">
                    <a:moveTo>
                      <a:pt x="625" y="708"/>
                    </a:moveTo>
                    <a:lnTo>
                      <a:pt x="469" y="658"/>
                    </a:lnTo>
                    <a:lnTo>
                      <a:pt x="420" y="767"/>
                    </a:lnTo>
                    <a:lnTo>
                      <a:pt x="264" y="686"/>
                    </a:lnTo>
                    <a:lnTo>
                      <a:pt x="281" y="624"/>
                    </a:lnTo>
                    <a:lnTo>
                      <a:pt x="0" y="510"/>
                    </a:lnTo>
                    <a:lnTo>
                      <a:pt x="3" y="290"/>
                    </a:lnTo>
                    <a:lnTo>
                      <a:pt x="176" y="309"/>
                    </a:lnTo>
                    <a:lnTo>
                      <a:pt x="286" y="263"/>
                    </a:lnTo>
                    <a:lnTo>
                      <a:pt x="478" y="47"/>
                    </a:lnTo>
                    <a:lnTo>
                      <a:pt x="49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6" name="Group 1813">
              <a:extLst>
                <a:ext uri="{FF2B5EF4-FFF2-40B4-BE49-F238E27FC236}">
                  <a16:creationId xmlns:a16="http://schemas.microsoft.com/office/drawing/2014/main" id="{9580E42B-21B9-40A3-B69F-90E232DE22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7" y="2274"/>
              <a:ext cx="2169" cy="1290"/>
              <a:chOff x="3117" y="2274"/>
              <a:chExt cx="2169" cy="1290"/>
            </a:xfrm>
          </p:grpSpPr>
          <p:sp>
            <p:nvSpPr>
              <p:cNvPr id="933" name="Line 1613">
                <a:extLst>
                  <a:ext uri="{FF2B5EF4-FFF2-40B4-BE49-F238E27FC236}">
                    <a16:creationId xmlns:a16="http://schemas.microsoft.com/office/drawing/2014/main" id="{14F89949-F038-4FAF-AC1A-A15EA8E700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17" y="3439"/>
                <a:ext cx="14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4" name="Freeform 1614">
                <a:extLst>
                  <a:ext uri="{FF2B5EF4-FFF2-40B4-BE49-F238E27FC236}">
                    <a16:creationId xmlns:a16="http://schemas.microsoft.com/office/drawing/2014/main" id="{51D0BB5E-9C3B-48E2-9CD2-13D982254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" y="3538"/>
                <a:ext cx="45" cy="26"/>
              </a:xfrm>
              <a:custGeom>
                <a:avLst/>
                <a:gdLst>
                  <a:gd name="T0" fmla="*/ 315 w 315"/>
                  <a:gd name="T1" fmla="*/ 49 h 186"/>
                  <a:gd name="T2" fmla="*/ 206 w 315"/>
                  <a:gd name="T3" fmla="*/ 0 h 186"/>
                  <a:gd name="T4" fmla="*/ 0 w 315"/>
                  <a:gd name="T5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5" h="186">
                    <a:moveTo>
                      <a:pt x="315" y="49"/>
                    </a:moveTo>
                    <a:lnTo>
                      <a:pt x="206" y="0"/>
                    </a:lnTo>
                    <a:lnTo>
                      <a:pt x="0" y="18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5" name="Freeform 1615">
                <a:extLst>
                  <a:ext uri="{FF2B5EF4-FFF2-40B4-BE49-F238E27FC236}">
                    <a16:creationId xmlns:a16="http://schemas.microsoft.com/office/drawing/2014/main" id="{E7BC3EF6-FC66-4643-94B2-A82399EED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" y="2322"/>
                <a:ext cx="65" cy="28"/>
              </a:xfrm>
              <a:custGeom>
                <a:avLst/>
                <a:gdLst>
                  <a:gd name="T0" fmla="*/ 451 w 451"/>
                  <a:gd name="T1" fmla="*/ 195 h 195"/>
                  <a:gd name="T2" fmla="*/ 232 w 451"/>
                  <a:gd name="T3" fmla="*/ 192 h 195"/>
                  <a:gd name="T4" fmla="*/ 217 w 451"/>
                  <a:gd name="T5" fmla="*/ 113 h 195"/>
                  <a:gd name="T6" fmla="*/ 0 w 451"/>
                  <a:gd name="T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1" h="195">
                    <a:moveTo>
                      <a:pt x="451" y="195"/>
                    </a:moveTo>
                    <a:lnTo>
                      <a:pt x="232" y="192"/>
                    </a:lnTo>
                    <a:lnTo>
                      <a:pt x="217" y="11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6" name="Freeform 1616">
                <a:extLst>
                  <a:ext uri="{FF2B5EF4-FFF2-40B4-BE49-F238E27FC236}">
                    <a16:creationId xmlns:a16="http://schemas.microsoft.com/office/drawing/2014/main" id="{A7C2BC30-9C17-495D-B7D8-5827BFE8E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5" y="2274"/>
                <a:ext cx="63" cy="77"/>
              </a:xfrm>
              <a:custGeom>
                <a:avLst/>
                <a:gdLst>
                  <a:gd name="T0" fmla="*/ 0 w 447"/>
                  <a:gd name="T1" fmla="*/ 0 h 539"/>
                  <a:gd name="T2" fmla="*/ 122 w 447"/>
                  <a:gd name="T3" fmla="*/ 237 h 539"/>
                  <a:gd name="T4" fmla="*/ 260 w 447"/>
                  <a:gd name="T5" fmla="*/ 426 h 539"/>
                  <a:gd name="T6" fmla="*/ 447 w 447"/>
                  <a:gd name="T7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7" h="539">
                    <a:moveTo>
                      <a:pt x="0" y="0"/>
                    </a:moveTo>
                    <a:lnTo>
                      <a:pt x="122" y="237"/>
                    </a:lnTo>
                    <a:lnTo>
                      <a:pt x="260" y="426"/>
                    </a:lnTo>
                    <a:lnTo>
                      <a:pt x="447" y="5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7" name="Line 1617">
                <a:extLst>
                  <a:ext uri="{FF2B5EF4-FFF2-40B4-BE49-F238E27FC236}">
                    <a16:creationId xmlns:a16="http://schemas.microsoft.com/office/drawing/2014/main" id="{A59687D6-4639-49F9-A56C-F4F4860F4B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98" y="2322"/>
                <a:ext cx="23" cy="2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8" name="Freeform 1618">
                <a:extLst>
                  <a:ext uri="{FF2B5EF4-FFF2-40B4-BE49-F238E27FC236}">
                    <a16:creationId xmlns:a16="http://schemas.microsoft.com/office/drawing/2014/main" id="{E1CA1DD2-ADA2-4F14-89BE-790F064F7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" y="2297"/>
                <a:ext cx="124" cy="170"/>
              </a:xfrm>
              <a:custGeom>
                <a:avLst/>
                <a:gdLst>
                  <a:gd name="T0" fmla="*/ 862 w 870"/>
                  <a:gd name="T1" fmla="*/ 1188 h 1188"/>
                  <a:gd name="T2" fmla="*/ 785 w 870"/>
                  <a:gd name="T3" fmla="*/ 1014 h 1188"/>
                  <a:gd name="T4" fmla="*/ 705 w 870"/>
                  <a:gd name="T5" fmla="*/ 1092 h 1188"/>
                  <a:gd name="T6" fmla="*/ 630 w 870"/>
                  <a:gd name="T7" fmla="*/ 918 h 1188"/>
                  <a:gd name="T8" fmla="*/ 741 w 870"/>
                  <a:gd name="T9" fmla="*/ 857 h 1188"/>
                  <a:gd name="T10" fmla="*/ 742 w 870"/>
                  <a:gd name="T11" fmla="*/ 731 h 1188"/>
                  <a:gd name="T12" fmla="*/ 868 w 870"/>
                  <a:gd name="T13" fmla="*/ 702 h 1188"/>
                  <a:gd name="T14" fmla="*/ 870 w 870"/>
                  <a:gd name="T15" fmla="*/ 592 h 1188"/>
                  <a:gd name="T16" fmla="*/ 792 w 870"/>
                  <a:gd name="T17" fmla="*/ 544 h 1188"/>
                  <a:gd name="T18" fmla="*/ 744 w 870"/>
                  <a:gd name="T19" fmla="*/ 638 h 1188"/>
                  <a:gd name="T20" fmla="*/ 369 w 870"/>
                  <a:gd name="T21" fmla="*/ 538 h 1188"/>
                  <a:gd name="T22" fmla="*/ 416 w 870"/>
                  <a:gd name="T23" fmla="*/ 476 h 1188"/>
                  <a:gd name="T24" fmla="*/ 417 w 870"/>
                  <a:gd name="T25" fmla="*/ 429 h 1188"/>
                  <a:gd name="T26" fmla="*/ 355 w 870"/>
                  <a:gd name="T27" fmla="*/ 428 h 1188"/>
                  <a:gd name="T28" fmla="*/ 310 w 870"/>
                  <a:gd name="T29" fmla="*/ 192 h 1188"/>
                  <a:gd name="T30" fmla="*/ 234 w 870"/>
                  <a:gd name="T31" fmla="*/ 98 h 1188"/>
                  <a:gd name="T32" fmla="*/ 154 w 870"/>
                  <a:gd name="T33" fmla="*/ 143 h 1188"/>
                  <a:gd name="T34" fmla="*/ 0 w 870"/>
                  <a:gd name="T35" fmla="*/ 0 h 1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0" h="1188">
                    <a:moveTo>
                      <a:pt x="862" y="1188"/>
                    </a:moveTo>
                    <a:lnTo>
                      <a:pt x="785" y="1014"/>
                    </a:lnTo>
                    <a:lnTo>
                      <a:pt x="705" y="1092"/>
                    </a:lnTo>
                    <a:lnTo>
                      <a:pt x="630" y="918"/>
                    </a:lnTo>
                    <a:lnTo>
                      <a:pt x="741" y="857"/>
                    </a:lnTo>
                    <a:lnTo>
                      <a:pt x="742" y="731"/>
                    </a:lnTo>
                    <a:lnTo>
                      <a:pt x="868" y="702"/>
                    </a:lnTo>
                    <a:lnTo>
                      <a:pt x="870" y="592"/>
                    </a:lnTo>
                    <a:lnTo>
                      <a:pt x="792" y="544"/>
                    </a:lnTo>
                    <a:lnTo>
                      <a:pt x="744" y="638"/>
                    </a:lnTo>
                    <a:lnTo>
                      <a:pt x="369" y="538"/>
                    </a:lnTo>
                    <a:lnTo>
                      <a:pt x="416" y="476"/>
                    </a:lnTo>
                    <a:lnTo>
                      <a:pt x="417" y="429"/>
                    </a:lnTo>
                    <a:lnTo>
                      <a:pt x="355" y="428"/>
                    </a:lnTo>
                    <a:lnTo>
                      <a:pt x="310" y="192"/>
                    </a:lnTo>
                    <a:lnTo>
                      <a:pt x="234" y="98"/>
                    </a:lnTo>
                    <a:lnTo>
                      <a:pt x="154" y="14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9" name="Freeform 1619">
                <a:extLst>
                  <a:ext uri="{FF2B5EF4-FFF2-40B4-BE49-F238E27FC236}">
                    <a16:creationId xmlns:a16="http://schemas.microsoft.com/office/drawing/2014/main" id="{72692DAC-84DA-4AFF-A033-099C93437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0" y="2462"/>
                <a:ext cx="147" cy="30"/>
              </a:xfrm>
              <a:custGeom>
                <a:avLst/>
                <a:gdLst>
                  <a:gd name="T0" fmla="*/ 1030 w 1030"/>
                  <a:gd name="T1" fmla="*/ 124 h 212"/>
                  <a:gd name="T2" fmla="*/ 889 w 1030"/>
                  <a:gd name="T3" fmla="*/ 155 h 212"/>
                  <a:gd name="T4" fmla="*/ 811 w 1030"/>
                  <a:gd name="T5" fmla="*/ 90 h 212"/>
                  <a:gd name="T6" fmla="*/ 654 w 1030"/>
                  <a:gd name="T7" fmla="*/ 104 h 212"/>
                  <a:gd name="T8" fmla="*/ 575 w 1030"/>
                  <a:gd name="T9" fmla="*/ 212 h 212"/>
                  <a:gd name="T10" fmla="*/ 356 w 1030"/>
                  <a:gd name="T11" fmla="*/ 163 h 212"/>
                  <a:gd name="T12" fmla="*/ 326 w 1030"/>
                  <a:gd name="T13" fmla="*/ 83 h 212"/>
                  <a:gd name="T14" fmla="*/ 185 w 1030"/>
                  <a:gd name="T15" fmla="*/ 81 h 212"/>
                  <a:gd name="T16" fmla="*/ 155 w 1030"/>
                  <a:gd name="T17" fmla="*/ 2 h 212"/>
                  <a:gd name="T18" fmla="*/ 0 w 1030"/>
                  <a:gd name="T1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0" h="212">
                    <a:moveTo>
                      <a:pt x="1030" y="124"/>
                    </a:moveTo>
                    <a:lnTo>
                      <a:pt x="889" y="155"/>
                    </a:lnTo>
                    <a:lnTo>
                      <a:pt x="811" y="90"/>
                    </a:lnTo>
                    <a:lnTo>
                      <a:pt x="654" y="104"/>
                    </a:lnTo>
                    <a:lnTo>
                      <a:pt x="575" y="212"/>
                    </a:lnTo>
                    <a:lnTo>
                      <a:pt x="356" y="163"/>
                    </a:lnTo>
                    <a:lnTo>
                      <a:pt x="326" y="83"/>
                    </a:lnTo>
                    <a:lnTo>
                      <a:pt x="185" y="81"/>
                    </a:lnTo>
                    <a:lnTo>
                      <a:pt x="155" y="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0" name="Freeform 1620">
                <a:extLst>
                  <a:ext uri="{FF2B5EF4-FFF2-40B4-BE49-F238E27FC236}">
                    <a16:creationId xmlns:a16="http://schemas.microsoft.com/office/drawing/2014/main" id="{EB323B5E-580D-4652-B83E-F7659F503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7" y="2467"/>
                <a:ext cx="12" cy="13"/>
              </a:xfrm>
              <a:custGeom>
                <a:avLst/>
                <a:gdLst>
                  <a:gd name="T0" fmla="*/ 81 w 81"/>
                  <a:gd name="T1" fmla="*/ 0 h 92"/>
                  <a:gd name="T2" fmla="*/ 1 w 81"/>
                  <a:gd name="T3" fmla="*/ 61 h 92"/>
                  <a:gd name="T4" fmla="*/ 0 w 81"/>
                  <a:gd name="T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92">
                    <a:moveTo>
                      <a:pt x="81" y="0"/>
                    </a:moveTo>
                    <a:lnTo>
                      <a:pt x="1" y="61"/>
                    </a:lnTo>
                    <a:lnTo>
                      <a:pt x="0" y="9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1" name="Freeform 1621">
                <a:extLst>
                  <a:ext uri="{FF2B5EF4-FFF2-40B4-BE49-F238E27FC236}">
                    <a16:creationId xmlns:a16="http://schemas.microsoft.com/office/drawing/2014/main" id="{3E6F52A8-51E8-45F6-8525-4397986F5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7" y="2480"/>
                <a:ext cx="65" cy="61"/>
              </a:xfrm>
              <a:custGeom>
                <a:avLst/>
                <a:gdLst>
                  <a:gd name="T0" fmla="*/ 340 w 452"/>
                  <a:gd name="T1" fmla="*/ 428 h 428"/>
                  <a:gd name="T2" fmla="*/ 435 w 452"/>
                  <a:gd name="T3" fmla="*/ 367 h 428"/>
                  <a:gd name="T4" fmla="*/ 452 w 452"/>
                  <a:gd name="T5" fmla="*/ 258 h 428"/>
                  <a:gd name="T6" fmla="*/ 95 w 452"/>
                  <a:gd name="T7" fmla="*/ 49 h 428"/>
                  <a:gd name="T8" fmla="*/ 0 w 452"/>
                  <a:gd name="T9" fmla="*/ 79 h 428"/>
                  <a:gd name="T10" fmla="*/ 1 w 452"/>
                  <a:gd name="T11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2" h="428">
                    <a:moveTo>
                      <a:pt x="340" y="428"/>
                    </a:moveTo>
                    <a:lnTo>
                      <a:pt x="435" y="367"/>
                    </a:lnTo>
                    <a:lnTo>
                      <a:pt x="452" y="258"/>
                    </a:lnTo>
                    <a:lnTo>
                      <a:pt x="95" y="49"/>
                    </a:lnTo>
                    <a:lnTo>
                      <a:pt x="0" y="79"/>
                    </a:lnTo>
                    <a:lnTo>
                      <a:pt x="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2" name="Freeform 1622">
                <a:extLst>
                  <a:ext uri="{FF2B5EF4-FFF2-40B4-BE49-F238E27FC236}">
                    <a16:creationId xmlns:a16="http://schemas.microsoft.com/office/drawing/2014/main" id="{083D933C-38B4-4D73-9638-A56FE2AB8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" y="2351"/>
                <a:ext cx="59" cy="116"/>
              </a:xfrm>
              <a:custGeom>
                <a:avLst/>
                <a:gdLst>
                  <a:gd name="T0" fmla="*/ 418 w 418"/>
                  <a:gd name="T1" fmla="*/ 0 h 809"/>
                  <a:gd name="T2" fmla="*/ 126 w 418"/>
                  <a:gd name="T3" fmla="*/ 638 h 809"/>
                  <a:gd name="T4" fmla="*/ 17 w 418"/>
                  <a:gd name="T5" fmla="*/ 699 h 809"/>
                  <a:gd name="T6" fmla="*/ 0 w 418"/>
                  <a:gd name="T7" fmla="*/ 809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809">
                    <a:moveTo>
                      <a:pt x="418" y="0"/>
                    </a:moveTo>
                    <a:lnTo>
                      <a:pt x="126" y="638"/>
                    </a:lnTo>
                    <a:lnTo>
                      <a:pt x="17" y="699"/>
                    </a:lnTo>
                    <a:lnTo>
                      <a:pt x="0" y="8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3" name="Freeform 1623">
                <a:extLst>
                  <a:ext uri="{FF2B5EF4-FFF2-40B4-BE49-F238E27FC236}">
                    <a16:creationId xmlns:a16="http://schemas.microsoft.com/office/drawing/2014/main" id="{B6A15DE1-1918-4B22-AB4A-85175F13BC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0" y="2533"/>
                <a:ext cx="46" cy="8"/>
              </a:xfrm>
              <a:custGeom>
                <a:avLst/>
                <a:gdLst>
                  <a:gd name="T0" fmla="*/ 319 w 319"/>
                  <a:gd name="T1" fmla="*/ 49 h 61"/>
                  <a:gd name="T2" fmla="*/ 194 w 319"/>
                  <a:gd name="T3" fmla="*/ 48 h 61"/>
                  <a:gd name="T4" fmla="*/ 116 w 319"/>
                  <a:gd name="T5" fmla="*/ 0 h 61"/>
                  <a:gd name="T6" fmla="*/ 68 w 319"/>
                  <a:gd name="T7" fmla="*/ 61 h 61"/>
                  <a:gd name="T8" fmla="*/ 6 w 319"/>
                  <a:gd name="T9" fmla="*/ 45 h 61"/>
                  <a:gd name="T10" fmla="*/ 0 w 319"/>
                  <a:gd name="T11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9" h="61">
                    <a:moveTo>
                      <a:pt x="319" y="49"/>
                    </a:moveTo>
                    <a:lnTo>
                      <a:pt x="194" y="48"/>
                    </a:lnTo>
                    <a:lnTo>
                      <a:pt x="116" y="0"/>
                    </a:lnTo>
                    <a:lnTo>
                      <a:pt x="68" y="61"/>
                    </a:lnTo>
                    <a:lnTo>
                      <a:pt x="6" y="45"/>
                    </a:lnTo>
                    <a:lnTo>
                      <a:pt x="0" y="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4" name="Line 1624">
                <a:extLst>
                  <a:ext uri="{FF2B5EF4-FFF2-40B4-BE49-F238E27FC236}">
                    <a16:creationId xmlns:a16="http://schemas.microsoft.com/office/drawing/2014/main" id="{5AE66CB7-1A3B-4D1F-A337-687C1DF393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79" y="2540"/>
                <a:ext cx="7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5" name="Freeform 1625">
                <a:extLst>
                  <a:ext uri="{FF2B5EF4-FFF2-40B4-BE49-F238E27FC236}">
                    <a16:creationId xmlns:a16="http://schemas.microsoft.com/office/drawing/2014/main" id="{34625E13-E745-4CBA-8D14-2C127C00B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6" y="2518"/>
                <a:ext cx="88" cy="36"/>
              </a:xfrm>
              <a:custGeom>
                <a:avLst/>
                <a:gdLst>
                  <a:gd name="T0" fmla="*/ 616 w 616"/>
                  <a:gd name="T1" fmla="*/ 146 h 247"/>
                  <a:gd name="T2" fmla="*/ 488 w 616"/>
                  <a:gd name="T3" fmla="*/ 0 h 247"/>
                  <a:gd name="T4" fmla="*/ 346 w 616"/>
                  <a:gd name="T5" fmla="*/ 61 h 247"/>
                  <a:gd name="T6" fmla="*/ 329 w 616"/>
                  <a:gd name="T7" fmla="*/ 186 h 247"/>
                  <a:gd name="T8" fmla="*/ 218 w 616"/>
                  <a:gd name="T9" fmla="*/ 247 h 247"/>
                  <a:gd name="T10" fmla="*/ 0 w 616"/>
                  <a:gd name="T11" fmla="*/ 14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6" h="247">
                    <a:moveTo>
                      <a:pt x="616" y="146"/>
                    </a:moveTo>
                    <a:lnTo>
                      <a:pt x="488" y="0"/>
                    </a:lnTo>
                    <a:lnTo>
                      <a:pt x="346" y="61"/>
                    </a:lnTo>
                    <a:lnTo>
                      <a:pt x="329" y="186"/>
                    </a:lnTo>
                    <a:lnTo>
                      <a:pt x="218" y="247"/>
                    </a:lnTo>
                    <a:lnTo>
                      <a:pt x="0" y="1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6" name="Line 1626">
                <a:extLst>
                  <a:ext uri="{FF2B5EF4-FFF2-40B4-BE49-F238E27FC236}">
                    <a16:creationId xmlns:a16="http://schemas.microsoft.com/office/drawing/2014/main" id="{6863817F-DFEE-4850-BC3E-E1C381C18F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74" y="2539"/>
                <a:ext cx="4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7" name="Line 1627">
                <a:extLst>
                  <a:ext uri="{FF2B5EF4-FFF2-40B4-BE49-F238E27FC236}">
                    <a16:creationId xmlns:a16="http://schemas.microsoft.com/office/drawing/2014/main" id="{4F543BAD-6ECD-4E58-89D2-93650FB516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4" y="2539"/>
                <a:ext cx="2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8" name="Line 1628">
                <a:extLst>
                  <a:ext uri="{FF2B5EF4-FFF2-40B4-BE49-F238E27FC236}">
                    <a16:creationId xmlns:a16="http://schemas.microsoft.com/office/drawing/2014/main" id="{F8378E80-EAEC-4C8A-A26C-136A38B002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6" y="2541"/>
                <a:ext cx="2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9" name="Freeform 1629">
                <a:extLst>
                  <a:ext uri="{FF2B5EF4-FFF2-40B4-BE49-F238E27FC236}">
                    <a16:creationId xmlns:a16="http://schemas.microsoft.com/office/drawing/2014/main" id="{C9ED4D6D-D780-48C9-B6F6-D50D5ACEF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2336"/>
                <a:ext cx="104" cy="55"/>
              </a:xfrm>
              <a:custGeom>
                <a:avLst/>
                <a:gdLst>
                  <a:gd name="T0" fmla="*/ 732 w 732"/>
                  <a:gd name="T1" fmla="*/ 380 h 380"/>
                  <a:gd name="T2" fmla="*/ 592 w 732"/>
                  <a:gd name="T3" fmla="*/ 345 h 380"/>
                  <a:gd name="T4" fmla="*/ 518 w 732"/>
                  <a:gd name="T5" fmla="*/ 0 h 380"/>
                  <a:gd name="T6" fmla="*/ 313 w 732"/>
                  <a:gd name="T7" fmla="*/ 107 h 380"/>
                  <a:gd name="T8" fmla="*/ 78 w 732"/>
                  <a:gd name="T9" fmla="*/ 104 h 380"/>
                  <a:gd name="T10" fmla="*/ 0 w 732"/>
                  <a:gd name="T11" fmla="*/ 24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2" h="380">
                    <a:moveTo>
                      <a:pt x="732" y="380"/>
                    </a:moveTo>
                    <a:lnTo>
                      <a:pt x="592" y="345"/>
                    </a:lnTo>
                    <a:lnTo>
                      <a:pt x="518" y="0"/>
                    </a:lnTo>
                    <a:lnTo>
                      <a:pt x="313" y="107"/>
                    </a:lnTo>
                    <a:lnTo>
                      <a:pt x="78" y="104"/>
                    </a:lnTo>
                    <a:lnTo>
                      <a:pt x="0" y="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0" name="Line 1630">
                <a:extLst>
                  <a:ext uri="{FF2B5EF4-FFF2-40B4-BE49-F238E27FC236}">
                    <a16:creationId xmlns:a16="http://schemas.microsoft.com/office/drawing/2014/main" id="{32A91B58-C5BF-48CA-BA90-5BD65C1EB0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85" y="2297"/>
                <a:ext cx="31" cy="9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1" name="Line 1631">
                <a:extLst>
                  <a:ext uri="{FF2B5EF4-FFF2-40B4-BE49-F238E27FC236}">
                    <a16:creationId xmlns:a16="http://schemas.microsoft.com/office/drawing/2014/main" id="{A65F7BBF-DBAC-4EC5-9233-F8FBC1FE1F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69" y="2371"/>
                <a:ext cx="18" cy="2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2" name="Freeform 1632">
                <a:extLst>
                  <a:ext uri="{FF2B5EF4-FFF2-40B4-BE49-F238E27FC236}">
                    <a16:creationId xmlns:a16="http://schemas.microsoft.com/office/drawing/2014/main" id="{2075C63C-425B-4303-840D-C3D3BC7C1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7" y="2383"/>
                <a:ext cx="78" cy="142"/>
              </a:xfrm>
              <a:custGeom>
                <a:avLst/>
                <a:gdLst>
                  <a:gd name="T0" fmla="*/ 0 w 552"/>
                  <a:gd name="T1" fmla="*/ 77 h 994"/>
                  <a:gd name="T2" fmla="*/ 95 w 552"/>
                  <a:gd name="T3" fmla="*/ 0 h 994"/>
                  <a:gd name="T4" fmla="*/ 157 w 552"/>
                  <a:gd name="T5" fmla="*/ 79 h 994"/>
                  <a:gd name="T6" fmla="*/ 141 w 552"/>
                  <a:gd name="T7" fmla="*/ 141 h 994"/>
                  <a:gd name="T8" fmla="*/ 216 w 552"/>
                  <a:gd name="T9" fmla="*/ 300 h 994"/>
                  <a:gd name="T10" fmla="*/ 183 w 552"/>
                  <a:gd name="T11" fmla="*/ 456 h 994"/>
                  <a:gd name="T12" fmla="*/ 228 w 552"/>
                  <a:gd name="T13" fmla="*/ 550 h 994"/>
                  <a:gd name="T14" fmla="*/ 306 w 552"/>
                  <a:gd name="T15" fmla="*/ 599 h 994"/>
                  <a:gd name="T16" fmla="*/ 432 w 552"/>
                  <a:gd name="T17" fmla="*/ 616 h 994"/>
                  <a:gd name="T18" fmla="*/ 399 w 552"/>
                  <a:gd name="T19" fmla="*/ 693 h 994"/>
                  <a:gd name="T20" fmla="*/ 446 w 552"/>
                  <a:gd name="T21" fmla="*/ 694 h 994"/>
                  <a:gd name="T22" fmla="*/ 414 w 552"/>
                  <a:gd name="T23" fmla="*/ 772 h 994"/>
                  <a:gd name="T24" fmla="*/ 488 w 552"/>
                  <a:gd name="T25" fmla="*/ 993 h 994"/>
                  <a:gd name="T26" fmla="*/ 552 w 552"/>
                  <a:gd name="T27" fmla="*/ 994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2" h="994">
                    <a:moveTo>
                      <a:pt x="0" y="77"/>
                    </a:moveTo>
                    <a:lnTo>
                      <a:pt x="95" y="0"/>
                    </a:lnTo>
                    <a:lnTo>
                      <a:pt x="157" y="79"/>
                    </a:lnTo>
                    <a:lnTo>
                      <a:pt x="141" y="141"/>
                    </a:lnTo>
                    <a:lnTo>
                      <a:pt x="216" y="300"/>
                    </a:lnTo>
                    <a:lnTo>
                      <a:pt x="183" y="456"/>
                    </a:lnTo>
                    <a:lnTo>
                      <a:pt x="228" y="550"/>
                    </a:lnTo>
                    <a:lnTo>
                      <a:pt x="306" y="599"/>
                    </a:lnTo>
                    <a:lnTo>
                      <a:pt x="432" y="616"/>
                    </a:lnTo>
                    <a:lnTo>
                      <a:pt x="399" y="693"/>
                    </a:lnTo>
                    <a:lnTo>
                      <a:pt x="446" y="694"/>
                    </a:lnTo>
                    <a:lnTo>
                      <a:pt x="414" y="772"/>
                    </a:lnTo>
                    <a:lnTo>
                      <a:pt x="488" y="993"/>
                    </a:lnTo>
                    <a:lnTo>
                      <a:pt x="552" y="99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3" name="Freeform 1633">
                <a:extLst>
                  <a:ext uri="{FF2B5EF4-FFF2-40B4-BE49-F238E27FC236}">
                    <a16:creationId xmlns:a16="http://schemas.microsoft.com/office/drawing/2014/main" id="{BB750594-11CA-45FD-AF4F-CDC336614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2351"/>
                <a:ext cx="132" cy="43"/>
              </a:xfrm>
              <a:custGeom>
                <a:avLst/>
                <a:gdLst>
                  <a:gd name="T0" fmla="*/ 925 w 925"/>
                  <a:gd name="T1" fmla="*/ 139 h 301"/>
                  <a:gd name="T2" fmla="*/ 798 w 925"/>
                  <a:gd name="T3" fmla="*/ 293 h 301"/>
                  <a:gd name="T4" fmla="*/ 201 w 925"/>
                  <a:gd name="T5" fmla="*/ 301 h 301"/>
                  <a:gd name="T6" fmla="*/ 0 w 925"/>
                  <a:gd name="T7" fmla="*/ 157 h 301"/>
                  <a:gd name="T8" fmla="*/ 2 w 925"/>
                  <a:gd name="T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5" h="301">
                    <a:moveTo>
                      <a:pt x="925" y="139"/>
                    </a:moveTo>
                    <a:lnTo>
                      <a:pt x="798" y="293"/>
                    </a:lnTo>
                    <a:lnTo>
                      <a:pt x="201" y="301"/>
                    </a:lnTo>
                    <a:lnTo>
                      <a:pt x="0" y="157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4" name="Line 1634">
                <a:extLst>
                  <a:ext uri="{FF2B5EF4-FFF2-40B4-BE49-F238E27FC236}">
                    <a16:creationId xmlns:a16="http://schemas.microsoft.com/office/drawing/2014/main" id="{01C202FD-617E-4404-9186-0B78F4C02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69" y="2340"/>
                <a:ext cx="12" cy="3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5" name="Freeform 1635">
                <a:extLst>
                  <a:ext uri="{FF2B5EF4-FFF2-40B4-BE49-F238E27FC236}">
                    <a16:creationId xmlns:a16="http://schemas.microsoft.com/office/drawing/2014/main" id="{E915150A-132B-4029-AB0E-7B87FC4F1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6" y="2394"/>
                <a:ext cx="51" cy="107"/>
              </a:xfrm>
              <a:custGeom>
                <a:avLst/>
                <a:gdLst>
                  <a:gd name="T0" fmla="*/ 153 w 352"/>
                  <a:gd name="T1" fmla="*/ 749 h 749"/>
                  <a:gd name="T2" fmla="*/ 0 w 352"/>
                  <a:gd name="T3" fmla="*/ 528 h 749"/>
                  <a:gd name="T4" fmla="*/ 111 w 352"/>
                  <a:gd name="T5" fmla="*/ 451 h 749"/>
                  <a:gd name="T6" fmla="*/ 2 w 352"/>
                  <a:gd name="T7" fmla="*/ 339 h 749"/>
                  <a:gd name="T8" fmla="*/ 352 w 352"/>
                  <a:gd name="T9" fmla="*/ 0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" h="749">
                    <a:moveTo>
                      <a:pt x="153" y="749"/>
                    </a:moveTo>
                    <a:lnTo>
                      <a:pt x="0" y="528"/>
                    </a:lnTo>
                    <a:lnTo>
                      <a:pt x="111" y="451"/>
                    </a:lnTo>
                    <a:lnTo>
                      <a:pt x="2" y="339"/>
                    </a:lnTo>
                    <a:lnTo>
                      <a:pt x="35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6" name="Freeform 1636">
                <a:extLst>
                  <a:ext uri="{FF2B5EF4-FFF2-40B4-BE49-F238E27FC236}">
                    <a16:creationId xmlns:a16="http://schemas.microsoft.com/office/drawing/2014/main" id="{0BF39656-0FED-4FF7-8744-956E28F42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2" y="2486"/>
                <a:ext cx="166" cy="49"/>
              </a:xfrm>
              <a:custGeom>
                <a:avLst/>
                <a:gdLst>
                  <a:gd name="T0" fmla="*/ 0 w 1161"/>
                  <a:gd name="T1" fmla="*/ 211 h 341"/>
                  <a:gd name="T2" fmla="*/ 78 w 1161"/>
                  <a:gd name="T3" fmla="*/ 181 h 341"/>
                  <a:gd name="T4" fmla="*/ 188 w 1161"/>
                  <a:gd name="T5" fmla="*/ 214 h 341"/>
                  <a:gd name="T6" fmla="*/ 202 w 1161"/>
                  <a:gd name="T7" fmla="*/ 308 h 341"/>
                  <a:gd name="T8" fmla="*/ 281 w 1161"/>
                  <a:gd name="T9" fmla="*/ 341 h 341"/>
                  <a:gd name="T10" fmla="*/ 313 w 1161"/>
                  <a:gd name="T11" fmla="*/ 247 h 341"/>
                  <a:gd name="T12" fmla="*/ 408 w 1161"/>
                  <a:gd name="T13" fmla="*/ 217 h 341"/>
                  <a:gd name="T14" fmla="*/ 376 w 1161"/>
                  <a:gd name="T15" fmla="*/ 185 h 341"/>
                  <a:gd name="T16" fmla="*/ 393 w 1161"/>
                  <a:gd name="T17" fmla="*/ 123 h 341"/>
                  <a:gd name="T18" fmla="*/ 471 w 1161"/>
                  <a:gd name="T19" fmla="*/ 171 h 341"/>
                  <a:gd name="T20" fmla="*/ 487 w 1161"/>
                  <a:gd name="T21" fmla="*/ 140 h 341"/>
                  <a:gd name="T22" fmla="*/ 472 w 1161"/>
                  <a:gd name="T23" fmla="*/ 46 h 341"/>
                  <a:gd name="T24" fmla="*/ 552 w 1161"/>
                  <a:gd name="T25" fmla="*/ 0 h 341"/>
                  <a:gd name="T26" fmla="*/ 801 w 1161"/>
                  <a:gd name="T27" fmla="*/ 129 h 341"/>
                  <a:gd name="T28" fmla="*/ 862 w 1161"/>
                  <a:gd name="T29" fmla="*/ 208 h 341"/>
                  <a:gd name="T30" fmla="*/ 973 w 1161"/>
                  <a:gd name="T31" fmla="*/ 163 h 341"/>
                  <a:gd name="T32" fmla="*/ 987 w 1161"/>
                  <a:gd name="T33" fmla="*/ 225 h 341"/>
                  <a:gd name="T34" fmla="*/ 1146 w 1161"/>
                  <a:gd name="T35" fmla="*/ 102 h 341"/>
                  <a:gd name="T36" fmla="*/ 1161 w 1161"/>
                  <a:gd name="T37" fmla="*/ 10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1" h="341">
                    <a:moveTo>
                      <a:pt x="0" y="211"/>
                    </a:moveTo>
                    <a:lnTo>
                      <a:pt x="78" y="181"/>
                    </a:lnTo>
                    <a:lnTo>
                      <a:pt x="188" y="214"/>
                    </a:lnTo>
                    <a:lnTo>
                      <a:pt x="202" y="308"/>
                    </a:lnTo>
                    <a:lnTo>
                      <a:pt x="281" y="341"/>
                    </a:lnTo>
                    <a:lnTo>
                      <a:pt x="313" y="247"/>
                    </a:lnTo>
                    <a:lnTo>
                      <a:pt x="408" y="217"/>
                    </a:lnTo>
                    <a:lnTo>
                      <a:pt x="376" y="185"/>
                    </a:lnTo>
                    <a:lnTo>
                      <a:pt x="393" y="123"/>
                    </a:lnTo>
                    <a:lnTo>
                      <a:pt x="471" y="171"/>
                    </a:lnTo>
                    <a:lnTo>
                      <a:pt x="487" y="140"/>
                    </a:lnTo>
                    <a:lnTo>
                      <a:pt x="472" y="46"/>
                    </a:lnTo>
                    <a:lnTo>
                      <a:pt x="552" y="0"/>
                    </a:lnTo>
                    <a:lnTo>
                      <a:pt x="801" y="129"/>
                    </a:lnTo>
                    <a:lnTo>
                      <a:pt x="862" y="208"/>
                    </a:lnTo>
                    <a:lnTo>
                      <a:pt x="973" y="163"/>
                    </a:lnTo>
                    <a:lnTo>
                      <a:pt x="987" y="225"/>
                    </a:lnTo>
                    <a:lnTo>
                      <a:pt x="1146" y="102"/>
                    </a:lnTo>
                    <a:lnTo>
                      <a:pt x="1161" y="1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7" name="Line 1637">
                <a:extLst>
                  <a:ext uri="{FF2B5EF4-FFF2-40B4-BE49-F238E27FC236}">
                    <a16:creationId xmlns:a16="http://schemas.microsoft.com/office/drawing/2014/main" id="{E34CBF10-1036-471C-BC94-7DBF9CB00F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3" y="2526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8" name="Line 1638">
                <a:extLst>
                  <a:ext uri="{FF2B5EF4-FFF2-40B4-BE49-F238E27FC236}">
                    <a16:creationId xmlns:a16="http://schemas.microsoft.com/office/drawing/2014/main" id="{148E0D35-44DA-4DB7-B59C-87F5FF987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73" y="2528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9" name="Freeform 1639">
                <a:extLst>
                  <a:ext uri="{FF2B5EF4-FFF2-40B4-BE49-F238E27FC236}">
                    <a16:creationId xmlns:a16="http://schemas.microsoft.com/office/drawing/2014/main" id="{0AD38F64-F087-42E9-AD40-563DEBDDB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8" y="2501"/>
                <a:ext cx="16" cy="25"/>
              </a:xfrm>
              <a:custGeom>
                <a:avLst/>
                <a:gdLst>
                  <a:gd name="T0" fmla="*/ 107 w 108"/>
                  <a:gd name="T1" fmla="*/ 177 h 177"/>
                  <a:gd name="T2" fmla="*/ 108 w 108"/>
                  <a:gd name="T3" fmla="*/ 159 h 177"/>
                  <a:gd name="T4" fmla="*/ 0 w 108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" h="177">
                    <a:moveTo>
                      <a:pt x="107" y="177"/>
                    </a:moveTo>
                    <a:lnTo>
                      <a:pt x="108" y="15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0" name="Line 1640">
                <a:extLst>
                  <a:ext uri="{FF2B5EF4-FFF2-40B4-BE49-F238E27FC236}">
                    <a16:creationId xmlns:a16="http://schemas.microsoft.com/office/drawing/2014/main" id="{98FBF555-9103-44A5-9EFC-8ED4E749B8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73" y="2526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1" name="Freeform 1641">
                <a:extLst>
                  <a:ext uri="{FF2B5EF4-FFF2-40B4-BE49-F238E27FC236}">
                    <a16:creationId xmlns:a16="http://schemas.microsoft.com/office/drawing/2014/main" id="{7301871F-A75B-48FD-A150-834ABEB6B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" y="2528"/>
                <a:ext cx="108" cy="36"/>
              </a:xfrm>
              <a:custGeom>
                <a:avLst/>
                <a:gdLst>
                  <a:gd name="T0" fmla="*/ 750 w 750"/>
                  <a:gd name="T1" fmla="*/ 183 h 256"/>
                  <a:gd name="T2" fmla="*/ 735 w 750"/>
                  <a:gd name="T3" fmla="*/ 136 h 256"/>
                  <a:gd name="T4" fmla="*/ 688 w 750"/>
                  <a:gd name="T5" fmla="*/ 135 h 256"/>
                  <a:gd name="T6" fmla="*/ 657 w 750"/>
                  <a:gd name="T7" fmla="*/ 119 h 256"/>
                  <a:gd name="T8" fmla="*/ 547 w 750"/>
                  <a:gd name="T9" fmla="*/ 133 h 256"/>
                  <a:gd name="T10" fmla="*/ 483 w 750"/>
                  <a:gd name="T11" fmla="*/ 226 h 256"/>
                  <a:gd name="T12" fmla="*/ 436 w 750"/>
                  <a:gd name="T13" fmla="*/ 241 h 256"/>
                  <a:gd name="T14" fmla="*/ 374 w 750"/>
                  <a:gd name="T15" fmla="*/ 193 h 256"/>
                  <a:gd name="T16" fmla="*/ 326 w 750"/>
                  <a:gd name="T17" fmla="*/ 256 h 256"/>
                  <a:gd name="T18" fmla="*/ 295 w 750"/>
                  <a:gd name="T19" fmla="*/ 223 h 256"/>
                  <a:gd name="T20" fmla="*/ 295 w 750"/>
                  <a:gd name="T21" fmla="*/ 192 h 256"/>
                  <a:gd name="T22" fmla="*/ 249 w 750"/>
                  <a:gd name="T23" fmla="*/ 176 h 256"/>
                  <a:gd name="T24" fmla="*/ 218 w 750"/>
                  <a:gd name="T25" fmla="*/ 191 h 256"/>
                  <a:gd name="T26" fmla="*/ 201 w 750"/>
                  <a:gd name="T27" fmla="*/ 175 h 256"/>
                  <a:gd name="T28" fmla="*/ 234 w 750"/>
                  <a:gd name="T29" fmla="*/ 129 h 256"/>
                  <a:gd name="T30" fmla="*/ 187 w 750"/>
                  <a:gd name="T31" fmla="*/ 65 h 256"/>
                  <a:gd name="T32" fmla="*/ 126 w 750"/>
                  <a:gd name="T33" fmla="*/ 18 h 256"/>
                  <a:gd name="T34" fmla="*/ 79 w 750"/>
                  <a:gd name="T35" fmla="*/ 33 h 256"/>
                  <a:gd name="T36" fmla="*/ 0 w 750"/>
                  <a:gd name="T3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50" h="256">
                    <a:moveTo>
                      <a:pt x="750" y="183"/>
                    </a:moveTo>
                    <a:lnTo>
                      <a:pt x="735" y="136"/>
                    </a:lnTo>
                    <a:lnTo>
                      <a:pt x="688" y="135"/>
                    </a:lnTo>
                    <a:lnTo>
                      <a:pt x="657" y="119"/>
                    </a:lnTo>
                    <a:lnTo>
                      <a:pt x="547" y="133"/>
                    </a:lnTo>
                    <a:lnTo>
                      <a:pt x="483" y="226"/>
                    </a:lnTo>
                    <a:lnTo>
                      <a:pt x="436" y="241"/>
                    </a:lnTo>
                    <a:lnTo>
                      <a:pt x="374" y="193"/>
                    </a:lnTo>
                    <a:lnTo>
                      <a:pt x="326" y="256"/>
                    </a:lnTo>
                    <a:lnTo>
                      <a:pt x="295" y="223"/>
                    </a:lnTo>
                    <a:lnTo>
                      <a:pt x="295" y="192"/>
                    </a:lnTo>
                    <a:lnTo>
                      <a:pt x="249" y="176"/>
                    </a:lnTo>
                    <a:lnTo>
                      <a:pt x="218" y="191"/>
                    </a:lnTo>
                    <a:lnTo>
                      <a:pt x="201" y="175"/>
                    </a:lnTo>
                    <a:lnTo>
                      <a:pt x="234" y="129"/>
                    </a:lnTo>
                    <a:lnTo>
                      <a:pt x="187" y="65"/>
                    </a:lnTo>
                    <a:lnTo>
                      <a:pt x="126" y="18"/>
                    </a:lnTo>
                    <a:lnTo>
                      <a:pt x="79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2" name="Freeform 1642">
                <a:extLst>
                  <a:ext uri="{FF2B5EF4-FFF2-40B4-BE49-F238E27FC236}">
                    <a16:creationId xmlns:a16="http://schemas.microsoft.com/office/drawing/2014/main" id="{9E9A5EF2-DD90-46F6-9A91-68430FDA5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2462"/>
                <a:ext cx="9" cy="27"/>
              </a:xfrm>
              <a:custGeom>
                <a:avLst/>
                <a:gdLst>
                  <a:gd name="T0" fmla="*/ 36 w 64"/>
                  <a:gd name="T1" fmla="*/ 0 h 189"/>
                  <a:gd name="T2" fmla="*/ 64 w 64"/>
                  <a:gd name="T3" fmla="*/ 64 h 189"/>
                  <a:gd name="T4" fmla="*/ 0 w 64"/>
                  <a:gd name="T5" fmla="*/ 157 h 189"/>
                  <a:gd name="T6" fmla="*/ 31 w 64"/>
                  <a:gd name="T7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189">
                    <a:moveTo>
                      <a:pt x="36" y="0"/>
                    </a:moveTo>
                    <a:lnTo>
                      <a:pt x="64" y="64"/>
                    </a:lnTo>
                    <a:lnTo>
                      <a:pt x="0" y="157"/>
                    </a:lnTo>
                    <a:lnTo>
                      <a:pt x="31" y="18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3" name="Freeform 1643">
                <a:extLst>
                  <a:ext uri="{FF2B5EF4-FFF2-40B4-BE49-F238E27FC236}">
                    <a16:creationId xmlns:a16="http://schemas.microsoft.com/office/drawing/2014/main" id="{D501131D-D05C-4DB2-AE70-C1373FF98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" y="2489"/>
                <a:ext cx="45" cy="32"/>
              </a:xfrm>
              <a:custGeom>
                <a:avLst/>
                <a:gdLst>
                  <a:gd name="T0" fmla="*/ 0 w 311"/>
                  <a:gd name="T1" fmla="*/ 0 h 223"/>
                  <a:gd name="T2" fmla="*/ 31 w 311"/>
                  <a:gd name="T3" fmla="*/ 31 h 223"/>
                  <a:gd name="T4" fmla="*/ 311 w 311"/>
                  <a:gd name="T5" fmla="*/ 207 h 223"/>
                  <a:gd name="T6" fmla="*/ 311 w 311"/>
                  <a:gd name="T7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1" h="223">
                    <a:moveTo>
                      <a:pt x="0" y="0"/>
                    </a:moveTo>
                    <a:lnTo>
                      <a:pt x="31" y="31"/>
                    </a:lnTo>
                    <a:lnTo>
                      <a:pt x="311" y="207"/>
                    </a:lnTo>
                    <a:lnTo>
                      <a:pt x="311" y="2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4" name="Freeform 1644">
                <a:extLst>
                  <a:ext uri="{FF2B5EF4-FFF2-40B4-BE49-F238E27FC236}">
                    <a16:creationId xmlns:a16="http://schemas.microsoft.com/office/drawing/2014/main" id="{3EF6BF1D-ADAA-4BE7-9ED0-5B1C10F926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2489"/>
                <a:ext cx="14" cy="36"/>
              </a:xfrm>
              <a:custGeom>
                <a:avLst/>
                <a:gdLst>
                  <a:gd name="T0" fmla="*/ 97 w 97"/>
                  <a:gd name="T1" fmla="*/ 0 h 249"/>
                  <a:gd name="T2" fmla="*/ 33 w 97"/>
                  <a:gd name="T3" fmla="*/ 61 h 249"/>
                  <a:gd name="T4" fmla="*/ 32 w 97"/>
                  <a:gd name="T5" fmla="*/ 155 h 249"/>
                  <a:gd name="T6" fmla="*/ 0 w 97"/>
                  <a:gd name="T7" fmla="*/ 202 h 249"/>
                  <a:gd name="T8" fmla="*/ 0 w 97"/>
                  <a:gd name="T9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249">
                    <a:moveTo>
                      <a:pt x="97" y="0"/>
                    </a:moveTo>
                    <a:lnTo>
                      <a:pt x="33" y="61"/>
                    </a:lnTo>
                    <a:lnTo>
                      <a:pt x="32" y="155"/>
                    </a:lnTo>
                    <a:lnTo>
                      <a:pt x="0" y="202"/>
                    </a:lnTo>
                    <a:lnTo>
                      <a:pt x="0" y="2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5" name="Freeform 1645">
                <a:extLst>
                  <a:ext uri="{FF2B5EF4-FFF2-40B4-BE49-F238E27FC236}">
                    <a16:creationId xmlns:a16="http://schemas.microsoft.com/office/drawing/2014/main" id="{FACCE685-203E-41CC-81D0-6CEFD07DA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2523"/>
                <a:ext cx="27" cy="22"/>
              </a:xfrm>
              <a:custGeom>
                <a:avLst/>
                <a:gdLst>
                  <a:gd name="T0" fmla="*/ 0 w 185"/>
                  <a:gd name="T1" fmla="*/ 12 h 156"/>
                  <a:gd name="T2" fmla="*/ 48 w 185"/>
                  <a:gd name="T3" fmla="*/ 0 h 156"/>
                  <a:gd name="T4" fmla="*/ 61 w 185"/>
                  <a:gd name="T5" fmla="*/ 44 h 156"/>
                  <a:gd name="T6" fmla="*/ 124 w 185"/>
                  <a:gd name="T7" fmla="*/ 107 h 156"/>
                  <a:gd name="T8" fmla="*/ 185 w 1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156">
                    <a:moveTo>
                      <a:pt x="0" y="12"/>
                    </a:moveTo>
                    <a:lnTo>
                      <a:pt x="48" y="0"/>
                    </a:lnTo>
                    <a:lnTo>
                      <a:pt x="61" y="44"/>
                    </a:lnTo>
                    <a:lnTo>
                      <a:pt x="124" y="107"/>
                    </a:lnTo>
                    <a:lnTo>
                      <a:pt x="185" y="15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6" name="Freeform 1646">
                <a:extLst>
                  <a:ext uri="{FF2B5EF4-FFF2-40B4-BE49-F238E27FC236}">
                    <a16:creationId xmlns:a16="http://schemas.microsoft.com/office/drawing/2014/main" id="{41F99172-40E5-473D-9334-64F1325D4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" y="2521"/>
                <a:ext cx="14" cy="22"/>
              </a:xfrm>
              <a:custGeom>
                <a:avLst/>
                <a:gdLst>
                  <a:gd name="T0" fmla="*/ 96 w 96"/>
                  <a:gd name="T1" fmla="*/ 0 h 157"/>
                  <a:gd name="T2" fmla="*/ 17 w 96"/>
                  <a:gd name="T3" fmla="*/ 14 h 157"/>
                  <a:gd name="T4" fmla="*/ 0 w 96"/>
                  <a:gd name="T5" fmla="*/ 108 h 157"/>
                  <a:gd name="T6" fmla="*/ 30 w 96"/>
                  <a:gd name="T7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157">
                    <a:moveTo>
                      <a:pt x="96" y="0"/>
                    </a:moveTo>
                    <a:lnTo>
                      <a:pt x="17" y="14"/>
                    </a:lnTo>
                    <a:lnTo>
                      <a:pt x="0" y="108"/>
                    </a:lnTo>
                    <a:lnTo>
                      <a:pt x="30" y="1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7" name="Freeform 1647">
                <a:extLst>
                  <a:ext uri="{FF2B5EF4-FFF2-40B4-BE49-F238E27FC236}">
                    <a16:creationId xmlns:a16="http://schemas.microsoft.com/office/drawing/2014/main" id="{B63F53A4-AC4D-4592-A2B5-871C7780F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2" y="2541"/>
                <a:ext cx="11" cy="9"/>
              </a:xfrm>
              <a:custGeom>
                <a:avLst/>
                <a:gdLst>
                  <a:gd name="T0" fmla="*/ 79 w 79"/>
                  <a:gd name="T1" fmla="*/ 63 h 63"/>
                  <a:gd name="T2" fmla="*/ 47 w 79"/>
                  <a:gd name="T3" fmla="*/ 47 h 63"/>
                  <a:gd name="T4" fmla="*/ 79 w 79"/>
                  <a:gd name="T5" fmla="*/ 16 h 63"/>
                  <a:gd name="T6" fmla="*/ 63 w 79"/>
                  <a:gd name="T7" fmla="*/ 0 h 63"/>
                  <a:gd name="T8" fmla="*/ 0 w 79"/>
                  <a:gd name="T9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63">
                    <a:moveTo>
                      <a:pt x="79" y="63"/>
                    </a:moveTo>
                    <a:lnTo>
                      <a:pt x="47" y="47"/>
                    </a:lnTo>
                    <a:lnTo>
                      <a:pt x="79" y="16"/>
                    </a:lnTo>
                    <a:lnTo>
                      <a:pt x="63" y="0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8" name="Freeform 1648">
                <a:extLst>
                  <a:ext uri="{FF2B5EF4-FFF2-40B4-BE49-F238E27FC236}">
                    <a16:creationId xmlns:a16="http://schemas.microsoft.com/office/drawing/2014/main" id="{EBDAACB1-9302-4902-920B-42B6722766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5" y="2561"/>
                <a:ext cx="20" cy="16"/>
              </a:xfrm>
              <a:custGeom>
                <a:avLst/>
                <a:gdLst>
                  <a:gd name="T0" fmla="*/ 31 w 140"/>
                  <a:gd name="T1" fmla="*/ 0 h 111"/>
                  <a:gd name="T2" fmla="*/ 0 w 140"/>
                  <a:gd name="T3" fmla="*/ 16 h 111"/>
                  <a:gd name="T4" fmla="*/ 15 w 140"/>
                  <a:gd name="T5" fmla="*/ 31 h 111"/>
                  <a:gd name="T6" fmla="*/ 31 w 140"/>
                  <a:gd name="T7" fmla="*/ 32 h 111"/>
                  <a:gd name="T8" fmla="*/ 93 w 140"/>
                  <a:gd name="T9" fmla="*/ 64 h 111"/>
                  <a:gd name="T10" fmla="*/ 108 w 140"/>
                  <a:gd name="T11" fmla="*/ 111 h 111"/>
                  <a:gd name="T12" fmla="*/ 140 w 140"/>
                  <a:gd name="T13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11">
                    <a:moveTo>
                      <a:pt x="31" y="0"/>
                    </a:moveTo>
                    <a:lnTo>
                      <a:pt x="0" y="16"/>
                    </a:lnTo>
                    <a:lnTo>
                      <a:pt x="15" y="31"/>
                    </a:lnTo>
                    <a:lnTo>
                      <a:pt x="31" y="32"/>
                    </a:lnTo>
                    <a:lnTo>
                      <a:pt x="93" y="64"/>
                    </a:lnTo>
                    <a:lnTo>
                      <a:pt x="108" y="111"/>
                    </a:lnTo>
                    <a:lnTo>
                      <a:pt x="140" y="1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9" name="Freeform 1649">
                <a:extLst>
                  <a:ext uri="{FF2B5EF4-FFF2-40B4-BE49-F238E27FC236}">
                    <a16:creationId xmlns:a16="http://schemas.microsoft.com/office/drawing/2014/main" id="{72DC2460-36AB-46EE-B771-898429EE1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554"/>
                <a:ext cx="9" cy="2"/>
              </a:xfrm>
              <a:custGeom>
                <a:avLst/>
                <a:gdLst>
                  <a:gd name="T0" fmla="*/ 63 w 63"/>
                  <a:gd name="T1" fmla="*/ 16 h 16"/>
                  <a:gd name="T2" fmla="*/ 32 w 63"/>
                  <a:gd name="T3" fmla="*/ 16 h 16"/>
                  <a:gd name="T4" fmla="*/ 0 w 63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16">
                    <a:moveTo>
                      <a:pt x="63" y="16"/>
                    </a:moveTo>
                    <a:lnTo>
                      <a:pt x="32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0" name="Line 1650">
                <a:extLst>
                  <a:ext uri="{FF2B5EF4-FFF2-40B4-BE49-F238E27FC236}">
                    <a16:creationId xmlns:a16="http://schemas.microsoft.com/office/drawing/2014/main" id="{EB2BDF54-DB0C-481E-971A-20B18DE9C2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89" y="2556"/>
                <a:ext cx="1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1" name="Line 1651">
                <a:extLst>
                  <a:ext uri="{FF2B5EF4-FFF2-40B4-BE49-F238E27FC236}">
                    <a16:creationId xmlns:a16="http://schemas.microsoft.com/office/drawing/2014/main" id="{C269E758-6B2B-4BF1-9224-0AA311C3C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03" y="2550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2" name="Freeform 1652">
                <a:extLst>
                  <a:ext uri="{FF2B5EF4-FFF2-40B4-BE49-F238E27FC236}">
                    <a16:creationId xmlns:a16="http://schemas.microsoft.com/office/drawing/2014/main" id="{76ABAA7C-A493-41FF-828F-265DD8BE6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1" y="2557"/>
                <a:ext cx="13" cy="14"/>
              </a:xfrm>
              <a:custGeom>
                <a:avLst/>
                <a:gdLst>
                  <a:gd name="T0" fmla="*/ 0 w 93"/>
                  <a:gd name="T1" fmla="*/ 0 h 103"/>
                  <a:gd name="T2" fmla="*/ 32 w 93"/>
                  <a:gd name="T3" fmla="*/ 0 h 103"/>
                  <a:gd name="T4" fmla="*/ 47 w 93"/>
                  <a:gd name="T5" fmla="*/ 31 h 103"/>
                  <a:gd name="T6" fmla="*/ 93 w 93"/>
                  <a:gd name="T7" fmla="*/ 64 h 103"/>
                  <a:gd name="T8" fmla="*/ 92 w 9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03">
                    <a:moveTo>
                      <a:pt x="0" y="0"/>
                    </a:moveTo>
                    <a:lnTo>
                      <a:pt x="32" y="0"/>
                    </a:lnTo>
                    <a:lnTo>
                      <a:pt x="47" y="31"/>
                    </a:lnTo>
                    <a:lnTo>
                      <a:pt x="93" y="64"/>
                    </a:lnTo>
                    <a:lnTo>
                      <a:pt x="92" y="10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3" name="Line 1653">
                <a:extLst>
                  <a:ext uri="{FF2B5EF4-FFF2-40B4-BE49-F238E27FC236}">
                    <a16:creationId xmlns:a16="http://schemas.microsoft.com/office/drawing/2014/main" id="{CF735865-8B8C-4A59-84B6-1C005C3E3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01" y="2550"/>
                <a:ext cx="2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4" name="Freeform 1654">
                <a:extLst>
                  <a:ext uri="{FF2B5EF4-FFF2-40B4-BE49-F238E27FC236}">
                    <a16:creationId xmlns:a16="http://schemas.microsoft.com/office/drawing/2014/main" id="{D755EC47-343A-4CFF-86CD-44A759754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2548"/>
                <a:ext cx="7" cy="4"/>
              </a:xfrm>
              <a:custGeom>
                <a:avLst/>
                <a:gdLst>
                  <a:gd name="T0" fmla="*/ 47 w 47"/>
                  <a:gd name="T1" fmla="*/ 0 h 31"/>
                  <a:gd name="T2" fmla="*/ 15 w 47"/>
                  <a:gd name="T3" fmla="*/ 31 h 31"/>
                  <a:gd name="T4" fmla="*/ 0 w 47"/>
                  <a:gd name="T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1">
                    <a:moveTo>
                      <a:pt x="47" y="0"/>
                    </a:moveTo>
                    <a:lnTo>
                      <a:pt x="15" y="31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5" name="Line 1655">
                <a:extLst>
                  <a:ext uri="{FF2B5EF4-FFF2-40B4-BE49-F238E27FC236}">
                    <a16:creationId xmlns:a16="http://schemas.microsoft.com/office/drawing/2014/main" id="{33B0CEE7-E170-427D-A1CF-30C3491F29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03" y="2550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6" name="Freeform 1656">
                <a:extLst>
                  <a:ext uri="{FF2B5EF4-FFF2-40B4-BE49-F238E27FC236}">
                    <a16:creationId xmlns:a16="http://schemas.microsoft.com/office/drawing/2014/main" id="{0D85CD5D-17F4-4FA4-9286-CEB6BBC9B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" y="2559"/>
                <a:ext cx="7" cy="4"/>
              </a:xfrm>
              <a:custGeom>
                <a:avLst/>
                <a:gdLst>
                  <a:gd name="T0" fmla="*/ 47 w 47"/>
                  <a:gd name="T1" fmla="*/ 33 h 33"/>
                  <a:gd name="T2" fmla="*/ 31 w 47"/>
                  <a:gd name="T3" fmla="*/ 33 h 33"/>
                  <a:gd name="T4" fmla="*/ 32 w 47"/>
                  <a:gd name="T5" fmla="*/ 0 h 33"/>
                  <a:gd name="T6" fmla="*/ 0 w 47"/>
                  <a:gd name="T7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3">
                    <a:moveTo>
                      <a:pt x="47" y="33"/>
                    </a:moveTo>
                    <a:lnTo>
                      <a:pt x="31" y="33"/>
                    </a:lnTo>
                    <a:lnTo>
                      <a:pt x="32" y="0"/>
                    </a:lnTo>
                    <a:lnTo>
                      <a:pt x="0" y="1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7" name="Freeform 1657">
                <a:extLst>
                  <a:ext uri="{FF2B5EF4-FFF2-40B4-BE49-F238E27FC236}">
                    <a16:creationId xmlns:a16="http://schemas.microsoft.com/office/drawing/2014/main" id="{2184B279-6CFB-488E-B266-40927DCF4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6" y="2563"/>
                <a:ext cx="13" cy="9"/>
              </a:xfrm>
              <a:custGeom>
                <a:avLst/>
                <a:gdLst>
                  <a:gd name="T0" fmla="*/ 93 w 93"/>
                  <a:gd name="T1" fmla="*/ 63 h 63"/>
                  <a:gd name="T2" fmla="*/ 63 w 93"/>
                  <a:gd name="T3" fmla="*/ 32 h 63"/>
                  <a:gd name="T4" fmla="*/ 63 w 93"/>
                  <a:gd name="T5" fmla="*/ 16 h 63"/>
                  <a:gd name="T6" fmla="*/ 0 w 93"/>
                  <a:gd name="T7" fmla="*/ 15 h 63"/>
                  <a:gd name="T8" fmla="*/ 0 w 93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3">
                    <a:moveTo>
                      <a:pt x="93" y="63"/>
                    </a:moveTo>
                    <a:lnTo>
                      <a:pt x="63" y="32"/>
                    </a:lnTo>
                    <a:lnTo>
                      <a:pt x="63" y="16"/>
                    </a:ln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8" name="Line 1658">
                <a:extLst>
                  <a:ext uri="{FF2B5EF4-FFF2-40B4-BE49-F238E27FC236}">
                    <a16:creationId xmlns:a16="http://schemas.microsoft.com/office/drawing/2014/main" id="{1A2BEFEF-48D5-4C05-82A7-B7D765BD5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96" y="2557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9" name="Line 1659">
                <a:extLst>
                  <a:ext uri="{FF2B5EF4-FFF2-40B4-BE49-F238E27FC236}">
                    <a16:creationId xmlns:a16="http://schemas.microsoft.com/office/drawing/2014/main" id="{DBFAAF3C-9988-4EBB-B3E8-993015E60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90" y="2545"/>
                <a:ext cx="2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0" name="Line 1660">
                <a:extLst>
                  <a:ext uri="{FF2B5EF4-FFF2-40B4-BE49-F238E27FC236}">
                    <a16:creationId xmlns:a16="http://schemas.microsoft.com/office/drawing/2014/main" id="{FAE72BE0-E43C-4F32-BAFA-6B4731AFA9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10" y="2543"/>
                <a:ext cx="4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1" name="Freeform 1661">
                <a:extLst>
                  <a:ext uri="{FF2B5EF4-FFF2-40B4-BE49-F238E27FC236}">
                    <a16:creationId xmlns:a16="http://schemas.microsoft.com/office/drawing/2014/main" id="{6ACD2826-0BD9-480D-A9E9-DF2DB77A8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4" y="2543"/>
                <a:ext cx="14" cy="18"/>
              </a:xfrm>
              <a:custGeom>
                <a:avLst/>
                <a:gdLst>
                  <a:gd name="T0" fmla="*/ 45 w 93"/>
                  <a:gd name="T1" fmla="*/ 125 h 125"/>
                  <a:gd name="T2" fmla="*/ 93 w 93"/>
                  <a:gd name="T3" fmla="*/ 125 h 125"/>
                  <a:gd name="T4" fmla="*/ 0 w 93"/>
                  <a:gd name="T5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125">
                    <a:moveTo>
                      <a:pt x="45" y="125"/>
                    </a:moveTo>
                    <a:lnTo>
                      <a:pt x="93" y="12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2" name="Freeform 1662">
                <a:extLst>
                  <a:ext uri="{FF2B5EF4-FFF2-40B4-BE49-F238E27FC236}">
                    <a16:creationId xmlns:a16="http://schemas.microsoft.com/office/drawing/2014/main" id="{98593DA1-0E93-4F96-9447-A2573D7A6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" y="2548"/>
                <a:ext cx="11" cy="13"/>
              </a:xfrm>
              <a:custGeom>
                <a:avLst/>
                <a:gdLst>
                  <a:gd name="T0" fmla="*/ 0 w 76"/>
                  <a:gd name="T1" fmla="*/ 0 h 95"/>
                  <a:gd name="T2" fmla="*/ 30 w 76"/>
                  <a:gd name="T3" fmla="*/ 63 h 95"/>
                  <a:gd name="T4" fmla="*/ 76 w 76"/>
                  <a:gd name="T5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95">
                    <a:moveTo>
                      <a:pt x="0" y="0"/>
                    </a:moveTo>
                    <a:lnTo>
                      <a:pt x="30" y="63"/>
                    </a:lnTo>
                    <a:lnTo>
                      <a:pt x="76" y="9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3" name="Freeform 1663">
                <a:extLst>
                  <a:ext uri="{FF2B5EF4-FFF2-40B4-BE49-F238E27FC236}">
                    <a16:creationId xmlns:a16="http://schemas.microsoft.com/office/drawing/2014/main" id="{200D3492-4668-4593-B3C9-DA9197BA9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" y="2521"/>
                <a:ext cx="16" cy="19"/>
              </a:xfrm>
              <a:custGeom>
                <a:avLst/>
                <a:gdLst>
                  <a:gd name="T0" fmla="*/ 0 w 117"/>
                  <a:gd name="T1" fmla="*/ 0 h 136"/>
                  <a:gd name="T2" fmla="*/ 29 w 117"/>
                  <a:gd name="T3" fmla="*/ 126 h 136"/>
                  <a:gd name="T4" fmla="*/ 117 w 117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" h="136">
                    <a:moveTo>
                      <a:pt x="0" y="0"/>
                    </a:moveTo>
                    <a:lnTo>
                      <a:pt x="29" y="126"/>
                    </a:lnTo>
                    <a:lnTo>
                      <a:pt x="117" y="1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4" name="Freeform 1664">
                <a:extLst>
                  <a:ext uri="{FF2B5EF4-FFF2-40B4-BE49-F238E27FC236}">
                    <a16:creationId xmlns:a16="http://schemas.microsoft.com/office/drawing/2014/main" id="{B73B4914-05CF-446C-BA47-BF2DA5A05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4" y="2554"/>
                <a:ext cx="26" cy="52"/>
              </a:xfrm>
              <a:custGeom>
                <a:avLst/>
                <a:gdLst>
                  <a:gd name="T0" fmla="*/ 90 w 185"/>
                  <a:gd name="T1" fmla="*/ 361 h 361"/>
                  <a:gd name="T2" fmla="*/ 185 w 185"/>
                  <a:gd name="T3" fmla="*/ 237 h 361"/>
                  <a:gd name="T4" fmla="*/ 78 w 185"/>
                  <a:gd name="T5" fmla="*/ 141 h 361"/>
                  <a:gd name="T6" fmla="*/ 15 w 185"/>
                  <a:gd name="T7" fmla="*/ 141 h 361"/>
                  <a:gd name="T8" fmla="*/ 0 w 185"/>
                  <a:gd name="T9" fmla="*/ 109 h 361"/>
                  <a:gd name="T10" fmla="*/ 31 w 185"/>
                  <a:gd name="T11" fmla="*/ 63 h 361"/>
                  <a:gd name="T12" fmla="*/ 16 w 185"/>
                  <a:gd name="T13" fmla="*/ 15 h 361"/>
                  <a:gd name="T14" fmla="*/ 48 w 185"/>
                  <a:gd name="T15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5" h="361">
                    <a:moveTo>
                      <a:pt x="90" y="361"/>
                    </a:moveTo>
                    <a:lnTo>
                      <a:pt x="185" y="237"/>
                    </a:lnTo>
                    <a:lnTo>
                      <a:pt x="78" y="141"/>
                    </a:lnTo>
                    <a:lnTo>
                      <a:pt x="15" y="141"/>
                    </a:lnTo>
                    <a:lnTo>
                      <a:pt x="0" y="109"/>
                    </a:lnTo>
                    <a:lnTo>
                      <a:pt x="31" y="63"/>
                    </a:lnTo>
                    <a:lnTo>
                      <a:pt x="16" y="15"/>
                    </a:lnTo>
                    <a:lnTo>
                      <a:pt x="4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5" name="Freeform 1665">
                <a:extLst>
                  <a:ext uri="{FF2B5EF4-FFF2-40B4-BE49-F238E27FC236}">
                    <a16:creationId xmlns:a16="http://schemas.microsoft.com/office/drawing/2014/main" id="{827971E8-07DC-4F71-B10C-AFAB8F351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" y="2391"/>
                <a:ext cx="12" cy="71"/>
              </a:xfrm>
              <a:custGeom>
                <a:avLst/>
                <a:gdLst>
                  <a:gd name="T0" fmla="*/ 84 w 84"/>
                  <a:gd name="T1" fmla="*/ 0 h 500"/>
                  <a:gd name="T2" fmla="*/ 0 w 84"/>
                  <a:gd name="T3" fmla="*/ 390 h 500"/>
                  <a:gd name="T4" fmla="*/ 48 w 84"/>
                  <a:gd name="T5" fmla="*/ 50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00">
                    <a:moveTo>
                      <a:pt x="84" y="0"/>
                    </a:moveTo>
                    <a:lnTo>
                      <a:pt x="0" y="390"/>
                    </a:lnTo>
                    <a:lnTo>
                      <a:pt x="48" y="50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6" name="Freeform 1666">
                <a:extLst>
                  <a:ext uri="{FF2B5EF4-FFF2-40B4-BE49-F238E27FC236}">
                    <a16:creationId xmlns:a16="http://schemas.microsoft.com/office/drawing/2014/main" id="{A510C30D-F1BC-4D1D-9F2A-EE69C9E8D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" y="2570"/>
                <a:ext cx="14" cy="5"/>
              </a:xfrm>
              <a:custGeom>
                <a:avLst/>
                <a:gdLst>
                  <a:gd name="T0" fmla="*/ 94 w 94"/>
                  <a:gd name="T1" fmla="*/ 17 h 31"/>
                  <a:gd name="T2" fmla="*/ 47 w 94"/>
                  <a:gd name="T3" fmla="*/ 31 h 31"/>
                  <a:gd name="T4" fmla="*/ 0 w 94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31">
                    <a:moveTo>
                      <a:pt x="94" y="17"/>
                    </a:moveTo>
                    <a:lnTo>
                      <a:pt x="47" y="3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7" name="Line 1667">
                <a:extLst>
                  <a:ext uri="{FF2B5EF4-FFF2-40B4-BE49-F238E27FC236}">
                    <a16:creationId xmlns:a16="http://schemas.microsoft.com/office/drawing/2014/main" id="{AF5376F2-41B2-4ED1-BA2B-EB3F42D22B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14" y="2570"/>
                <a:ext cx="4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8" name="Freeform 1668">
                <a:extLst>
                  <a:ext uri="{FF2B5EF4-FFF2-40B4-BE49-F238E27FC236}">
                    <a16:creationId xmlns:a16="http://schemas.microsoft.com/office/drawing/2014/main" id="{0B59400B-7898-4A67-837F-BF9A3B390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5" y="2572"/>
                <a:ext cx="4" cy="5"/>
              </a:xfrm>
              <a:custGeom>
                <a:avLst/>
                <a:gdLst>
                  <a:gd name="T0" fmla="*/ 31 w 31"/>
                  <a:gd name="T1" fmla="*/ 0 h 31"/>
                  <a:gd name="T2" fmla="*/ 15 w 31"/>
                  <a:gd name="T3" fmla="*/ 31 h 31"/>
                  <a:gd name="T4" fmla="*/ 0 w 31"/>
                  <a:gd name="T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31">
                    <a:moveTo>
                      <a:pt x="31" y="0"/>
                    </a:moveTo>
                    <a:lnTo>
                      <a:pt x="15" y="31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9" name="Line 1669">
                <a:extLst>
                  <a:ext uri="{FF2B5EF4-FFF2-40B4-BE49-F238E27FC236}">
                    <a16:creationId xmlns:a16="http://schemas.microsoft.com/office/drawing/2014/main" id="{199433D9-43FD-428C-9D53-5BAC1CB95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09" y="257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0" name="Freeform 1670">
                <a:extLst>
                  <a:ext uri="{FF2B5EF4-FFF2-40B4-BE49-F238E27FC236}">
                    <a16:creationId xmlns:a16="http://schemas.microsoft.com/office/drawing/2014/main" id="{1D2CBB0B-CE5E-47C9-969B-BF0FFB0D97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" y="2591"/>
                <a:ext cx="38" cy="22"/>
              </a:xfrm>
              <a:custGeom>
                <a:avLst/>
                <a:gdLst>
                  <a:gd name="T0" fmla="*/ 0 w 269"/>
                  <a:gd name="T1" fmla="*/ 138 h 154"/>
                  <a:gd name="T2" fmla="*/ 32 w 269"/>
                  <a:gd name="T3" fmla="*/ 154 h 154"/>
                  <a:gd name="T4" fmla="*/ 63 w 269"/>
                  <a:gd name="T5" fmla="*/ 139 h 154"/>
                  <a:gd name="T6" fmla="*/ 65 w 269"/>
                  <a:gd name="T7" fmla="*/ 60 h 154"/>
                  <a:gd name="T8" fmla="*/ 142 w 269"/>
                  <a:gd name="T9" fmla="*/ 61 h 154"/>
                  <a:gd name="T10" fmla="*/ 142 w 269"/>
                  <a:gd name="T11" fmla="*/ 109 h 154"/>
                  <a:gd name="T12" fmla="*/ 189 w 269"/>
                  <a:gd name="T13" fmla="*/ 109 h 154"/>
                  <a:gd name="T14" fmla="*/ 238 w 269"/>
                  <a:gd name="T15" fmla="*/ 0 h 154"/>
                  <a:gd name="T16" fmla="*/ 269 w 269"/>
                  <a:gd name="T17" fmla="*/ 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9" h="154">
                    <a:moveTo>
                      <a:pt x="0" y="138"/>
                    </a:moveTo>
                    <a:lnTo>
                      <a:pt x="32" y="154"/>
                    </a:lnTo>
                    <a:lnTo>
                      <a:pt x="63" y="139"/>
                    </a:lnTo>
                    <a:lnTo>
                      <a:pt x="65" y="60"/>
                    </a:lnTo>
                    <a:lnTo>
                      <a:pt x="142" y="61"/>
                    </a:lnTo>
                    <a:lnTo>
                      <a:pt x="142" y="109"/>
                    </a:lnTo>
                    <a:lnTo>
                      <a:pt x="189" y="109"/>
                    </a:lnTo>
                    <a:lnTo>
                      <a:pt x="238" y="0"/>
                    </a:lnTo>
                    <a:lnTo>
                      <a:pt x="269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1" name="Freeform 1671">
                <a:extLst>
                  <a:ext uri="{FF2B5EF4-FFF2-40B4-BE49-F238E27FC236}">
                    <a16:creationId xmlns:a16="http://schemas.microsoft.com/office/drawing/2014/main" id="{C38D70DA-6D80-46E2-9A38-FC928CE33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" y="2577"/>
                <a:ext cx="5" cy="33"/>
              </a:xfrm>
              <a:custGeom>
                <a:avLst/>
                <a:gdLst>
                  <a:gd name="T0" fmla="*/ 36 w 36"/>
                  <a:gd name="T1" fmla="*/ 0 h 235"/>
                  <a:gd name="T2" fmla="*/ 35 w 36"/>
                  <a:gd name="T3" fmla="*/ 63 h 235"/>
                  <a:gd name="T4" fmla="*/ 17 w 36"/>
                  <a:gd name="T5" fmla="*/ 188 h 235"/>
                  <a:gd name="T6" fmla="*/ 0 w 36"/>
                  <a:gd name="T7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35">
                    <a:moveTo>
                      <a:pt x="36" y="0"/>
                    </a:moveTo>
                    <a:lnTo>
                      <a:pt x="35" y="63"/>
                    </a:lnTo>
                    <a:lnTo>
                      <a:pt x="17" y="188"/>
                    </a:lnTo>
                    <a:lnTo>
                      <a:pt x="0" y="23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2" name="Freeform 1672">
                <a:extLst>
                  <a:ext uri="{FF2B5EF4-FFF2-40B4-BE49-F238E27FC236}">
                    <a16:creationId xmlns:a16="http://schemas.microsoft.com/office/drawing/2014/main" id="{BD48F074-A3D5-4D45-8DE1-C3B328D07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2606"/>
                <a:ext cx="13" cy="4"/>
              </a:xfrm>
              <a:custGeom>
                <a:avLst/>
                <a:gdLst>
                  <a:gd name="T0" fmla="*/ 93 w 93"/>
                  <a:gd name="T1" fmla="*/ 33 h 33"/>
                  <a:gd name="T2" fmla="*/ 31 w 93"/>
                  <a:gd name="T3" fmla="*/ 32 h 33"/>
                  <a:gd name="T4" fmla="*/ 0 w 93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33">
                    <a:moveTo>
                      <a:pt x="93" y="33"/>
                    </a:moveTo>
                    <a:lnTo>
                      <a:pt x="31" y="3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3" name="Freeform 1673">
                <a:extLst>
                  <a:ext uri="{FF2B5EF4-FFF2-40B4-BE49-F238E27FC236}">
                    <a16:creationId xmlns:a16="http://schemas.microsoft.com/office/drawing/2014/main" id="{B7314CCB-0AF6-4F23-A6AC-6FE646868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" y="2585"/>
                <a:ext cx="68" cy="46"/>
              </a:xfrm>
              <a:custGeom>
                <a:avLst/>
                <a:gdLst>
                  <a:gd name="T0" fmla="*/ 470 w 470"/>
                  <a:gd name="T1" fmla="*/ 143 h 319"/>
                  <a:gd name="T2" fmla="*/ 422 w 470"/>
                  <a:gd name="T3" fmla="*/ 158 h 319"/>
                  <a:gd name="T4" fmla="*/ 393 w 470"/>
                  <a:gd name="T5" fmla="*/ 64 h 319"/>
                  <a:gd name="T6" fmla="*/ 362 w 470"/>
                  <a:gd name="T7" fmla="*/ 63 h 319"/>
                  <a:gd name="T8" fmla="*/ 378 w 470"/>
                  <a:gd name="T9" fmla="*/ 17 h 319"/>
                  <a:gd name="T10" fmla="*/ 316 w 470"/>
                  <a:gd name="T11" fmla="*/ 0 h 319"/>
                  <a:gd name="T12" fmla="*/ 220 w 470"/>
                  <a:gd name="T13" fmla="*/ 108 h 319"/>
                  <a:gd name="T14" fmla="*/ 189 w 470"/>
                  <a:gd name="T15" fmla="*/ 76 h 319"/>
                  <a:gd name="T16" fmla="*/ 110 w 470"/>
                  <a:gd name="T17" fmla="*/ 75 h 319"/>
                  <a:gd name="T18" fmla="*/ 94 w 470"/>
                  <a:gd name="T19" fmla="*/ 106 h 319"/>
                  <a:gd name="T20" fmla="*/ 94 w 470"/>
                  <a:gd name="T21" fmla="*/ 138 h 319"/>
                  <a:gd name="T22" fmla="*/ 62 w 470"/>
                  <a:gd name="T23" fmla="*/ 231 h 319"/>
                  <a:gd name="T24" fmla="*/ 13 w 470"/>
                  <a:gd name="T25" fmla="*/ 294 h 319"/>
                  <a:gd name="T26" fmla="*/ 0 w 470"/>
                  <a:gd name="T27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0" h="319">
                    <a:moveTo>
                      <a:pt x="470" y="143"/>
                    </a:moveTo>
                    <a:lnTo>
                      <a:pt x="422" y="158"/>
                    </a:lnTo>
                    <a:lnTo>
                      <a:pt x="393" y="64"/>
                    </a:lnTo>
                    <a:lnTo>
                      <a:pt x="362" y="63"/>
                    </a:lnTo>
                    <a:lnTo>
                      <a:pt x="378" y="17"/>
                    </a:lnTo>
                    <a:lnTo>
                      <a:pt x="316" y="0"/>
                    </a:lnTo>
                    <a:lnTo>
                      <a:pt x="220" y="108"/>
                    </a:lnTo>
                    <a:lnTo>
                      <a:pt x="189" y="76"/>
                    </a:lnTo>
                    <a:lnTo>
                      <a:pt x="110" y="75"/>
                    </a:lnTo>
                    <a:lnTo>
                      <a:pt x="94" y="106"/>
                    </a:lnTo>
                    <a:lnTo>
                      <a:pt x="94" y="138"/>
                    </a:lnTo>
                    <a:lnTo>
                      <a:pt x="62" y="231"/>
                    </a:lnTo>
                    <a:lnTo>
                      <a:pt x="13" y="294"/>
                    </a:lnTo>
                    <a:lnTo>
                      <a:pt x="0" y="3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4" name="Freeform 1674">
                <a:extLst>
                  <a:ext uri="{FF2B5EF4-FFF2-40B4-BE49-F238E27FC236}">
                    <a16:creationId xmlns:a16="http://schemas.microsoft.com/office/drawing/2014/main" id="{551B0060-B0BA-4BE4-B784-8DE1DD468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" y="2631"/>
                <a:ext cx="45" cy="44"/>
              </a:xfrm>
              <a:custGeom>
                <a:avLst/>
                <a:gdLst>
                  <a:gd name="T0" fmla="*/ 3 w 313"/>
                  <a:gd name="T1" fmla="*/ 0 h 307"/>
                  <a:gd name="T2" fmla="*/ 0 w 313"/>
                  <a:gd name="T3" fmla="*/ 6 h 307"/>
                  <a:gd name="T4" fmla="*/ 219 w 313"/>
                  <a:gd name="T5" fmla="*/ 71 h 307"/>
                  <a:gd name="T6" fmla="*/ 266 w 313"/>
                  <a:gd name="T7" fmla="*/ 40 h 307"/>
                  <a:gd name="T8" fmla="*/ 313 w 313"/>
                  <a:gd name="T9" fmla="*/ 89 h 307"/>
                  <a:gd name="T10" fmla="*/ 264 w 313"/>
                  <a:gd name="T11" fmla="*/ 166 h 307"/>
                  <a:gd name="T12" fmla="*/ 278 w 313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3" h="307">
                    <a:moveTo>
                      <a:pt x="3" y="0"/>
                    </a:moveTo>
                    <a:lnTo>
                      <a:pt x="0" y="6"/>
                    </a:lnTo>
                    <a:lnTo>
                      <a:pt x="219" y="71"/>
                    </a:lnTo>
                    <a:lnTo>
                      <a:pt x="266" y="40"/>
                    </a:lnTo>
                    <a:lnTo>
                      <a:pt x="313" y="89"/>
                    </a:lnTo>
                    <a:lnTo>
                      <a:pt x="264" y="166"/>
                    </a:lnTo>
                    <a:lnTo>
                      <a:pt x="278" y="30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5" name="Freeform 1675">
                <a:extLst>
                  <a:ext uri="{FF2B5EF4-FFF2-40B4-BE49-F238E27FC236}">
                    <a16:creationId xmlns:a16="http://schemas.microsoft.com/office/drawing/2014/main" id="{5FC95B33-74CB-4F23-A5BF-1F2503FF9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7" y="2675"/>
                <a:ext cx="52" cy="39"/>
              </a:xfrm>
              <a:custGeom>
                <a:avLst/>
                <a:gdLst>
                  <a:gd name="T0" fmla="*/ 363 w 363"/>
                  <a:gd name="T1" fmla="*/ 0 h 279"/>
                  <a:gd name="T2" fmla="*/ 300 w 363"/>
                  <a:gd name="T3" fmla="*/ 78 h 279"/>
                  <a:gd name="T4" fmla="*/ 234 w 363"/>
                  <a:gd name="T5" fmla="*/ 249 h 279"/>
                  <a:gd name="T6" fmla="*/ 140 w 363"/>
                  <a:gd name="T7" fmla="*/ 279 h 279"/>
                  <a:gd name="T8" fmla="*/ 78 w 363"/>
                  <a:gd name="T9" fmla="*/ 231 h 279"/>
                  <a:gd name="T10" fmla="*/ 0 w 363"/>
                  <a:gd name="T11" fmla="*/ 19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3" h="279">
                    <a:moveTo>
                      <a:pt x="363" y="0"/>
                    </a:moveTo>
                    <a:lnTo>
                      <a:pt x="300" y="78"/>
                    </a:lnTo>
                    <a:lnTo>
                      <a:pt x="234" y="249"/>
                    </a:lnTo>
                    <a:lnTo>
                      <a:pt x="140" y="279"/>
                    </a:lnTo>
                    <a:lnTo>
                      <a:pt x="78" y="231"/>
                    </a:lnTo>
                    <a:lnTo>
                      <a:pt x="0" y="19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6" name="Freeform 1676">
                <a:extLst>
                  <a:ext uri="{FF2B5EF4-FFF2-40B4-BE49-F238E27FC236}">
                    <a16:creationId xmlns:a16="http://schemas.microsoft.com/office/drawing/2014/main" id="{F3A0C53A-DDCB-4D0D-B7CD-A24248092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0" y="2601"/>
                <a:ext cx="77" cy="83"/>
              </a:xfrm>
              <a:custGeom>
                <a:avLst/>
                <a:gdLst>
                  <a:gd name="T0" fmla="*/ 536 w 536"/>
                  <a:gd name="T1" fmla="*/ 0 h 578"/>
                  <a:gd name="T2" fmla="*/ 493 w 536"/>
                  <a:gd name="T3" fmla="*/ 83 h 578"/>
                  <a:gd name="T4" fmla="*/ 99 w 536"/>
                  <a:gd name="T5" fmla="*/ 234 h 578"/>
                  <a:gd name="T6" fmla="*/ 175 w 536"/>
                  <a:gd name="T7" fmla="*/ 345 h 578"/>
                  <a:gd name="T8" fmla="*/ 0 w 536"/>
                  <a:gd name="T9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578">
                    <a:moveTo>
                      <a:pt x="536" y="0"/>
                    </a:moveTo>
                    <a:lnTo>
                      <a:pt x="493" y="83"/>
                    </a:lnTo>
                    <a:lnTo>
                      <a:pt x="99" y="234"/>
                    </a:lnTo>
                    <a:lnTo>
                      <a:pt x="175" y="345"/>
                    </a:lnTo>
                    <a:lnTo>
                      <a:pt x="0" y="5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7" name="Line 1677">
                <a:extLst>
                  <a:ext uri="{FF2B5EF4-FFF2-40B4-BE49-F238E27FC236}">
                    <a16:creationId xmlns:a16="http://schemas.microsoft.com/office/drawing/2014/main" id="{D3CFC918-6BAA-48F9-B234-A79257188A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59" y="2675"/>
                <a:ext cx="31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8" name="Freeform 1678">
                <a:extLst>
                  <a:ext uri="{FF2B5EF4-FFF2-40B4-BE49-F238E27FC236}">
                    <a16:creationId xmlns:a16="http://schemas.microsoft.com/office/drawing/2014/main" id="{F3A3E093-1E1F-46D7-9E8D-F37949717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2529"/>
                <a:ext cx="38" cy="98"/>
              </a:xfrm>
              <a:custGeom>
                <a:avLst/>
                <a:gdLst>
                  <a:gd name="T0" fmla="*/ 264 w 264"/>
                  <a:gd name="T1" fmla="*/ 682 h 682"/>
                  <a:gd name="T2" fmla="*/ 0 w 264"/>
                  <a:gd name="T3" fmla="*/ 459 h 682"/>
                  <a:gd name="T4" fmla="*/ 22 w 264"/>
                  <a:gd name="T5" fmla="*/ 0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4" h="682">
                    <a:moveTo>
                      <a:pt x="264" y="682"/>
                    </a:moveTo>
                    <a:lnTo>
                      <a:pt x="0" y="459"/>
                    </a:lnTo>
                    <a:lnTo>
                      <a:pt x="2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9" name="Freeform 1679">
                <a:extLst>
                  <a:ext uri="{FF2B5EF4-FFF2-40B4-BE49-F238E27FC236}">
                    <a16:creationId xmlns:a16="http://schemas.microsoft.com/office/drawing/2014/main" id="{72CB0D5C-A46B-4C27-960B-B2F223B3B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" y="2606"/>
                <a:ext cx="101" cy="47"/>
              </a:xfrm>
              <a:custGeom>
                <a:avLst/>
                <a:gdLst>
                  <a:gd name="T0" fmla="*/ 705 w 706"/>
                  <a:gd name="T1" fmla="*/ 330 h 330"/>
                  <a:gd name="T2" fmla="*/ 673 w 706"/>
                  <a:gd name="T3" fmla="*/ 330 h 330"/>
                  <a:gd name="T4" fmla="*/ 658 w 706"/>
                  <a:gd name="T5" fmla="*/ 267 h 330"/>
                  <a:gd name="T6" fmla="*/ 706 w 706"/>
                  <a:gd name="T7" fmla="*/ 236 h 330"/>
                  <a:gd name="T8" fmla="*/ 645 w 706"/>
                  <a:gd name="T9" fmla="*/ 109 h 330"/>
                  <a:gd name="T10" fmla="*/ 661 w 706"/>
                  <a:gd name="T11" fmla="*/ 63 h 330"/>
                  <a:gd name="T12" fmla="*/ 584 w 706"/>
                  <a:gd name="T13" fmla="*/ 0 h 330"/>
                  <a:gd name="T14" fmla="*/ 520 w 706"/>
                  <a:gd name="T15" fmla="*/ 61 h 330"/>
                  <a:gd name="T16" fmla="*/ 583 w 706"/>
                  <a:gd name="T17" fmla="*/ 93 h 330"/>
                  <a:gd name="T18" fmla="*/ 566 w 706"/>
                  <a:gd name="T19" fmla="*/ 203 h 330"/>
                  <a:gd name="T20" fmla="*/ 378 w 706"/>
                  <a:gd name="T21" fmla="*/ 169 h 330"/>
                  <a:gd name="T22" fmla="*/ 361 w 706"/>
                  <a:gd name="T23" fmla="*/ 246 h 330"/>
                  <a:gd name="T24" fmla="*/ 298 w 706"/>
                  <a:gd name="T25" fmla="*/ 309 h 330"/>
                  <a:gd name="T26" fmla="*/ 251 w 706"/>
                  <a:gd name="T27" fmla="*/ 261 h 330"/>
                  <a:gd name="T28" fmla="*/ 0 w 706"/>
                  <a:gd name="T29" fmla="*/ 25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6" h="330">
                    <a:moveTo>
                      <a:pt x="705" y="330"/>
                    </a:moveTo>
                    <a:lnTo>
                      <a:pt x="673" y="330"/>
                    </a:lnTo>
                    <a:lnTo>
                      <a:pt x="658" y="267"/>
                    </a:lnTo>
                    <a:lnTo>
                      <a:pt x="706" y="236"/>
                    </a:lnTo>
                    <a:lnTo>
                      <a:pt x="645" y="109"/>
                    </a:lnTo>
                    <a:lnTo>
                      <a:pt x="661" y="63"/>
                    </a:lnTo>
                    <a:lnTo>
                      <a:pt x="584" y="0"/>
                    </a:lnTo>
                    <a:lnTo>
                      <a:pt x="520" y="61"/>
                    </a:lnTo>
                    <a:lnTo>
                      <a:pt x="583" y="93"/>
                    </a:lnTo>
                    <a:lnTo>
                      <a:pt x="566" y="203"/>
                    </a:lnTo>
                    <a:lnTo>
                      <a:pt x="378" y="169"/>
                    </a:lnTo>
                    <a:lnTo>
                      <a:pt x="361" y="246"/>
                    </a:lnTo>
                    <a:lnTo>
                      <a:pt x="298" y="309"/>
                    </a:lnTo>
                    <a:lnTo>
                      <a:pt x="251" y="261"/>
                    </a:lnTo>
                    <a:lnTo>
                      <a:pt x="0" y="25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0" name="Freeform 1680">
                <a:extLst>
                  <a:ext uri="{FF2B5EF4-FFF2-40B4-BE49-F238E27FC236}">
                    <a16:creationId xmlns:a16="http://schemas.microsoft.com/office/drawing/2014/main" id="{7346C004-1786-4648-9D0D-F9A2C0C5E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" y="2653"/>
                <a:ext cx="9" cy="22"/>
              </a:xfrm>
              <a:custGeom>
                <a:avLst/>
                <a:gdLst>
                  <a:gd name="T0" fmla="*/ 60 w 60"/>
                  <a:gd name="T1" fmla="*/ 158 h 158"/>
                  <a:gd name="T2" fmla="*/ 15 w 60"/>
                  <a:gd name="T3" fmla="*/ 16 h 158"/>
                  <a:gd name="T4" fmla="*/ 0 w 60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158">
                    <a:moveTo>
                      <a:pt x="60" y="158"/>
                    </a:moveTo>
                    <a:lnTo>
                      <a:pt x="15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1" name="Freeform 1681">
                <a:extLst>
                  <a:ext uri="{FF2B5EF4-FFF2-40B4-BE49-F238E27FC236}">
                    <a16:creationId xmlns:a16="http://schemas.microsoft.com/office/drawing/2014/main" id="{6941B64A-5AD5-47C5-BFC7-3A9B59147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" y="2675"/>
                <a:ext cx="31" cy="27"/>
              </a:xfrm>
              <a:custGeom>
                <a:avLst/>
                <a:gdLst>
                  <a:gd name="T0" fmla="*/ 96 w 219"/>
                  <a:gd name="T1" fmla="*/ 0 h 188"/>
                  <a:gd name="T2" fmla="*/ 1 w 219"/>
                  <a:gd name="T3" fmla="*/ 29 h 188"/>
                  <a:gd name="T4" fmla="*/ 0 w 219"/>
                  <a:gd name="T5" fmla="*/ 108 h 188"/>
                  <a:gd name="T6" fmla="*/ 15 w 219"/>
                  <a:gd name="T7" fmla="*/ 171 h 188"/>
                  <a:gd name="T8" fmla="*/ 62 w 219"/>
                  <a:gd name="T9" fmla="*/ 171 h 188"/>
                  <a:gd name="T10" fmla="*/ 109 w 219"/>
                  <a:gd name="T11" fmla="*/ 188 h 188"/>
                  <a:gd name="T12" fmla="*/ 219 w 219"/>
                  <a:gd name="T13" fmla="*/ 14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" h="188">
                    <a:moveTo>
                      <a:pt x="96" y="0"/>
                    </a:moveTo>
                    <a:lnTo>
                      <a:pt x="1" y="29"/>
                    </a:lnTo>
                    <a:lnTo>
                      <a:pt x="0" y="108"/>
                    </a:lnTo>
                    <a:lnTo>
                      <a:pt x="15" y="171"/>
                    </a:lnTo>
                    <a:lnTo>
                      <a:pt x="62" y="171"/>
                    </a:lnTo>
                    <a:lnTo>
                      <a:pt x="109" y="188"/>
                    </a:lnTo>
                    <a:lnTo>
                      <a:pt x="219" y="14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2" name="Freeform 1682">
                <a:extLst>
                  <a:ext uri="{FF2B5EF4-FFF2-40B4-BE49-F238E27FC236}">
                    <a16:creationId xmlns:a16="http://schemas.microsoft.com/office/drawing/2014/main" id="{4983C9F3-5DC9-4F92-BAFF-E826A61EB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" y="2627"/>
                <a:ext cx="61" cy="26"/>
              </a:xfrm>
              <a:custGeom>
                <a:avLst/>
                <a:gdLst>
                  <a:gd name="T0" fmla="*/ 0 w 426"/>
                  <a:gd name="T1" fmla="*/ 182 h 184"/>
                  <a:gd name="T2" fmla="*/ 141 w 426"/>
                  <a:gd name="T3" fmla="*/ 184 h 184"/>
                  <a:gd name="T4" fmla="*/ 158 w 426"/>
                  <a:gd name="T5" fmla="*/ 74 h 184"/>
                  <a:gd name="T6" fmla="*/ 236 w 426"/>
                  <a:gd name="T7" fmla="*/ 44 h 184"/>
                  <a:gd name="T8" fmla="*/ 268 w 426"/>
                  <a:gd name="T9" fmla="*/ 91 h 184"/>
                  <a:gd name="T10" fmla="*/ 314 w 426"/>
                  <a:gd name="T11" fmla="*/ 92 h 184"/>
                  <a:gd name="T12" fmla="*/ 426 w 426"/>
                  <a:gd name="T13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6" h="184">
                    <a:moveTo>
                      <a:pt x="0" y="182"/>
                    </a:moveTo>
                    <a:lnTo>
                      <a:pt x="141" y="184"/>
                    </a:lnTo>
                    <a:lnTo>
                      <a:pt x="158" y="74"/>
                    </a:lnTo>
                    <a:lnTo>
                      <a:pt x="236" y="44"/>
                    </a:lnTo>
                    <a:lnTo>
                      <a:pt x="268" y="91"/>
                    </a:lnTo>
                    <a:lnTo>
                      <a:pt x="314" y="92"/>
                    </a:lnTo>
                    <a:lnTo>
                      <a:pt x="42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3" name="Freeform 1683">
                <a:extLst>
                  <a:ext uri="{FF2B5EF4-FFF2-40B4-BE49-F238E27FC236}">
                    <a16:creationId xmlns:a16="http://schemas.microsoft.com/office/drawing/2014/main" id="{320A2CA3-0547-4398-A4A9-4BFA7D3A5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" y="2696"/>
                <a:ext cx="34" cy="16"/>
              </a:xfrm>
              <a:custGeom>
                <a:avLst/>
                <a:gdLst>
                  <a:gd name="T0" fmla="*/ 0 w 235"/>
                  <a:gd name="T1" fmla="*/ 0 h 113"/>
                  <a:gd name="T2" fmla="*/ 77 w 235"/>
                  <a:gd name="T3" fmla="*/ 65 h 113"/>
                  <a:gd name="T4" fmla="*/ 157 w 235"/>
                  <a:gd name="T5" fmla="*/ 35 h 113"/>
                  <a:gd name="T6" fmla="*/ 202 w 235"/>
                  <a:gd name="T7" fmla="*/ 113 h 113"/>
                  <a:gd name="T8" fmla="*/ 235 w 235"/>
                  <a:gd name="T9" fmla="*/ 5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13">
                    <a:moveTo>
                      <a:pt x="0" y="0"/>
                    </a:moveTo>
                    <a:lnTo>
                      <a:pt x="77" y="65"/>
                    </a:lnTo>
                    <a:lnTo>
                      <a:pt x="157" y="35"/>
                    </a:lnTo>
                    <a:lnTo>
                      <a:pt x="202" y="113"/>
                    </a:lnTo>
                    <a:lnTo>
                      <a:pt x="235" y="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4" name="Freeform 1684">
                <a:extLst>
                  <a:ext uri="{FF2B5EF4-FFF2-40B4-BE49-F238E27FC236}">
                    <a16:creationId xmlns:a16="http://schemas.microsoft.com/office/drawing/2014/main" id="{0F07EA75-F737-4C75-9AF6-966C55333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" y="2685"/>
                <a:ext cx="15" cy="11"/>
              </a:xfrm>
              <a:custGeom>
                <a:avLst/>
                <a:gdLst>
                  <a:gd name="T0" fmla="*/ 0 w 105"/>
                  <a:gd name="T1" fmla="*/ 76 h 76"/>
                  <a:gd name="T2" fmla="*/ 32 w 105"/>
                  <a:gd name="T3" fmla="*/ 46 h 76"/>
                  <a:gd name="T4" fmla="*/ 95 w 105"/>
                  <a:gd name="T5" fmla="*/ 46 h 76"/>
                  <a:gd name="T6" fmla="*/ 105 w 105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76">
                    <a:moveTo>
                      <a:pt x="0" y="76"/>
                    </a:moveTo>
                    <a:lnTo>
                      <a:pt x="32" y="46"/>
                    </a:lnTo>
                    <a:lnTo>
                      <a:pt x="95" y="46"/>
                    </a:lnTo>
                    <a:lnTo>
                      <a:pt x="10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5" name="Freeform 1685">
                <a:extLst>
                  <a:ext uri="{FF2B5EF4-FFF2-40B4-BE49-F238E27FC236}">
                    <a16:creationId xmlns:a16="http://schemas.microsoft.com/office/drawing/2014/main" id="{C22FE97F-9C0F-4CAA-B017-82957E81C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6" y="2674"/>
                <a:ext cx="33" cy="11"/>
              </a:xfrm>
              <a:custGeom>
                <a:avLst/>
                <a:gdLst>
                  <a:gd name="T0" fmla="*/ 228 w 235"/>
                  <a:gd name="T1" fmla="*/ 79 h 79"/>
                  <a:gd name="T2" fmla="*/ 235 w 235"/>
                  <a:gd name="T3" fmla="*/ 47 h 79"/>
                  <a:gd name="T4" fmla="*/ 188 w 235"/>
                  <a:gd name="T5" fmla="*/ 0 h 79"/>
                  <a:gd name="T6" fmla="*/ 125 w 235"/>
                  <a:gd name="T7" fmla="*/ 62 h 79"/>
                  <a:gd name="T8" fmla="*/ 0 w 235"/>
                  <a:gd name="T9" fmla="*/ 1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79">
                    <a:moveTo>
                      <a:pt x="228" y="79"/>
                    </a:moveTo>
                    <a:lnTo>
                      <a:pt x="235" y="47"/>
                    </a:lnTo>
                    <a:lnTo>
                      <a:pt x="188" y="0"/>
                    </a:lnTo>
                    <a:lnTo>
                      <a:pt x="125" y="62"/>
                    </a:lnTo>
                    <a:lnTo>
                      <a:pt x="0" y="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6" name="Freeform 1686">
                <a:extLst>
                  <a:ext uri="{FF2B5EF4-FFF2-40B4-BE49-F238E27FC236}">
                    <a16:creationId xmlns:a16="http://schemas.microsoft.com/office/drawing/2014/main" id="{60E469F5-378F-43B2-8BD5-88B4288C4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8" y="2685"/>
                <a:ext cx="19" cy="18"/>
              </a:xfrm>
              <a:custGeom>
                <a:avLst/>
                <a:gdLst>
                  <a:gd name="T0" fmla="*/ 130 w 130"/>
                  <a:gd name="T1" fmla="*/ 127 h 127"/>
                  <a:gd name="T2" fmla="*/ 116 w 130"/>
                  <a:gd name="T3" fmla="*/ 48 h 127"/>
                  <a:gd name="T4" fmla="*/ 84 w 130"/>
                  <a:gd name="T5" fmla="*/ 17 h 127"/>
                  <a:gd name="T6" fmla="*/ 0 w 130"/>
                  <a:gd name="T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7">
                    <a:moveTo>
                      <a:pt x="130" y="127"/>
                    </a:moveTo>
                    <a:lnTo>
                      <a:pt x="116" y="48"/>
                    </a:lnTo>
                    <a:lnTo>
                      <a:pt x="84" y="1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7" name="Freeform 1687">
                <a:extLst>
                  <a:ext uri="{FF2B5EF4-FFF2-40B4-BE49-F238E27FC236}">
                    <a16:creationId xmlns:a16="http://schemas.microsoft.com/office/drawing/2014/main" id="{358F10D1-F42F-4073-A794-BA253C9C4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4" y="2713"/>
                <a:ext cx="129" cy="64"/>
              </a:xfrm>
              <a:custGeom>
                <a:avLst/>
                <a:gdLst>
                  <a:gd name="T0" fmla="*/ 904 w 904"/>
                  <a:gd name="T1" fmla="*/ 447 h 447"/>
                  <a:gd name="T2" fmla="*/ 765 w 904"/>
                  <a:gd name="T3" fmla="*/ 320 h 447"/>
                  <a:gd name="T4" fmla="*/ 671 w 904"/>
                  <a:gd name="T5" fmla="*/ 351 h 447"/>
                  <a:gd name="T6" fmla="*/ 596 w 904"/>
                  <a:gd name="T7" fmla="*/ 83 h 447"/>
                  <a:gd name="T8" fmla="*/ 300 w 904"/>
                  <a:gd name="T9" fmla="*/ 0 h 447"/>
                  <a:gd name="T10" fmla="*/ 0 w 904"/>
                  <a:gd name="T11" fmla="*/ 13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447">
                    <a:moveTo>
                      <a:pt x="904" y="447"/>
                    </a:moveTo>
                    <a:lnTo>
                      <a:pt x="765" y="320"/>
                    </a:lnTo>
                    <a:lnTo>
                      <a:pt x="671" y="351"/>
                    </a:lnTo>
                    <a:lnTo>
                      <a:pt x="596" y="83"/>
                    </a:lnTo>
                    <a:lnTo>
                      <a:pt x="300" y="0"/>
                    </a:lnTo>
                    <a:lnTo>
                      <a:pt x="0" y="1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8" name="Freeform 1688">
                <a:extLst>
                  <a:ext uri="{FF2B5EF4-FFF2-40B4-BE49-F238E27FC236}">
                    <a16:creationId xmlns:a16="http://schemas.microsoft.com/office/drawing/2014/main" id="{69C5FB83-BEE0-48E2-BE93-576AAABE9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" y="2777"/>
                <a:ext cx="38" cy="70"/>
              </a:xfrm>
              <a:custGeom>
                <a:avLst/>
                <a:gdLst>
                  <a:gd name="T0" fmla="*/ 78 w 272"/>
                  <a:gd name="T1" fmla="*/ 489 h 489"/>
                  <a:gd name="T2" fmla="*/ 0 w 272"/>
                  <a:gd name="T3" fmla="*/ 436 h 489"/>
                  <a:gd name="T4" fmla="*/ 112 w 272"/>
                  <a:gd name="T5" fmla="*/ 234 h 489"/>
                  <a:gd name="T6" fmla="*/ 238 w 272"/>
                  <a:gd name="T7" fmla="*/ 235 h 489"/>
                  <a:gd name="T8" fmla="*/ 272 w 272"/>
                  <a:gd name="T9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2" h="489">
                    <a:moveTo>
                      <a:pt x="78" y="489"/>
                    </a:moveTo>
                    <a:lnTo>
                      <a:pt x="0" y="436"/>
                    </a:lnTo>
                    <a:lnTo>
                      <a:pt x="112" y="234"/>
                    </a:lnTo>
                    <a:lnTo>
                      <a:pt x="238" y="235"/>
                    </a:lnTo>
                    <a:lnTo>
                      <a:pt x="27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9" name="Freeform 1689">
                <a:extLst>
                  <a:ext uri="{FF2B5EF4-FFF2-40B4-BE49-F238E27FC236}">
                    <a16:creationId xmlns:a16="http://schemas.microsoft.com/office/drawing/2014/main" id="{BA420C56-F1DC-47A2-959C-8B6DD58B4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" y="2847"/>
                <a:ext cx="2" cy="1"/>
              </a:xfrm>
              <a:custGeom>
                <a:avLst/>
                <a:gdLst>
                  <a:gd name="T0" fmla="*/ 14 w 15"/>
                  <a:gd name="T1" fmla="*/ 12 h 12"/>
                  <a:gd name="T2" fmla="*/ 15 w 15"/>
                  <a:gd name="T3" fmla="*/ 11 h 12"/>
                  <a:gd name="T4" fmla="*/ 0 w 15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2">
                    <a:moveTo>
                      <a:pt x="14" y="12"/>
                    </a:moveTo>
                    <a:lnTo>
                      <a:pt x="15" y="1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0" name="Line 1690">
                <a:extLst>
                  <a:ext uri="{FF2B5EF4-FFF2-40B4-BE49-F238E27FC236}">
                    <a16:creationId xmlns:a16="http://schemas.microsoft.com/office/drawing/2014/main" id="{2712DD60-DB0F-4EA1-9E0E-2A56EEB903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" y="2847"/>
                <a:ext cx="2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1" name="Line 1691">
                <a:extLst>
                  <a:ext uri="{FF2B5EF4-FFF2-40B4-BE49-F238E27FC236}">
                    <a16:creationId xmlns:a16="http://schemas.microsoft.com/office/drawing/2014/main" id="{89D5FBF7-178B-4399-9A46-3E7166C9D5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90" y="2713"/>
                <a:ext cx="8" cy="2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2" name="Freeform 1692">
                <a:extLst>
                  <a:ext uri="{FF2B5EF4-FFF2-40B4-BE49-F238E27FC236}">
                    <a16:creationId xmlns:a16="http://schemas.microsoft.com/office/drawing/2014/main" id="{229631C7-3B4F-489D-92BF-C1955C17F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2725"/>
                <a:ext cx="112" cy="50"/>
              </a:xfrm>
              <a:custGeom>
                <a:avLst/>
                <a:gdLst>
                  <a:gd name="T0" fmla="*/ 781 w 781"/>
                  <a:gd name="T1" fmla="*/ 350 h 350"/>
                  <a:gd name="T2" fmla="*/ 534 w 781"/>
                  <a:gd name="T3" fmla="*/ 80 h 350"/>
                  <a:gd name="T4" fmla="*/ 425 w 781"/>
                  <a:gd name="T5" fmla="*/ 0 h 350"/>
                  <a:gd name="T6" fmla="*/ 220 w 781"/>
                  <a:gd name="T7" fmla="*/ 107 h 350"/>
                  <a:gd name="T8" fmla="*/ 0 w 781"/>
                  <a:gd name="T9" fmla="*/ 12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1" h="350">
                    <a:moveTo>
                      <a:pt x="781" y="350"/>
                    </a:moveTo>
                    <a:lnTo>
                      <a:pt x="534" y="80"/>
                    </a:lnTo>
                    <a:lnTo>
                      <a:pt x="425" y="0"/>
                    </a:lnTo>
                    <a:lnTo>
                      <a:pt x="220" y="107"/>
                    </a:lnTo>
                    <a:lnTo>
                      <a:pt x="0" y="1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3" name="Line 1693">
                <a:extLst>
                  <a:ext uri="{FF2B5EF4-FFF2-40B4-BE49-F238E27FC236}">
                    <a16:creationId xmlns:a16="http://schemas.microsoft.com/office/drawing/2014/main" id="{EF6EB3E1-7038-4D07-B161-CF3F066139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0" y="2709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4" name="Line 1694">
                <a:extLst>
                  <a:ext uri="{FF2B5EF4-FFF2-40B4-BE49-F238E27FC236}">
                    <a16:creationId xmlns:a16="http://schemas.microsoft.com/office/drawing/2014/main" id="{3327DD72-44A3-4FF0-A952-2D4C6A9BA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90" y="2711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5" name="Line 1695">
                <a:extLst>
                  <a:ext uri="{FF2B5EF4-FFF2-40B4-BE49-F238E27FC236}">
                    <a16:creationId xmlns:a16="http://schemas.microsoft.com/office/drawing/2014/main" id="{0082FCD9-7770-4CC3-A009-C52E8181B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90" y="271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6" name="Line 1696">
                <a:extLst>
                  <a:ext uri="{FF2B5EF4-FFF2-40B4-BE49-F238E27FC236}">
                    <a16:creationId xmlns:a16="http://schemas.microsoft.com/office/drawing/2014/main" id="{4E7D5DF2-EEA9-46D8-ACE9-6D5055B7E4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90" y="2709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7" name="Freeform 1697">
                <a:extLst>
                  <a:ext uri="{FF2B5EF4-FFF2-40B4-BE49-F238E27FC236}">
                    <a16:creationId xmlns:a16="http://schemas.microsoft.com/office/drawing/2014/main" id="{5482F79A-2E38-464F-8F70-35F718963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3" y="2713"/>
                <a:ext cx="87" cy="64"/>
              </a:xfrm>
              <a:custGeom>
                <a:avLst/>
                <a:gdLst>
                  <a:gd name="T0" fmla="*/ 603 w 603"/>
                  <a:gd name="T1" fmla="*/ 0 h 445"/>
                  <a:gd name="T2" fmla="*/ 318 w 603"/>
                  <a:gd name="T3" fmla="*/ 184 h 445"/>
                  <a:gd name="T4" fmla="*/ 159 w 603"/>
                  <a:gd name="T5" fmla="*/ 401 h 445"/>
                  <a:gd name="T6" fmla="*/ 0 w 603"/>
                  <a:gd name="T7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3" h="445">
                    <a:moveTo>
                      <a:pt x="603" y="0"/>
                    </a:moveTo>
                    <a:lnTo>
                      <a:pt x="318" y="184"/>
                    </a:lnTo>
                    <a:lnTo>
                      <a:pt x="159" y="401"/>
                    </a:lnTo>
                    <a:lnTo>
                      <a:pt x="0" y="4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8" name="Freeform 1698">
                <a:extLst>
                  <a:ext uri="{FF2B5EF4-FFF2-40B4-BE49-F238E27FC236}">
                    <a16:creationId xmlns:a16="http://schemas.microsoft.com/office/drawing/2014/main" id="{AE61307C-A6BA-4352-861A-0A4564442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2801"/>
                <a:ext cx="54" cy="82"/>
              </a:xfrm>
              <a:custGeom>
                <a:avLst/>
                <a:gdLst>
                  <a:gd name="T0" fmla="*/ 0 w 380"/>
                  <a:gd name="T1" fmla="*/ 14 h 578"/>
                  <a:gd name="T2" fmla="*/ 31 w 380"/>
                  <a:gd name="T3" fmla="*/ 15 h 578"/>
                  <a:gd name="T4" fmla="*/ 124 w 380"/>
                  <a:gd name="T5" fmla="*/ 0 h 578"/>
                  <a:gd name="T6" fmla="*/ 203 w 380"/>
                  <a:gd name="T7" fmla="*/ 17 h 578"/>
                  <a:gd name="T8" fmla="*/ 340 w 380"/>
                  <a:gd name="T9" fmla="*/ 286 h 578"/>
                  <a:gd name="T10" fmla="*/ 212 w 380"/>
                  <a:gd name="T11" fmla="*/ 456 h 578"/>
                  <a:gd name="T12" fmla="*/ 258 w 380"/>
                  <a:gd name="T13" fmla="*/ 535 h 578"/>
                  <a:gd name="T14" fmla="*/ 380 w 380"/>
                  <a:gd name="T15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578">
                    <a:moveTo>
                      <a:pt x="0" y="14"/>
                    </a:moveTo>
                    <a:lnTo>
                      <a:pt x="31" y="15"/>
                    </a:lnTo>
                    <a:lnTo>
                      <a:pt x="124" y="0"/>
                    </a:lnTo>
                    <a:lnTo>
                      <a:pt x="203" y="17"/>
                    </a:lnTo>
                    <a:lnTo>
                      <a:pt x="340" y="286"/>
                    </a:lnTo>
                    <a:lnTo>
                      <a:pt x="212" y="456"/>
                    </a:lnTo>
                    <a:lnTo>
                      <a:pt x="258" y="535"/>
                    </a:lnTo>
                    <a:lnTo>
                      <a:pt x="380" y="5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9" name="Freeform 1699">
                <a:extLst>
                  <a:ext uri="{FF2B5EF4-FFF2-40B4-BE49-F238E27FC236}">
                    <a16:creationId xmlns:a16="http://schemas.microsoft.com/office/drawing/2014/main" id="{3115C434-E984-4004-A211-DE779FF7D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2803"/>
                <a:ext cx="21" cy="99"/>
              </a:xfrm>
              <a:custGeom>
                <a:avLst/>
                <a:gdLst>
                  <a:gd name="T0" fmla="*/ 128 w 149"/>
                  <a:gd name="T1" fmla="*/ 694 h 694"/>
                  <a:gd name="T2" fmla="*/ 149 w 149"/>
                  <a:gd name="T3" fmla="*/ 520 h 694"/>
                  <a:gd name="T4" fmla="*/ 12 w 149"/>
                  <a:gd name="T5" fmla="*/ 204 h 694"/>
                  <a:gd name="T6" fmla="*/ 0 w 149"/>
                  <a:gd name="T7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694">
                    <a:moveTo>
                      <a:pt x="128" y="694"/>
                    </a:moveTo>
                    <a:lnTo>
                      <a:pt x="149" y="520"/>
                    </a:lnTo>
                    <a:lnTo>
                      <a:pt x="12" y="20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0" name="Line 1700">
                <a:extLst>
                  <a:ext uri="{FF2B5EF4-FFF2-40B4-BE49-F238E27FC236}">
                    <a16:creationId xmlns:a16="http://schemas.microsoft.com/office/drawing/2014/main" id="{F62B7CD1-B679-4FE8-BEAC-4DFAFB685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98" y="2742"/>
                <a:ext cx="4" cy="6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1" name="Line 1701">
                <a:extLst>
                  <a:ext uri="{FF2B5EF4-FFF2-40B4-BE49-F238E27FC236}">
                    <a16:creationId xmlns:a16="http://schemas.microsoft.com/office/drawing/2014/main" id="{954ABF9F-EF4C-4687-9B17-E86FA6BB4B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90" y="2684"/>
                <a:ext cx="0" cy="2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2" name="Line 1702">
                <a:extLst>
                  <a:ext uri="{FF2B5EF4-FFF2-40B4-BE49-F238E27FC236}">
                    <a16:creationId xmlns:a16="http://schemas.microsoft.com/office/drawing/2014/main" id="{6629DC67-5CDD-4AF1-96E7-28C40098B0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08" y="2627"/>
                <a:ext cx="11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3" name="Freeform 1703">
                <a:extLst>
                  <a:ext uri="{FF2B5EF4-FFF2-40B4-BE49-F238E27FC236}">
                    <a16:creationId xmlns:a16="http://schemas.microsoft.com/office/drawing/2014/main" id="{D7902762-97A7-4B19-8404-AC0E8D5B3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" y="2600"/>
                <a:ext cx="7" cy="8"/>
              </a:xfrm>
              <a:custGeom>
                <a:avLst/>
                <a:gdLst>
                  <a:gd name="T0" fmla="*/ 46 w 46"/>
                  <a:gd name="T1" fmla="*/ 61 h 61"/>
                  <a:gd name="T2" fmla="*/ 0 w 46"/>
                  <a:gd name="T3" fmla="*/ 3 h 61"/>
                  <a:gd name="T4" fmla="*/ 2 w 46"/>
                  <a:gd name="T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61">
                    <a:moveTo>
                      <a:pt x="46" y="61"/>
                    </a:move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4" name="Freeform 1704">
                <a:extLst>
                  <a:ext uri="{FF2B5EF4-FFF2-40B4-BE49-F238E27FC236}">
                    <a16:creationId xmlns:a16="http://schemas.microsoft.com/office/drawing/2014/main" id="{9BD84374-9129-4CC3-839E-A066F5D76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2556"/>
                <a:ext cx="154" cy="70"/>
              </a:xfrm>
              <a:custGeom>
                <a:avLst/>
                <a:gdLst>
                  <a:gd name="T0" fmla="*/ 1076 w 1076"/>
                  <a:gd name="T1" fmla="*/ 369 h 492"/>
                  <a:gd name="T2" fmla="*/ 1076 w 1076"/>
                  <a:gd name="T3" fmla="*/ 375 h 492"/>
                  <a:gd name="T4" fmla="*/ 903 w 1076"/>
                  <a:gd name="T5" fmla="*/ 372 h 492"/>
                  <a:gd name="T6" fmla="*/ 842 w 1076"/>
                  <a:gd name="T7" fmla="*/ 308 h 492"/>
                  <a:gd name="T8" fmla="*/ 778 w 1076"/>
                  <a:gd name="T9" fmla="*/ 370 h 492"/>
                  <a:gd name="T10" fmla="*/ 638 w 1076"/>
                  <a:gd name="T11" fmla="*/ 290 h 492"/>
                  <a:gd name="T12" fmla="*/ 636 w 1076"/>
                  <a:gd name="T13" fmla="*/ 446 h 492"/>
                  <a:gd name="T14" fmla="*/ 525 w 1076"/>
                  <a:gd name="T15" fmla="*/ 492 h 492"/>
                  <a:gd name="T16" fmla="*/ 448 w 1076"/>
                  <a:gd name="T17" fmla="*/ 476 h 492"/>
                  <a:gd name="T18" fmla="*/ 449 w 1076"/>
                  <a:gd name="T19" fmla="*/ 397 h 492"/>
                  <a:gd name="T20" fmla="*/ 261 w 1076"/>
                  <a:gd name="T21" fmla="*/ 348 h 492"/>
                  <a:gd name="T22" fmla="*/ 136 w 1076"/>
                  <a:gd name="T23" fmla="*/ 283 h 492"/>
                  <a:gd name="T24" fmla="*/ 138 w 1076"/>
                  <a:gd name="T25" fmla="*/ 126 h 492"/>
                  <a:gd name="T26" fmla="*/ 0 w 1076"/>
                  <a:gd name="T27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76" h="492">
                    <a:moveTo>
                      <a:pt x="1076" y="369"/>
                    </a:moveTo>
                    <a:lnTo>
                      <a:pt x="1076" y="375"/>
                    </a:lnTo>
                    <a:lnTo>
                      <a:pt x="903" y="372"/>
                    </a:lnTo>
                    <a:lnTo>
                      <a:pt x="842" y="308"/>
                    </a:lnTo>
                    <a:lnTo>
                      <a:pt x="778" y="370"/>
                    </a:lnTo>
                    <a:lnTo>
                      <a:pt x="638" y="290"/>
                    </a:lnTo>
                    <a:lnTo>
                      <a:pt x="636" y="446"/>
                    </a:lnTo>
                    <a:lnTo>
                      <a:pt x="525" y="492"/>
                    </a:lnTo>
                    <a:lnTo>
                      <a:pt x="448" y="476"/>
                    </a:lnTo>
                    <a:lnTo>
                      <a:pt x="449" y="397"/>
                    </a:lnTo>
                    <a:lnTo>
                      <a:pt x="261" y="348"/>
                    </a:lnTo>
                    <a:lnTo>
                      <a:pt x="136" y="283"/>
                    </a:lnTo>
                    <a:lnTo>
                      <a:pt x="138" y="12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5" name="Freeform 1705">
                <a:extLst>
                  <a:ext uri="{FF2B5EF4-FFF2-40B4-BE49-F238E27FC236}">
                    <a16:creationId xmlns:a16="http://schemas.microsoft.com/office/drawing/2014/main" id="{9593D23C-F594-42F9-AC71-CDF6AB772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" y="2614"/>
                <a:ext cx="26" cy="49"/>
              </a:xfrm>
              <a:custGeom>
                <a:avLst/>
                <a:gdLst>
                  <a:gd name="T0" fmla="*/ 184 w 184"/>
                  <a:gd name="T1" fmla="*/ 348 h 348"/>
                  <a:gd name="T2" fmla="*/ 138 w 184"/>
                  <a:gd name="T3" fmla="*/ 300 h 348"/>
                  <a:gd name="T4" fmla="*/ 0 w 184"/>
                  <a:gd name="T5" fmla="*/ 79 h 348"/>
                  <a:gd name="T6" fmla="*/ 1 w 184"/>
                  <a:gd name="T7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348">
                    <a:moveTo>
                      <a:pt x="184" y="348"/>
                    </a:moveTo>
                    <a:lnTo>
                      <a:pt x="138" y="300"/>
                    </a:lnTo>
                    <a:lnTo>
                      <a:pt x="0" y="79"/>
                    </a:lnTo>
                    <a:lnTo>
                      <a:pt x="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6" name="Line 1706">
                <a:extLst>
                  <a:ext uri="{FF2B5EF4-FFF2-40B4-BE49-F238E27FC236}">
                    <a16:creationId xmlns:a16="http://schemas.microsoft.com/office/drawing/2014/main" id="{4CBF1A30-54B4-4A5E-A044-432E50E2C5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33" y="2608"/>
                <a:ext cx="4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7" name="Freeform 1707">
                <a:extLst>
                  <a:ext uri="{FF2B5EF4-FFF2-40B4-BE49-F238E27FC236}">
                    <a16:creationId xmlns:a16="http://schemas.microsoft.com/office/drawing/2014/main" id="{EFA66C0E-14A9-4C5B-ADAC-78C6DDEFD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2643"/>
                <a:ext cx="121" cy="25"/>
              </a:xfrm>
              <a:custGeom>
                <a:avLst/>
                <a:gdLst>
                  <a:gd name="T0" fmla="*/ 0 w 846"/>
                  <a:gd name="T1" fmla="*/ 0 h 178"/>
                  <a:gd name="T2" fmla="*/ 157 w 846"/>
                  <a:gd name="T3" fmla="*/ 49 h 178"/>
                  <a:gd name="T4" fmla="*/ 188 w 846"/>
                  <a:gd name="T5" fmla="*/ 3 h 178"/>
                  <a:gd name="T6" fmla="*/ 250 w 846"/>
                  <a:gd name="T7" fmla="*/ 19 h 178"/>
                  <a:gd name="T8" fmla="*/ 296 w 846"/>
                  <a:gd name="T9" fmla="*/ 161 h 178"/>
                  <a:gd name="T10" fmla="*/ 374 w 846"/>
                  <a:gd name="T11" fmla="*/ 178 h 178"/>
                  <a:gd name="T12" fmla="*/ 447 w 846"/>
                  <a:gd name="T13" fmla="*/ 106 h 178"/>
                  <a:gd name="T14" fmla="*/ 530 w 846"/>
                  <a:gd name="T15" fmla="*/ 164 h 178"/>
                  <a:gd name="T16" fmla="*/ 579 w 846"/>
                  <a:gd name="T17" fmla="*/ 117 h 178"/>
                  <a:gd name="T18" fmla="*/ 736 w 846"/>
                  <a:gd name="T19" fmla="*/ 57 h 178"/>
                  <a:gd name="T20" fmla="*/ 846 w 846"/>
                  <a:gd name="T21" fmla="*/ 7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6" h="178">
                    <a:moveTo>
                      <a:pt x="0" y="0"/>
                    </a:moveTo>
                    <a:lnTo>
                      <a:pt x="157" y="49"/>
                    </a:lnTo>
                    <a:lnTo>
                      <a:pt x="188" y="3"/>
                    </a:lnTo>
                    <a:lnTo>
                      <a:pt x="250" y="19"/>
                    </a:lnTo>
                    <a:lnTo>
                      <a:pt x="296" y="161"/>
                    </a:lnTo>
                    <a:lnTo>
                      <a:pt x="374" y="178"/>
                    </a:lnTo>
                    <a:lnTo>
                      <a:pt x="447" y="106"/>
                    </a:lnTo>
                    <a:lnTo>
                      <a:pt x="530" y="164"/>
                    </a:lnTo>
                    <a:lnTo>
                      <a:pt x="579" y="117"/>
                    </a:lnTo>
                    <a:lnTo>
                      <a:pt x="736" y="57"/>
                    </a:lnTo>
                    <a:lnTo>
                      <a:pt x="846" y="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8" name="Freeform 1708">
                <a:extLst>
                  <a:ext uri="{FF2B5EF4-FFF2-40B4-BE49-F238E27FC236}">
                    <a16:creationId xmlns:a16="http://schemas.microsoft.com/office/drawing/2014/main" id="{EF94892E-75FB-413E-815E-90E487658A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0" y="2687"/>
                <a:ext cx="108" cy="95"/>
              </a:xfrm>
              <a:custGeom>
                <a:avLst/>
                <a:gdLst>
                  <a:gd name="T0" fmla="*/ 762 w 762"/>
                  <a:gd name="T1" fmla="*/ 0 h 665"/>
                  <a:gd name="T2" fmla="*/ 682 w 762"/>
                  <a:gd name="T3" fmla="*/ 45 h 665"/>
                  <a:gd name="T4" fmla="*/ 681 w 762"/>
                  <a:gd name="T5" fmla="*/ 124 h 665"/>
                  <a:gd name="T6" fmla="*/ 601 w 762"/>
                  <a:gd name="T7" fmla="*/ 201 h 665"/>
                  <a:gd name="T8" fmla="*/ 570 w 762"/>
                  <a:gd name="T9" fmla="*/ 169 h 665"/>
                  <a:gd name="T10" fmla="*/ 476 w 762"/>
                  <a:gd name="T11" fmla="*/ 231 h 665"/>
                  <a:gd name="T12" fmla="*/ 458 w 762"/>
                  <a:gd name="T13" fmla="*/ 355 h 665"/>
                  <a:gd name="T14" fmla="*/ 504 w 762"/>
                  <a:gd name="T15" fmla="*/ 435 h 665"/>
                  <a:gd name="T16" fmla="*/ 425 w 762"/>
                  <a:gd name="T17" fmla="*/ 465 h 665"/>
                  <a:gd name="T18" fmla="*/ 300 w 762"/>
                  <a:gd name="T19" fmla="*/ 463 h 665"/>
                  <a:gd name="T20" fmla="*/ 156 w 762"/>
                  <a:gd name="T21" fmla="*/ 665 h 665"/>
                  <a:gd name="T22" fmla="*/ 0 w 762"/>
                  <a:gd name="T23" fmla="*/ 616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2" h="665">
                    <a:moveTo>
                      <a:pt x="762" y="0"/>
                    </a:moveTo>
                    <a:lnTo>
                      <a:pt x="682" y="45"/>
                    </a:lnTo>
                    <a:lnTo>
                      <a:pt x="681" y="124"/>
                    </a:lnTo>
                    <a:lnTo>
                      <a:pt x="601" y="201"/>
                    </a:lnTo>
                    <a:lnTo>
                      <a:pt x="570" y="169"/>
                    </a:lnTo>
                    <a:lnTo>
                      <a:pt x="476" y="231"/>
                    </a:lnTo>
                    <a:lnTo>
                      <a:pt x="458" y="355"/>
                    </a:lnTo>
                    <a:lnTo>
                      <a:pt x="504" y="435"/>
                    </a:lnTo>
                    <a:lnTo>
                      <a:pt x="425" y="465"/>
                    </a:lnTo>
                    <a:lnTo>
                      <a:pt x="300" y="463"/>
                    </a:lnTo>
                    <a:lnTo>
                      <a:pt x="156" y="665"/>
                    </a:lnTo>
                    <a:lnTo>
                      <a:pt x="0" y="61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9" name="Freeform 1709">
                <a:extLst>
                  <a:ext uri="{FF2B5EF4-FFF2-40B4-BE49-F238E27FC236}">
                    <a16:creationId xmlns:a16="http://schemas.microsoft.com/office/drawing/2014/main" id="{E4C4BFB5-4B9F-43FE-9B6C-3E78D14B9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" y="2651"/>
                <a:ext cx="44" cy="21"/>
              </a:xfrm>
              <a:custGeom>
                <a:avLst/>
                <a:gdLst>
                  <a:gd name="T0" fmla="*/ 0 w 312"/>
                  <a:gd name="T1" fmla="*/ 11 h 144"/>
                  <a:gd name="T2" fmla="*/ 0 w 312"/>
                  <a:gd name="T3" fmla="*/ 0 h 144"/>
                  <a:gd name="T4" fmla="*/ 46 w 312"/>
                  <a:gd name="T5" fmla="*/ 16 h 144"/>
                  <a:gd name="T6" fmla="*/ 201 w 312"/>
                  <a:gd name="T7" fmla="*/ 144 h 144"/>
                  <a:gd name="T8" fmla="*/ 248 w 312"/>
                  <a:gd name="T9" fmla="*/ 113 h 144"/>
                  <a:gd name="T10" fmla="*/ 312 w 312"/>
                  <a:gd name="T11" fmla="*/ 8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144">
                    <a:moveTo>
                      <a:pt x="0" y="11"/>
                    </a:moveTo>
                    <a:lnTo>
                      <a:pt x="0" y="0"/>
                    </a:lnTo>
                    <a:lnTo>
                      <a:pt x="46" y="16"/>
                    </a:lnTo>
                    <a:lnTo>
                      <a:pt x="201" y="144"/>
                    </a:lnTo>
                    <a:lnTo>
                      <a:pt x="248" y="113"/>
                    </a:lnTo>
                    <a:lnTo>
                      <a:pt x="312" y="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0" name="Freeform 1710">
                <a:extLst>
                  <a:ext uri="{FF2B5EF4-FFF2-40B4-BE49-F238E27FC236}">
                    <a16:creationId xmlns:a16="http://schemas.microsoft.com/office/drawing/2014/main" id="{6C374C10-6EA6-4297-B1F1-959C3A924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7" y="2653"/>
                <a:ext cx="12" cy="34"/>
              </a:xfrm>
              <a:custGeom>
                <a:avLst/>
                <a:gdLst>
                  <a:gd name="T0" fmla="*/ 82 w 82"/>
                  <a:gd name="T1" fmla="*/ 0 h 240"/>
                  <a:gd name="T2" fmla="*/ 81 w 82"/>
                  <a:gd name="T3" fmla="*/ 68 h 240"/>
                  <a:gd name="T4" fmla="*/ 17 w 82"/>
                  <a:gd name="T5" fmla="*/ 145 h 240"/>
                  <a:gd name="T6" fmla="*/ 0 w 82"/>
                  <a:gd name="T7" fmla="*/ 208 h 240"/>
                  <a:gd name="T8" fmla="*/ 79 w 82"/>
                  <a:gd name="T9" fmla="*/ 209 h 240"/>
                  <a:gd name="T10" fmla="*/ 79 w 82"/>
                  <a:gd name="T1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240">
                    <a:moveTo>
                      <a:pt x="82" y="0"/>
                    </a:moveTo>
                    <a:lnTo>
                      <a:pt x="81" y="68"/>
                    </a:lnTo>
                    <a:lnTo>
                      <a:pt x="17" y="145"/>
                    </a:lnTo>
                    <a:lnTo>
                      <a:pt x="0" y="208"/>
                    </a:lnTo>
                    <a:lnTo>
                      <a:pt x="79" y="209"/>
                    </a:lnTo>
                    <a:lnTo>
                      <a:pt x="79" y="24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1" name="Freeform 1711">
                <a:extLst>
                  <a:ext uri="{FF2B5EF4-FFF2-40B4-BE49-F238E27FC236}">
                    <a16:creationId xmlns:a16="http://schemas.microsoft.com/office/drawing/2014/main" id="{15379B5A-1B48-4F80-809A-79D2433FA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8" y="2687"/>
                <a:ext cx="42" cy="74"/>
              </a:xfrm>
              <a:custGeom>
                <a:avLst/>
                <a:gdLst>
                  <a:gd name="T0" fmla="*/ 0 w 293"/>
                  <a:gd name="T1" fmla="*/ 0 h 514"/>
                  <a:gd name="T2" fmla="*/ 107 w 293"/>
                  <a:gd name="T3" fmla="*/ 79 h 514"/>
                  <a:gd name="T4" fmla="*/ 202 w 293"/>
                  <a:gd name="T5" fmla="*/ 34 h 514"/>
                  <a:gd name="T6" fmla="*/ 233 w 293"/>
                  <a:gd name="T7" fmla="*/ 81 h 514"/>
                  <a:gd name="T8" fmla="*/ 199 w 293"/>
                  <a:gd name="T9" fmla="*/ 254 h 514"/>
                  <a:gd name="T10" fmla="*/ 293 w 293"/>
                  <a:gd name="T11" fmla="*/ 302 h 514"/>
                  <a:gd name="T12" fmla="*/ 277 w 293"/>
                  <a:gd name="T13" fmla="*/ 348 h 514"/>
                  <a:gd name="T14" fmla="*/ 153 w 293"/>
                  <a:gd name="T15" fmla="*/ 514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3" h="514">
                    <a:moveTo>
                      <a:pt x="0" y="0"/>
                    </a:moveTo>
                    <a:lnTo>
                      <a:pt x="107" y="79"/>
                    </a:lnTo>
                    <a:lnTo>
                      <a:pt x="202" y="34"/>
                    </a:lnTo>
                    <a:lnTo>
                      <a:pt x="233" y="81"/>
                    </a:lnTo>
                    <a:lnTo>
                      <a:pt x="199" y="254"/>
                    </a:lnTo>
                    <a:lnTo>
                      <a:pt x="293" y="302"/>
                    </a:lnTo>
                    <a:lnTo>
                      <a:pt x="277" y="348"/>
                    </a:lnTo>
                    <a:lnTo>
                      <a:pt x="153" y="5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2" name="Freeform 1712">
                <a:extLst>
                  <a:ext uri="{FF2B5EF4-FFF2-40B4-BE49-F238E27FC236}">
                    <a16:creationId xmlns:a16="http://schemas.microsoft.com/office/drawing/2014/main" id="{7221C1E8-DF27-4A77-B4E5-2EDE31F36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2591"/>
                <a:ext cx="28" cy="52"/>
              </a:xfrm>
              <a:custGeom>
                <a:avLst/>
                <a:gdLst>
                  <a:gd name="T0" fmla="*/ 0 w 199"/>
                  <a:gd name="T1" fmla="*/ 0 h 363"/>
                  <a:gd name="T2" fmla="*/ 16 w 199"/>
                  <a:gd name="T3" fmla="*/ 0 h 363"/>
                  <a:gd name="T4" fmla="*/ 79 w 199"/>
                  <a:gd name="T5" fmla="*/ 47 h 363"/>
                  <a:gd name="T6" fmla="*/ 76 w 199"/>
                  <a:gd name="T7" fmla="*/ 221 h 363"/>
                  <a:gd name="T8" fmla="*/ 199 w 199"/>
                  <a:gd name="T9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363">
                    <a:moveTo>
                      <a:pt x="0" y="0"/>
                    </a:moveTo>
                    <a:lnTo>
                      <a:pt x="16" y="0"/>
                    </a:lnTo>
                    <a:lnTo>
                      <a:pt x="79" y="47"/>
                    </a:lnTo>
                    <a:lnTo>
                      <a:pt x="76" y="221"/>
                    </a:lnTo>
                    <a:lnTo>
                      <a:pt x="199" y="3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3" name="Freeform 1713">
                <a:extLst>
                  <a:ext uri="{FF2B5EF4-FFF2-40B4-BE49-F238E27FC236}">
                    <a16:creationId xmlns:a16="http://schemas.microsoft.com/office/drawing/2014/main" id="{EB316645-9E4D-4C52-BAFE-F4EB4176F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2591"/>
                <a:ext cx="3" cy="10"/>
              </a:xfrm>
              <a:custGeom>
                <a:avLst/>
                <a:gdLst>
                  <a:gd name="T0" fmla="*/ 21 w 21"/>
                  <a:gd name="T1" fmla="*/ 0 h 72"/>
                  <a:gd name="T2" fmla="*/ 21 w 21"/>
                  <a:gd name="T3" fmla="*/ 31 h 72"/>
                  <a:gd name="T4" fmla="*/ 0 w 21"/>
                  <a:gd name="T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72">
                    <a:moveTo>
                      <a:pt x="21" y="0"/>
                    </a:moveTo>
                    <a:lnTo>
                      <a:pt x="21" y="31"/>
                    </a:lnTo>
                    <a:lnTo>
                      <a:pt x="0" y="7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4" name="Freeform 1714">
                <a:extLst>
                  <a:ext uri="{FF2B5EF4-FFF2-40B4-BE49-F238E27FC236}">
                    <a16:creationId xmlns:a16="http://schemas.microsoft.com/office/drawing/2014/main" id="{68800B72-DCE8-4FE2-BD5C-CAB638476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2556"/>
                <a:ext cx="9" cy="35"/>
              </a:xfrm>
              <a:custGeom>
                <a:avLst/>
                <a:gdLst>
                  <a:gd name="T0" fmla="*/ 67 w 67"/>
                  <a:gd name="T1" fmla="*/ 0 h 249"/>
                  <a:gd name="T2" fmla="*/ 34 w 67"/>
                  <a:gd name="T3" fmla="*/ 77 h 249"/>
                  <a:gd name="T4" fmla="*/ 0 w 67"/>
                  <a:gd name="T5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249">
                    <a:moveTo>
                      <a:pt x="67" y="0"/>
                    </a:moveTo>
                    <a:lnTo>
                      <a:pt x="34" y="77"/>
                    </a:lnTo>
                    <a:lnTo>
                      <a:pt x="0" y="2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5" name="Freeform 1715">
                <a:extLst>
                  <a:ext uri="{FF2B5EF4-FFF2-40B4-BE49-F238E27FC236}">
                    <a16:creationId xmlns:a16="http://schemas.microsoft.com/office/drawing/2014/main" id="{96EEA7AD-EA28-4152-AC2F-2E0DB99BC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8" y="2591"/>
                <a:ext cx="29" cy="10"/>
              </a:xfrm>
              <a:custGeom>
                <a:avLst/>
                <a:gdLst>
                  <a:gd name="T0" fmla="*/ 198 w 198"/>
                  <a:gd name="T1" fmla="*/ 75 h 75"/>
                  <a:gd name="T2" fmla="*/ 140 w 198"/>
                  <a:gd name="T3" fmla="*/ 17 h 75"/>
                  <a:gd name="T4" fmla="*/ 63 w 198"/>
                  <a:gd name="T5" fmla="*/ 1 h 75"/>
                  <a:gd name="T6" fmla="*/ 0 w 198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75">
                    <a:moveTo>
                      <a:pt x="198" y="75"/>
                    </a:moveTo>
                    <a:lnTo>
                      <a:pt x="140" y="17"/>
                    </a:lnTo>
                    <a:lnTo>
                      <a:pt x="63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6" name="Freeform 1716">
                <a:extLst>
                  <a:ext uri="{FF2B5EF4-FFF2-40B4-BE49-F238E27FC236}">
                    <a16:creationId xmlns:a16="http://schemas.microsoft.com/office/drawing/2014/main" id="{901C92F3-5229-493B-AED5-6FE2CF387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0" y="2643"/>
                <a:ext cx="108" cy="68"/>
              </a:xfrm>
              <a:custGeom>
                <a:avLst/>
                <a:gdLst>
                  <a:gd name="T0" fmla="*/ 0 w 759"/>
                  <a:gd name="T1" fmla="*/ 475 h 475"/>
                  <a:gd name="T2" fmla="*/ 362 w 759"/>
                  <a:gd name="T3" fmla="*/ 418 h 475"/>
                  <a:gd name="T4" fmla="*/ 331 w 759"/>
                  <a:gd name="T5" fmla="*/ 308 h 475"/>
                  <a:gd name="T6" fmla="*/ 364 w 759"/>
                  <a:gd name="T7" fmla="*/ 277 h 475"/>
                  <a:gd name="T8" fmla="*/ 551 w 759"/>
                  <a:gd name="T9" fmla="*/ 295 h 475"/>
                  <a:gd name="T10" fmla="*/ 585 w 759"/>
                  <a:gd name="T11" fmla="*/ 91 h 475"/>
                  <a:gd name="T12" fmla="*/ 633 w 759"/>
                  <a:gd name="T13" fmla="*/ 61 h 475"/>
                  <a:gd name="T14" fmla="*/ 695 w 759"/>
                  <a:gd name="T15" fmla="*/ 125 h 475"/>
                  <a:gd name="T16" fmla="*/ 742 w 759"/>
                  <a:gd name="T17" fmla="*/ 109 h 475"/>
                  <a:gd name="T18" fmla="*/ 759 w 759"/>
                  <a:gd name="T1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9" h="475">
                    <a:moveTo>
                      <a:pt x="0" y="475"/>
                    </a:moveTo>
                    <a:lnTo>
                      <a:pt x="362" y="418"/>
                    </a:lnTo>
                    <a:lnTo>
                      <a:pt x="331" y="308"/>
                    </a:lnTo>
                    <a:lnTo>
                      <a:pt x="364" y="277"/>
                    </a:lnTo>
                    <a:lnTo>
                      <a:pt x="551" y="295"/>
                    </a:lnTo>
                    <a:lnTo>
                      <a:pt x="585" y="91"/>
                    </a:lnTo>
                    <a:lnTo>
                      <a:pt x="633" y="61"/>
                    </a:lnTo>
                    <a:lnTo>
                      <a:pt x="695" y="125"/>
                    </a:lnTo>
                    <a:lnTo>
                      <a:pt x="742" y="109"/>
                    </a:lnTo>
                    <a:lnTo>
                      <a:pt x="75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7" name="Freeform 1717">
                <a:extLst>
                  <a:ext uri="{FF2B5EF4-FFF2-40B4-BE49-F238E27FC236}">
                    <a16:creationId xmlns:a16="http://schemas.microsoft.com/office/drawing/2014/main" id="{9C82832E-B86D-4162-B6B2-C182F8A17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2775"/>
                <a:ext cx="36" cy="66"/>
              </a:xfrm>
              <a:custGeom>
                <a:avLst/>
                <a:gdLst>
                  <a:gd name="T0" fmla="*/ 250 w 250"/>
                  <a:gd name="T1" fmla="*/ 457 h 457"/>
                  <a:gd name="T2" fmla="*/ 0 w 250"/>
                  <a:gd name="T3" fmla="*/ 375 h 457"/>
                  <a:gd name="T4" fmla="*/ 128 w 250"/>
                  <a:gd name="T5" fmla="*/ 235 h 457"/>
                  <a:gd name="T6" fmla="*/ 100 w 250"/>
                  <a:gd name="T7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0" h="457">
                    <a:moveTo>
                      <a:pt x="250" y="457"/>
                    </a:moveTo>
                    <a:lnTo>
                      <a:pt x="0" y="375"/>
                    </a:lnTo>
                    <a:lnTo>
                      <a:pt x="128" y="235"/>
                    </a:lnTo>
                    <a:lnTo>
                      <a:pt x="10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8" name="Freeform 1718">
                <a:extLst>
                  <a:ext uri="{FF2B5EF4-FFF2-40B4-BE49-F238E27FC236}">
                    <a16:creationId xmlns:a16="http://schemas.microsoft.com/office/drawing/2014/main" id="{71B75D02-7B28-4B59-856E-A8CE41688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" y="2746"/>
                <a:ext cx="18" cy="20"/>
              </a:xfrm>
              <a:custGeom>
                <a:avLst/>
                <a:gdLst>
                  <a:gd name="T0" fmla="*/ 130 w 130"/>
                  <a:gd name="T1" fmla="*/ 106 h 141"/>
                  <a:gd name="T2" fmla="*/ 94 w 130"/>
                  <a:gd name="T3" fmla="*/ 63 h 141"/>
                  <a:gd name="T4" fmla="*/ 95 w 130"/>
                  <a:gd name="T5" fmla="*/ 17 h 141"/>
                  <a:gd name="T6" fmla="*/ 49 w 130"/>
                  <a:gd name="T7" fmla="*/ 0 h 141"/>
                  <a:gd name="T8" fmla="*/ 1 w 130"/>
                  <a:gd name="T9" fmla="*/ 62 h 141"/>
                  <a:gd name="T10" fmla="*/ 0 w 130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141">
                    <a:moveTo>
                      <a:pt x="130" y="106"/>
                    </a:moveTo>
                    <a:lnTo>
                      <a:pt x="94" y="63"/>
                    </a:lnTo>
                    <a:lnTo>
                      <a:pt x="95" y="17"/>
                    </a:lnTo>
                    <a:lnTo>
                      <a:pt x="49" y="0"/>
                    </a:lnTo>
                    <a:lnTo>
                      <a:pt x="1" y="62"/>
                    </a:lnTo>
                    <a:lnTo>
                      <a:pt x="0" y="1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9" name="Freeform 1719">
                <a:extLst>
                  <a:ext uri="{FF2B5EF4-FFF2-40B4-BE49-F238E27FC236}">
                    <a16:creationId xmlns:a16="http://schemas.microsoft.com/office/drawing/2014/main" id="{7D608E39-1F8E-4D93-8367-A6A2417BA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2766"/>
                <a:ext cx="37" cy="80"/>
              </a:xfrm>
              <a:custGeom>
                <a:avLst/>
                <a:gdLst>
                  <a:gd name="T0" fmla="*/ 259 w 259"/>
                  <a:gd name="T1" fmla="*/ 0 h 560"/>
                  <a:gd name="T2" fmla="*/ 211 w 259"/>
                  <a:gd name="T3" fmla="*/ 30 h 560"/>
                  <a:gd name="T4" fmla="*/ 97 w 259"/>
                  <a:gd name="T5" fmla="*/ 374 h 560"/>
                  <a:gd name="T6" fmla="*/ 143 w 259"/>
                  <a:gd name="T7" fmla="*/ 452 h 560"/>
                  <a:gd name="T8" fmla="*/ 127 w 259"/>
                  <a:gd name="T9" fmla="*/ 468 h 560"/>
                  <a:gd name="T10" fmla="*/ 96 w 259"/>
                  <a:gd name="T11" fmla="*/ 452 h 560"/>
                  <a:gd name="T12" fmla="*/ 0 w 259"/>
                  <a:gd name="T13" fmla="*/ 560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560">
                    <a:moveTo>
                      <a:pt x="259" y="0"/>
                    </a:moveTo>
                    <a:lnTo>
                      <a:pt x="211" y="30"/>
                    </a:lnTo>
                    <a:lnTo>
                      <a:pt x="97" y="374"/>
                    </a:lnTo>
                    <a:lnTo>
                      <a:pt x="143" y="452"/>
                    </a:lnTo>
                    <a:lnTo>
                      <a:pt x="127" y="468"/>
                    </a:lnTo>
                    <a:lnTo>
                      <a:pt x="96" y="452"/>
                    </a:lnTo>
                    <a:lnTo>
                      <a:pt x="0" y="56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0" name="Freeform 1720">
                <a:extLst>
                  <a:ext uri="{FF2B5EF4-FFF2-40B4-BE49-F238E27FC236}">
                    <a16:creationId xmlns:a16="http://schemas.microsoft.com/office/drawing/2014/main" id="{5FA91C40-8A4E-447B-838B-AF516CF0D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0" y="2761"/>
                <a:ext cx="26" cy="23"/>
              </a:xfrm>
              <a:custGeom>
                <a:avLst/>
                <a:gdLst>
                  <a:gd name="T0" fmla="*/ 185 w 185"/>
                  <a:gd name="T1" fmla="*/ 165 h 165"/>
                  <a:gd name="T2" fmla="*/ 61 w 185"/>
                  <a:gd name="T3" fmla="*/ 69 h 165"/>
                  <a:gd name="T4" fmla="*/ 0 w 185"/>
                  <a:gd name="T5" fmla="*/ 5 h 165"/>
                  <a:gd name="T6" fmla="*/ 4 w 185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165">
                    <a:moveTo>
                      <a:pt x="185" y="165"/>
                    </a:moveTo>
                    <a:lnTo>
                      <a:pt x="61" y="69"/>
                    </a:lnTo>
                    <a:lnTo>
                      <a:pt x="0" y="5"/>
                    </a:lnTo>
                    <a:lnTo>
                      <a:pt x="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1" name="Freeform 1721">
                <a:extLst>
                  <a:ext uri="{FF2B5EF4-FFF2-40B4-BE49-F238E27FC236}">
                    <a16:creationId xmlns:a16="http://schemas.microsoft.com/office/drawing/2014/main" id="{1E89A2BB-0682-402E-8297-FFEE0A916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" y="2844"/>
                <a:ext cx="12" cy="6"/>
              </a:xfrm>
              <a:custGeom>
                <a:avLst/>
                <a:gdLst>
                  <a:gd name="T0" fmla="*/ 79 w 79"/>
                  <a:gd name="T1" fmla="*/ 2 h 45"/>
                  <a:gd name="T2" fmla="*/ 79 w 79"/>
                  <a:gd name="T3" fmla="*/ 0 h 45"/>
                  <a:gd name="T4" fmla="*/ 0 w 79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45">
                    <a:moveTo>
                      <a:pt x="79" y="2"/>
                    </a:moveTo>
                    <a:lnTo>
                      <a:pt x="79" y="0"/>
                    </a:lnTo>
                    <a:lnTo>
                      <a:pt x="0" y="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2" name="Line 1722">
                <a:extLst>
                  <a:ext uri="{FF2B5EF4-FFF2-40B4-BE49-F238E27FC236}">
                    <a16:creationId xmlns:a16="http://schemas.microsoft.com/office/drawing/2014/main" id="{45075971-8312-4D03-AE4A-D26195C00A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73" y="2844"/>
                <a:ext cx="12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3" name="Line 1723">
                <a:extLst>
                  <a:ext uri="{FF2B5EF4-FFF2-40B4-BE49-F238E27FC236}">
                    <a16:creationId xmlns:a16="http://schemas.microsoft.com/office/drawing/2014/main" id="{B5AE35EF-AEA7-40DA-8E84-FB6211BB25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85" y="2844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4" name="Freeform 1724">
                <a:extLst>
                  <a:ext uri="{FF2B5EF4-FFF2-40B4-BE49-F238E27FC236}">
                    <a16:creationId xmlns:a16="http://schemas.microsoft.com/office/drawing/2014/main" id="{4ECF44E4-E07A-4E51-9207-A48993D79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" y="2766"/>
                <a:ext cx="35" cy="31"/>
              </a:xfrm>
              <a:custGeom>
                <a:avLst/>
                <a:gdLst>
                  <a:gd name="T0" fmla="*/ 248 w 249"/>
                  <a:gd name="T1" fmla="*/ 222 h 222"/>
                  <a:gd name="T2" fmla="*/ 249 w 249"/>
                  <a:gd name="T3" fmla="*/ 160 h 222"/>
                  <a:gd name="T4" fmla="*/ 154 w 249"/>
                  <a:gd name="T5" fmla="*/ 159 h 222"/>
                  <a:gd name="T6" fmla="*/ 0 w 249"/>
                  <a:gd name="T7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9" h="222">
                    <a:moveTo>
                      <a:pt x="248" y="222"/>
                    </a:moveTo>
                    <a:lnTo>
                      <a:pt x="249" y="160"/>
                    </a:lnTo>
                    <a:lnTo>
                      <a:pt x="154" y="15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5" name="Line 1725">
                <a:extLst>
                  <a:ext uri="{FF2B5EF4-FFF2-40B4-BE49-F238E27FC236}">
                    <a16:creationId xmlns:a16="http://schemas.microsoft.com/office/drawing/2014/main" id="{BD4ECE84-E11E-480A-9E89-30D4C82C0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31" y="2841"/>
                <a:ext cx="42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6" name="Line 1726">
                <a:extLst>
                  <a:ext uri="{FF2B5EF4-FFF2-40B4-BE49-F238E27FC236}">
                    <a16:creationId xmlns:a16="http://schemas.microsoft.com/office/drawing/2014/main" id="{29C420C1-82F1-41C1-A421-EC466BA335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8" y="2544"/>
                <a:ext cx="49" cy="5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7" name="Line 1727">
                <a:extLst>
                  <a:ext uri="{FF2B5EF4-FFF2-40B4-BE49-F238E27FC236}">
                    <a16:creationId xmlns:a16="http://schemas.microsoft.com/office/drawing/2014/main" id="{A51B659C-7018-4822-B89B-60AA885DA9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18" y="2561"/>
                <a:ext cx="3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8" name="Freeform 1728">
                <a:extLst>
                  <a:ext uri="{FF2B5EF4-FFF2-40B4-BE49-F238E27FC236}">
                    <a16:creationId xmlns:a16="http://schemas.microsoft.com/office/drawing/2014/main" id="{C88F8A08-FE21-41E3-8270-E7B5CB1B1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2" y="2540"/>
                <a:ext cx="8" cy="33"/>
              </a:xfrm>
              <a:custGeom>
                <a:avLst/>
                <a:gdLst>
                  <a:gd name="T0" fmla="*/ 60 w 60"/>
                  <a:gd name="T1" fmla="*/ 0 h 226"/>
                  <a:gd name="T2" fmla="*/ 2 w 60"/>
                  <a:gd name="T3" fmla="*/ 100 h 226"/>
                  <a:gd name="T4" fmla="*/ 0 w 60"/>
                  <a:gd name="T5" fmla="*/ 22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226">
                    <a:moveTo>
                      <a:pt x="60" y="0"/>
                    </a:moveTo>
                    <a:lnTo>
                      <a:pt x="2" y="100"/>
                    </a:lnTo>
                    <a:lnTo>
                      <a:pt x="0" y="2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9" name="Line 1729">
                <a:extLst>
                  <a:ext uri="{FF2B5EF4-FFF2-40B4-BE49-F238E27FC236}">
                    <a16:creationId xmlns:a16="http://schemas.microsoft.com/office/drawing/2014/main" id="{C9368B67-40B0-4153-AF1F-54DD01810E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32" y="2573"/>
                <a:ext cx="6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0" name="Freeform 1730">
                <a:extLst>
                  <a:ext uri="{FF2B5EF4-FFF2-40B4-BE49-F238E27FC236}">
                    <a16:creationId xmlns:a16="http://schemas.microsoft.com/office/drawing/2014/main" id="{FB91F919-99AB-48E9-AF6B-EBD38CAD3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2278"/>
                <a:ext cx="23" cy="73"/>
              </a:xfrm>
              <a:custGeom>
                <a:avLst/>
                <a:gdLst>
                  <a:gd name="T0" fmla="*/ 0 w 159"/>
                  <a:gd name="T1" fmla="*/ 516 h 516"/>
                  <a:gd name="T2" fmla="*/ 159 w 159"/>
                  <a:gd name="T3" fmla="*/ 377 h 516"/>
                  <a:gd name="T4" fmla="*/ 148 w 159"/>
                  <a:gd name="T5" fmla="*/ 48 h 516"/>
                  <a:gd name="T6" fmla="*/ 70 w 159"/>
                  <a:gd name="T7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516">
                    <a:moveTo>
                      <a:pt x="0" y="516"/>
                    </a:moveTo>
                    <a:lnTo>
                      <a:pt x="159" y="377"/>
                    </a:lnTo>
                    <a:lnTo>
                      <a:pt x="148" y="48"/>
                    </a:lnTo>
                    <a:lnTo>
                      <a:pt x="7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1" name="Freeform 1731">
                <a:extLst>
                  <a:ext uri="{FF2B5EF4-FFF2-40B4-BE49-F238E27FC236}">
                    <a16:creationId xmlns:a16="http://schemas.microsoft.com/office/drawing/2014/main" id="{F2271A2D-FF15-4D46-A683-1BCD23641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" y="2278"/>
                <a:ext cx="228" cy="124"/>
              </a:xfrm>
              <a:custGeom>
                <a:avLst/>
                <a:gdLst>
                  <a:gd name="T0" fmla="*/ 1598 w 1598"/>
                  <a:gd name="T1" fmla="*/ 0 h 872"/>
                  <a:gd name="T2" fmla="*/ 1518 w 1598"/>
                  <a:gd name="T3" fmla="*/ 93 h 872"/>
                  <a:gd name="T4" fmla="*/ 1329 w 1598"/>
                  <a:gd name="T5" fmla="*/ 168 h 872"/>
                  <a:gd name="T6" fmla="*/ 875 w 1598"/>
                  <a:gd name="T7" fmla="*/ 100 h 872"/>
                  <a:gd name="T8" fmla="*/ 797 w 1598"/>
                  <a:gd name="T9" fmla="*/ 176 h 872"/>
                  <a:gd name="T10" fmla="*/ 702 w 1598"/>
                  <a:gd name="T11" fmla="*/ 159 h 872"/>
                  <a:gd name="T12" fmla="*/ 686 w 1598"/>
                  <a:gd name="T13" fmla="*/ 238 h 872"/>
                  <a:gd name="T14" fmla="*/ 854 w 1598"/>
                  <a:gd name="T15" fmla="*/ 491 h 872"/>
                  <a:gd name="T16" fmla="*/ 820 w 1598"/>
                  <a:gd name="T17" fmla="*/ 694 h 872"/>
                  <a:gd name="T18" fmla="*/ 599 w 1598"/>
                  <a:gd name="T19" fmla="*/ 816 h 872"/>
                  <a:gd name="T20" fmla="*/ 539 w 1598"/>
                  <a:gd name="T21" fmla="*/ 675 h 872"/>
                  <a:gd name="T22" fmla="*/ 446 w 1598"/>
                  <a:gd name="T23" fmla="*/ 579 h 872"/>
                  <a:gd name="T24" fmla="*/ 335 w 1598"/>
                  <a:gd name="T25" fmla="*/ 593 h 872"/>
                  <a:gd name="T26" fmla="*/ 256 w 1598"/>
                  <a:gd name="T27" fmla="*/ 748 h 872"/>
                  <a:gd name="T28" fmla="*/ 128 w 1598"/>
                  <a:gd name="T29" fmla="*/ 872 h 872"/>
                  <a:gd name="T30" fmla="*/ 0 w 1598"/>
                  <a:gd name="T31" fmla="*/ 824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8" h="872">
                    <a:moveTo>
                      <a:pt x="1598" y="0"/>
                    </a:moveTo>
                    <a:lnTo>
                      <a:pt x="1518" y="93"/>
                    </a:lnTo>
                    <a:lnTo>
                      <a:pt x="1329" y="168"/>
                    </a:lnTo>
                    <a:lnTo>
                      <a:pt x="875" y="100"/>
                    </a:lnTo>
                    <a:lnTo>
                      <a:pt x="797" y="176"/>
                    </a:lnTo>
                    <a:lnTo>
                      <a:pt x="702" y="159"/>
                    </a:lnTo>
                    <a:lnTo>
                      <a:pt x="686" y="238"/>
                    </a:lnTo>
                    <a:lnTo>
                      <a:pt x="854" y="491"/>
                    </a:lnTo>
                    <a:lnTo>
                      <a:pt x="820" y="694"/>
                    </a:lnTo>
                    <a:lnTo>
                      <a:pt x="599" y="816"/>
                    </a:lnTo>
                    <a:lnTo>
                      <a:pt x="539" y="675"/>
                    </a:lnTo>
                    <a:lnTo>
                      <a:pt x="446" y="579"/>
                    </a:lnTo>
                    <a:lnTo>
                      <a:pt x="335" y="593"/>
                    </a:lnTo>
                    <a:lnTo>
                      <a:pt x="256" y="748"/>
                    </a:lnTo>
                    <a:lnTo>
                      <a:pt x="128" y="872"/>
                    </a:lnTo>
                    <a:lnTo>
                      <a:pt x="0" y="8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2" name="Freeform 1732">
                <a:extLst>
                  <a:ext uri="{FF2B5EF4-FFF2-40B4-BE49-F238E27FC236}">
                    <a16:creationId xmlns:a16="http://schemas.microsoft.com/office/drawing/2014/main" id="{88815C14-F6C1-4FA9-9011-D20559C2E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351"/>
                <a:ext cx="62" cy="140"/>
              </a:xfrm>
              <a:custGeom>
                <a:avLst/>
                <a:gdLst>
                  <a:gd name="T0" fmla="*/ 432 w 432"/>
                  <a:gd name="T1" fmla="*/ 0 h 979"/>
                  <a:gd name="T2" fmla="*/ 195 w 432"/>
                  <a:gd name="T3" fmla="*/ 122 h 979"/>
                  <a:gd name="T4" fmla="*/ 375 w 432"/>
                  <a:gd name="T5" fmla="*/ 767 h 979"/>
                  <a:gd name="T6" fmla="*/ 0 w 432"/>
                  <a:gd name="T7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2" h="979">
                    <a:moveTo>
                      <a:pt x="432" y="0"/>
                    </a:moveTo>
                    <a:lnTo>
                      <a:pt x="195" y="122"/>
                    </a:lnTo>
                    <a:lnTo>
                      <a:pt x="375" y="767"/>
                    </a:lnTo>
                    <a:lnTo>
                      <a:pt x="0" y="9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3" name="Freeform 1733">
                <a:extLst>
                  <a:ext uri="{FF2B5EF4-FFF2-40B4-BE49-F238E27FC236}">
                    <a16:creationId xmlns:a16="http://schemas.microsoft.com/office/drawing/2014/main" id="{843BEBEF-86F6-4F31-BBDB-A75320099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9" y="2450"/>
                <a:ext cx="56" cy="41"/>
              </a:xfrm>
              <a:custGeom>
                <a:avLst/>
                <a:gdLst>
                  <a:gd name="T0" fmla="*/ 0 w 393"/>
                  <a:gd name="T1" fmla="*/ 0 h 285"/>
                  <a:gd name="T2" fmla="*/ 16 w 393"/>
                  <a:gd name="T3" fmla="*/ 16 h 285"/>
                  <a:gd name="T4" fmla="*/ 188 w 393"/>
                  <a:gd name="T5" fmla="*/ 34 h 285"/>
                  <a:gd name="T6" fmla="*/ 393 w 393"/>
                  <a:gd name="T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3" h="285">
                    <a:moveTo>
                      <a:pt x="0" y="0"/>
                    </a:moveTo>
                    <a:lnTo>
                      <a:pt x="16" y="16"/>
                    </a:lnTo>
                    <a:lnTo>
                      <a:pt x="188" y="34"/>
                    </a:lnTo>
                    <a:lnTo>
                      <a:pt x="393" y="2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4" name="Freeform 1734">
                <a:extLst>
                  <a:ext uri="{FF2B5EF4-FFF2-40B4-BE49-F238E27FC236}">
                    <a16:creationId xmlns:a16="http://schemas.microsoft.com/office/drawing/2014/main" id="{0C617DC0-0EA2-4CD7-85F1-576BCC9CC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" y="2450"/>
                <a:ext cx="100" cy="109"/>
              </a:xfrm>
              <a:custGeom>
                <a:avLst/>
                <a:gdLst>
                  <a:gd name="T0" fmla="*/ 700 w 700"/>
                  <a:gd name="T1" fmla="*/ 0 h 758"/>
                  <a:gd name="T2" fmla="*/ 700 w 700"/>
                  <a:gd name="T3" fmla="*/ 15 h 758"/>
                  <a:gd name="T4" fmla="*/ 668 w 700"/>
                  <a:gd name="T5" fmla="*/ 62 h 758"/>
                  <a:gd name="T6" fmla="*/ 652 w 700"/>
                  <a:gd name="T7" fmla="*/ 125 h 758"/>
                  <a:gd name="T8" fmla="*/ 526 w 700"/>
                  <a:gd name="T9" fmla="*/ 154 h 758"/>
                  <a:gd name="T10" fmla="*/ 367 w 700"/>
                  <a:gd name="T11" fmla="*/ 246 h 758"/>
                  <a:gd name="T12" fmla="*/ 351 w 700"/>
                  <a:gd name="T13" fmla="*/ 308 h 758"/>
                  <a:gd name="T14" fmla="*/ 257 w 700"/>
                  <a:gd name="T15" fmla="*/ 291 h 758"/>
                  <a:gd name="T16" fmla="*/ 242 w 700"/>
                  <a:gd name="T17" fmla="*/ 260 h 758"/>
                  <a:gd name="T18" fmla="*/ 85 w 700"/>
                  <a:gd name="T19" fmla="*/ 273 h 758"/>
                  <a:gd name="T20" fmla="*/ 33 w 700"/>
                  <a:gd name="T21" fmla="*/ 366 h 758"/>
                  <a:gd name="T22" fmla="*/ 63 w 700"/>
                  <a:gd name="T23" fmla="*/ 461 h 758"/>
                  <a:gd name="T24" fmla="*/ 16 w 700"/>
                  <a:gd name="T25" fmla="*/ 491 h 758"/>
                  <a:gd name="T26" fmla="*/ 0 w 700"/>
                  <a:gd name="T27" fmla="*/ 539 h 758"/>
                  <a:gd name="T28" fmla="*/ 112 w 700"/>
                  <a:gd name="T29" fmla="*/ 618 h 758"/>
                  <a:gd name="T30" fmla="*/ 111 w 700"/>
                  <a:gd name="T31" fmla="*/ 697 h 758"/>
                  <a:gd name="T32" fmla="*/ 12 w 700"/>
                  <a:gd name="T33" fmla="*/ 758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0" h="758">
                    <a:moveTo>
                      <a:pt x="700" y="0"/>
                    </a:moveTo>
                    <a:lnTo>
                      <a:pt x="700" y="15"/>
                    </a:lnTo>
                    <a:lnTo>
                      <a:pt x="668" y="62"/>
                    </a:lnTo>
                    <a:lnTo>
                      <a:pt x="652" y="125"/>
                    </a:lnTo>
                    <a:lnTo>
                      <a:pt x="526" y="154"/>
                    </a:lnTo>
                    <a:lnTo>
                      <a:pt x="367" y="246"/>
                    </a:lnTo>
                    <a:lnTo>
                      <a:pt x="351" y="308"/>
                    </a:lnTo>
                    <a:lnTo>
                      <a:pt x="257" y="291"/>
                    </a:lnTo>
                    <a:lnTo>
                      <a:pt x="242" y="260"/>
                    </a:lnTo>
                    <a:lnTo>
                      <a:pt x="85" y="273"/>
                    </a:lnTo>
                    <a:lnTo>
                      <a:pt x="33" y="366"/>
                    </a:lnTo>
                    <a:lnTo>
                      <a:pt x="63" y="461"/>
                    </a:lnTo>
                    <a:lnTo>
                      <a:pt x="16" y="491"/>
                    </a:lnTo>
                    <a:lnTo>
                      <a:pt x="0" y="539"/>
                    </a:lnTo>
                    <a:lnTo>
                      <a:pt x="112" y="618"/>
                    </a:lnTo>
                    <a:lnTo>
                      <a:pt x="111" y="697"/>
                    </a:lnTo>
                    <a:lnTo>
                      <a:pt x="12" y="75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5" name="Freeform 1735">
                <a:extLst>
                  <a:ext uri="{FF2B5EF4-FFF2-40B4-BE49-F238E27FC236}">
                    <a16:creationId xmlns:a16="http://schemas.microsoft.com/office/drawing/2014/main" id="{671E70AD-9919-4AD1-8B82-7FAC042F6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2434"/>
                <a:ext cx="105" cy="16"/>
              </a:xfrm>
              <a:custGeom>
                <a:avLst/>
                <a:gdLst>
                  <a:gd name="T0" fmla="*/ 0 w 738"/>
                  <a:gd name="T1" fmla="*/ 7 h 112"/>
                  <a:gd name="T2" fmla="*/ 599 w 738"/>
                  <a:gd name="T3" fmla="*/ 0 h 112"/>
                  <a:gd name="T4" fmla="*/ 738 w 738"/>
                  <a:gd name="T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8" h="112">
                    <a:moveTo>
                      <a:pt x="0" y="7"/>
                    </a:moveTo>
                    <a:lnTo>
                      <a:pt x="599" y="0"/>
                    </a:lnTo>
                    <a:lnTo>
                      <a:pt x="738" y="1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6" name="Freeform 1736">
                <a:extLst>
                  <a:ext uri="{FF2B5EF4-FFF2-40B4-BE49-F238E27FC236}">
                    <a16:creationId xmlns:a16="http://schemas.microsoft.com/office/drawing/2014/main" id="{79DD15F8-0E87-4ACD-90CB-E0C6D967F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9" y="2532"/>
                <a:ext cx="84" cy="169"/>
              </a:xfrm>
              <a:custGeom>
                <a:avLst/>
                <a:gdLst>
                  <a:gd name="T0" fmla="*/ 532 w 584"/>
                  <a:gd name="T1" fmla="*/ 1177 h 1177"/>
                  <a:gd name="T2" fmla="*/ 568 w 584"/>
                  <a:gd name="T3" fmla="*/ 1118 h 1177"/>
                  <a:gd name="T4" fmla="*/ 473 w 584"/>
                  <a:gd name="T5" fmla="*/ 1117 h 1177"/>
                  <a:gd name="T6" fmla="*/ 474 w 584"/>
                  <a:gd name="T7" fmla="*/ 1086 h 1177"/>
                  <a:gd name="T8" fmla="*/ 584 w 584"/>
                  <a:gd name="T9" fmla="*/ 1041 h 1177"/>
                  <a:gd name="T10" fmla="*/ 525 w 584"/>
                  <a:gd name="T11" fmla="*/ 836 h 1177"/>
                  <a:gd name="T12" fmla="*/ 431 w 584"/>
                  <a:gd name="T13" fmla="*/ 819 h 1177"/>
                  <a:gd name="T14" fmla="*/ 356 w 584"/>
                  <a:gd name="T15" fmla="*/ 505 h 1177"/>
                  <a:gd name="T16" fmla="*/ 310 w 584"/>
                  <a:gd name="T17" fmla="*/ 456 h 1177"/>
                  <a:gd name="T18" fmla="*/ 216 w 584"/>
                  <a:gd name="T19" fmla="*/ 487 h 1177"/>
                  <a:gd name="T20" fmla="*/ 154 w 584"/>
                  <a:gd name="T21" fmla="*/ 454 h 1177"/>
                  <a:gd name="T22" fmla="*/ 108 w 584"/>
                  <a:gd name="T23" fmla="*/ 391 h 1177"/>
                  <a:gd name="T24" fmla="*/ 125 w 584"/>
                  <a:gd name="T25" fmla="*/ 297 h 1177"/>
                  <a:gd name="T26" fmla="*/ 203 w 584"/>
                  <a:gd name="T27" fmla="*/ 267 h 1177"/>
                  <a:gd name="T28" fmla="*/ 250 w 584"/>
                  <a:gd name="T29" fmla="*/ 299 h 1177"/>
                  <a:gd name="T30" fmla="*/ 297 w 584"/>
                  <a:gd name="T31" fmla="*/ 268 h 1177"/>
                  <a:gd name="T32" fmla="*/ 283 w 584"/>
                  <a:gd name="T33" fmla="*/ 221 h 1177"/>
                  <a:gd name="T34" fmla="*/ 314 w 584"/>
                  <a:gd name="T35" fmla="*/ 190 h 1177"/>
                  <a:gd name="T36" fmla="*/ 377 w 584"/>
                  <a:gd name="T37" fmla="*/ 206 h 1177"/>
                  <a:gd name="T38" fmla="*/ 379 w 584"/>
                  <a:gd name="T39" fmla="*/ 97 h 1177"/>
                  <a:gd name="T40" fmla="*/ 331 w 584"/>
                  <a:gd name="T41" fmla="*/ 97 h 1177"/>
                  <a:gd name="T42" fmla="*/ 299 w 584"/>
                  <a:gd name="T43" fmla="*/ 127 h 1177"/>
                  <a:gd name="T44" fmla="*/ 190 w 584"/>
                  <a:gd name="T45" fmla="*/ 126 h 1177"/>
                  <a:gd name="T46" fmla="*/ 160 w 584"/>
                  <a:gd name="T47" fmla="*/ 0 h 1177"/>
                  <a:gd name="T48" fmla="*/ 97 w 584"/>
                  <a:gd name="T49" fmla="*/ 78 h 1177"/>
                  <a:gd name="T50" fmla="*/ 127 w 584"/>
                  <a:gd name="T51" fmla="*/ 141 h 1177"/>
                  <a:gd name="T52" fmla="*/ 79 w 584"/>
                  <a:gd name="T53" fmla="*/ 140 h 1177"/>
                  <a:gd name="T54" fmla="*/ 95 w 584"/>
                  <a:gd name="T55" fmla="*/ 187 h 1177"/>
                  <a:gd name="T56" fmla="*/ 0 w 584"/>
                  <a:gd name="T57" fmla="*/ 233 h 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84" h="1177">
                    <a:moveTo>
                      <a:pt x="532" y="1177"/>
                    </a:moveTo>
                    <a:lnTo>
                      <a:pt x="568" y="1118"/>
                    </a:lnTo>
                    <a:lnTo>
                      <a:pt x="473" y="1117"/>
                    </a:lnTo>
                    <a:lnTo>
                      <a:pt x="474" y="1086"/>
                    </a:lnTo>
                    <a:lnTo>
                      <a:pt x="584" y="1041"/>
                    </a:lnTo>
                    <a:lnTo>
                      <a:pt x="525" y="836"/>
                    </a:lnTo>
                    <a:lnTo>
                      <a:pt x="431" y="819"/>
                    </a:lnTo>
                    <a:lnTo>
                      <a:pt x="356" y="505"/>
                    </a:lnTo>
                    <a:lnTo>
                      <a:pt x="310" y="456"/>
                    </a:lnTo>
                    <a:lnTo>
                      <a:pt x="216" y="487"/>
                    </a:lnTo>
                    <a:lnTo>
                      <a:pt x="154" y="454"/>
                    </a:lnTo>
                    <a:lnTo>
                      <a:pt x="108" y="391"/>
                    </a:lnTo>
                    <a:lnTo>
                      <a:pt x="125" y="297"/>
                    </a:lnTo>
                    <a:lnTo>
                      <a:pt x="203" y="267"/>
                    </a:lnTo>
                    <a:lnTo>
                      <a:pt x="250" y="299"/>
                    </a:lnTo>
                    <a:lnTo>
                      <a:pt x="297" y="268"/>
                    </a:lnTo>
                    <a:lnTo>
                      <a:pt x="283" y="221"/>
                    </a:lnTo>
                    <a:lnTo>
                      <a:pt x="314" y="190"/>
                    </a:lnTo>
                    <a:lnTo>
                      <a:pt x="377" y="206"/>
                    </a:lnTo>
                    <a:lnTo>
                      <a:pt x="379" y="97"/>
                    </a:lnTo>
                    <a:lnTo>
                      <a:pt x="331" y="97"/>
                    </a:lnTo>
                    <a:lnTo>
                      <a:pt x="299" y="127"/>
                    </a:lnTo>
                    <a:lnTo>
                      <a:pt x="190" y="126"/>
                    </a:lnTo>
                    <a:lnTo>
                      <a:pt x="160" y="0"/>
                    </a:lnTo>
                    <a:lnTo>
                      <a:pt x="97" y="78"/>
                    </a:lnTo>
                    <a:lnTo>
                      <a:pt x="127" y="141"/>
                    </a:lnTo>
                    <a:lnTo>
                      <a:pt x="79" y="140"/>
                    </a:lnTo>
                    <a:lnTo>
                      <a:pt x="95" y="187"/>
                    </a:lnTo>
                    <a:lnTo>
                      <a:pt x="0" y="23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7" name="Freeform 1737">
                <a:extLst>
                  <a:ext uri="{FF2B5EF4-FFF2-40B4-BE49-F238E27FC236}">
                    <a16:creationId xmlns:a16="http://schemas.microsoft.com/office/drawing/2014/main" id="{0AB4D667-D92B-4D24-9626-A54F96BD3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491"/>
                <a:ext cx="17" cy="25"/>
              </a:xfrm>
              <a:custGeom>
                <a:avLst/>
                <a:gdLst>
                  <a:gd name="T0" fmla="*/ 0 w 119"/>
                  <a:gd name="T1" fmla="*/ 0 h 176"/>
                  <a:gd name="T2" fmla="*/ 119 w 119"/>
                  <a:gd name="T3" fmla="*/ 145 h 176"/>
                  <a:gd name="T4" fmla="*/ 118 w 119"/>
                  <a:gd name="T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176">
                    <a:moveTo>
                      <a:pt x="0" y="0"/>
                    </a:moveTo>
                    <a:lnTo>
                      <a:pt x="119" y="145"/>
                    </a:lnTo>
                    <a:lnTo>
                      <a:pt x="118" y="1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8" name="Freeform 1738">
                <a:extLst>
                  <a:ext uri="{FF2B5EF4-FFF2-40B4-BE49-F238E27FC236}">
                    <a16:creationId xmlns:a16="http://schemas.microsoft.com/office/drawing/2014/main" id="{28DD6114-5AE7-40B1-AADB-292614223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2516"/>
                <a:ext cx="63" cy="127"/>
              </a:xfrm>
              <a:custGeom>
                <a:avLst/>
                <a:gdLst>
                  <a:gd name="T0" fmla="*/ 67 w 446"/>
                  <a:gd name="T1" fmla="*/ 0 h 884"/>
                  <a:gd name="T2" fmla="*/ 0 w 446"/>
                  <a:gd name="T3" fmla="*/ 250 h 884"/>
                  <a:gd name="T4" fmla="*/ 446 w 446"/>
                  <a:gd name="T5" fmla="*/ 884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884">
                    <a:moveTo>
                      <a:pt x="67" y="0"/>
                    </a:moveTo>
                    <a:lnTo>
                      <a:pt x="0" y="250"/>
                    </a:lnTo>
                    <a:lnTo>
                      <a:pt x="446" y="88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9" name="Freeform 1739">
                <a:extLst>
                  <a:ext uri="{FF2B5EF4-FFF2-40B4-BE49-F238E27FC236}">
                    <a16:creationId xmlns:a16="http://schemas.microsoft.com/office/drawing/2014/main" id="{14AD1EC0-836B-44C9-ACE1-BC66A1ABA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6" y="2378"/>
                <a:ext cx="168" cy="59"/>
              </a:xfrm>
              <a:custGeom>
                <a:avLst/>
                <a:gdLst>
                  <a:gd name="T0" fmla="*/ 0 w 1173"/>
                  <a:gd name="T1" fmla="*/ 179 h 414"/>
                  <a:gd name="T2" fmla="*/ 202 w 1173"/>
                  <a:gd name="T3" fmla="*/ 323 h 414"/>
                  <a:gd name="T4" fmla="*/ 363 w 1173"/>
                  <a:gd name="T5" fmla="*/ 76 h 414"/>
                  <a:gd name="T6" fmla="*/ 519 w 1173"/>
                  <a:gd name="T7" fmla="*/ 93 h 414"/>
                  <a:gd name="T8" fmla="*/ 547 w 1173"/>
                  <a:gd name="T9" fmla="*/ 61 h 414"/>
                  <a:gd name="T10" fmla="*/ 583 w 1173"/>
                  <a:gd name="T11" fmla="*/ 0 h 414"/>
                  <a:gd name="T12" fmla="*/ 597 w 1173"/>
                  <a:gd name="T13" fmla="*/ 1 h 414"/>
                  <a:gd name="T14" fmla="*/ 598 w 1173"/>
                  <a:gd name="T15" fmla="*/ 0 h 414"/>
                  <a:gd name="T16" fmla="*/ 739 w 1173"/>
                  <a:gd name="T17" fmla="*/ 2 h 414"/>
                  <a:gd name="T18" fmla="*/ 784 w 1173"/>
                  <a:gd name="T19" fmla="*/ 238 h 414"/>
                  <a:gd name="T20" fmla="*/ 1048 w 1173"/>
                  <a:gd name="T21" fmla="*/ 414 h 414"/>
                  <a:gd name="T22" fmla="*/ 1173 w 1173"/>
                  <a:gd name="T23" fmla="*/ 40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73" h="414">
                    <a:moveTo>
                      <a:pt x="0" y="179"/>
                    </a:moveTo>
                    <a:lnTo>
                      <a:pt x="202" y="323"/>
                    </a:lnTo>
                    <a:lnTo>
                      <a:pt x="363" y="76"/>
                    </a:lnTo>
                    <a:lnTo>
                      <a:pt x="519" y="93"/>
                    </a:lnTo>
                    <a:lnTo>
                      <a:pt x="547" y="61"/>
                    </a:lnTo>
                    <a:lnTo>
                      <a:pt x="583" y="0"/>
                    </a:lnTo>
                    <a:lnTo>
                      <a:pt x="597" y="1"/>
                    </a:lnTo>
                    <a:lnTo>
                      <a:pt x="598" y="0"/>
                    </a:lnTo>
                    <a:lnTo>
                      <a:pt x="739" y="2"/>
                    </a:lnTo>
                    <a:lnTo>
                      <a:pt x="784" y="238"/>
                    </a:lnTo>
                    <a:lnTo>
                      <a:pt x="1048" y="414"/>
                    </a:lnTo>
                    <a:lnTo>
                      <a:pt x="1173" y="40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0" name="Line 1740">
                <a:extLst>
                  <a:ext uri="{FF2B5EF4-FFF2-40B4-BE49-F238E27FC236}">
                    <a16:creationId xmlns:a16="http://schemas.microsoft.com/office/drawing/2014/main" id="{049618F5-458E-40EB-9484-0E97068812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8" y="2393"/>
                <a:ext cx="1" cy="1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1" name="Line 1741">
                <a:extLst>
                  <a:ext uri="{FF2B5EF4-FFF2-40B4-BE49-F238E27FC236}">
                    <a16:creationId xmlns:a16="http://schemas.microsoft.com/office/drawing/2014/main" id="{EF12998B-F424-4EED-812E-F963CB9E6E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8" y="2395"/>
                <a:ext cx="1" cy="1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2" name="Line 1742">
                <a:extLst>
                  <a:ext uri="{FF2B5EF4-FFF2-40B4-BE49-F238E27FC236}">
                    <a16:creationId xmlns:a16="http://schemas.microsoft.com/office/drawing/2014/main" id="{DBA3985A-DB40-47F0-8304-C71CF6EC81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9" y="2393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3" name="Freeform 1743">
                <a:extLst>
                  <a:ext uri="{FF2B5EF4-FFF2-40B4-BE49-F238E27FC236}">
                    <a16:creationId xmlns:a16="http://schemas.microsoft.com/office/drawing/2014/main" id="{8CF5CD14-AE2F-4EDD-B664-64509116C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2404"/>
                <a:ext cx="55" cy="175"/>
              </a:xfrm>
              <a:custGeom>
                <a:avLst/>
                <a:gdLst>
                  <a:gd name="T0" fmla="*/ 343 w 383"/>
                  <a:gd name="T1" fmla="*/ 0 h 1224"/>
                  <a:gd name="T2" fmla="*/ 326 w 383"/>
                  <a:gd name="T3" fmla="*/ 158 h 1224"/>
                  <a:gd name="T4" fmla="*/ 383 w 383"/>
                  <a:gd name="T5" fmla="*/ 534 h 1224"/>
                  <a:gd name="T6" fmla="*/ 0 w 383"/>
                  <a:gd name="T7" fmla="*/ 952 h 1224"/>
                  <a:gd name="T8" fmla="*/ 150 w 383"/>
                  <a:gd name="T9" fmla="*/ 1224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3" h="1224">
                    <a:moveTo>
                      <a:pt x="343" y="0"/>
                    </a:moveTo>
                    <a:lnTo>
                      <a:pt x="326" y="158"/>
                    </a:lnTo>
                    <a:lnTo>
                      <a:pt x="383" y="534"/>
                    </a:lnTo>
                    <a:lnTo>
                      <a:pt x="0" y="952"/>
                    </a:lnTo>
                    <a:lnTo>
                      <a:pt x="150" y="122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4" name="Freeform 1744">
                <a:extLst>
                  <a:ext uri="{FF2B5EF4-FFF2-40B4-BE49-F238E27FC236}">
                    <a16:creationId xmlns:a16="http://schemas.microsoft.com/office/drawing/2014/main" id="{9D027206-3414-42E5-8D98-129A75D70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1" y="2529"/>
                <a:ext cx="168" cy="135"/>
              </a:xfrm>
              <a:custGeom>
                <a:avLst/>
                <a:gdLst>
                  <a:gd name="T0" fmla="*/ 1172 w 1172"/>
                  <a:gd name="T1" fmla="*/ 99 h 943"/>
                  <a:gd name="T2" fmla="*/ 1157 w 1172"/>
                  <a:gd name="T3" fmla="*/ 96 h 943"/>
                  <a:gd name="T4" fmla="*/ 969 w 1172"/>
                  <a:gd name="T5" fmla="*/ 0 h 943"/>
                  <a:gd name="T6" fmla="*/ 890 w 1172"/>
                  <a:gd name="T7" fmla="*/ 93 h 943"/>
                  <a:gd name="T8" fmla="*/ 549 w 1172"/>
                  <a:gd name="T9" fmla="*/ 115 h 943"/>
                  <a:gd name="T10" fmla="*/ 335 w 1172"/>
                  <a:gd name="T11" fmla="*/ 556 h 943"/>
                  <a:gd name="T12" fmla="*/ 50 w 1172"/>
                  <a:gd name="T13" fmla="*/ 787 h 943"/>
                  <a:gd name="T14" fmla="*/ 0 w 1172"/>
                  <a:gd name="T15" fmla="*/ 943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2" h="943">
                    <a:moveTo>
                      <a:pt x="1172" y="99"/>
                    </a:moveTo>
                    <a:lnTo>
                      <a:pt x="1157" y="96"/>
                    </a:lnTo>
                    <a:lnTo>
                      <a:pt x="969" y="0"/>
                    </a:lnTo>
                    <a:lnTo>
                      <a:pt x="890" y="93"/>
                    </a:lnTo>
                    <a:lnTo>
                      <a:pt x="549" y="115"/>
                    </a:lnTo>
                    <a:lnTo>
                      <a:pt x="335" y="556"/>
                    </a:lnTo>
                    <a:lnTo>
                      <a:pt x="50" y="787"/>
                    </a:lnTo>
                    <a:lnTo>
                      <a:pt x="0" y="94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5" name="Freeform 1745">
                <a:extLst>
                  <a:ext uri="{FF2B5EF4-FFF2-40B4-BE49-F238E27FC236}">
                    <a16:creationId xmlns:a16="http://schemas.microsoft.com/office/drawing/2014/main" id="{3EA62EB0-9741-4C8A-B127-3FE1202BE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2" y="2543"/>
                <a:ext cx="11" cy="24"/>
              </a:xfrm>
              <a:custGeom>
                <a:avLst/>
                <a:gdLst>
                  <a:gd name="T0" fmla="*/ 78 w 78"/>
                  <a:gd name="T1" fmla="*/ 171 h 171"/>
                  <a:gd name="T2" fmla="*/ 0 w 78"/>
                  <a:gd name="T3" fmla="*/ 139 h 171"/>
                  <a:gd name="T4" fmla="*/ 1 w 78"/>
                  <a:gd name="T5" fmla="*/ 76 h 171"/>
                  <a:gd name="T6" fmla="*/ 49 w 78"/>
                  <a:gd name="T7" fmla="*/ 14 h 171"/>
                  <a:gd name="T8" fmla="*/ 49 w 78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71">
                    <a:moveTo>
                      <a:pt x="78" y="171"/>
                    </a:moveTo>
                    <a:lnTo>
                      <a:pt x="0" y="139"/>
                    </a:lnTo>
                    <a:lnTo>
                      <a:pt x="1" y="76"/>
                    </a:lnTo>
                    <a:lnTo>
                      <a:pt x="49" y="14"/>
                    </a:lnTo>
                    <a:lnTo>
                      <a:pt x="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6" name="Freeform 1746">
                <a:extLst>
                  <a:ext uri="{FF2B5EF4-FFF2-40B4-BE49-F238E27FC236}">
                    <a16:creationId xmlns:a16="http://schemas.microsoft.com/office/drawing/2014/main" id="{3C40314A-5BB9-4DF7-9EFB-D0823736F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543"/>
                <a:ext cx="22" cy="16"/>
              </a:xfrm>
              <a:custGeom>
                <a:avLst/>
                <a:gdLst>
                  <a:gd name="T0" fmla="*/ 155 w 157"/>
                  <a:gd name="T1" fmla="*/ 110 h 110"/>
                  <a:gd name="T2" fmla="*/ 157 w 157"/>
                  <a:gd name="T3" fmla="*/ 32 h 110"/>
                  <a:gd name="T4" fmla="*/ 126 w 157"/>
                  <a:gd name="T5" fmla="*/ 16 h 110"/>
                  <a:gd name="T6" fmla="*/ 0 w 157"/>
                  <a:gd name="T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10">
                    <a:moveTo>
                      <a:pt x="155" y="110"/>
                    </a:moveTo>
                    <a:lnTo>
                      <a:pt x="157" y="32"/>
                    </a:lnTo>
                    <a:lnTo>
                      <a:pt x="126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7" name="Freeform 1747">
                <a:extLst>
                  <a:ext uri="{FF2B5EF4-FFF2-40B4-BE49-F238E27FC236}">
                    <a16:creationId xmlns:a16="http://schemas.microsoft.com/office/drawing/2014/main" id="{12E59A6F-3ADB-4F98-A8A2-EDBF19C02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1" y="2559"/>
                <a:ext cx="18" cy="7"/>
              </a:xfrm>
              <a:custGeom>
                <a:avLst/>
                <a:gdLst>
                  <a:gd name="T0" fmla="*/ 128 w 128"/>
                  <a:gd name="T1" fmla="*/ 49 h 49"/>
                  <a:gd name="T2" fmla="*/ 65 w 128"/>
                  <a:gd name="T3" fmla="*/ 48 h 49"/>
                  <a:gd name="T4" fmla="*/ 0 w 128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49">
                    <a:moveTo>
                      <a:pt x="128" y="49"/>
                    </a:moveTo>
                    <a:lnTo>
                      <a:pt x="65" y="48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8" name="Freeform 1748">
                <a:extLst>
                  <a:ext uri="{FF2B5EF4-FFF2-40B4-BE49-F238E27FC236}">
                    <a16:creationId xmlns:a16="http://schemas.microsoft.com/office/drawing/2014/main" id="{06670E2A-A471-40FF-9623-99E14213F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3" y="2563"/>
                <a:ext cx="36" cy="18"/>
              </a:xfrm>
              <a:custGeom>
                <a:avLst/>
                <a:gdLst>
                  <a:gd name="T0" fmla="*/ 254 w 254"/>
                  <a:gd name="T1" fmla="*/ 18 h 126"/>
                  <a:gd name="T2" fmla="*/ 254 w 254"/>
                  <a:gd name="T3" fmla="*/ 65 h 126"/>
                  <a:gd name="T4" fmla="*/ 205 w 254"/>
                  <a:gd name="T5" fmla="*/ 126 h 126"/>
                  <a:gd name="T6" fmla="*/ 140 w 254"/>
                  <a:gd name="T7" fmla="*/ 110 h 126"/>
                  <a:gd name="T8" fmla="*/ 95 w 254"/>
                  <a:gd name="T9" fmla="*/ 16 h 126"/>
                  <a:gd name="T10" fmla="*/ 47 w 254"/>
                  <a:gd name="T11" fmla="*/ 0 h 126"/>
                  <a:gd name="T12" fmla="*/ 0 w 254"/>
                  <a:gd name="T13" fmla="*/ 3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26">
                    <a:moveTo>
                      <a:pt x="254" y="18"/>
                    </a:moveTo>
                    <a:lnTo>
                      <a:pt x="254" y="65"/>
                    </a:lnTo>
                    <a:lnTo>
                      <a:pt x="205" y="126"/>
                    </a:lnTo>
                    <a:lnTo>
                      <a:pt x="140" y="110"/>
                    </a:lnTo>
                    <a:lnTo>
                      <a:pt x="95" y="16"/>
                    </a:lnTo>
                    <a:lnTo>
                      <a:pt x="47" y="0"/>
                    </a:lnTo>
                    <a:lnTo>
                      <a:pt x="0" y="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9" name="Line 1749">
                <a:extLst>
                  <a:ext uri="{FF2B5EF4-FFF2-40B4-BE49-F238E27FC236}">
                    <a16:creationId xmlns:a16="http://schemas.microsoft.com/office/drawing/2014/main" id="{136001EE-8549-4AE8-9EB1-B81616F2EA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4" y="2405"/>
                <a:ext cx="4" cy="3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0" name="Freeform 1750">
                <a:extLst>
                  <a:ext uri="{FF2B5EF4-FFF2-40B4-BE49-F238E27FC236}">
                    <a16:creationId xmlns:a16="http://schemas.microsoft.com/office/drawing/2014/main" id="{9A8D732B-EDB8-4731-A8FB-E3A31C271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4" y="2567"/>
                <a:ext cx="67" cy="149"/>
              </a:xfrm>
              <a:custGeom>
                <a:avLst/>
                <a:gdLst>
                  <a:gd name="T0" fmla="*/ 272 w 466"/>
                  <a:gd name="T1" fmla="*/ 0 h 1037"/>
                  <a:gd name="T2" fmla="*/ 287 w 466"/>
                  <a:gd name="T3" fmla="*/ 31 h 1037"/>
                  <a:gd name="T4" fmla="*/ 240 w 466"/>
                  <a:gd name="T5" fmla="*/ 77 h 1037"/>
                  <a:gd name="T6" fmla="*/ 161 w 466"/>
                  <a:gd name="T7" fmla="*/ 108 h 1037"/>
                  <a:gd name="T8" fmla="*/ 160 w 466"/>
                  <a:gd name="T9" fmla="*/ 140 h 1037"/>
                  <a:gd name="T10" fmla="*/ 191 w 466"/>
                  <a:gd name="T11" fmla="*/ 156 h 1037"/>
                  <a:gd name="T12" fmla="*/ 286 w 466"/>
                  <a:gd name="T13" fmla="*/ 141 h 1037"/>
                  <a:gd name="T14" fmla="*/ 345 w 466"/>
                  <a:gd name="T15" fmla="*/ 314 h 1037"/>
                  <a:gd name="T16" fmla="*/ 313 w 466"/>
                  <a:gd name="T17" fmla="*/ 376 h 1037"/>
                  <a:gd name="T18" fmla="*/ 252 w 466"/>
                  <a:gd name="T19" fmla="*/ 344 h 1037"/>
                  <a:gd name="T20" fmla="*/ 220 w 466"/>
                  <a:gd name="T21" fmla="*/ 359 h 1037"/>
                  <a:gd name="T22" fmla="*/ 203 w 466"/>
                  <a:gd name="T23" fmla="*/ 391 h 1037"/>
                  <a:gd name="T24" fmla="*/ 141 w 466"/>
                  <a:gd name="T25" fmla="*/ 421 h 1037"/>
                  <a:gd name="T26" fmla="*/ 126 w 466"/>
                  <a:gd name="T27" fmla="*/ 358 h 1037"/>
                  <a:gd name="T28" fmla="*/ 63 w 466"/>
                  <a:gd name="T29" fmla="*/ 373 h 1037"/>
                  <a:gd name="T30" fmla="*/ 0 w 466"/>
                  <a:gd name="T31" fmla="*/ 419 h 1037"/>
                  <a:gd name="T32" fmla="*/ 14 w 466"/>
                  <a:gd name="T33" fmla="*/ 513 h 1037"/>
                  <a:gd name="T34" fmla="*/ 154 w 466"/>
                  <a:gd name="T35" fmla="*/ 563 h 1037"/>
                  <a:gd name="T36" fmla="*/ 121 w 466"/>
                  <a:gd name="T37" fmla="*/ 703 h 1037"/>
                  <a:gd name="T38" fmla="*/ 199 w 466"/>
                  <a:gd name="T39" fmla="*/ 720 h 1037"/>
                  <a:gd name="T40" fmla="*/ 216 w 466"/>
                  <a:gd name="T41" fmla="*/ 673 h 1037"/>
                  <a:gd name="T42" fmla="*/ 247 w 466"/>
                  <a:gd name="T43" fmla="*/ 689 h 1037"/>
                  <a:gd name="T44" fmla="*/ 262 w 466"/>
                  <a:gd name="T45" fmla="*/ 705 h 1037"/>
                  <a:gd name="T46" fmla="*/ 371 w 466"/>
                  <a:gd name="T47" fmla="*/ 769 h 1037"/>
                  <a:gd name="T48" fmla="*/ 386 w 466"/>
                  <a:gd name="T49" fmla="*/ 832 h 1037"/>
                  <a:gd name="T50" fmla="*/ 466 w 466"/>
                  <a:gd name="T51" fmla="*/ 880 h 1037"/>
                  <a:gd name="T52" fmla="*/ 448 w 466"/>
                  <a:gd name="T53" fmla="*/ 1037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6" h="1037">
                    <a:moveTo>
                      <a:pt x="272" y="0"/>
                    </a:moveTo>
                    <a:lnTo>
                      <a:pt x="287" y="31"/>
                    </a:lnTo>
                    <a:lnTo>
                      <a:pt x="240" y="77"/>
                    </a:lnTo>
                    <a:lnTo>
                      <a:pt x="161" y="108"/>
                    </a:lnTo>
                    <a:lnTo>
                      <a:pt x="160" y="140"/>
                    </a:lnTo>
                    <a:lnTo>
                      <a:pt x="191" y="156"/>
                    </a:lnTo>
                    <a:lnTo>
                      <a:pt x="286" y="141"/>
                    </a:lnTo>
                    <a:lnTo>
                      <a:pt x="345" y="314"/>
                    </a:lnTo>
                    <a:lnTo>
                      <a:pt x="313" y="376"/>
                    </a:lnTo>
                    <a:lnTo>
                      <a:pt x="252" y="344"/>
                    </a:lnTo>
                    <a:lnTo>
                      <a:pt x="220" y="359"/>
                    </a:lnTo>
                    <a:lnTo>
                      <a:pt x="203" y="391"/>
                    </a:lnTo>
                    <a:lnTo>
                      <a:pt x="141" y="421"/>
                    </a:lnTo>
                    <a:lnTo>
                      <a:pt x="126" y="358"/>
                    </a:lnTo>
                    <a:lnTo>
                      <a:pt x="63" y="373"/>
                    </a:lnTo>
                    <a:lnTo>
                      <a:pt x="0" y="419"/>
                    </a:lnTo>
                    <a:lnTo>
                      <a:pt x="14" y="513"/>
                    </a:lnTo>
                    <a:lnTo>
                      <a:pt x="154" y="563"/>
                    </a:lnTo>
                    <a:lnTo>
                      <a:pt x="121" y="703"/>
                    </a:lnTo>
                    <a:lnTo>
                      <a:pt x="199" y="720"/>
                    </a:lnTo>
                    <a:lnTo>
                      <a:pt x="216" y="673"/>
                    </a:lnTo>
                    <a:lnTo>
                      <a:pt x="247" y="689"/>
                    </a:lnTo>
                    <a:lnTo>
                      <a:pt x="262" y="705"/>
                    </a:lnTo>
                    <a:lnTo>
                      <a:pt x="371" y="769"/>
                    </a:lnTo>
                    <a:lnTo>
                      <a:pt x="386" y="832"/>
                    </a:lnTo>
                    <a:lnTo>
                      <a:pt x="466" y="880"/>
                    </a:lnTo>
                    <a:lnTo>
                      <a:pt x="448" y="10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1" name="Freeform 1751">
                <a:extLst>
                  <a:ext uri="{FF2B5EF4-FFF2-40B4-BE49-F238E27FC236}">
                    <a16:creationId xmlns:a16="http://schemas.microsoft.com/office/drawing/2014/main" id="{A1CBDBBA-6E12-4413-93CF-89A3CDEC76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3" y="2686"/>
                <a:ext cx="163" cy="69"/>
              </a:xfrm>
              <a:custGeom>
                <a:avLst/>
                <a:gdLst>
                  <a:gd name="T0" fmla="*/ 0 w 1142"/>
                  <a:gd name="T1" fmla="*/ 0 h 483"/>
                  <a:gd name="T2" fmla="*/ 516 w 1142"/>
                  <a:gd name="T3" fmla="*/ 288 h 483"/>
                  <a:gd name="T4" fmla="*/ 517 w 1142"/>
                  <a:gd name="T5" fmla="*/ 287 h 483"/>
                  <a:gd name="T6" fmla="*/ 626 w 1142"/>
                  <a:gd name="T7" fmla="*/ 258 h 483"/>
                  <a:gd name="T8" fmla="*/ 1015 w 1142"/>
                  <a:gd name="T9" fmla="*/ 483 h 483"/>
                  <a:gd name="T10" fmla="*/ 1142 w 1142"/>
                  <a:gd name="T11" fmla="*/ 375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2" h="483">
                    <a:moveTo>
                      <a:pt x="0" y="0"/>
                    </a:moveTo>
                    <a:lnTo>
                      <a:pt x="516" y="288"/>
                    </a:lnTo>
                    <a:lnTo>
                      <a:pt x="517" y="287"/>
                    </a:lnTo>
                    <a:lnTo>
                      <a:pt x="626" y="258"/>
                    </a:lnTo>
                    <a:lnTo>
                      <a:pt x="1015" y="483"/>
                    </a:lnTo>
                    <a:lnTo>
                      <a:pt x="1142" y="3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2" name="Freeform 1752">
                <a:extLst>
                  <a:ext uri="{FF2B5EF4-FFF2-40B4-BE49-F238E27FC236}">
                    <a16:creationId xmlns:a16="http://schemas.microsoft.com/office/drawing/2014/main" id="{49469841-D66E-4262-8E71-2926111A9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2838"/>
                <a:ext cx="187" cy="68"/>
              </a:xfrm>
              <a:custGeom>
                <a:avLst/>
                <a:gdLst>
                  <a:gd name="T0" fmla="*/ 1197 w 1312"/>
                  <a:gd name="T1" fmla="*/ 480 h 480"/>
                  <a:gd name="T2" fmla="*/ 1216 w 1312"/>
                  <a:gd name="T3" fmla="*/ 277 h 480"/>
                  <a:gd name="T4" fmla="*/ 1312 w 1312"/>
                  <a:gd name="T5" fmla="*/ 121 h 480"/>
                  <a:gd name="T6" fmla="*/ 1220 w 1312"/>
                  <a:gd name="T7" fmla="*/ 11 h 480"/>
                  <a:gd name="T8" fmla="*/ 1095 w 1312"/>
                  <a:gd name="T9" fmla="*/ 9 h 480"/>
                  <a:gd name="T10" fmla="*/ 904 w 1312"/>
                  <a:gd name="T11" fmla="*/ 163 h 480"/>
                  <a:gd name="T12" fmla="*/ 764 w 1312"/>
                  <a:gd name="T13" fmla="*/ 145 h 480"/>
                  <a:gd name="T14" fmla="*/ 734 w 1312"/>
                  <a:gd name="T15" fmla="*/ 66 h 480"/>
                  <a:gd name="T16" fmla="*/ 421 w 1312"/>
                  <a:gd name="T17" fmla="*/ 0 h 480"/>
                  <a:gd name="T18" fmla="*/ 262 w 1312"/>
                  <a:gd name="T19" fmla="*/ 122 h 480"/>
                  <a:gd name="T20" fmla="*/ 0 w 1312"/>
                  <a:gd name="T21" fmla="*/ 41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12" h="480">
                    <a:moveTo>
                      <a:pt x="1197" y="480"/>
                    </a:moveTo>
                    <a:lnTo>
                      <a:pt x="1216" y="277"/>
                    </a:lnTo>
                    <a:lnTo>
                      <a:pt x="1312" y="121"/>
                    </a:lnTo>
                    <a:lnTo>
                      <a:pt x="1220" y="11"/>
                    </a:lnTo>
                    <a:lnTo>
                      <a:pt x="1095" y="9"/>
                    </a:lnTo>
                    <a:lnTo>
                      <a:pt x="904" y="163"/>
                    </a:lnTo>
                    <a:lnTo>
                      <a:pt x="764" y="145"/>
                    </a:lnTo>
                    <a:lnTo>
                      <a:pt x="734" y="66"/>
                    </a:lnTo>
                    <a:lnTo>
                      <a:pt x="421" y="0"/>
                    </a:lnTo>
                    <a:lnTo>
                      <a:pt x="262" y="122"/>
                    </a:lnTo>
                    <a:lnTo>
                      <a:pt x="0" y="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3" name="Freeform 1753">
                <a:extLst>
                  <a:ext uri="{FF2B5EF4-FFF2-40B4-BE49-F238E27FC236}">
                    <a16:creationId xmlns:a16="http://schemas.microsoft.com/office/drawing/2014/main" id="{F3AEB591-26BA-425D-9086-213789F23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6" y="2716"/>
                <a:ext cx="32" cy="24"/>
              </a:xfrm>
              <a:custGeom>
                <a:avLst/>
                <a:gdLst>
                  <a:gd name="T0" fmla="*/ 0 w 224"/>
                  <a:gd name="T1" fmla="*/ 169 h 169"/>
                  <a:gd name="T2" fmla="*/ 127 w 224"/>
                  <a:gd name="T3" fmla="*/ 46 h 169"/>
                  <a:gd name="T4" fmla="*/ 224 w 224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" h="169">
                    <a:moveTo>
                      <a:pt x="0" y="169"/>
                    </a:moveTo>
                    <a:lnTo>
                      <a:pt x="127" y="46"/>
                    </a:lnTo>
                    <a:lnTo>
                      <a:pt x="22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4" name="Freeform 1754">
                <a:extLst>
                  <a:ext uri="{FF2B5EF4-FFF2-40B4-BE49-F238E27FC236}">
                    <a16:creationId xmlns:a16="http://schemas.microsoft.com/office/drawing/2014/main" id="{2347AD43-21DB-4CBF-ACED-1385C4D8A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6" y="2740"/>
                <a:ext cx="86" cy="140"/>
              </a:xfrm>
              <a:custGeom>
                <a:avLst/>
                <a:gdLst>
                  <a:gd name="T0" fmla="*/ 600 w 600"/>
                  <a:gd name="T1" fmla="*/ 981 h 981"/>
                  <a:gd name="T2" fmla="*/ 463 w 600"/>
                  <a:gd name="T3" fmla="*/ 728 h 981"/>
                  <a:gd name="T4" fmla="*/ 451 w 600"/>
                  <a:gd name="T5" fmla="*/ 477 h 981"/>
                  <a:gd name="T6" fmla="*/ 299 w 600"/>
                  <a:gd name="T7" fmla="*/ 129 h 981"/>
                  <a:gd name="T8" fmla="*/ 92 w 600"/>
                  <a:gd name="T9" fmla="*/ 111 h 981"/>
                  <a:gd name="T10" fmla="*/ 0 w 600"/>
                  <a:gd name="T11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0" h="981">
                    <a:moveTo>
                      <a:pt x="600" y="981"/>
                    </a:moveTo>
                    <a:lnTo>
                      <a:pt x="463" y="728"/>
                    </a:lnTo>
                    <a:lnTo>
                      <a:pt x="451" y="477"/>
                    </a:lnTo>
                    <a:lnTo>
                      <a:pt x="299" y="129"/>
                    </a:lnTo>
                    <a:lnTo>
                      <a:pt x="92" y="11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5" name="Freeform 1755">
                <a:extLst>
                  <a:ext uri="{FF2B5EF4-FFF2-40B4-BE49-F238E27FC236}">
                    <a16:creationId xmlns:a16="http://schemas.microsoft.com/office/drawing/2014/main" id="{BA4B7BB8-3661-4A3C-A0AA-4B0776787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" y="2703"/>
                <a:ext cx="86" cy="13"/>
              </a:xfrm>
              <a:custGeom>
                <a:avLst/>
                <a:gdLst>
                  <a:gd name="T0" fmla="*/ 0 w 598"/>
                  <a:gd name="T1" fmla="*/ 88 h 88"/>
                  <a:gd name="T2" fmla="*/ 174 w 598"/>
                  <a:gd name="T3" fmla="*/ 28 h 88"/>
                  <a:gd name="T4" fmla="*/ 440 w 598"/>
                  <a:gd name="T5" fmla="*/ 0 h 88"/>
                  <a:gd name="T6" fmla="*/ 598 w 598"/>
                  <a:gd name="T7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8" h="88">
                    <a:moveTo>
                      <a:pt x="0" y="88"/>
                    </a:moveTo>
                    <a:lnTo>
                      <a:pt x="174" y="28"/>
                    </a:lnTo>
                    <a:lnTo>
                      <a:pt x="440" y="0"/>
                    </a:lnTo>
                    <a:lnTo>
                      <a:pt x="598" y="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6" name="Freeform 1756">
                <a:extLst>
                  <a:ext uri="{FF2B5EF4-FFF2-40B4-BE49-F238E27FC236}">
                    <a16:creationId xmlns:a16="http://schemas.microsoft.com/office/drawing/2014/main" id="{5DE71BC1-A3CA-4875-B7F7-62C4247B7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4" y="2643"/>
                <a:ext cx="16" cy="82"/>
              </a:xfrm>
              <a:custGeom>
                <a:avLst/>
                <a:gdLst>
                  <a:gd name="T0" fmla="*/ 86 w 113"/>
                  <a:gd name="T1" fmla="*/ 0 h 578"/>
                  <a:gd name="T2" fmla="*/ 113 w 113"/>
                  <a:gd name="T3" fmla="*/ 376 h 578"/>
                  <a:gd name="T4" fmla="*/ 0 w 113"/>
                  <a:gd name="T5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578">
                    <a:moveTo>
                      <a:pt x="86" y="0"/>
                    </a:moveTo>
                    <a:lnTo>
                      <a:pt x="113" y="376"/>
                    </a:lnTo>
                    <a:lnTo>
                      <a:pt x="0" y="5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7" name="Line 1757">
                <a:extLst>
                  <a:ext uri="{FF2B5EF4-FFF2-40B4-BE49-F238E27FC236}">
                    <a16:creationId xmlns:a16="http://schemas.microsoft.com/office/drawing/2014/main" id="{7911CCD2-88DA-4287-8533-E46BA79274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14" y="2701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8" name="Line 1758">
                <a:extLst>
                  <a:ext uri="{FF2B5EF4-FFF2-40B4-BE49-F238E27FC236}">
                    <a16:creationId xmlns:a16="http://schemas.microsoft.com/office/drawing/2014/main" id="{63C22A50-2351-448D-8B5F-D868185E53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14" y="270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9" name="Freeform 1759">
                <a:extLst>
                  <a:ext uri="{FF2B5EF4-FFF2-40B4-BE49-F238E27FC236}">
                    <a16:creationId xmlns:a16="http://schemas.microsoft.com/office/drawing/2014/main" id="{861AFA57-BC48-425E-957F-4E4058204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4" y="2703"/>
                <a:ext cx="120" cy="23"/>
              </a:xfrm>
              <a:custGeom>
                <a:avLst/>
                <a:gdLst>
                  <a:gd name="T0" fmla="*/ 844 w 844"/>
                  <a:gd name="T1" fmla="*/ 152 h 160"/>
                  <a:gd name="T2" fmla="*/ 657 w 844"/>
                  <a:gd name="T3" fmla="*/ 24 h 160"/>
                  <a:gd name="T4" fmla="*/ 562 w 844"/>
                  <a:gd name="T5" fmla="*/ 133 h 160"/>
                  <a:gd name="T6" fmla="*/ 375 w 844"/>
                  <a:gd name="T7" fmla="*/ 20 h 160"/>
                  <a:gd name="T8" fmla="*/ 264 w 844"/>
                  <a:gd name="T9" fmla="*/ 160 h 160"/>
                  <a:gd name="T10" fmla="*/ 62 w 844"/>
                  <a:gd name="T11" fmla="*/ 0 h 160"/>
                  <a:gd name="T12" fmla="*/ 0 w 844"/>
                  <a:gd name="T1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4" h="160">
                    <a:moveTo>
                      <a:pt x="844" y="152"/>
                    </a:moveTo>
                    <a:lnTo>
                      <a:pt x="657" y="24"/>
                    </a:lnTo>
                    <a:lnTo>
                      <a:pt x="562" y="133"/>
                    </a:lnTo>
                    <a:lnTo>
                      <a:pt x="375" y="20"/>
                    </a:lnTo>
                    <a:lnTo>
                      <a:pt x="264" y="160"/>
                    </a:lnTo>
                    <a:lnTo>
                      <a:pt x="62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0" name="Line 1760">
                <a:extLst>
                  <a:ext uri="{FF2B5EF4-FFF2-40B4-BE49-F238E27FC236}">
                    <a16:creationId xmlns:a16="http://schemas.microsoft.com/office/drawing/2014/main" id="{000273A2-4DA3-4819-A990-6FC4D22AF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4" y="2701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1" name="Line 1761">
                <a:extLst>
                  <a:ext uri="{FF2B5EF4-FFF2-40B4-BE49-F238E27FC236}">
                    <a16:creationId xmlns:a16="http://schemas.microsoft.com/office/drawing/2014/main" id="{0F1E3DD9-884D-4140-B57A-87209FFA56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14" y="270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2" name="Freeform 1762">
                <a:extLst>
                  <a:ext uri="{FF2B5EF4-FFF2-40B4-BE49-F238E27FC236}">
                    <a16:creationId xmlns:a16="http://schemas.microsoft.com/office/drawing/2014/main" id="{0D4117D2-E91A-478D-A8A0-DF3EDAA7A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2732"/>
                <a:ext cx="50" cy="200"/>
              </a:xfrm>
              <a:custGeom>
                <a:avLst/>
                <a:gdLst>
                  <a:gd name="T0" fmla="*/ 351 w 351"/>
                  <a:gd name="T1" fmla="*/ 0 h 1394"/>
                  <a:gd name="T2" fmla="*/ 180 w 351"/>
                  <a:gd name="T3" fmla="*/ 151 h 1394"/>
                  <a:gd name="T4" fmla="*/ 67 w 351"/>
                  <a:gd name="T5" fmla="*/ 122 h 1394"/>
                  <a:gd name="T6" fmla="*/ 0 w 351"/>
                  <a:gd name="T7" fmla="*/ 434 h 1394"/>
                  <a:gd name="T8" fmla="*/ 140 w 351"/>
                  <a:gd name="T9" fmla="*/ 515 h 1394"/>
                  <a:gd name="T10" fmla="*/ 201 w 351"/>
                  <a:gd name="T11" fmla="*/ 641 h 1394"/>
                  <a:gd name="T12" fmla="*/ 295 w 351"/>
                  <a:gd name="T13" fmla="*/ 642 h 1394"/>
                  <a:gd name="T14" fmla="*/ 293 w 351"/>
                  <a:gd name="T15" fmla="*/ 737 h 1394"/>
                  <a:gd name="T16" fmla="*/ 152 w 351"/>
                  <a:gd name="T17" fmla="*/ 766 h 1394"/>
                  <a:gd name="T18" fmla="*/ 41 w 351"/>
                  <a:gd name="T19" fmla="*/ 905 h 1394"/>
                  <a:gd name="T20" fmla="*/ 148 w 351"/>
                  <a:gd name="T21" fmla="*/ 1048 h 1394"/>
                  <a:gd name="T22" fmla="*/ 176 w 351"/>
                  <a:gd name="T23" fmla="*/ 1315 h 1394"/>
                  <a:gd name="T24" fmla="*/ 316 w 351"/>
                  <a:gd name="T25" fmla="*/ 1394 h 1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1" h="1394">
                    <a:moveTo>
                      <a:pt x="351" y="0"/>
                    </a:moveTo>
                    <a:lnTo>
                      <a:pt x="180" y="151"/>
                    </a:lnTo>
                    <a:lnTo>
                      <a:pt x="67" y="122"/>
                    </a:lnTo>
                    <a:lnTo>
                      <a:pt x="0" y="434"/>
                    </a:lnTo>
                    <a:lnTo>
                      <a:pt x="140" y="515"/>
                    </a:lnTo>
                    <a:lnTo>
                      <a:pt x="201" y="641"/>
                    </a:lnTo>
                    <a:lnTo>
                      <a:pt x="295" y="642"/>
                    </a:lnTo>
                    <a:lnTo>
                      <a:pt x="293" y="737"/>
                    </a:lnTo>
                    <a:lnTo>
                      <a:pt x="152" y="766"/>
                    </a:lnTo>
                    <a:lnTo>
                      <a:pt x="41" y="905"/>
                    </a:lnTo>
                    <a:lnTo>
                      <a:pt x="148" y="1048"/>
                    </a:lnTo>
                    <a:lnTo>
                      <a:pt x="176" y="1315"/>
                    </a:lnTo>
                    <a:lnTo>
                      <a:pt x="316" y="139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3" name="Freeform 1763">
                <a:extLst>
                  <a:ext uri="{FF2B5EF4-FFF2-40B4-BE49-F238E27FC236}">
                    <a16:creationId xmlns:a16="http://schemas.microsoft.com/office/drawing/2014/main" id="{64478DAF-ED1E-468B-B7B9-C71304985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4" y="2721"/>
                <a:ext cx="40" cy="11"/>
              </a:xfrm>
              <a:custGeom>
                <a:avLst/>
                <a:gdLst>
                  <a:gd name="T0" fmla="*/ 281 w 281"/>
                  <a:gd name="T1" fmla="*/ 79 h 79"/>
                  <a:gd name="T2" fmla="*/ 157 w 281"/>
                  <a:gd name="T3" fmla="*/ 0 h 79"/>
                  <a:gd name="T4" fmla="*/ 0 w 281"/>
                  <a:gd name="T5" fmla="*/ 2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79">
                    <a:moveTo>
                      <a:pt x="281" y="79"/>
                    </a:moveTo>
                    <a:lnTo>
                      <a:pt x="157" y="0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4" name="Freeform 1764">
                <a:extLst>
                  <a:ext uri="{FF2B5EF4-FFF2-40B4-BE49-F238E27FC236}">
                    <a16:creationId xmlns:a16="http://schemas.microsoft.com/office/drawing/2014/main" id="{7C77705E-F84B-4E1D-A598-E5ADB28CD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9" y="2926"/>
                <a:ext cx="55" cy="6"/>
              </a:xfrm>
              <a:custGeom>
                <a:avLst/>
                <a:gdLst>
                  <a:gd name="T0" fmla="*/ 0 w 381"/>
                  <a:gd name="T1" fmla="*/ 36 h 36"/>
                  <a:gd name="T2" fmla="*/ 32 w 381"/>
                  <a:gd name="T3" fmla="*/ 6 h 36"/>
                  <a:gd name="T4" fmla="*/ 376 w 381"/>
                  <a:gd name="T5" fmla="*/ 11 h 36"/>
                  <a:gd name="T6" fmla="*/ 381 w 381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1" h="36">
                    <a:moveTo>
                      <a:pt x="0" y="36"/>
                    </a:moveTo>
                    <a:lnTo>
                      <a:pt x="32" y="6"/>
                    </a:lnTo>
                    <a:lnTo>
                      <a:pt x="376" y="11"/>
                    </a:lnTo>
                    <a:lnTo>
                      <a:pt x="38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5" name="Line 1765">
                <a:extLst>
                  <a:ext uri="{FF2B5EF4-FFF2-40B4-BE49-F238E27FC236}">
                    <a16:creationId xmlns:a16="http://schemas.microsoft.com/office/drawing/2014/main" id="{00166C74-CA18-4C47-9036-278F45C9D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31" y="2932"/>
                <a:ext cx="38" cy="4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6" name="Freeform 1766">
                <a:extLst>
                  <a:ext uri="{FF2B5EF4-FFF2-40B4-BE49-F238E27FC236}">
                    <a16:creationId xmlns:a16="http://schemas.microsoft.com/office/drawing/2014/main" id="{51E07363-60A9-489C-B4D5-C8E98860E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2" y="2880"/>
                <a:ext cx="149" cy="94"/>
              </a:xfrm>
              <a:custGeom>
                <a:avLst/>
                <a:gdLst>
                  <a:gd name="T0" fmla="*/ 1041 w 1041"/>
                  <a:gd name="T1" fmla="*/ 656 h 656"/>
                  <a:gd name="T2" fmla="*/ 639 w 1041"/>
                  <a:gd name="T3" fmla="*/ 322 h 656"/>
                  <a:gd name="T4" fmla="*/ 450 w 1041"/>
                  <a:gd name="T5" fmla="*/ 319 h 656"/>
                  <a:gd name="T6" fmla="*/ 417 w 1041"/>
                  <a:gd name="T7" fmla="*/ 429 h 656"/>
                  <a:gd name="T8" fmla="*/ 245 w 1041"/>
                  <a:gd name="T9" fmla="*/ 411 h 656"/>
                  <a:gd name="T10" fmla="*/ 198 w 1041"/>
                  <a:gd name="T11" fmla="*/ 426 h 656"/>
                  <a:gd name="T12" fmla="*/ 140 w 1041"/>
                  <a:gd name="T13" fmla="*/ 79 h 656"/>
                  <a:gd name="T14" fmla="*/ 0 w 1041"/>
                  <a:gd name="T15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1" h="656">
                    <a:moveTo>
                      <a:pt x="1041" y="656"/>
                    </a:moveTo>
                    <a:lnTo>
                      <a:pt x="639" y="322"/>
                    </a:lnTo>
                    <a:lnTo>
                      <a:pt x="450" y="319"/>
                    </a:lnTo>
                    <a:lnTo>
                      <a:pt x="417" y="429"/>
                    </a:lnTo>
                    <a:lnTo>
                      <a:pt x="245" y="411"/>
                    </a:lnTo>
                    <a:lnTo>
                      <a:pt x="198" y="426"/>
                    </a:lnTo>
                    <a:lnTo>
                      <a:pt x="140" y="7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7" name="Freeform 1767">
                <a:extLst>
                  <a:ext uri="{FF2B5EF4-FFF2-40B4-BE49-F238E27FC236}">
                    <a16:creationId xmlns:a16="http://schemas.microsoft.com/office/drawing/2014/main" id="{47799083-50C3-4512-8DB7-108C33696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5" y="3091"/>
                <a:ext cx="22" cy="51"/>
              </a:xfrm>
              <a:custGeom>
                <a:avLst/>
                <a:gdLst>
                  <a:gd name="T0" fmla="*/ 151 w 155"/>
                  <a:gd name="T1" fmla="*/ 363 h 363"/>
                  <a:gd name="T2" fmla="*/ 155 w 155"/>
                  <a:gd name="T3" fmla="*/ 112 h 363"/>
                  <a:gd name="T4" fmla="*/ 0 w 155"/>
                  <a:gd name="T5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363">
                    <a:moveTo>
                      <a:pt x="151" y="363"/>
                    </a:moveTo>
                    <a:lnTo>
                      <a:pt x="155" y="11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8" name="Freeform 1768">
                <a:extLst>
                  <a:ext uri="{FF2B5EF4-FFF2-40B4-BE49-F238E27FC236}">
                    <a16:creationId xmlns:a16="http://schemas.microsoft.com/office/drawing/2014/main" id="{346E26D4-A302-4F63-B204-7F185942E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6" y="3091"/>
                <a:ext cx="169" cy="136"/>
              </a:xfrm>
              <a:custGeom>
                <a:avLst/>
                <a:gdLst>
                  <a:gd name="T0" fmla="*/ 0 w 1178"/>
                  <a:gd name="T1" fmla="*/ 831 h 952"/>
                  <a:gd name="T2" fmla="*/ 83 w 1178"/>
                  <a:gd name="T3" fmla="*/ 925 h 952"/>
                  <a:gd name="T4" fmla="*/ 475 w 1178"/>
                  <a:gd name="T5" fmla="*/ 930 h 952"/>
                  <a:gd name="T6" fmla="*/ 602 w 1178"/>
                  <a:gd name="T7" fmla="*/ 807 h 952"/>
                  <a:gd name="T8" fmla="*/ 914 w 1178"/>
                  <a:gd name="T9" fmla="*/ 952 h 952"/>
                  <a:gd name="T10" fmla="*/ 1136 w 1178"/>
                  <a:gd name="T11" fmla="*/ 783 h 952"/>
                  <a:gd name="T12" fmla="*/ 1124 w 1178"/>
                  <a:gd name="T13" fmla="*/ 516 h 952"/>
                  <a:gd name="T14" fmla="*/ 987 w 1178"/>
                  <a:gd name="T15" fmla="*/ 201 h 952"/>
                  <a:gd name="T16" fmla="*/ 1162 w 1178"/>
                  <a:gd name="T17" fmla="*/ 32 h 952"/>
                  <a:gd name="T18" fmla="*/ 1178 w 1178"/>
                  <a:gd name="T19" fmla="*/ 0 h 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8" h="952">
                    <a:moveTo>
                      <a:pt x="0" y="831"/>
                    </a:moveTo>
                    <a:lnTo>
                      <a:pt x="83" y="925"/>
                    </a:lnTo>
                    <a:lnTo>
                      <a:pt x="475" y="930"/>
                    </a:lnTo>
                    <a:lnTo>
                      <a:pt x="602" y="807"/>
                    </a:lnTo>
                    <a:lnTo>
                      <a:pt x="914" y="952"/>
                    </a:lnTo>
                    <a:lnTo>
                      <a:pt x="1136" y="783"/>
                    </a:lnTo>
                    <a:lnTo>
                      <a:pt x="1124" y="516"/>
                    </a:lnTo>
                    <a:lnTo>
                      <a:pt x="987" y="201"/>
                    </a:lnTo>
                    <a:lnTo>
                      <a:pt x="1162" y="32"/>
                    </a:lnTo>
                    <a:lnTo>
                      <a:pt x="117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9" name="Freeform 1769">
                <a:extLst>
                  <a:ext uri="{FF2B5EF4-FFF2-40B4-BE49-F238E27FC236}">
                    <a16:creationId xmlns:a16="http://schemas.microsoft.com/office/drawing/2014/main" id="{B710C1DC-7A23-4FBE-94AD-77945861E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" y="2974"/>
                <a:ext cx="34" cy="117"/>
              </a:xfrm>
              <a:custGeom>
                <a:avLst/>
                <a:gdLst>
                  <a:gd name="T0" fmla="*/ 239 w 239"/>
                  <a:gd name="T1" fmla="*/ 819 h 819"/>
                  <a:gd name="T2" fmla="*/ 13 w 239"/>
                  <a:gd name="T3" fmla="*/ 251 h 819"/>
                  <a:gd name="T4" fmla="*/ 0 w 239"/>
                  <a:gd name="T5" fmla="*/ 0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9" h="819">
                    <a:moveTo>
                      <a:pt x="239" y="819"/>
                    </a:moveTo>
                    <a:lnTo>
                      <a:pt x="13" y="25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0" name="Freeform 1770">
                <a:extLst>
                  <a:ext uri="{FF2B5EF4-FFF2-40B4-BE49-F238E27FC236}">
                    <a16:creationId xmlns:a16="http://schemas.microsoft.com/office/drawing/2014/main" id="{A1B88EEA-90F2-47FD-82BF-7D5AC56BB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2" y="2880"/>
                <a:ext cx="110" cy="130"/>
              </a:xfrm>
              <a:custGeom>
                <a:avLst/>
                <a:gdLst>
                  <a:gd name="T0" fmla="*/ 769 w 769"/>
                  <a:gd name="T1" fmla="*/ 0 h 913"/>
                  <a:gd name="T2" fmla="*/ 404 w 769"/>
                  <a:gd name="T3" fmla="*/ 339 h 913"/>
                  <a:gd name="T4" fmla="*/ 309 w 769"/>
                  <a:gd name="T5" fmla="*/ 228 h 913"/>
                  <a:gd name="T6" fmla="*/ 229 w 769"/>
                  <a:gd name="T7" fmla="*/ 305 h 913"/>
                  <a:gd name="T8" fmla="*/ 0 w 769"/>
                  <a:gd name="T9" fmla="*/ 913 h 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9" h="913">
                    <a:moveTo>
                      <a:pt x="769" y="0"/>
                    </a:moveTo>
                    <a:lnTo>
                      <a:pt x="404" y="339"/>
                    </a:lnTo>
                    <a:lnTo>
                      <a:pt x="309" y="228"/>
                    </a:lnTo>
                    <a:lnTo>
                      <a:pt x="229" y="305"/>
                    </a:lnTo>
                    <a:lnTo>
                      <a:pt x="0" y="91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1" name="Freeform 1771">
                <a:extLst>
                  <a:ext uri="{FF2B5EF4-FFF2-40B4-BE49-F238E27FC236}">
                    <a16:creationId xmlns:a16="http://schemas.microsoft.com/office/drawing/2014/main" id="{670AA62A-E7ED-46AF-B338-DA03D686F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3" y="2906"/>
                <a:ext cx="79" cy="104"/>
              </a:xfrm>
              <a:custGeom>
                <a:avLst/>
                <a:gdLst>
                  <a:gd name="T0" fmla="*/ 554 w 554"/>
                  <a:gd name="T1" fmla="*/ 729 h 729"/>
                  <a:gd name="T2" fmla="*/ 279 w 554"/>
                  <a:gd name="T3" fmla="*/ 224 h 729"/>
                  <a:gd name="T4" fmla="*/ 138 w 554"/>
                  <a:gd name="T5" fmla="*/ 222 h 729"/>
                  <a:gd name="T6" fmla="*/ 0 w 554"/>
                  <a:gd name="T7" fmla="*/ 0 h 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4" h="729">
                    <a:moveTo>
                      <a:pt x="554" y="729"/>
                    </a:moveTo>
                    <a:lnTo>
                      <a:pt x="279" y="224"/>
                    </a:lnTo>
                    <a:lnTo>
                      <a:pt x="138" y="22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2" name="Freeform 1772">
                <a:extLst>
                  <a:ext uri="{FF2B5EF4-FFF2-40B4-BE49-F238E27FC236}">
                    <a16:creationId xmlns:a16="http://schemas.microsoft.com/office/drawing/2014/main" id="{BB5BC4F1-EA71-48D5-884B-C51F5E1F6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5" y="2906"/>
                <a:ext cx="78" cy="116"/>
              </a:xfrm>
              <a:custGeom>
                <a:avLst/>
                <a:gdLst>
                  <a:gd name="T0" fmla="*/ 544 w 544"/>
                  <a:gd name="T1" fmla="*/ 0 h 808"/>
                  <a:gd name="T2" fmla="*/ 210 w 544"/>
                  <a:gd name="T3" fmla="*/ 388 h 808"/>
                  <a:gd name="T4" fmla="*/ 0 w 544"/>
                  <a:gd name="T5" fmla="*/ 808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4" h="808">
                    <a:moveTo>
                      <a:pt x="544" y="0"/>
                    </a:moveTo>
                    <a:lnTo>
                      <a:pt x="210" y="388"/>
                    </a:lnTo>
                    <a:lnTo>
                      <a:pt x="0" y="8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3" name="Freeform 1773">
                <a:extLst>
                  <a:ext uri="{FF2B5EF4-FFF2-40B4-BE49-F238E27FC236}">
                    <a16:creationId xmlns:a16="http://schemas.microsoft.com/office/drawing/2014/main" id="{DFE02BD8-D909-466E-8EA7-4F44E570A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9" y="3022"/>
                <a:ext cx="53" cy="143"/>
              </a:xfrm>
              <a:custGeom>
                <a:avLst/>
                <a:gdLst>
                  <a:gd name="T0" fmla="*/ 183 w 369"/>
                  <a:gd name="T1" fmla="*/ 0 h 1004"/>
                  <a:gd name="T2" fmla="*/ 181 w 369"/>
                  <a:gd name="T3" fmla="*/ 125 h 1004"/>
                  <a:gd name="T4" fmla="*/ 369 w 369"/>
                  <a:gd name="T5" fmla="*/ 190 h 1004"/>
                  <a:gd name="T6" fmla="*/ 336 w 369"/>
                  <a:gd name="T7" fmla="*/ 284 h 1004"/>
                  <a:gd name="T8" fmla="*/ 100 w 369"/>
                  <a:gd name="T9" fmla="*/ 358 h 1004"/>
                  <a:gd name="T10" fmla="*/ 97 w 369"/>
                  <a:gd name="T11" fmla="*/ 578 h 1004"/>
                  <a:gd name="T12" fmla="*/ 2 w 369"/>
                  <a:gd name="T13" fmla="*/ 656 h 1004"/>
                  <a:gd name="T14" fmla="*/ 0 w 369"/>
                  <a:gd name="T15" fmla="*/ 781 h 1004"/>
                  <a:gd name="T16" fmla="*/ 157 w 369"/>
                  <a:gd name="T17" fmla="*/ 783 h 1004"/>
                  <a:gd name="T18" fmla="*/ 263 w 369"/>
                  <a:gd name="T19" fmla="*/ 100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9" h="1004">
                    <a:moveTo>
                      <a:pt x="183" y="0"/>
                    </a:moveTo>
                    <a:lnTo>
                      <a:pt x="181" y="125"/>
                    </a:lnTo>
                    <a:lnTo>
                      <a:pt x="369" y="190"/>
                    </a:lnTo>
                    <a:lnTo>
                      <a:pt x="336" y="284"/>
                    </a:lnTo>
                    <a:lnTo>
                      <a:pt x="100" y="358"/>
                    </a:lnTo>
                    <a:lnTo>
                      <a:pt x="97" y="578"/>
                    </a:lnTo>
                    <a:lnTo>
                      <a:pt x="2" y="656"/>
                    </a:lnTo>
                    <a:lnTo>
                      <a:pt x="0" y="781"/>
                    </a:lnTo>
                    <a:lnTo>
                      <a:pt x="157" y="783"/>
                    </a:lnTo>
                    <a:lnTo>
                      <a:pt x="263" y="100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4" name="Freeform 1774">
                <a:extLst>
                  <a:ext uri="{FF2B5EF4-FFF2-40B4-BE49-F238E27FC236}">
                    <a16:creationId xmlns:a16="http://schemas.microsoft.com/office/drawing/2014/main" id="{5F17FB72-A4C8-40FC-AB02-F1EF9D9D69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" y="3082"/>
                <a:ext cx="182" cy="88"/>
              </a:xfrm>
              <a:custGeom>
                <a:avLst/>
                <a:gdLst>
                  <a:gd name="T0" fmla="*/ 0 w 1278"/>
                  <a:gd name="T1" fmla="*/ 578 h 610"/>
                  <a:gd name="T2" fmla="*/ 110 w 1278"/>
                  <a:gd name="T3" fmla="*/ 610 h 610"/>
                  <a:gd name="T4" fmla="*/ 314 w 1278"/>
                  <a:gd name="T5" fmla="*/ 520 h 610"/>
                  <a:gd name="T6" fmla="*/ 348 w 1278"/>
                  <a:gd name="T7" fmla="*/ 364 h 610"/>
                  <a:gd name="T8" fmla="*/ 427 w 1278"/>
                  <a:gd name="T9" fmla="*/ 349 h 610"/>
                  <a:gd name="T10" fmla="*/ 441 w 1278"/>
                  <a:gd name="T11" fmla="*/ 427 h 610"/>
                  <a:gd name="T12" fmla="*/ 677 w 1278"/>
                  <a:gd name="T13" fmla="*/ 431 h 610"/>
                  <a:gd name="T14" fmla="*/ 801 w 1278"/>
                  <a:gd name="T15" fmla="*/ 496 h 610"/>
                  <a:gd name="T16" fmla="*/ 959 w 1278"/>
                  <a:gd name="T17" fmla="*/ 372 h 610"/>
                  <a:gd name="T18" fmla="*/ 945 w 1278"/>
                  <a:gd name="T19" fmla="*/ 262 h 610"/>
                  <a:gd name="T20" fmla="*/ 1105 w 1278"/>
                  <a:gd name="T21" fmla="*/ 77 h 610"/>
                  <a:gd name="T22" fmla="*/ 1278 w 1278"/>
                  <a:gd name="T23" fmla="*/ 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8" h="610">
                    <a:moveTo>
                      <a:pt x="0" y="578"/>
                    </a:moveTo>
                    <a:lnTo>
                      <a:pt x="110" y="610"/>
                    </a:lnTo>
                    <a:lnTo>
                      <a:pt x="314" y="520"/>
                    </a:lnTo>
                    <a:lnTo>
                      <a:pt x="348" y="364"/>
                    </a:lnTo>
                    <a:lnTo>
                      <a:pt x="427" y="349"/>
                    </a:lnTo>
                    <a:lnTo>
                      <a:pt x="441" y="427"/>
                    </a:lnTo>
                    <a:lnTo>
                      <a:pt x="677" y="431"/>
                    </a:lnTo>
                    <a:lnTo>
                      <a:pt x="801" y="496"/>
                    </a:lnTo>
                    <a:lnTo>
                      <a:pt x="959" y="372"/>
                    </a:lnTo>
                    <a:lnTo>
                      <a:pt x="945" y="262"/>
                    </a:lnTo>
                    <a:lnTo>
                      <a:pt x="1105" y="77"/>
                    </a:lnTo>
                    <a:lnTo>
                      <a:pt x="127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5" name="Freeform 1775">
                <a:extLst>
                  <a:ext uri="{FF2B5EF4-FFF2-40B4-BE49-F238E27FC236}">
                    <a16:creationId xmlns:a16="http://schemas.microsoft.com/office/drawing/2014/main" id="{A223B46D-8640-440F-A21A-6C2C1353E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2" y="3010"/>
                <a:ext cx="37" cy="72"/>
              </a:xfrm>
              <a:custGeom>
                <a:avLst/>
                <a:gdLst>
                  <a:gd name="T0" fmla="*/ 0 w 260"/>
                  <a:gd name="T1" fmla="*/ 0 h 505"/>
                  <a:gd name="T2" fmla="*/ 12 w 260"/>
                  <a:gd name="T3" fmla="*/ 251 h 505"/>
                  <a:gd name="T4" fmla="*/ 260 w 260"/>
                  <a:gd name="T5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0" h="505">
                    <a:moveTo>
                      <a:pt x="0" y="0"/>
                    </a:moveTo>
                    <a:lnTo>
                      <a:pt x="12" y="251"/>
                    </a:lnTo>
                    <a:lnTo>
                      <a:pt x="260" y="5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6" name="Freeform 1776">
                <a:extLst>
                  <a:ext uri="{FF2B5EF4-FFF2-40B4-BE49-F238E27FC236}">
                    <a16:creationId xmlns:a16="http://schemas.microsoft.com/office/drawing/2014/main" id="{8C32C3E9-14B5-483F-A690-9E161A738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" y="3082"/>
                <a:ext cx="87" cy="127"/>
              </a:xfrm>
              <a:custGeom>
                <a:avLst/>
                <a:gdLst>
                  <a:gd name="T0" fmla="*/ 0 w 611"/>
                  <a:gd name="T1" fmla="*/ 0 h 888"/>
                  <a:gd name="T2" fmla="*/ 62 w 611"/>
                  <a:gd name="T3" fmla="*/ 47 h 888"/>
                  <a:gd name="T4" fmla="*/ 62 w 611"/>
                  <a:gd name="T5" fmla="*/ 48 h 888"/>
                  <a:gd name="T6" fmla="*/ 23 w 611"/>
                  <a:gd name="T7" fmla="*/ 580 h 888"/>
                  <a:gd name="T8" fmla="*/ 273 w 611"/>
                  <a:gd name="T9" fmla="*/ 835 h 888"/>
                  <a:gd name="T10" fmla="*/ 525 w 611"/>
                  <a:gd name="T11" fmla="*/ 792 h 888"/>
                  <a:gd name="T12" fmla="*/ 601 w 611"/>
                  <a:gd name="T13" fmla="*/ 876 h 888"/>
                  <a:gd name="T14" fmla="*/ 611 w 611"/>
                  <a:gd name="T15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1" h="888">
                    <a:moveTo>
                      <a:pt x="0" y="0"/>
                    </a:moveTo>
                    <a:lnTo>
                      <a:pt x="62" y="47"/>
                    </a:lnTo>
                    <a:lnTo>
                      <a:pt x="62" y="48"/>
                    </a:lnTo>
                    <a:lnTo>
                      <a:pt x="23" y="580"/>
                    </a:lnTo>
                    <a:lnTo>
                      <a:pt x="273" y="835"/>
                    </a:lnTo>
                    <a:lnTo>
                      <a:pt x="525" y="792"/>
                    </a:lnTo>
                    <a:lnTo>
                      <a:pt x="601" y="876"/>
                    </a:lnTo>
                    <a:lnTo>
                      <a:pt x="611" y="88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7" name="Freeform 1777">
                <a:extLst>
                  <a:ext uri="{FF2B5EF4-FFF2-40B4-BE49-F238E27FC236}">
                    <a16:creationId xmlns:a16="http://schemas.microsoft.com/office/drawing/2014/main" id="{70DED817-BD81-4445-9011-5FF83F43C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3256"/>
                <a:ext cx="159" cy="168"/>
              </a:xfrm>
              <a:custGeom>
                <a:avLst/>
                <a:gdLst>
                  <a:gd name="T0" fmla="*/ 0 w 1112"/>
                  <a:gd name="T1" fmla="*/ 0 h 1172"/>
                  <a:gd name="T2" fmla="*/ 369 w 1112"/>
                  <a:gd name="T3" fmla="*/ 520 h 1172"/>
                  <a:gd name="T4" fmla="*/ 335 w 1112"/>
                  <a:gd name="T5" fmla="*/ 738 h 1172"/>
                  <a:gd name="T6" fmla="*/ 722 w 1112"/>
                  <a:gd name="T7" fmla="*/ 1010 h 1172"/>
                  <a:gd name="T8" fmla="*/ 897 w 1112"/>
                  <a:gd name="T9" fmla="*/ 903 h 1172"/>
                  <a:gd name="T10" fmla="*/ 1083 w 1112"/>
                  <a:gd name="T11" fmla="*/ 1031 h 1172"/>
                  <a:gd name="T12" fmla="*/ 1112 w 1112"/>
                  <a:gd name="T13" fmla="*/ 1172 h 1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2" h="1172">
                    <a:moveTo>
                      <a:pt x="0" y="0"/>
                    </a:moveTo>
                    <a:lnTo>
                      <a:pt x="369" y="520"/>
                    </a:lnTo>
                    <a:lnTo>
                      <a:pt x="335" y="738"/>
                    </a:lnTo>
                    <a:lnTo>
                      <a:pt x="722" y="1010"/>
                    </a:lnTo>
                    <a:lnTo>
                      <a:pt x="897" y="903"/>
                    </a:lnTo>
                    <a:lnTo>
                      <a:pt x="1083" y="1031"/>
                    </a:lnTo>
                    <a:lnTo>
                      <a:pt x="1112" y="117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8" name="Freeform 1778">
                <a:extLst>
                  <a:ext uri="{FF2B5EF4-FFF2-40B4-BE49-F238E27FC236}">
                    <a16:creationId xmlns:a16="http://schemas.microsoft.com/office/drawing/2014/main" id="{248B5443-1CBE-42A7-9A97-C86688DE3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3349"/>
                <a:ext cx="93" cy="75"/>
              </a:xfrm>
              <a:custGeom>
                <a:avLst/>
                <a:gdLst>
                  <a:gd name="T0" fmla="*/ 653 w 653"/>
                  <a:gd name="T1" fmla="*/ 50 h 526"/>
                  <a:gd name="T2" fmla="*/ 480 w 653"/>
                  <a:gd name="T3" fmla="*/ 110 h 526"/>
                  <a:gd name="T4" fmla="*/ 415 w 653"/>
                  <a:gd name="T5" fmla="*/ 0 h 526"/>
                  <a:gd name="T6" fmla="*/ 257 w 653"/>
                  <a:gd name="T7" fmla="*/ 76 h 526"/>
                  <a:gd name="T8" fmla="*/ 258 w 653"/>
                  <a:gd name="T9" fmla="*/ 91 h 526"/>
                  <a:gd name="T10" fmla="*/ 257 w 653"/>
                  <a:gd name="T11" fmla="*/ 91 h 526"/>
                  <a:gd name="T12" fmla="*/ 268 w 653"/>
                  <a:gd name="T13" fmla="*/ 421 h 526"/>
                  <a:gd name="T14" fmla="*/ 0 w 653"/>
                  <a:gd name="T15" fmla="*/ 52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3" h="526">
                    <a:moveTo>
                      <a:pt x="653" y="50"/>
                    </a:moveTo>
                    <a:lnTo>
                      <a:pt x="480" y="110"/>
                    </a:lnTo>
                    <a:lnTo>
                      <a:pt x="415" y="0"/>
                    </a:lnTo>
                    <a:lnTo>
                      <a:pt x="257" y="76"/>
                    </a:lnTo>
                    <a:lnTo>
                      <a:pt x="258" y="91"/>
                    </a:lnTo>
                    <a:lnTo>
                      <a:pt x="257" y="91"/>
                    </a:lnTo>
                    <a:lnTo>
                      <a:pt x="268" y="421"/>
                    </a:lnTo>
                    <a:lnTo>
                      <a:pt x="0" y="5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9" name="Freeform 1779">
                <a:extLst>
                  <a:ext uri="{FF2B5EF4-FFF2-40B4-BE49-F238E27FC236}">
                    <a16:creationId xmlns:a16="http://schemas.microsoft.com/office/drawing/2014/main" id="{F23F607D-84C1-49EE-AB4F-57BB879DC2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3" y="3356"/>
                <a:ext cx="102" cy="167"/>
              </a:xfrm>
              <a:custGeom>
                <a:avLst/>
                <a:gdLst>
                  <a:gd name="T0" fmla="*/ 629 w 709"/>
                  <a:gd name="T1" fmla="*/ 1168 h 1168"/>
                  <a:gd name="T2" fmla="*/ 629 w 709"/>
                  <a:gd name="T3" fmla="*/ 1153 h 1168"/>
                  <a:gd name="T4" fmla="*/ 709 w 709"/>
                  <a:gd name="T5" fmla="*/ 1013 h 1168"/>
                  <a:gd name="T6" fmla="*/ 523 w 709"/>
                  <a:gd name="T7" fmla="*/ 885 h 1168"/>
                  <a:gd name="T8" fmla="*/ 494 w 709"/>
                  <a:gd name="T9" fmla="*/ 759 h 1168"/>
                  <a:gd name="T10" fmla="*/ 556 w 709"/>
                  <a:gd name="T11" fmla="*/ 744 h 1168"/>
                  <a:gd name="T12" fmla="*/ 529 w 709"/>
                  <a:gd name="T13" fmla="*/ 477 h 1168"/>
                  <a:gd name="T14" fmla="*/ 121 w 709"/>
                  <a:gd name="T15" fmla="*/ 471 h 1168"/>
                  <a:gd name="T16" fmla="*/ 0 w 709"/>
                  <a:gd name="T17" fmla="*/ 188 h 1168"/>
                  <a:gd name="T18" fmla="*/ 3 w 709"/>
                  <a:gd name="T19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9" h="1168">
                    <a:moveTo>
                      <a:pt x="629" y="1168"/>
                    </a:moveTo>
                    <a:lnTo>
                      <a:pt x="629" y="1153"/>
                    </a:lnTo>
                    <a:lnTo>
                      <a:pt x="709" y="1013"/>
                    </a:lnTo>
                    <a:lnTo>
                      <a:pt x="523" y="885"/>
                    </a:lnTo>
                    <a:lnTo>
                      <a:pt x="494" y="759"/>
                    </a:lnTo>
                    <a:lnTo>
                      <a:pt x="556" y="744"/>
                    </a:lnTo>
                    <a:lnTo>
                      <a:pt x="529" y="477"/>
                    </a:lnTo>
                    <a:lnTo>
                      <a:pt x="121" y="471"/>
                    </a:lnTo>
                    <a:lnTo>
                      <a:pt x="0" y="188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0" name="Freeform 1780">
                <a:extLst>
                  <a:ext uri="{FF2B5EF4-FFF2-40B4-BE49-F238E27FC236}">
                    <a16:creationId xmlns:a16="http://schemas.microsoft.com/office/drawing/2014/main" id="{EE1876D7-CD5E-40BE-9921-69A8021E3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" y="3319"/>
                <a:ext cx="38" cy="37"/>
              </a:xfrm>
              <a:custGeom>
                <a:avLst/>
                <a:gdLst>
                  <a:gd name="T0" fmla="*/ 0 w 270"/>
                  <a:gd name="T1" fmla="*/ 260 h 260"/>
                  <a:gd name="T2" fmla="*/ 48 w 270"/>
                  <a:gd name="T3" fmla="*/ 104 h 260"/>
                  <a:gd name="T4" fmla="*/ 270 w 270"/>
                  <a:gd name="T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" h="260">
                    <a:moveTo>
                      <a:pt x="0" y="260"/>
                    </a:moveTo>
                    <a:lnTo>
                      <a:pt x="48" y="104"/>
                    </a:lnTo>
                    <a:lnTo>
                      <a:pt x="27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1" name="Freeform 1781">
                <a:extLst>
                  <a:ext uri="{FF2B5EF4-FFF2-40B4-BE49-F238E27FC236}">
                    <a16:creationId xmlns:a16="http://schemas.microsoft.com/office/drawing/2014/main" id="{DA1E6177-7EB8-4FF1-80CB-580F361535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7" y="3142"/>
                <a:ext cx="61" cy="180"/>
              </a:xfrm>
              <a:custGeom>
                <a:avLst/>
                <a:gdLst>
                  <a:gd name="T0" fmla="*/ 426 w 426"/>
                  <a:gd name="T1" fmla="*/ 1258 h 1258"/>
                  <a:gd name="T2" fmla="*/ 424 w 426"/>
                  <a:gd name="T3" fmla="*/ 1212 h 1258"/>
                  <a:gd name="T4" fmla="*/ 284 w 426"/>
                  <a:gd name="T5" fmla="*/ 1147 h 1258"/>
                  <a:gd name="T6" fmla="*/ 348 w 426"/>
                  <a:gd name="T7" fmla="*/ 1054 h 1258"/>
                  <a:gd name="T8" fmla="*/ 271 w 426"/>
                  <a:gd name="T9" fmla="*/ 912 h 1258"/>
                  <a:gd name="T10" fmla="*/ 192 w 426"/>
                  <a:gd name="T11" fmla="*/ 942 h 1258"/>
                  <a:gd name="T12" fmla="*/ 27 w 426"/>
                  <a:gd name="T13" fmla="*/ 453 h 1258"/>
                  <a:gd name="T14" fmla="*/ 91 w 426"/>
                  <a:gd name="T15" fmla="*/ 376 h 1258"/>
                  <a:gd name="T16" fmla="*/ 0 w 426"/>
                  <a:gd name="T17" fmla="*/ 140 h 1258"/>
                  <a:gd name="T18" fmla="*/ 17 w 426"/>
                  <a:gd name="T19" fmla="*/ 61 h 1258"/>
                  <a:gd name="T20" fmla="*/ 64 w 426"/>
                  <a:gd name="T21" fmla="*/ 0 h 1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6" h="1258">
                    <a:moveTo>
                      <a:pt x="426" y="1258"/>
                    </a:moveTo>
                    <a:lnTo>
                      <a:pt x="424" y="1212"/>
                    </a:lnTo>
                    <a:lnTo>
                      <a:pt x="284" y="1147"/>
                    </a:lnTo>
                    <a:lnTo>
                      <a:pt x="348" y="1054"/>
                    </a:lnTo>
                    <a:lnTo>
                      <a:pt x="271" y="912"/>
                    </a:lnTo>
                    <a:lnTo>
                      <a:pt x="192" y="942"/>
                    </a:lnTo>
                    <a:lnTo>
                      <a:pt x="27" y="453"/>
                    </a:lnTo>
                    <a:lnTo>
                      <a:pt x="91" y="376"/>
                    </a:lnTo>
                    <a:lnTo>
                      <a:pt x="0" y="140"/>
                    </a:lnTo>
                    <a:lnTo>
                      <a:pt x="17" y="61"/>
                    </a:lnTo>
                    <a:lnTo>
                      <a:pt x="6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2" name="Freeform 1782">
                <a:extLst>
                  <a:ext uri="{FF2B5EF4-FFF2-40B4-BE49-F238E27FC236}">
                    <a16:creationId xmlns:a16="http://schemas.microsoft.com/office/drawing/2014/main" id="{A0F53C72-E0FE-4A80-9E33-2E941B415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" y="3209"/>
                <a:ext cx="42" cy="110"/>
              </a:xfrm>
              <a:custGeom>
                <a:avLst/>
                <a:gdLst>
                  <a:gd name="T0" fmla="*/ 181 w 296"/>
                  <a:gd name="T1" fmla="*/ 765 h 765"/>
                  <a:gd name="T2" fmla="*/ 293 w 296"/>
                  <a:gd name="T3" fmla="*/ 626 h 765"/>
                  <a:gd name="T4" fmla="*/ 296 w 296"/>
                  <a:gd name="T5" fmla="*/ 406 h 765"/>
                  <a:gd name="T6" fmla="*/ 0 w 296"/>
                  <a:gd name="T7" fmla="*/ 245 h 765"/>
                  <a:gd name="T8" fmla="*/ 144 w 296"/>
                  <a:gd name="T9" fmla="*/ 29 h 765"/>
                  <a:gd name="T10" fmla="*/ 264 w 296"/>
                  <a:gd name="T11" fmla="*/ 0 h 765"/>
                  <a:gd name="T12" fmla="*/ 279 w 296"/>
                  <a:gd name="T13" fmla="*/ 0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765">
                    <a:moveTo>
                      <a:pt x="181" y="765"/>
                    </a:moveTo>
                    <a:lnTo>
                      <a:pt x="293" y="626"/>
                    </a:lnTo>
                    <a:lnTo>
                      <a:pt x="296" y="406"/>
                    </a:lnTo>
                    <a:lnTo>
                      <a:pt x="0" y="245"/>
                    </a:lnTo>
                    <a:lnTo>
                      <a:pt x="144" y="29"/>
                    </a:lnTo>
                    <a:lnTo>
                      <a:pt x="264" y="0"/>
                    </a:lnTo>
                    <a:lnTo>
                      <a:pt x="2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3" name="Freeform 1783">
                <a:extLst>
                  <a:ext uri="{FF2B5EF4-FFF2-40B4-BE49-F238E27FC236}">
                    <a16:creationId xmlns:a16="http://schemas.microsoft.com/office/drawing/2014/main" id="{28160483-8736-4083-A1B8-934BB0416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2" y="3298"/>
                <a:ext cx="183" cy="49"/>
              </a:xfrm>
              <a:custGeom>
                <a:avLst/>
                <a:gdLst>
                  <a:gd name="T0" fmla="*/ 1278 w 1278"/>
                  <a:gd name="T1" fmla="*/ 346 h 346"/>
                  <a:gd name="T2" fmla="*/ 1143 w 1278"/>
                  <a:gd name="T3" fmla="*/ 209 h 346"/>
                  <a:gd name="T4" fmla="*/ 1064 w 1278"/>
                  <a:gd name="T5" fmla="*/ 284 h 346"/>
                  <a:gd name="T6" fmla="*/ 893 w 1278"/>
                  <a:gd name="T7" fmla="*/ 206 h 346"/>
                  <a:gd name="T8" fmla="*/ 957 w 1278"/>
                  <a:gd name="T9" fmla="*/ 50 h 346"/>
                  <a:gd name="T10" fmla="*/ 723 w 1278"/>
                  <a:gd name="T11" fmla="*/ 0 h 346"/>
                  <a:gd name="T12" fmla="*/ 452 w 1278"/>
                  <a:gd name="T13" fmla="*/ 306 h 346"/>
                  <a:gd name="T14" fmla="*/ 0 w 1278"/>
                  <a:gd name="T15" fmla="*/ 1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8" h="346">
                    <a:moveTo>
                      <a:pt x="1278" y="346"/>
                    </a:moveTo>
                    <a:lnTo>
                      <a:pt x="1143" y="209"/>
                    </a:lnTo>
                    <a:lnTo>
                      <a:pt x="1064" y="284"/>
                    </a:lnTo>
                    <a:lnTo>
                      <a:pt x="893" y="206"/>
                    </a:lnTo>
                    <a:lnTo>
                      <a:pt x="957" y="50"/>
                    </a:lnTo>
                    <a:lnTo>
                      <a:pt x="723" y="0"/>
                    </a:lnTo>
                    <a:lnTo>
                      <a:pt x="452" y="306"/>
                    </a:lnTo>
                    <a:lnTo>
                      <a:pt x="0" y="1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4" name="Freeform 1784">
                <a:extLst>
                  <a:ext uri="{FF2B5EF4-FFF2-40B4-BE49-F238E27FC236}">
                    <a16:creationId xmlns:a16="http://schemas.microsoft.com/office/drawing/2014/main" id="{D384421B-9504-4971-A3DF-BC873CB04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9" y="3354"/>
                <a:ext cx="43" cy="72"/>
              </a:xfrm>
              <a:custGeom>
                <a:avLst/>
                <a:gdLst>
                  <a:gd name="T0" fmla="*/ 23 w 304"/>
                  <a:gd name="T1" fmla="*/ 504 h 504"/>
                  <a:gd name="T2" fmla="*/ 0 w 304"/>
                  <a:gd name="T3" fmla="*/ 450 h 504"/>
                  <a:gd name="T4" fmla="*/ 79 w 304"/>
                  <a:gd name="T5" fmla="*/ 374 h 504"/>
                  <a:gd name="T6" fmla="*/ 80 w 304"/>
                  <a:gd name="T7" fmla="*/ 248 h 504"/>
                  <a:gd name="T8" fmla="*/ 269 w 304"/>
                  <a:gd name="T9" fmla="*/ 219 h 504"/>
                  <a:gd name="T10" fmla="*/ 304 w 304"/>
                  <a:gd name="T1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504">
                    <a:moveTo>
                      <a:pt x="23" y="504"/>
                    </a:moveTo>
                    <a:lnTo>
                      <a:pt x="0" y="450"/>
                    </a:lnTo>
                    <a:lnTo>
                      <a:pt x="79" y="374"/>
                    </a:lnTo>
                    <a:lnTo>
                      <a:pt x="80" y="248"/>
                    </a:lnTo>
                    <a:lnTo>
                      <a:pt x="269" y="219"/>
                    </a:lnTo>
                    <a:lnTo>
                      <a:pt x="30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5" name="Line 1785">
                <a:extLst>
                  <a:ext uri="{FF2B5EF4-FFF2-40B4-BE49-F238E27FC236}">
                    <a16:creationId xmlns:a16="http://schemas.microsoft.com/office/drawing/2014/main" id="{773D259C-CB14-4310-87BE-02D718C6F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68" y="3350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6" name="Line 1786">
                <a:extLst>
                  <a:ext uri="{FF2B5EF4-FFF2-40B4-BE49-F238E27FC236}">
                    <a16:creationId xmlns:a16="http://schemas.microsoft.com/office/drawing/2014/main" id="{386B5B93-C1CF-4AB8-9069-83508E442F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2" y="3354"/>
                <a:ext cx="4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7" name="Freeform 1787">
                <a:extLst>
                  <a:ext uri="{FF2B5EF4-FFF2-40B4-BE49-F238E27FC236}">
                    <a16:creationId xmlns:a16="http://schemas.microsoft.com/office/drawing/2014/main" id="{DAA619A9-9296-4FC3-9A1B-DA413344B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3419"/>
                <a:ext cx="32" cy="20"/>
              </a:xfrm>
              <a:custGeom>
                <a:avLst/>
                <a:gdLst>
                  <a:gd name="T0" fmla="*/ 226 w 226"/>
                  <a:gd name="T1" fmla="*/ 80 h 139"/>
                  <a:gd name="T2" fmla="*/ 211 w 226"/>
                  <a:gd name="T3" fmla="*/ 1 h 139"/>
                  <a:gd name="T4" fmla="*/ 149 w 226"/>
                  <a:gd name="T5" fmla="*/ 0 h 139"/>
                  <a:gd name="T6" fmla="*/ 133 w 226"/>
                  <a:gd name="T7" fmla="*/ 63 h 139"/>
                  <a:gd name="T8" fmla="*/ 69 w 226"/>
                  <a:gd name="T9" fmla="*/ 77 h 139"/>
                  <a:gd name="T10" fmla="*/ 68 w 226"/>
                  <a:gd name="T11" fmla="*/ 124 h 139"/>
                  <a:gd name="T12" fmla="*/ 37 w 226"/>
                  <a:gd name="T13" fmla="*/ 139 h 139"/>
                  <a:gd name="T14" fmla="*/ 7 w 226"/>
                  <a:gd name="T15" fmla="*/ 44 h 139"/>
                  <a:gd name="T16" fmla="*/ 0 w 226"/>
                  <a:gd name="T17" fmla="*/ 5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139">
                    <a:moveTo>
                      <a:pt x="226" y="80"/>
                    </a:moveTo>
                    <a:lnTo>
                      <a:pt x="211" y="1"/>
                    </a:lnTo>
                    <a:lnTo>
                      <a:pt x="149" y="0"/>
                    </a:lnTo>
                    <a:lnTo>
                      <a:pt x="133" y="63"/>
                    </a:lnTo>
                    <a:lnTo>
                      <a:pt x="69" y="77"/>
                    </a:lnTo>
                    <a:lnTo>
                      <a:pt x="68" y="124"/>
                    </a:lnTo>
                    <a:lnTo>
                      <a:pt x="37" y="139"/>
                    </a:lnTo>
                    <a:lnTo>
                      <a:pt x="7" y="44"/>
                    </a:lnTo>
                    <a:lnTo>
                      <a:pt x="0" y="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8" name="Line 1788">
                <a:extLst>
                  <a:ext uri="{FF2B5EF4-FFF2-40B4-BE49-F238E27FC236}">
                    <a16:creationId xmlns:a16="http://schemas.microsoft.com/office/drawing/2014/main" id="{C86AA06E-46F2-4A09-9A4B-A4B0C5DD04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5" y="3347"/>
                <a:ext cx="7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9" name="Freeform 1789">
                <a:extLst>
                  <a:ext uri="{FF2B5EF4-FFF2-40B4-BE49-F238E27FC236}">
                    <a16:creationId xmlns:a16="http://schemas.microsoft.com/office/drawing/2014/main" id="{4BC58CF4-E6A3-422B-A6FC-33D1D23CB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8" y="3339"/>
                <a:ext cx="71" cy="16"/>
              </a:xfrm>
              <a:custGeom>
                <a:avLst/>
                <a:gdLst>
                  <a:gd name="T0" fmla="*/ 500 w 500"/>
                  <a:gd name="T1" fmla="*/ 115 h 115"/>
                  <a:gd name="T2" fmla="*/ 313 w 500"/>
                  <a:gd name="T3" fmla="*/ 97 h 115"/>
                  <a:gd name="T4" fmla="*/ 173 w 500"/>
                  <a:gd name="T5" fmla="*/ 0 h 115"/>
                  <a:gd name="T6" fmla="*/ 0 w 500"/>
                  <a:gd name="T7" fmla="*/ 7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0" h="115">
                    <a:moveTo>
                      <a:pt x="500" y="115"/>
                    </a:moveTo>
                    <a:lnTo>
                      <a:pt x="313" y="97"/>
                    </a:lnTo>
                    <a:lnTo>
                      <a:pt x="173" y="0"/>
                    </a:lnTo>
                    <a:lnTo>
                      <a:pt x="0" y="7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0" name="Line 1790">
                <a:extLst>
                  <a:ext uri="{FF2B5EF4-FFF2-40B4-BE49-F238E27FC236}">
                    <a16:creationId xmlns:a16="http://schemas.microsoft.com/office/drawing/2014/main" id="{FAC99CCF-F404-47AD-A522-8C55A190FB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65" y="3347"/>
                <a:ext cx="3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1" name="Freeform 1791">
                <a:extLst>
                  <a:ext uri="{FF2B5EF4-FFF2-40B4-BE49-F238E27FC236}">
                    <a16:creationId xmlns:a16="http://schemas.microsoft.com/office/drawing/2014/main" id="{115E53B3-D6A6-42C4-A314-E11501321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6" y="2841"/>
                <a:ext cx="75" cy="53"/>
              </a:xfrm>
              <a:custGeom>
                <a:avLst/>
                <a:gdLst>
                  <a:gd name="T0" fmla="*/ 0 w 524"/>
                  <a:gd name="T1" fmla="*/ 300 h 374"/>
                  <a:gd name="T2" fmla="*/ 18 w 524"/>
                  <a:gd name="T3" fmla="*/ 306 h 374"/>
                  <a:gd name="T4" fmla="*/ 409 w 524"/>
                  <a:gd name="T5" fmla="*/ 374 h 374"/>
                  <a:gd name="T6" fmla="*/ 524 w 524"/>
                  <a:gd name="T7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4" h="374">
                    <a:moveTo>
                      <a:pt x="0" y="300"/>
                    </a:moveTo>
                    <a:lnTo>
                      <a:pt x="18" y="306"/>
                    </a:lnTo>
                    <a:lnTo>
                      <a:pt x="409" y="374"/>
                    </a:lnTo>
                    <a:lnTo>
                      <a:pt x="52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2" name="Line 1792">
                <a:extLst>
                  <a:ext uri="{FF2B5EF4-FFF2-40B4-BE49-F238E27FC236}">
                    <a16:creationId xmlns:a16="http://schemas.microsoft.com/office/drawing/2014/main" id="{0F26290D-BA70-4B91-9A33-3898F1527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0" y="2883"/>
                <a:ext cx="6" cy="2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3" name="Freeform 1793">
                <a:extLst>
                  <a:ext uri="{FF2B5EF4-FFF2-40B4-BE49-F238E27FC236}">
                    <a16:creationId xmlns:a16="http://schemas.microsoft.com/office/drawing/2014/main" id="{EB72C277-6884-488C-93AB-5BD4D6186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0" y="2902"/>
                <a:ext cx="30" cy="7"/>
              </a:xfrm>
              <a:custGeom>
                <a:avLst/>
                <a:gdLst>
                  <a:gd name="T0" fmla="*/ 206 w 206"/>
                  <a:gd name="T1" fmla="*/ 46 h 47"/>
                  <a:gd name="T2" fmla="*/ 205 w 206"/>
                  <a:gd name="T3" fmla="*/ 47 h 47"/>
                  <a:gd name="T4" fmla="*/ 0 w 206"/>
                  <a:gd name="T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" h="47">
                    <a:moveTo>
                      <a:pt x="206" y="46"/>
                    </a:moveTo>
                    <a:lnTo>
                      <a:pt x="205" y="4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4" name="Freeform 1794">
                <a:extLst>
                  <a:ext uri="{FF2B5EF4-FFF2-40B4-BE49-F238E27FC236}">
                    <a16:creationId xmlns:a16="http://schemas.microsoft.com/office/drawing/2014/main" id="{4D1237E2-9EFF-4A12-8768-53D95B662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8" y="2909"/>
                <a:ext cx="73" cy="234"/>
              </a:xfrm>
              <a:custGeom>
                <a:avLst/>
                <a:gdLst>
                  <a:gd name="T0" fmla="*/ 14 w 513"/>
                  <a:gd name="T1" fmla="*/ 1641 h 1641"/>
                  <a:gd name="T2" fmla="*/ 0 w 513"/>
                  <a:gd name="T3" fmla="*/ 1547 h 1641"/>
                  <a:gd name="T4" fmla="*/ 79 w 513"/>
                  <a:gd name="T5" fmla="*/ 1470 h 1641"/>
                  <a:gd name="T6" fmla="*/ 81 w 513"/>
                  <a:gd name="T7" fmla="*/ 1313 h 1641"/>
                  <a:gd name="T8" fmla="*/ 256 w 513"/>
                  <a:gd name="T9" fmla="*/ 1190 h 1641"/>
                  <a:gd name="T10" fmla="*/ 413 w 513"/>
                  <a:gd name="T11" fmla="*/ 1193 h 1641"/>
                  <a:gd name="T12" fmla="*/ 445 w 513"/>
                  <a:gd name="T13" fmla="*/ 1067 h 1641"/>
                  <a:gd name="T14" fmla="*/ 337 w 513"/>
                  <a:gd name="T15" fmla="*/ 972 h 1641"/>
                  <a:gd name="T16" fmla="*/ 495 w 513"/>
                  <a:gd name="T17" fmla="*/ 896 h 1641"/>
                  <a:gd name="T18" fmla="*/ 513 w 513"/>
                  <a:gd name="T19" fmla="*/ 771 h 1641"/>
                  <a:gd name="T20" fmla="*/ 295 w 513"/>
                  <a:gd name="T21" fmla="*/ 611 h 1641"/>
                  <a:gd name="T22" fmla="*/ 251 w 513"/>
                  <a:gd name="T23" fmla="*/ 453 h 1641"/>
                  <a:gd name="T24" fmla="*/ 300 w 513"/>
                  <a:gd name="T25" fmla="*/ 281 h 1641"/>
                  <a:gd name="T26" fmla="*/ 426 w 513"/>
                  <a:gd name="T27" fmla="*/ 205 h 1641"/>
                  <a:gd name="T28" fmla="*/ 430 w 513"/>
                  <a:gd name="T29" fmla="*/ 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3" h="1641">
                    <a:moveTo>
                      <a:pt x="14" y="1641"/>
                    </a:moveTo>
                    <a:lnTo>
                      <a:pt x="0" y="1547"/>
                    </a:lnTo>
                    <a:lnTo>
                      <a:pt x="79" y="1470"/>
                    </a:lnTo>
                    <a:lnTo>
                      <a:pt x="81" y="1313"/>
                    </a:lnTo>
                    <a:lnTo>
                      <a:pt x="256" y="1190"/>
                    </a:lnTo>
                    <a:lnTo>
                      <a:pt x="413" y="1193"/>
                    </a:lnTo>
                    <a:lnTo>
                      <a:pt x="445" y="1067"/>
                    </a:lnTo>
                    <a:lnTo>
                      <a:pt x="337" y="972"/>
                    </a:lnTo>
                    <a:lnTo>
                      <a:pt x="495" y="896"/>
                    </a:lnTo>
                    <a:lnTo>
                      <a:pt x="513" y="771"/>
                    </a:lnTo>
                    <a:lnTo>
                      <a:pt x="295" y="611"/>
                    </a:lnTo>
                    <a:lnTo>
                      <a:pt x="251" y="453"/>
                    </a:lnTo>
                    <a:lnTo>
                      <a:pt x="300" y="281"/>
                    </a:lnTo>
                    <a:lnTo>
                      <a:pt x="426" y="205"/>
                    </a:lnTo>
                    <a:lnTo>
                      <a:pt x="43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5" name="Freeform 1795">
                <a:extLst>
                  <a:ext uri="{FF2B5EF4-FFF2-40B4-BE49-F238E27FC236}">
                    <a16:creationId xmlns:a16="http://schemas.microsoft.com/office/drawing/2014/main" id="{3E8F0927-DFE6-4B75-B90D-644DF0ED04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8" y="3101"/>
                <a:ext cx="61" cy="47"/>
              </a:xfrm>
              <a:custGeom>
                <a:avLst/>
                <a:gdLst>
                  <a:gd name="T0" fmla="*/ 192 w 425"/>
                  <a:gd name="T1" fmla="*/ 0 h 327"/>
                  <a:gd name="T2" fmla="*/ 0 w 425"/>
                  <a:gd name="T3" fmla="*/ 264 h 327"/>
                  <a:gd name="T4" fmla="*/ 94 w 425"/>
                  <a:gd name="T5" fmla="*/ 327 h 327"/>
                  <a:gd name="T6" fmla="*/ 235 w 425"/>
                  <a:gd name="T7" fmla="*/ 314 h 327"/>
                  <a:gd name="T8" fmla="*/ 425 w 425"/>
                  <a:gd name="T9" fmla="*/ 144 h 327"/>
                  <a:gd name="T10" fmla="*/ 192 w 425"/>
                  <a:gd name="T11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5" h="327">
                    <a:moveTo>
                      <a:pt x="192" y="0"/>
                    </a:moveTo>
                    <a:lnTo>
                      <a:pt x="0" y="264"/>
                    </a:lnTo>
                    <a:lnTo>
                      <a:pt x="94" y="327"/>
                    </a:lnTo>
                    <a:lnTo>
                      <a:pt x="235" y="314"/>
                    </a:lnTo>
                    <a:lnTo>
                      <a:pt x="425" y="144"/>
                    </a:lnTo>
                    <a:lnTo>
                      <a:pt x="19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6" name="Freeform 1796">
                <a:extLst>
                  <a:ext uri="{FF2B5EF4-FFF2-40B4-BE49-F238E27FC236}">
                    <a16:creationId xmlns:a16="http://schemas.microsoft.com/office/drawing/2014/main" id="{A5F4E15F-ED12-4254-8585-0ECAEC763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872"/>
                <a:ext cx="169" cy="50"/>
              </a:xfrm>
              <a:custGeom>
                <a:avLst/>
                <a:gdLst>
                  <a:gd name="T0" fmla="*/ 0 w 1185"/>
                  <a:gd name="T1" fmla="*/ 0 h 346"/>
                  <a:gd name="T2" fmla="*/ 344 w 1185"/>
                  <a:gd name="T3" fmla="*/ 5 h 346"/>
                  <a:gd name="T4" fmla="*/ 374 w 1185"/>
                  <a:gd name="T5" fmla="*/ 100 h 346"/>
                  <a:gd name="T6" fmla="*/ 561 w 1185"/>
                  <a:gd name="T7" fmla="*/ 165 h 346"/>
                  <a:gd name="T8" fmla="*/ 750 w 1185"/>
                  <a:gd name="T9" fmla="*/ 105 h 346"/>
                  <a:gd name="T10" fmla="*/ 938 w 1185"/>
                  <a:gd name="T11" fmla="*/ 123 h 346"/>
                  <a:gd name="T12" fmla="*/ 998 w 1185"/>
                  <a:gd name="T13" fmla="*/ 296 h 346"/>
                  <a:gd name="T14" fmla="*/ 1185 w 1185"/>
                  <a:gd name="T15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5" h="346">
                    <a:moveTo>
                      <a:pt x="0" y="0"/>
                    </a:moveTo>
                    <a:lnTo>
                      <a:pt x="344" y="5"/>
                    </a:lnTo>
                    <a:lnTo>
                      <a:pt x="374" y="100"/>
                    </a:lnTo>
                    <a:lnTo>
                      <a:pt x="561" y="165"/>
                    </a:lnTo>
                    <a:lnTo>
                      <a:pt x="750" y="105"/>
                    </a:lnTo>
                    <a:lnTo>
                      <a:pt x="938" y="123"/>
                    </a:lnTo>
                    <a:lnTo>
                      <a:pt x="998" y="296"/>
                    </a:lnTo>
                    <a:lnTo>
                      <a:pt x="1185" y="34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7" name="Line 1797">
                <a:extLst>
                  <a:ext uri="{FF2B5EF4-FFF2-40B4-BE49-F238E27FC236}">
                    <a16:creationId xmlns:a16="http://schemas.microsoft.com/office/drawing/2014/main" id="{614A4772-5120-49FB-A313-A1351EE961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18" y="2902"/>
                <a:ext cx="2" cy="2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8" name="Freeform 1798">
                <a:extLst>
                  <a:ext uri="{FF2B5EF4-FFF2-40B4-BE49-F238E27FC236}">
                    <a16:creationId xmlns:a16="http://schemas.microsoft.com/office/drawing/2014/main" id="{60773418-A280-4832-B609-CF4E5607D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" y="2922"/>
                <a:ext cx="52" cy="224"/>
              </a:xfrm>
              <a:custGeom>
                <a:avLst/>
                <a:gdLst>
                  <a:gd name="T0" fmla="*/ 366 w 366"/>
                  <a:gd name="T1" fmla="*/ 0 h 1572"/>
                  <a:gd name="T2" fmla="*/ 334 w 366"/>
                  <a:gd name="T3" fmla="*/ 110 h 1572"/>
                  <a:gd name="T4" fmla="*/ 191 w 366"/>
                  <a:gd name="T5" fmla="*/ 232 h 1572"/>
                  <a:gd name="T6" fmla="*/ 151 w 366"/>
                  <a:gd name="T7" fmla="*/ 859 h 1572"/>
                  <a:gd name="T8" fmla="*/ 87 w 366"/>
                  <a:gd name="T9" fmla="*/ 905 h 1572"/>
                  <a:gd name="T10" fmla="*/ 66 w 366"/>
                  <a:gd name="T11" fmla="*/ 1266 h 1572"/>
                  <a:gd name="T12" fmla="*/ 2 w 366"/>
                  <a:gd name="T13" fmla="*/ 1421 h 1572"/>
                  <a:gd name="T14" fmla="*/ 0 w 366"/>
                  <a:gd name="T15" fmla="*/ 1572 h 1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6" h="1572">
                    <a:moveTo>
                      <a:pt x="366" y="0"/>
                    </a:moveTo>
                    <a:lnTo>
                      <a:pt x="334" y="110"/>
                    </a:lnTo>
                    <a:lnTo>
                      <a:pt x="191" y="232"/>
                    </a:lnTo>
                    <a:lnTo>
                      <a:pt x="151" y="859"/>
                    </a:lnTo>
                    <a:lnTo>
                      <a:pt x="87" y="905"/>
                    </a:lnTo>
                    <a:lnTo>
                      <a:pt x="66" y="1266"/>
                    </a:lnTo>
                    <a:lnTo>
                      <a:pt x="2" y="1421"/>
                    </a:lnTo>
                    <a:lnTo>
                      <a:pt x="0" y="157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9" name="Freeform 1799">
                <a:extLst>
                  <a:ext uri="{FF2B5EF4-FFF2-40B4-BE49-F238E27FC236}">
                    <a16:creationId xmlns:a16="http://schemas.microsoft.com/office/drawing/2014/main" id="{D9D1A048-99CA-4371-A3CF-7A5B4EC42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3" y="2872"/>
                <a:ext cx="26" cy="54"/>
              </a:xfrm>
              <a:custGeom>
                <a:avLst/>
                <a:gdLst>
                  <a:gd name="T0" fmla="*/ 5 w 179"/>
                  <a:gd name="T1" fmla="*/ 379 h 379"/>
                  <a:gd name="T2" fmla="*/ 0 w 179"/>
                  <a:gd name="T3" fmla="*/ 374 h 379"/>
                  <a:gd name="T4" fmla="*/ 179 w 179"/>
                  <a:gd name="T5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9" h="379">
                    <a:moveTo>
                      <a:pt x="5" y="379"/>
                    </a:moveTo>
                    <a:lnTo>
                      <a:pt x="0" y="374"/>
                    </a:lnTo>
                    <a:lnTo>
                      <a:pt x="1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0" name="Freeform 1800">
                <a:extLst>
                  <a:ext uri="{FF2B5EF4-FFF2-40B4-BE49-F238E27FC236}">
                    <a16:creationId xmlns:a16="http://schemas.microsoft.com/office/drawing/2014/main" id="{C76F394F-A2F0-4A8C-89F5-9D196884C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4" y="2926"/>
                <a:ext cx="117" cy="210"/>
              </a:xfrm>
              <a:custGeom>
                <a:avLst/>
                <a:gdLst>
                  <a:gd name="T0" fmla="*/ 0 w 818"/>
                  <a:gd name="T1" fmla="*/ 0 h 1469"/>
                  <a:gd name="T2" fmla="*/ 119 w 818"/>
                  <a:gd name="T3" fmla="*/ 138 h 1469"/>
                  <a:gd name="T4" fmla="*/ 292 w 818"/>
                  <a:gd name="T5" fmla="*/ 140 h 1469"/>
                  <a:gd name="T6" fmla="*/ 477 w 818"/>
                  <a:gd name="T7" fmla="*/ 299 h 1469"/>
                  <a:gd name="T8" fmla="*/ 460 w 818"/>
                  <a:gd name="T9" fmla="*/ 425 h 1469"/>
                  <a:gd name="T10" fmla="*/ 616 w 818"/>
                  <a:gd name="T11" fmla="*/ 427 h 1469"/>
                  <a:gd name="T12" fmla="*/ 646 w 818"/>
                  <a:gd name="T13" fmla="*/ 553 h 1469"/>
                  <a:gd name="T14" fmla="*/ 818 w 818"/>
                  <a:gd name="T15" fmla="*/ 555 h 1469"/>
                  <a:gd name="T16" fmla="*/ 813 w 818"/>
                  <a:gd name="T17" fmla="*/ 884 h 1469"/>
                  <a:gd name="T18" fmla="*/ 558 w 818"/>
                  <a:gd name="T19" fmla="*/ 1162 h 1469"/>
                  <a:gd name="T20" fmla="*/ 636 w 818"/>
                  <a:gd name="T21" fmla="*/ 1258 h 1469"/>
                  <a:gd name="T22" fmla="*/ 554 w 818"/>
                  <a:gd name="T23" fmla="*/ 1461 h 1469"/>
                  <a:gd name="T24" fmla="*/ 554 w 818"/>
                  <a:gd name="T25" fmla="*/ 1469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8" h="1469">
                    <a:moveTo>
                      <a:pt x="0" y="0"/>
                    </a:moveTo>
                    <a:lnTo>
                      <a:pt x="119" y="138"/>
                    </a:lnTo>
                    <a:lnTo>
                      <a:pt x="292" y="140"/>
                    </a:lnTo>
                    <a:lnTo>
                      <a:pt x="477" y="299"/>
                    </a:lnTo>
                    <a:lnTo>
                      <a:pt x="460" y="425"/>
                    </a:lnTo>
                    <a:lnTo>
                      <a:pt x="616" y="427"/>
                    </a:lnTo>
                    <a:lnTo>
                      <a:pt x="646" y="553"/>
                    </a:lnTo>
                    <a:lnTo>
                      <a:pt x="818" y="555"/>
                    </a:lnTo>
                    <a:lnTo>
                      <a:pt x="813" y="884"/>
                    </a:lnTo>
                    <a:lnTo>
                      <a:pt x="558" y="1162"/>
                    </a:lnTo>
                    <a:lnTo>
                      <a:pt x="636" y="1258"/>
                    </a:lnTo>
                    <a:lnTo>
                      <a:pt x="554" y="1461"/>
                    </a:lnTo>
                    <a:lnTo>
                      <a:pt x="554" y="14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1" name="Freeform 1801">
                <a:extLst>
                  <a:ext uri="{FF2B5EF4-FFF2-40B4-BE49-F238E27FC236}">
                    <a16:creationId xmlns:a16="http://schemas.microsoft.com/office/drawing/2014/main" id="{4DB6962A-1CD7-4168-BE27-45AE95147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0" y="3143"/>
                <a:ext cx="198" cy="63"/>
              </a:xfrm>
              <a:custGeom>
                <a:avLst/>
                <a:gdLst>
                  <a:gd name="T0" fmla="*/ 1388 w 1388"/>
                  <a:gd name="T1" fmla="*/ 445 h 445"/>
                  <a:gd name="T2" fmla="*/ 1374 w 1388"/>
                  <a:gd name="T3" fmla="*/ 430 h 445"/>
                  <a:gd name="T4" fmla="*/ 1156 w 1388"/>
                  <a:gd name="T5" fmla="*/ 301 h 445"/>
                  <a:gd name="T6" fmla="*/ 858 w 1388"/>
                  <a:gd name="T7" fmla="*/ 266 h 445"/>
                  <a:gd name="T8" fmla="*/ 862 w 1388"/>
                  <a:gd name="T9" fmla="*/ 0 h 445"/>
                  <a:gd name="T10" fmla="*/ 735 w 1388"/>
                  <a:gd name="T11" fmla="*/ 108 h 445"/>
                  <a:gd name="T12" fmla="*/ 658 w 1388"/>
                  <a:gd name="T13" fmla="*/ 43 h 445"/>
                  <a:gd name="T14" fmla="*/ 309 w 1388"/>
                  <a:gd name="T15" fmla="*/ 290 h 445"/>
                  <a:gd name="T16" fmla="*/ 138 w 1388"/>
                  <a:gd name="T17" fmla="*/ 240 h 445"/>
                  <a:gd name="T18" fmla="*/ 140 w 1388"/>
                  <a:gd name="T19" fmla="*/ 115 h 445"/>
                  <a:gd name="T20" fmla="*/ 0 w 1388"/>
                  <a:gd name="T21" fmla="*/ 3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8" h="445">
                    <a:moveTo>
                      <a:pt x="1388" y="445"/>
                    </a:moveTo>
                    <a:lnTo>
                      <a:pt x="1374" y="430"/>
                    </a:lnTo>
                    <a:lnTo>
                      <a:pt x="1156" y="301"/>
                    </a:lnTo>
                    <a:lnTo>
                      <a:pt x="858" y="266"/>
                    </a:lnTo>
                    <a:lnTo>
                      <a:pt x="862" y="0"/>
                    </a:lnTo>
                    <a:lnTo>
                      <a:pt x="735" y="108"/>
                    </a:lnTo>
                    <a:lnTo>
                      <a:pt x="658" y="43"/>
                    </a:lnTo>
                    <a:lnTo>
                      <a:pt x="309" y="290"/>
                    </a:lnTo>
                    <a:lnTo>
                      <a:pt x="138" y="240"/>
                    </a:lnTo>
                    <a:lnTo>
                      <a:pt x="140" y="115"/>
                    </a:lnTo>
                    <a:lnTo>
                      <a:pt x="0" y="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2" name="Line 1802">
                <a:extLst>
                  <a:ext uri="{FF2B5EF4-FFF2-40B4-BE49-F238E27FC236}">
                    <a16:creationId xmlns:a16="http://schemas.microsoft.com/office/drawing/2014/main" id="{8E4F9B1B-E7D1-41EF-A55E-67CCB893A7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65" y="3146"/>
                <a:ext cx="1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3" name="Line 1803">
                <a:extLst>
                  <a:ext uri="{FF2B5EF4-FFF2-40B4-BE49-F238E27FC236}">
                    <a16:creationId xmlns:a16="http://schemas.microsoft.com/office/drawing/2014/main" id="{FDCD1E98-E244-4502-9B07-0757CBFD06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5" y="3149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4" name="Line 1804">
                <a:extLst>
                  <a:ext uri="{FF2B5EF4-FFF2-40B4-BE49-F238E27FC236}">
                    <a16:creationId xmlns:a16="http://schemas.microsoft.com/office/drawing/2014/main" id="{8283011A-F8BB-4CE0-BD78-D6E1D709C6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6" y="3146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5" name="Line 1805">
                <a:extLst>
                  <a:ext uri="{FF2B5EF4-FFF2-40B4-BE49-F238E27FC236}">
                    <a16:creationId xmlns:a16="http://schemas.microsoft.com/office/drawing/2014/main" id="{9F075CE5-9D92-4C6D-9700-D584BB10B6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65" y="3150"/>
                <a:ext cx="0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6" name="Freeform 1806">
                <a:extLst>
                  <a:ext uri="{FF2B5EF4-FFF2-40B4-BE49-F238E27FC236}">
                    <a16:creationId xmlns:a16="http://schemas.microsoft.com/office/drawing/2014/main" id="{CF638B2F-9421-496E-8553-80B13CABE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6" y="3188"/>
                <a:ext cx="66" cy="62"/>
              </a:xfrm>
              <a:custGeom>
                <a:avLst/>
                <a:gdLst>
                  <a:gd name="T0" fmla="*/ 66 w 459"/>
                  <a:gd name="T1" fmla="*/ 437 h 437"/>
                  <a:gd name="T2" fmla="*/ 93 w 459"/>
                  <a:gd name="T3" fmla="*/ 371 h 437"/>
                  <a:gd name="T4" fmla="*/ 0 w 459"/>
                  <a:gd name="T5" fmla="*/ 338 h 437"/>
                  <a:gd name="T6" fmla="*/ 96 w 459"/>
                  <a:gd name="T7" fmla="*/ 168 h 437"/>
                  <a:gd name="T8" fmla="*/ 34 w 459"/>
                  <a:gd name="T9" fmla="*/ 150 h 437"/>
                  <a:gd name="T10" fmla="*/ 35 w 459"/>
                  <a:gd name="T11" fmla="*/ 72 h 437"/>
                  <a:gd name="T12" fmla="*/ 130 w 459"/>
                  <a:gd name="T13" fmla="*/ 27 h 437"/>
                  <a:gd name="T14" fmla="*/ 286 w 459"/>
                  <a:gd name="T15" fmla="*/ 60 h 437"/>
                  <a:gd name="T16" fmla="*/ 459 w 459"/>
                  <a:gd name="T17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9" h="437">
                    <a:moveTo>
                      <a:pt x="66" y="437"/>
                    </a:moveTo>
                    <a:lnTo>
                      <a:pt x="93" y="371"/>
                    </a:lnTo>
                    <a:lnTo>
                      <a:pt x="0" y="338"/>
                    </a:lnTo>
                    <a:lnTo>
                      <a:pt x="96" y="168"/>
                    </a:lnTo>
                    <a:lnTo>
                      <a:pt x="34" y="150"/>
                    </a:lnTo>
                    <a:lnTo>
                      <a:pt x="35" y="72"/>
                    </a:lnTo>
                    <a:lnTo>
                      <a:pt x="130" y="27"/>
                    </a:lnTo>
                    <a:lnTo>
                      <a:pt x="286" y="60"/>
                    </a:lnTo>
                    <a:lnTo>
                      <a:pt x="45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7" name="Freeform 1807">
                <a:extLst>
                  <a:ext uri="{FF2B5EF4-FFF2-40B4-BE49-F238E27FC236}">
                    <a16:creationId xmlns:a16="http://schemas.microsoft.com/office/drawing/2014/main" id="{731B3A58-8182-4F75-8DB6-D6F76B1203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3161"/>
                <a:ext cx="7" cy="27"/>
              </a:xfrm>
              <a:custGeom>
                <a:avLst/>
                <a:gdLst>
                  <a:gd name="T0" fmla="*/ 2 w 46"/>
                  <a:gd name="T1" fmla="*/ 0 h 189"/>
                  <a:gd name="T2" fmla="*/ 0 w 46"/>
                  <a:gd name="T3" fmla="*/ 157 h 189"/>
                  <a:gd name="T4" fmla="*/ 46 w 46"/>
                  <a:gd name="T5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189">
                    <a:moveTo>
                      <a:pt x="2" y="0"/>
                    </a:moveTo>
                    <a:lnTo>
                      <a:pt x="0" y="157"/>
                    </a:lnTo>
                    <a:lnTo>
                      <a:pt x="46" y="18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8" name="Freeform 1808">
                <a:extLst>
                  <a:ext uri="{FF2B5EF4-FFF2-40B4-BE49-F238E27FC236}">
                    <a16:creationId xmlns:a16="http://schemas.microsoft.com/office/drawing/2014/main" id="{82909068-2004-4D91-B016-6D06E00CD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2" y="3188"/>
                <a:ext cx="27" cy="77"/>
              </a:xfrm>
              <a:custGeom>
                <a:avLst/>
                <a:gdLst>
                  <a:gd name="T0" fmla="*/ 0 w 190"/>
                  <a:gd name="T1" fmla="*/ 0 h 541"/>
                  <a:gd name="T2" fmla="*/ 16 w 190"/>
                  <a:gd name="T3" fmla="*/ 0 h 541"/>
                  <a:gd name="T4" fmla="*/ 42 w 190"/>
                  <a:gd name="T5" fmla="*/ 377 h 541"/>
                  <a:gd name="T6" fmla="*/ 190 w 190"/>
                  <a:gd name="T7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541">
                    <a:moveTo>
                      <a:pt x="0" y="0"/>
                    </a:moveTo>
                    <a:lnTo>
                      <a:pt x="16" y="0"/>
                    </a:lnTo>
                    <a:lnTo>
                      <a:pt x="42" y="377"/>
                    </a:lnTo>
                    <a:lnTo>
                      <a:pt x="190" y="5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9" name="Freeform 1809">
                <a:extLst>
                  <a:ext uri="{FF2B5EF4-FFF2-40B4-BE49-F238E27FC236}">
                    <a16:creationId xmlns:a16="http://schemas.microsoft.com/office/drawing/2014/main" id="{95A326C2-E971-45C0-89D8-C014823B0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3250"/>
                <a:ext cx="32" cy="89"/>
              </a:xfrm>
              <a:custGeom>
                <a:avLst/>
                <a:gdLst>
                  <a:gd name="T0" fmla="*/ 169 w 225"/>
                  <a:gd name="T1" fmla="*/ 620 h 620"/>
                  <a:gd name="T2" fmla="*/ 203 w 225"/>
                  <a:gd name="T3" fmla="*/ 498 h 620"/>
                  <a:gd name="T4" fmla="*/ 141 w 225"/>
                  <a:gd name="T5" fmla="*/ 388 h 620"/>
                  <a:gd name="T6" fmla="*/ 95 w 225"/>
                  <a:gd name="T7" fmla="*/ 372 h 620"/>
                  <a:gd name="T8" fmla="*/ 79 w 225"/>
                  <a:gd name="T9" fmla="*/ 435 h 620"/>
                  <a:gd name="T10" fmla="*/ 0 w 225"/>
                  <a:gd name="T11" fmla="*/ 401 h 620"/>
                  <a:gd name="T12" fmla="*/ 82 w 225"/>
                  <a:gd name="T13" fmla="*/ 199 h 620"/>
                  <a:gd name="T14" fmla="*/ 175 w 225"/>
                  <a:gd name="T15" fmla="*/ 200 h 620"/>
                  <a:gd name="T16" fmla="*/ 224 w 225"/>
                  <a:gd name="T17" fmla="*/ 91 h 620"/>
                  <a:gd name="T18" fmla="*/ 225 w 225"/>
                  <a:gd name="T19" fmla="*/ 60 h 620"/>
                  <a:gd name="T20" fmla="*/ 136 w 225"/>
                  <a:gd name="T21" fmla="*/ 0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5" h="620">
                    <a:moveTo>
                      <a:pt x="169" y="620"/>
                    </a:moveTo>
                    <a:lnTo>
                      <a:pt x="203" y="498"/>
                    </a:lnTo>
                    <a:lnTo>
                      <a:pt x="141" y="388"/>
                    </a:lnTo>
                    <a:lnTo>
                      <a:pt x="95" y="372"/>
                    </a:lnTo>
                    <a:lnTo>
                      <a:pt x="79" y="435"/>
                    </a:lnTo>
                    <a:lnTo>
                      <a:pt x="0" y="401"/>
                    </a:lnTo>
                    <a:lnTo>
                      <a:pt x="82" y="199"/>
                    </a:lnTo>
                    <a:lnTo>
                      <a:pt x="175" y="200"/>
                    </a:lnTo>
                    <a:lnTo>
                      <a:pt x="224" y="91"/>
                    </a:lnTo>
                    <a:lnTo>
                      <a:pt x="225" y="60"/>
                    </a:lnTo>
                    <a:lnTo>
                      <a:pt x="13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0" name="Freeform 1810">
                <a:extLst>
                  <a:ext uri="{FF2B5EF4-FFF2-40B4-BE49-F238E27FC236}">
                    <a16:creationId xmlns:a16="http://schemas.microsoft.com/office/drawing/2014/main" id="{46171FCF-2F16-4AAC-BA1F-E79305E6B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" y="3226"/>
                <a:ext cx="46" cy="39"/>
              </a:xfrm>
              <a:custGeom>
                <a:avLst/>
                <a:gdLst>
                  <a:gd name="T0" fmla="*/ 324 w 324"/>
                  <a:gd name="T1" fmla="*/ 33 h 269"/>
                  <a:gd name="T2" fmla="*/ 230 w 324"/>
                  <a:gd name="T3" fmla="*/ 0 h 269"/>
                  <a:gd name="T4" fmla="*/ 167 w 324"/>
                  <a:gd name="T5" fmla="*/ 47 h 269"/>
                  <a:gd name="T6" fmla="*/ 166 w 324"/>
                  <a:gd name="T7" fmla="*/ 93 h 269"/>
                  <a:gd name="T8" fmla="*/ 212 w 324"/>
                  <a:gd name="T9" fmla="*/ 156 h 269"/>
                  <a:gd name="T10" fmla="*/ 211 w 324"/>
                  <a:gd name="T11" fmla="*/ 235 h 269"/>
                  <a:gd name="T12" fmla="*/ 164 w 324"/>
                  <a:gd name="T13" fmla="*/ 234 h 269"/>
                  <a:gd name="T14" fmla="*/ 86 w 324"/>
                  <a:gd name="T15" fmla="*/ 187 h 269"/>
                  <a:gd name="T16" fmla="*/ 0 w 324"/>
                  <a:gd name="T17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4" h="269">
                    <a:moveTo>
                      <a:pt x="324" y="33"/>
                    </a:moveTo>
                    <a:lnTo>
                      <a:pt x="230" y="0"/>
                    </a:lnTo>
                    <a:lnTo>
                      <a:pt x="167" y="47"/>
                    </a:lnTo>
                    <a:lnTo>
                      <a:pt x="166" y="93"/>
                    </a:lnTo>
                    <a:lnTo>
                      <a:pt x="212" y="156"/>
                    </a:lnTo>
                    <a:lnTo>
                      <a:pt x="211" y="235"/>
                    </a:lnTo>
                    <a:lnTo>
                      <a:pt x="164" y="234"/>
                    </a:lnTo>
                    <a:lnTo>
                      <a:pt x="86" y="187"/>
                    </a:lnTo>
                    <a:lnTo>
                      <a:pt x="0" y="2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1" name="Freeform 1811">
                <a:extLst>
                  <a:ext uri="{FF2B5EF4-FFF2-40B4-BE49-F238E27FC236}">
                    <a16:creationId xmlns:a16="http://schemas.microsoft.com/office/drawing/2014/main" id="{28E6DECD-5A3B-4EE6-90D9-D4324AE2C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" y="3265"/>
                <a:ext cx="18" cy="13"/>
              </a:xfrm>
              <a:custGeom>
                <a:avLst/>
                <a:gdLst>
                  <a:gd name="T0" fmla="*/ 0 w 131"/>
                  <a:gd name="T1" fmla="*/ 0 h 90"/>
                  <a:gd name="T2" fmla="*/ 53 w 131"/>
                  <a:gd name="T3" fmla="*/ 58 h 90"/>
                  <a:gd name="T4" fmla="*/ 131 w 131"/>
                  <a:gd name="T5" fmla="*/ 59 h 90"/>
                  <a:gd name="T6" fmla="*/ 130 w 131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90">
                    <a:moveTo>
                      <a:pt x="0" y="0"/>
                    </a:moveTo>
                    <a:lnTo>
                      <a:pt x="53" y="58"/>
                    </a:lnTo>
                    <a:lnTo>
                      <a:pt x="131" y="59"/>
                    </a:lnTo>
                    <a:lnTo>
                      <a:pt x="130" y="9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2" name="Line 1812">
                <a:extLst>
                  <a:ext uri="{FF2B5EF4-FFF2-40B4-BE49-F238E27FC236}">
                    <a16:creationId xmlns:a16="http://schemas.microsoft.com/office/drawing/2014/main" id="{545BA370-4930-4102-BEAD-56554D947D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66" y="3143"/>
                <a:ext cx="24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7" name="Group 2014">
              <a:extLst>
                <a:ext uri="{FF2B5EF4-FFF2-40B4-BE49-F238E27FC236}">
                  <a16:creationId xmlns:a16="http://schemas.microsoft.com/office/drawing/2014/main" id="{73D06DF4-71BC-499B-B8E0-43EBE7741F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2" y="2286"/>
              <a:ext cx="1899" cy="1464"/>
              <a:chOff x="3392" y="2286"/>
              <a:chExt cx="1899" cy="1464"/>
            </a:xfrm>
          </p:grpSpPr>
          <p:sp>
            <p:nvSpPr>
              <p:cNvPr id="733" name="Freeform 1814">
                <a:extLst>
                  <a:ext uri="{FF2B5EF4-FFF2-40B4-BE49-F238E27FC236}">
                    <a16:creationId xmlns:a16="http://schemas.microsoft.com/office/drawing/2014/main" id="{C9ECF3B0-27E0-43E6-B6F0-0981D5BF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6" y="3135"/>
                <a:ext cx="117" cy="28"/>
              </a:xfrm>
              <a:custGeom>
                <a:avLst/>
                <a:gdLst>
                  <a:gd name="T0" fmla="*/ 816 w 816"/>
                  <a:gd name="T1" fmla="*/ 29 h 200"/>
                  <a:gd name="T2" fmla="*/ 814 w 816"/>
                  <a:gd name="T3" fmla="*/ 175 h 200"/>
                  <a:gd name="T4" fmla="*/ 751 w 816"/>
                  <a:gd name="T5" fmla="*/ 190 h 200"/>
                  <a:gd name="T6" fmla="*/ 720 w 816"/>
                  <a:gd name="T7" fmla="*/ 174 h 200"/>
                  <a:gd name="T8" fmla="*/ 597 w 816"/>
                  <a:gd name="T9" fmla="*/ 0 h 200"/>
                  <a:gd name="T10" fmla="*/ 359 w 816"/>
                  <a:gd name="T11" fmla="*/ 200 h 200"/>
                  <a:gd name="T12" fmla="*/ 158 w 816"/>
                  <a:gd name="T13" fmla="*/ 56 h 200"/>
                  <a:gd name="T14" fmla="*/ 0 w 816"/>
                  <a:gd name="T15" fmla="*/ 5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6" h="200">
                    <a:moveTo>
                      <a:pt x="816" y="29"/>
                    </a:moveTo>
                    <a:lnTo>
                      <a:pt x="814" y="175"/>
                    </a:lnTo>
                    <a:lnTo>
                      <a:pt x="751" y="190"/>
                    </a:lnTo>
                    <a:lnTo>
                      <a:pt x="720" y="174"/>
                    </a:lnTo>
                    <a:lnTo>
                      <a:pt x="597" y="0"/>
                    </a:lnTo>
                    <a:lnTo>
                      <a:pt x="359" y="200"/>
                    </a:lnTo>
                    <a:lnTo>
                      <a:pt x="158" y="56"/>
                    </a:lnTo>
                    <a:lnTo>
                      <a:pt x="0" y="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4" name="Line 1815">
                <a:extLst>
                  <a:ext uri="{FF2B5EF4-FFF2-40B4-BE49-F238E27FC236}">
                    <a16:creationId xmlns:a16="http://schemas.microsoft.com/office/drawing/2014/main" id="{D3F6B0C6-DB8C-4C9B-9305-03695CAC14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03" y="3136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5" name="Line 1816">
                <a:extLst>
                  <a:ext uri="{FF2B5EF4-FFF2-40B4-BE49-F238E27FC236}">
                    <a16:creationId xmlns:a16="http://schemas.microsoft.com/office/drawing/2014/main" id="{1D3D2907-91EA-4AA5-92BC-32BCE36693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03" y="3136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6" name="Line 1817">
                <a:extLst>
                  <a:ext uri="{FF2B5EF4-FFF2-40B4-BE49-F238E27FC236}">
                    <a16:creationId xmlns:a16="http://schemas.microsoft.com/office/drawing/2014/main" id="{D00AC318-152A-4AF1-95AE-B86B4DA7E0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03" y="3137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7" name="Freeform 1818">
                <a:extLst>
                  <a:ext uri="{FF2B5EF4-FFF2-40B4-BE49-F238E27FC236}">
                    <a16:creationId xmlns:a16="http://schemas.microsoft.com/office/drawing/2014/main" id="{7A58C897-27C1-4064-9447-4B5C39EB9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5" y="3240"/>
                <a:ext cx="70" cy="81"/>
              </a:xfrm>
              <a:custGeom>
                <a:avLst/>
                <a:gdLst>
                  <a:gd name="T0" fmla="*/ 491 w 491"/>
                  <a:gd name="T1" fmla="*/ 73 h 569"/>
                  <a:gd name="T2" fmla="*/ 486 w 491"/>
                  <a:gd name="T3" fmla="*/ 85 h 569"/>
                  <a:gd name="T4" fmla="*/ 204 w 491"/>
                  <a:gd name="T5" fmla="*/ 81 h 569"/>
                  <a:gd name="T6" fmla="*/ 1 w 491"/>
                  <a:gd name="T7" fmla="*/ 0 h 569"/>
                  <a:gd name="T8" fmla="*/ 0 w 491"/>
                  <a:gd name="T9" fmla="*/ 78 h 569"/>
                  <a:gd name="T10" fmla="*/ 155 w 491"/>
                  <a:gd name="T11" fmla="*/ 268 h 569"/>
                  <a:gd name="T12" fmla="*/ 168 w 491"/>
                  <a:gd name="T13" fmla="*/ 409 h 569"/>
                  <a:gd name="T14" fmla="*/ 277 w 491"/>
                  <a:gd name="T15" fmla="*/ 490 h 569"/>
                  <a:gd name="T16" fmla="*/ 213 w 491"/>
                  <a:gd name="T17" fmla="*/ 567 h 569"/>
                  <a:gd name="T18" fmla="*/ 166 w 491"/>
                  <a:gd name="T19" fmla="*/ 569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1" h="569">
                    <a:moveTo>
                      <a:pt x="491" y="73"/>
                    </a:moveTo>
                    <a:lnTo>
                      <a:pt x="486" y="85"/>
                    </a:lnTo>
                    <a:lnTo>
                      <a:pt x="204" y="81"/>
                    </a:lnTo>
                    <a:lnTo>
                      <a:pt x="1" y="0"/>
                    </a:lnTo>
                    <a:lnTo>
                      <a:pt x="0" y="78"/>
                    </a:lnTo>
                    <a:lnTo>
                      <a:pt x="155" y="268"/>
                    </a:lnTo>
                    <a:lnTo>
                      <a:pt x="168" y="409"/>
                    </a:lnTo>
                    <a:lnTo>
                      <a:pt x="277" y="490"/>
                    </a:lnTo>
                    <a:lnTo>
                      <a:pt x="213" y="567"/>
                    </a:lnTo>
                    <a:lnTo>
                      <a:pt x="166" y="5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8" name="Freeform 1819">
                <a:extLst>
                  <a:ext uri="{FF2B5EF4-FFF2-40B4-BE49-F238E27FC236}">
                    <a16:creationId xmlns:a16="http://schemas.microsoft.com/office/drawing/2014/main" id="{3F0B97D5-2A7E-4B1B-853A-AE78B2F6F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9" y="3321"/>
                <a:ext cx="51" cy="33"/>
              </a:xfrm>
              <a:custGeom>
                <a:avLst/>
                <a:gdLst>
                  <a:gd name="T0" fmla="*/ 358 w 358"/>
                  <a:gd name="T1" fmla="*/ 124 h 233"/>
                  <a:gd name="T2" fmla="*/ 295 w 358"/>
                  <a:gd name="T3" fmla="*/ 233 h 233"/>
                  <a:gd name="T4" fmla="*/ 60 w 358"/>
                  <a:gd name="T5" fmla="*/ 199 h 233"/>
                  <a:gd name="T6" fmla="*/ 0 w 358"/>
                  <a:gd name="T7" fmla="*/ 13 h 233"/>
                  <a:gd name="T8" fmla="*/ 0 w 358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8" h="233">
                    <a:moveTo>
                      <a:pt x="358" y="124"/>
                    </a:moveTo>
                    <a:lnTo>
                      <a:pt x="295" y="233"/>
                    </a:lnTo>
                    <a:lnTo>
                      <a:pt x="60" y="199"/>
                    </a:lnTo>
                    <a:lnTo>
                      <a:pt x="0" y="1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9" name="Freeform 1820">
                <a:extLst>
                  <a:ext uri="{FF2B5EF4-FFF2-40B4-BE49-F238E27FC236}">
                    <a16:creationId xmlns:a16="http://schemas.microsoft.com/office/drawing/2014/main" id="{B3E9C407-814A-49E9-A1B3-69FD8C592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0" y="3400"/>
                <a:ext cx="27" cy="62"/>
              </a:xfrm>
              <a:custGeom>
                <a:avLst/>
                <a:gdLst>
                  <a:gd name="T0" fmla="*/ 132 w 194"/>
                  <a:gd name="T1" fmla="*/ 0 h 437"/>
                  <a:gd name="T2" fmla="*/ 194 w 194"/>
                  <a:gd name="T3" fmla="*/ 64 h 437"/>
                  <a:gd name="T4" fmla="*/ 192 w 194"/>
                  <a:gd name="T5" fmla="*/ 267 h 437"/>
                  <a:gd name="T6" fmla="*/ 18 w 194"/>
                  <a:gd name="T7" fmla="*/ 296 h 437"/>
                  <a:gd name="T8" fmla="*/ 0 w 194"/>
                  <a:gd name="T9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37">
                    <a:moveTo>
                      <a:pt x="132" y="0"/>
                    </a:moveTo>
                    <a:lnTo>
                      <a:pt x="194" y="64"/>
                    </a:lnTo>
                    <a:lnTo>
                      <a:pt x="192" y="267"/>
                    </a:lnTo>
                    <a:lnTo>
                      <a:pt x="18" y="296"/>
                    </a:lnTo>
                    <a:lnTo>
                      <a:pt x="0" y="4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0" name="Freeform 1821">
                <a:extLst>
                  <a:ext uri="{FF2B5EF4-FFF2-40B4-BE49-F238E27FC236}">
                    <a16:creationId xmlns:a16="http://schemas.microsoft.com/office/drawing/2014/main" id="{16C2A9E1-505E-4049-BC40-C71B1CAE0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9" y="3355"/>
                <a:ext cx="78" cy="53"/>
              </a:xfrm>
              <a:custGeom>
                <a:avLst/>
                <a:gdLst>
                  <a:gd name="T0" fmla="*/ 0 w 544"/>
                  <a:gd name="T1" fmla="*/ 0 h 368"/>
                  <a:gd name="T2" fmla="*/ 63 w 544"/>
                  <a:gd name="T3" fmla="*/ 16 h 368"/>
                  <a:gd name="T4" fmla="*/ 187 w 544"/>
                  <a:gd name="T5" fmla="*/ 175 h 368"/>
                  <a:gd name="T6" fmla="*/ 311 w 544"/>
                  <a:gd name="T7" fmla="*/ 208 h 368"/>
                  <a:gd name="T8" fmla="*/ 312 w 544"/>
                  <a:gd name="T9" fmla="*/ 130 h 368"/>
                  <a:gd name="T10" fmla="*/ 360 w 544"/>
                  <a:gd name="T11" fmla="*/ 99 h 368"/>
                  <a:gd name="T12" fmla="*/ 544 w 544"/>
                  <a:gd name="T13" fmla="*/ 368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4" h="368">
                    <a:moveTo>
                      <a:pt x="0" y="0"/>
                    </a:moveTo>
                    <a:lnTo>
                      <a:pt x="63" y="16"/>
                    </a:lnTo>
                    <a:lnTo>
                      <a:pt x="187" y="175"/>
                    </a:lnTo>
                    <a:lnTo>
                      <a:pt x="311" y="208"/>
                    </a:lnTo>
                    <a:lnTo>
                      <a:pt x="312" y="130"/>
                    </a:lnTo>
                    <a:lnTo>
                      <a:pt x="360" y="99"/>
                    </a:lnTo>
                    <a:lnTo>
                      <a:pt x="544" y="36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1" name="Line 1822">
                <a:extLst>
                  <a:ext uri="{FF2B5EF4-FFF2-40B4-BE49-F238E27FC236}">
                    <a16:creationId xmlns:a16="http://schemas.microsoft.com/office/drawing/2014/main" id="{27F490BD-301B-475A-B714-5BAF5FF9C4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8" y="3322"/>
                <a:ext cx="1" cy="3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2" name="Line 1823">
                <a:extLst>
                  <a:ext uri="{FF2B5EF4-FFF2-40B4-BE49-F238E27FC236}">
                    <a16:creationId xmlns:a16="http://schemas.microsoft.com/office/drawing/2014/main" id="{A09A1904-21FC-447C-B87C-807B4E8370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38" y="3321"/>
                <a:ext cx="3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3" name="Freeform 1824">
                <a:extLst>
                  <a:ext uri="{FF2B5EF4-FFF2-40B4-BE49-F238E27FC236}">
                    <a16:creationId xmlns:a16="http://schemas.microsoft.com/office/drawing/2014/main" id="{F13F20BB-41AD-440A-8648-7D52D74C9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2" y="3311"/>
                <a:ext cx="47" cy="14"/>
              </a:xfrm>
              <a:custGeom>
                <a:avLst/>
                <a:gdLst>
                  <a:gd name="T0" fmla="*/ 327 w 327"/>
                  <a:gd name="T1" fmla="*/ 98 h 98"/>
                  <a:gd name="T2" fmla="*/ 219 w 327"/>
                  <a:gd name="T3" fmla="*/ 19 h 98"/>
                  <a:gd name="T4" fmla="*/ 0 w 327"/>
                  <a:gd name="T5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7" h="98">
                    <a:moveTo>
                      <a:pt x="327" y="98"/>
                    </a:moveTo>
                    <a:lnTo>
                      <a:pt x="219" y="1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4" name="Freeform 1825">
                <a:extLst>
                  <a:ext uri="{FF2B5EF4-FFF2-40B4-BE49-F238E27FC236}">
                    <a16:creationId xmlns:a16="http://schemas.microsoft.com/office/drawing/2014/main" id="{55737710-1CF1-40E4-BE7A-6E35851EF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2" y="3278"/>
                <a:ext cx="25" cy="33"/>
              </a:xfrm>
              <a:custGeom>
                <a:avLst/>
                <a:gdLst>
                  <a:gd name="T0" fmla="*/ 175 w 175"/>
                  <a:gd name="T1" fmla="*/ 0 h 233"/>
                  <a:gd name="T2" fmla="*/ 174 w 175"/>
                  <a:gd name="T3" fmla="*/ 78 h 233"/>
                  <a:gd name="T4" fmla="*/ 0 w 175"/>
                  <a:gd name="T5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" h="233">
                    <a:moveTo>
                      <a:pt x="175" y="0"/>
                    </a:moveTo>
                    <a:lnTo>
                      <a:pt x="174" y="78"/>
                    </a:lnTo>
                    <a:lnTo>
                      <a:pt x="0" y="23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5" name="Line 1826">
                <a:extLst>
                  <a:ext uri="{FF2B5EF4-FFF2-40B4-BE49-F238E27FC236}">
                    <a16:creationId xmlns:a16="http://schemas.microsoft.com/office/drawing/2014/main" id="{B667890E-D06F-4755-92FA-587A0251D1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79" y="3311"/>
                <a:ext cx="13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6" name="Freeform 1827">
                <a:extLst>
                  <a:ext uri="{FF2B5EF4-FFF2-40B4-BE49-F238E27FC236}">
                    <a16:creationId xmlns:a16="http://schemas.microsoft.com/office/drawing/2014/main" id="{F9F36F16-FD94-4995-999E-E05C28E0C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" y="3320"/>
                <a:ext cx="88" cy="99"/>
              </a:xfrm>
              <a:custGeom>
                <a:avLst/>
                <a:gdLst>
                  <a:gd name="T0" fmla="*/ 596 w 618"/>
                  <a:gd name="T1" fmla="*/ 685 h 695"/>
                  <a:gd name="T2" fmla="*/ 618 w 618"/>
                  <a:gd name="T3" fmla="*/ 649 h 695"/>
                  <a:gd name="T4" fmla="*/ 604 w 618"/>
                  <a:gd name="T5" fmla="*/ 539 h 695"/>
                  <a:gd name="T6" fmla="*/ 573 w 618"/>
                  <a:gd name="T7" fmla="*/ 523 h 695"/>
                  <a:gd name="T8" fmla="*/ 554 w 618"/>
                  <a:gd name="T9" fmla="*/ 695 h 695"/>
                  <a:gd name="T10" fmla="*/ 508 w 618"/>
                  <a:gd name="T11" fmla="*/ 678 h 695"/>
                  <a:gd name="T12" fmla="*/ 288 w 618"/>
                  <a:gd name="T13" fmla="*/ 644 h 695"/>
                  <a:gd name="T14" fmla="*/ 226 w 618"/>
                  <a:gd name="T15" fmla="*/ 659 h 695"/>
                  <a:gd name="T16" fmla="*/ 132 w 618"/>
                  <a:gd name="T17" fmla="*/ 611 h 695"/>
                  <a:gd name="T18" fmla="*/ 117 w 618"/>
                  <a:gd name="T19" fmla="*/ 547 h 695"/>
                  <a:gd name="T20" fmla="*/ 149 w 618"/>
                  <a:gd name="T21" fmla="*/ 501 h 695"/>
                  <a:gd name="T22" fmla="*/ 167 w 618"/>
                  <a:gd name="T23" fmla="*/ 423 h 695"/>
                  <a:gd name="T24" fmla="*/ 168 w 618"/>
                  <a:gd name="T25" fmla="*/ 328 h 695"/>
                  <a:gd name="T26" fmla="*/ 90 w 618"/>
                  <a:gd name="T27" fmla="*/ 265 h 695"/>
                  <a:gd name="T28" fmla="*/ 107 w 618"/>
                  <a:gd name="T29" fmla="*/ 186 h 695"/>
                  <a:gd name="T30" fmla="*/ 0 w 618"/>
                  <a:gd name="T3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8" h="695">
                    <a:moveTo>
                      <a:pt x="596" y="685"/>
                    </a:moveTo>
                    <a:lnTo>
                      <a:pt x="618" y="649"/>
                    </a:lnTo>
                    <a:lnTo>
                      <a:pt x="604" y="539"/>
                    </a:lnTo>
                    <a:lnTo>
                      <a:pt x="573" y="523"/>
                    </a:lnTo>
                    <a:lnTo>
                      <a:pt x="554" y="695"/>
                    </a:lnTo>
                    <a:lnTo>
                      <a:pt x="508" y="678"/>
                    </a:lnTo>
                    <a:lnTo>
                      <a:pt x="288" y="644"/>
                    </a:lnTo>
                    <a:lnTo>
                      <a:pt x="226" y="659"/>
                    </a:lnTo>
                    <a:lnTo>
                      <a:pt x="132" y="611"/>
                    </a:lnTo>
                    <a:lnTo>
                      <a:pt x="117" y="547"/>
                    </a:lnTo>
                    <a:lnTo>
                      <a:pt x="149" y="501"/>
                    </a:lnTo>
                    <a:lnTo>
                      <a:pt x="167" y="423"/>
                    </a:lnTo>
                    <a:lnTo>
                      <a:pt x="168" y="328"/>
                    </a:lnTo>
                    <a:lnTo>
                      <a:pt x="90" y="265"/>
                    </a:lnTo>
                    <a:lnTo>
                      <a:pt x="107" y="18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7" name="Freeform 1828">
                <a:extLst>
                  <a:ext uri="{FF2B5EF4-FFF2-40B4-BE49-F238E27FC236}">
                    <a16:creationId xmlns:a16="http://schemas.microsoft.com/office/drawing/2014/main" id="{A49EDAF7-755E-4287-9E27-1B2DF7469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0" y="3323"/>
                <a:ext cx="52" cy="20"/>
              </a:xfrm>
              <a:custGeom>
                <a:avLst/>
                <a:gdLst>
                  <a:gd name="T0" fmla="*/ 362 w 362"/>
                  <a:gd name="T1" fmla="*/ 0 h 142"/>
                  <a:gd name="T2" fmla="*/ 283 w 362"/>
                  <a:gd name="T3" fmla="*/ 38 h 142"/>
                  <a:gd name="T4" fmla="*/ 190 w 362"/>
                  <a:gd name="T5" fmla="*/ 20 h 142"/>
                  <a:gd name="T6" fmla="*/ 156 w 362"/>
                  <a:gd name="T7" fmla="*/ 142 h 142"/>
                  <a:gd name="T8" fmla="*/ 0 w 362"/>
                  <a:gd name="T9" fmla="*/ 10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142">
                    <a:moveTo>
                      <a:pt x="362" y="0"/>
                    </a:moveTo>
                    <a:lnTo>
                      <a:pt x="283" y="38"/>
                    </a:lnTo>
                    <a:lnTo>
                      <a:pt x="190" y="20"/>
                    </a:lnTo>
                    <a:lnTo>
                      <a:pt x="156" y="142"/>
                    </a:lnTo>
                    <a:lnTo>
                      <a:pt x="0" y="1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8" name="Line 1829">
                <a:extLst>
                  <a:ext uri="{FF2B5EF4-FFF2-40B4-BE49-F238E27FC236}">
                    <a16:creationId xmlns:a16="http://schemas.microsoft.com/office/drawing/2014/main" id="{8E16A9AE-7F13-4B2D-8E9D-987D2922BB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72" y="332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9" name="Line 1830">
                <a:extLst>
                  <a:ext uri="{FF2B5EF4-FFF2-40B4-BE49-F238E27FC236}">
                    <a16:creationId xmlns:a16="http://schemas.microsoft.com/office/drawing/2014/main" id="{8B24AA04-A329-4986-99F3-2B4BE8041B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2" y="332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0" name="Line 1831">
                <a:extLst>
                  <a:ext uri="{FF2B5EF4-FFF2-40B4-BE49-F238E27FC236}">
                    <a16:creationId xmlns:a16="http://schemas.microsoft.com/office/drawing/2014/main" id="{DA76B1AC-DBA8-4AA7-B9B7-CA8F37D1CF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72" y="332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1" name="Line 1832">
                <a:extLst>
                  <a:ext uri="{FF2B5EF4-FFF2-40B4-BE49-F238E27FC236}">
                    <a16:creationId xmlns:a16="http://schemas.microsoft.com/office/drawing/2014/main" id="{9617848A-A537-4D96-BA8B-0C5B78CE88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72" y="332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2" name="Freeform 1833">
                <a:extLst>
                  <a:ext uri="{FF2B5EF4-FFF2-40B4-BE49-F238E27FC236}">
                    <a16:creationId xmlns:a16="http://schemas.microsoft.com/office/drawing/2014/main" id="{B7EB2679-70D1-420D-A543-777733D62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" y="3323"/>
                <a:ext cx="55" cy="85"/>
              </a:xfrm>
              <a:custGeom>
                <a:avLst/>
                <a:gdLst>
                  <a:gd name="T0" fmla="*/ 0 w 384"/>
                  <a:gd name="T1" fmla="*/ 594 h 597"/>
                  <a:gd name="T2" fmla="*/ 48 w 384"/>
                  <a:gd name="T3" fmla="*/ 547 h 597"/>
                  <a:gd name="T4" fmla="*/ 156 w 384"/>
                  <a:gd name="T5" fmla="*/ 597 h 597"/>
                  <a:gd name="T6" fmla="*/ 348 w 384"/>
                  <a:gd name="T7" fmla="*/ 364 h 597"/>
                  <a:gd name="T8" fmla="*/ 384 w 384"/>
                  <a:gd name="T9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4" h="597">
                    <a:moveTo>
                      <a:pt x="0" y="594"/>
                    </a:moveTo>
                    <a:lnTo>
                      <a:pt x="48" y="547"/>
                    </a:lnTo>
                    <a:lnTo>
                      <a:pt x="156" y="597"/>
                    </a:lnTo>
                    <a:lnTo>
                      <a:pt x="348" y="364"/>
                    </a:lnTo>
                    <a:lnTo>
                      <a:pt x="38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3" name="Line 1834">
                <a:extLst>
                  <a:ext uri="{FF2B5EF4-FFF2-40B4-BE49-F238E27FC236}">
                    <a16:creationId xmlns:a16="http://schemas.microsoft.com/office/drawing/2014/main" id="{A64A1AB3-DBA1-4057-AB76-A185F1A71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72" y="3320"/>
                <a:ext cx="7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4" name="Freeform 1835">
                <a:extLst>
                  <a:ext uri="{FF2B5EF4-FFF2-40B4-BE49-F238E27FC236}">
                    <a16:creationId xmlns:a16="http://schemas.microsoft.com/office/drawing/2014/main" id="{E8F54184-B5B3-470B-A429-D945D042D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7" y="3278"/>
                <a:ext cx="18" cy="16"/>
              </a:xfrm>
              <a:custGeom>
                <a:avLst/>
                <a:gdLst>
                  <a:gd name="T0" fmla="*/ 0 w 124"/>
                  <a:gd name="T1" fmla="*/ 0 h 112"/>
                  <a:gd name="T2" fmla="*/ 110 w 124"/>
                  <a:gd name="T3" fmla="*/ 17 h 112"/>
                  <a:gd name="T4" fmla="*/ 124 w 124"/>
                  <a:gd name="T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4" h="112">
                    <a:moveTo>
                      <a:pt x="0" y="0"/>
                    </a:moveTo>
                    <a:lnTo>
                      <a:pt x="110" y="17"/>
                    </a:lnTo>
                    <a:lnTo>
                      <a:pt x="124" y="1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5" name="Line 1836">
                <a:extLst>
                  <a:ext uri="{FF2B5EF4-FFF2-40B4-BE49-F238E27FC236}">
                    <a16:creationId xmlns:a16="http://schemas.microsoft.com/office/drawing/2014/main" id="{D67B1F0B-F8B4-4B81-8C9C-8832AD3B17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03" y="3137"/>
                <a:ext cx="62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6" name="Line 1837">
                <a:extLst>
                  <a:ext uri="{FF2B5EF4-FFF2-40B4-BE49-F238E27FC236}">
                    <a16:creationId xmlns:a16="http://schemas.microsoft.com/office/drawing/2014/main" id="{99FAE6A1-3449-4F0B-A25B-FBF489B1B1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8" y="3206"/>
                <a:ext cx="1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7" name="Line 1838">
                <a:extLst>
                  <a:ext uri="{FF2B5EF4-FFF2-40B4-BE49-F238E27FC236}">
                    <a16:creationId xmlns:a16="http://schemas.microsoft.com/office/drawing/2014/main" id="{73BAABE2-3732-4A57-9BAA-745E4EF3F6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88" y="3206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8" name="Line 1839">
                <a:extLst>
                  <a:ext uri="{FF2B5EF4-FFF2-40B4-BE49-F238E27FC236}">
                    <a16:creationId xmlns:a16="http://schemas.microsoft.com/office/drawing/2014/main" id="{2CD42DF4-41AE-4E50-BD24-2C17D6674C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9" y="3206"/>
                <a:ext cx="0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9" name="Freeform 1840">
                <a:extLst>
                  <a:ext uri="{FF2B5EF4-FFF2-40B4-BE49-F238E27FC236}">
                    <a16:creationId xmlns:a16="http://schemas.microsoft.com/office/drawing/2014/main" id="{7786B338-B8E9-41A9-9A50-B05F73C63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1" y="3220"/>
                <a:ext cx="80" cy="160"/>
              </a:xfrm>
              <a:custGeom>
                <a:avLst/>
                <a:gdLst>
                  <a:gd name="T0" fmla="*/ 564 w 564"/>
                  <a:gd name="T1" fmla="*/ 1118 h 1118"/>
                  <a:gd name="T2" fmla="*/ 271 w 564"/>
                  <a:gd name="T3" fmla="*/ 832 h 1118"/>
                  <a:gd name="T4" fmla="*/ 98 w 564"/>
                  <a:gd name="T5" fmla="*/ 860 h 1118"/>
                  <a:gd name="T6" fmla="*/ 211 w 564"/>
                  <a:gd name="T7" fmla="*/ 646 h 1118"/>
                  <a:gd name="T8" fmla="*/ 72 w 564"/>
                  <a:gd name="T9" fmla="*/ 503 h 1118"/>
                  <a:gd name="T10" fmla="*/ 153 w 564"/>
                  <a:gd name="T11" fmla="*/ 300 h 1118"/>
                  <a:gd name="T12" fmla="*/ 0 w 564"/>
                  <a:gd name="T13" fmla="*/ 0 h 1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4" h="1118">
                    <a:moveTo>
                      <a:pt x="564" y="1118"/>
                    </a:moveTo>
                    <a:lnTo>
                      <a:pt x="271" y="832"/>
                    </a:lnTo>
                    <a:lnTo>
                      <a:pt x="98" y="860"/>
                    </a:lnTo>
                    <a:lnTo>
                      <a:pt x="211" y="646"/>
                    </a:lnTo>
                    <a:lnTo>
                      <a:pt x="72" y="503"/>
                    </a:lnTo>
                    <a:lnTo>
                      <a:pt x="153" y="30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0" name="Freeform 1841">
                <a:extLst>
                  <a:ext uri="{FF2B5EF4-FFF2-40B4-BE49-F238E27FC236}">
                    <a16:creationId xmlns:a16="http://schemas.microsoft.com/office/drawing/2014/main" id="{29BBAB78-7760-484F-9F35-E361FDCCA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" y="3201"/>
                <a:ext cx="144" cy="30"/>
              </a:xfrm>
              <a:custGeom>
                <a:avLst/>
                <a:gdLst>
                  <a:gd name="T0" fmla="*/ 1005 w 1005"/>
                  <a:gd name="T1" fmla="*/ 35 h 209"/>
                  <a:gd name="T2" fmla="*/ 895 w 1005"/>
                  <a:gd name="T3" fmla="*/ 49 h 209"/>
                  <a:gd name="T4" fmla="*/ 770 w 1005"/>
                  <a:gd name="T5" fmla="*/ 0 h 209"/>
                  <a:gd name="T6" fmla="*/ 613 w 1005"/>
                  <a:gd name="T7" fmla="*/ 14 h 209"/>
                  <a:gd name="T8" fmla="*/ 329 w 1005"/>
                  <a:gd name="T9" fmla="*/ 135 h 209"/>
                  <a:gd name="T10" fmla="*/ 329 w 1005"/>
                  <a:gd name="T11" fmla="*/ 197 h 209"/>
                  <a:gd name="T12" fmla="*/ 125 w 1005"/>
                  <a:gd name="T13" fmla="*/ 195 h 209"/>
                  <a:gd name="T14" fmla="*/ 95 w 1005"/>
                  <a:gd name="T15" fmla="*/ 70 h 209"/>
                  <a:gd name="T16" fmla="*/ 64 w 1005"/>
                  <a:gd name="T17" fmla="*/ 85 h 209"/>
                  <a:gd name="T18" fmla="*/ 63 w 1005"/>
                  <a:gd name="T19" fmla="*/ 131 h 209"/>
                  <a:gd name="T20" fmla="*/ 0 w 1005"/>
                  <a:gd name="T21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5" h="209">
                    <a:moveTo>
                      <a:pt x="1005" y="35"/>
                    </a:moveTo>
                    <a:lnTo>
                      <a:pt x="895" y="49"/>
                    </a:lnTo>
                    <a:lnTo>
                      <a:pt x="770" y="0"/>
                    </a:lnTo>
                    <a:lnTo>
                      <a:pt x="613" y="14"/>
                    </a:lnTo>
                    <a:lnTo>
                      <a:pt x="329" y="135"/>
                    </a:lnTo>
                    <a:lnTo>
                      <a:pt x="329" y="197"/>
                    </a:lnTo>
                    <a:lnTo>
                      <a:pt x="125" y="195"/>
                    </a:lnTo>
                    <a:lnTo>
                      <a:pt x="95" y="70"/>
                    </a:lnTo>
                    <a:lnTo>
                      <a:pt x="64" y="85"/>
                    </a:lnTo>
                    <a:lnTo>
                      <a:pt x="63" y="131"/>
                    </a:lnTo>
                    <a:lnTo>
                      <a:pt x="0" y="20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1" name="Line 1842">
                <a:extLst>
                  <a:ext uri="{FF2B5EF4-FFF2-40B4-BE49-F238E27FC236}">
                    <a16:creationId xmlns:a16="http://schemas.microsoft.com/office/drawing/2014/main" id="{38BC45E9-7E2A-4954-B593-AC3B8F8BB3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89" y="3207"/>
                <a:ext cx="22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2" name="Line 1843">
                <a:extLst>
                  <a:ext uri="{FF2B5EF4-FFF2-40B4-BE49-F238E27FC236}">
                    <a16:creationId xmlns:a16="http://schemas.microsoft.com/office/drawing/2014/main" id="{4E48509B-7775-4F3B-8108-F4EA219C08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1" y="3187"/>
                <a:ext cx="54" cy="3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3" name="Freeform 1844">
                <a:extLst>
                  <a:ext uri="{FF2B5EF4-FFF2-40B4-BE49-F238E27FC236}">
                    <a16:creationId xmlns:a16="http://schemas.microsoft.com/office/drawing/2014/main" id="{E0A188CA-8527-4F2E-89F1-08A821888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" y="3231"/>
                <a:ext cx="91" cy="63"/>
              </a:xfrm>
              <a:custGeom>
                <a:avLst/>
                <a:gdLst>
                  <a:gd name="T0" fmla="*/ 0 w 637"/>
                  <a:gd name="T1" fmla="*/ 0 h 442"/>
                  <a:gd name="T2" fmla="*/ 60 w 637"/>
                  <a:gd name="T3" fmla="*/ 142 h 442"/>
                  <a:gd name="T4" fmla="*/ 186 w 637"/>
                  <a:gd name="T5" fmla="*/ 96 h 442"/>
                  <a:gd name="T6" fmla="*/ 247 w 637"/>
                  <a:gd name="T7" fmla="*/ 223 h 442"/>
                  <a:gd name="T8" fmla="*/ 279 w 637"/>
                  <a:gd name="T9" fmla="*/ 208 h 442"/>
                  <a:gd name="T10" fmla="*/ 435 w 637"/>
                  <a:gd name="T11" fmla="*/ 225 h 442"/>
                  <a:gd name="T12" fmla="*/ 497 w 637"/>
                  <a:gd name="T13" fmla="*/ 226 h 442"/>
                  <a:gd name="T14" fmla="*/ 637 w 637"/>
                  <a:gd name="T15" fmla="*/ 338 h 442"/>
                  <a:gd name="T16" fmla="*/ 573 w 637"/>
                  <a:gd name="T17" fmla="*/ 432 h 442"/>
                  <a:gd name="T18" fmla="*/ 513 w 637"/>
                  <a:gd name="T19" fmla="*/ 44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7" h="442">
                    <a:moveTo>
                      <a:pt x="0" y="0"/>
                    </a:moveTo>
                    <a:lnTo>
                      <a:pt x="60" y="142"/>
                    </a:lnTo>
                    <a:lnTo>
                      <a:pt x="186" y="96"/>
                    </a:lnTo>
                    <a:lnTo>
                      <a:pt x="247" y="223"/>
                    </a:lnTo>
                    <a:lnTo>
                      <a:pt x="279" y="208"/>
                    </a:lnTo>
                    <a:lnTo>
                      <a:pt x="435" y="225"/>
                    </a:lnTo>
                    <a:lnTo>
                      <a:pt x="497" y="226"/>
                    </a:lnTo>
                    <a:lnTo>
                      <a:pt x="637" y="338"/>
                    </a:lnTo>
                    <a:lnTo>
                      <a:pt x="573" y="432"/>
                    </a:lnTo>
                    <a:lnTo>
                      <a:pt x="513" y="44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4" name="Freeform 1845">
                <a:extLst>
                  <a:ext uri="{FF2B5EF4-FFF2-40B4-BE49-F238E27FC236}">
                    <a16:creationId xmlns:a16="http://schemas.microsoft.com/office/drawing/2014/main" id="{556A7B73-97AF-4C1C-8DD5-A25BE0613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" y="3287"/>
                <a:ext cx="83" cy="7"/>
              </a:xfrm>
              <a:custGeom>
                <a:avLst/>
                <a:gdLst>
                  <a:gd name="T0" fmla="*/ 583 w 583"/>
                  <a:gd name="T1" fmla="*/ 49 h 49"/>
                  <a:gd name="T2" fmla="*/ 439 w 583"/>
                  <a:gd name="T3" fmla="*/ 4 h 49"/>
                  <a:gd name="T4" fmla="*/ 267 w 583"/>
                  <a:gd name="T5" fmla="*/ 49 h 49"/>
                  <a:gd name="T6" fmla="*/ 190 w 583"/>
                  <a:gd name="T7" fmla="*/ 0 h 49"/>
                  <a:gd name="T8" fmla="*/ 16 w 583"/>
                  <a:gd name="T9" fmla="*/ 45 h 49"/>
                  <a:gd name="T10" fmla="*/ 0 w 583"/>
                  <a:gd name="T11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3" h="49">
                    <a:moveTo>
                      <a:pt x="583" y="49"/>
                    </a:moveTo>
                    <a:lnTo>
                      <a:pt x="439" y="4"/>
                    </a:lnTo>
                    <a:lnTo>
                      <a:pt x="267" y="49"/>
                    </a:lnTo>
                    <a:lnTo>
                      <a:pt x="190" y="0"/>
                    </a:lnTo>
                    <a:lnTo>
                      <a:pt x="16" y="45"/>
                    </a:lnTo>
                    <a:lnTo>
                      <a:pt x="0" y="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5" name="Freeform 1846">
                <a:extLst>
                  <a:ext uri="{FF2B5EF4-FFF2-40B4-BE49-F238E27FC236}">
                    <a16:creationId xmlns:a16="http://schemas.microsoft.com/office/drawing/2014/main" id="{06900BDD-F37C-475C-84EF-877EDDB5C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8" y="3294"/>
                <a:ext cx="93" cy="53"/>
              </a:xfrm>
              <a:custGeom>
                <a:avLst/>
                <a:gdLst>
                  <a:gd name="T0" fmla="*/ 0 w 650"/>
                  <a:gd name="T1" fmla="*/ 0 h 370"/>
                  <a:gd name="T2" fmla="*/ 13 w 650"/>
                  <a:gd name="T3" fmla="*/ 4 h 370"/>
                  <a:gd name="T4" fmla="*/ 26 w 650"/>
                  <a:gd name="T5" fmla="*/ 240 h 370"/>
                  <a:gd name="T6" fmla="*/ 197 w 650"/>
                  <a:gd name="T7" fmla="*/ 302 h 370"/>
                  <a:gd name="T8" fmla="*/ 308 w 650"/>
                  <a:gd name="T9" fmla="*/ 212 h 370"/>
                  <a:gd name="T10" fmla="*/ 650 w 650"/>
                  <a:gd name="T11" fmla="*/ 355 h 370"/>
                  <a:gd name="T12" fmla="*/ 649 w 650"/>
                  <a:gd name="T13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370">
                    <a:moveTo>
                      <a:pt x="0" y="0"/>
                    </a:moveTo>
                    <a:lnTo>
                      <a:pt x="13" y="4"/>
                    </a:lnTo>
                    <a:lnTo>
                      <a:pt x="26" y="240"/>
                    </a:lnTo>
                    <a:lnTo>
                      <a:pt x="197" y="302"/>
                    </a:lnTo>
                    <a:lnTo>
                      <a:pt x="308" y="212"/>
                    </a:lnTo>
                    <a:lnTo>
                      <a:pt x="650" y="355"/>
                    </a:lnTo>
                    <a:lnTo>
                      <a:pt x="649" y="3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6" name="Freeform 1847">
                <a:extLst>
                  <a:ext uri="{FF2B5EF4-FFF2-40B4-BE49-F238E27FC236}">
                    <a16:creationId xmlns:a16="http://schemas.microsoft.com/office/drawing/2014/main" id="{C6E14A9B-14A1-4EBB-9EBC-F8A7D33AA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" y="3294"/>
                <a:ext cx="11" cy="31"/>
              </a:xfrm>
              <a:custGeom>
                <a:avLst/>
                <a:gdLst>
                  <a:gd name="T0" fmla="*/ 0 w 77"/>
                  <a:gd name="T1" fmla="*/ 0 h 219"/>
                  <a:gd name="T2" fmla="*/ 15 w 77"/>
                  <a:gd name="T3" fmla="*/ 62 h 219"/>
                  <a:gd name="T4" fmla="*/ 77 w 77"/>
                  <a:gd name="T5" fmla="*/ 111 h 219"/>
                  <a:gd name="T6" fmla="*/ 29 w 77"/>
                  <a:gd name="T7" fmla="*/ 218 h 219"/>
                  <a:gd name="T8" fmla="*/ 28 w 77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19">
                    <a:moveTo>
                      <a:pt x="0" y="0"/>
                    </a:moveTo>
                    <a:lnTo>
                      <a:pt x="15" y="62"/>
                    </a:lnTo>
                    <a:lnTo>
                      <a:pt x="77" y="111"/>
                    </a:lnTo>
                    <a:lnTo>
                      <a:pt x="29" y="218"/>
                    </a:lnTo>
                    <a:lnTo>
                      <a:pt x="28" y="2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7" name="Freeform 1848">
                <a:extLst>
                  <a:ext uri="{FF2B5EF4-FFF2-40B4-BE49-F238E27FC236}">
                    <a16:creationId xmlns:a16="http://schemas.microsoft.com/office/drawing/2014/main" id="{165EF0C7-6EEA-4998-ADA7-0D8244B73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9" y="3325"/>
                <a:ext cx="158" cy="76"/>
              </a:xfrm>
              <a:custGeom>
                <a:avLst/>
                <a:gdLst>
                  <a:gd name="T0" fmla="*/ 0 w 1107"/>
                  <a:gd name="T1" fmla="*/ 0 h 530"/>
                  <a:gd name="T2" fmla="*/ 621 w 1107"/>
                  <a:gd name="T3" fmla="*/ 446 h 530"/>
                  <a:gd name="T4" fmla="*/ 779 w 1107"/>
                  <a:gd name="T5" fmla="*/ 353 h 530"/>
                  <a:gd name="T6" fmla="*/ 1107 w 1107"/>
                  <a:gd name="T7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7" h="530">
                    <a:moveTo>
                      <a:pt x="0" y="0"/>
                    </a:moveTo>
                    <a:lnTo>
                      <a:pt x="621" y="446"/>
                    </a:lnTo>
                    <a:lnTo>
                      <a:pt x="779" y="353"/>
                    </a:lnTo>
                    <a:lnTo>
                      <a:pt x="1107" y="5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8" name="Freeform 1849">
                <a:extLst>
                  <a:ext uri="{FF2B5EF4-FFF2-40B4-BE49-F238E27FC236}">
                    <a16:creationId xmlns:a16="http://schemas.microsoft.com/office/drawing/2014/main" id="{A5AC15EE-C997-4202-9BB6-9BE0E740B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4" y="3409"/>
                <a:ext cx="83" cy="38"/>
              </a:xfrm>
              <a:custGeom>
                <a:avLst/>
                <a:gdLst>
                  <a:gd name="T0" fmla="*/ 583 w 583"/>
                  <a:gd name="T1" fmla="*/ 270 h 270"/>
                  <a:gd name="T2" fmla="*/ 583 w 583"/>
                  <a:gd name="T3" fmla="*/ 222 h 270"/>
                  <a:gd name="T4" fmla="*/ 568 w 583"/>
                  <a:gd name="T5" fmla="*/ 222 h 270"/>
                  <a:gd name="T6" fmla="*/ 506 w 583"/>
                  <a:gd name="T7" fmla="*/ 111 h 270"/>
                  <a:gd name="T8" fmla="*/ 443 w 583"/>
                  <a:gd name="T9" fmla="*/ 143 h 270"/>
                  <a:gd name="T10" fmla="*/ 445 w 583"/>
                  <a:gd name="T11" fmla="*/ 64 h 270"/>
                  <a:gd name="T12" fmla="*/ 367 w 583"/>
                  <a:gd name="T13" fmla="*/ 0 h 270"/>
                  <a:gd name="T14" fmla="*/ 210 w 583"/>
                  <a:gd name="T15" fmla="*/ 14 h 270"/>
                  <a:gd name="T16" fmla="*/ 52 w 583"/>
                  <a:gd name="T17" fmla="*/ 121 h 270"/>
                  <a:gd name="T18" fmla="*/ 0 w 583"/>
                  <a:gd name="T19" fmla="*/ 63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3" h="270">
                    <a:moveTo>
                      <a:pt x="583" y="270"/>
                    </a:moveTo>
                    <a:lnTo>
                      <a:pt x="583" y="222"/>
                    </a:lnTo>
                    <a:lnTo>
                      <a:pt x="568" y="222"/>
                    </a:lnTo>
                    <a:lnTo>
                      <a:pt x="506" y="111"/>
                    </a:lnTo>
                    <a:lnTo>
                      <a:pt x="443" y="143"/>
                    </a:lnTo>
                    <a:lnTo>
                      <a:pt x="445" y="64"/>
                    </a:lnTo>
                    <a:lnTo>
                      <a:pt x="367" y="0"/>
                    </a:lnTo>
                    <a:lnTo>
                      <a:pt x="210" y="14"/>
                    </a:lnTo>
                    <a:lnTo>
                      <a:pt x="52" y="121"/>
                    </a:lnTo>
                    <a:lnTo>
                      <a:pt x="0" y="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9" name="Freeform 1850">
                <a:extLst>
                  <a:ext uri="{FF2B5EF4-FFF2-40B4-BE49-F238E27FC236}">
                    <a16:creationId xmlns:a16="http://schemas.microsoft.com/office/drawing/2014/main" id="{1CE229F2-C104-4875-9A24-89F77FB9E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" y="3347"/>
                <a:ext cx="1" cy="13"/>
              </a:xfrm>
              <a:custGeom>
                <a:avLst/>
                <a:gdLst>
                  <a:gd name="T0" fmla="*/ 0 w 9"/>
                  <a:gd name="T1" fmla="*/ 87 h 87"/>
                  <a:gd name="T2" fmla="*/ 9 w 9"/>
                  <a:gd name="T3" fmla="*/ 0 h 87"/>
                  <a:gd name="T4" fmla="*/ 8 w 9"/>
                  <a:gd name="T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87">
                    <a:moveTo>
                      <a:pt x="0" y="87"/>
                    </a:moveTo>
                    <a:lnTo>
                      <a:pt x="9" y="0"/>
                    </a:lnTo>
                    <a:lnTo>
                      <a:pt x="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0" name="Freeform 1851">
                <a:extLst>
                  <a:ext uri="{FF2B5EF4-FFF2-40B4-BE49-F238E27FC236}">
                    <a16:creationId xmlns:a16="http://schemas.microsoft.com/office/drawing/2014/main" id="{52F89E0D-4F1C-4096-90DC-53FDE6C58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7" y="3401"/>
                <a:ext cx="11" cy="4"/>
              </a:xfrm>
              <a:custGeom>
                <a:avLst/>
                <a:gdLst>
                  <a:gd name="T0" fmla="*/ 77 w 77"/>
                  <a:gd name="T1" fmla="*/ 20 h 32"/>
                  <a:gd name="T2" fmla="*/ 77 w 77"/>
                  <a:gd name="T3" fmla="*/ 32 h 32"/>
                  <a:gd name="T4" fmla="*/ 30 w 77"/>
                  <a:gd name="T5" fmla="*/ 16 h 32"/>
                  <a:gd name="T6" fmla="*/ 0 w 77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32">
                    <a:moveTo>
                      <a:pt x="77" y="20"/>
                    </a:moveTo>
                    <a:lnTo>
                      <a:pt x="77" y="32"/>
                    </a:lnTo>
                    <a:lnTo>
                      <a:pt x="30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1" name="Freeform 1852">
                <a:extLst>
                  <a:ext uri="{FF2B5EF4-FFF2-40B4-BE49-F238E27FC236}">
                    <a16:creationId xmlns:a16="http://schemas.microsoft.com/office/drawing/2014/main" id="{FBC118D6-33A0-4C8E-9F16-2A85D790C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" y="3360"/>
                <a:ext cx="11" cy="44"/>
              </a:xfrm>
              <a:custGeom>
                <a:avLst/>
                <a:gdLst>
                  <a:gd name="T0" fmla="*/ 44 w 77"/>
                  <a:gd name="T1" fmla="*/ 308 h 308"/>
                  <a:gd name="T2" fmla="*/ 44 w 77"/>
                  <a:gd name="T3" fmla="*/ 289 h 308"/>
                  <a:gd name="T4" fmla="*/ 77 w 77"/>
                  <a:gd name="T5" fmla="*/ 212 h 308"/>
                  <a:gd name="T6" fmla="*/ 0 w 77"/>
                  <a:gd name="T7" fmla="*/ 132 h 308"/>
                  <a:gd name="T8" fmla="*/ 47 w 77"/>
                  <a:gd name="T9" fmla="*/ 86 h 308"/>
                  <a:gd name="T10" fmla="*/ 56 w 77"/>
                  <a:gd name="T11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308">
                    <a:moveTo>
                      <a:pt x="44" y="308"/>
                    </a:moveTo>
                    <a:lnTo>
                      <a:pt x="44" y="289"/>
                    </a:lnTo>
                    <a:lnTo>
                      <a:pt x="77" y="212"/>
                    </a:lnTo>
                    <a:lnTo>
                      <a:pt x="0" y="132"/>
                    </a:lnTo>
                    <a:lnTo>
                      <a:pt x="47" y="86"/>
                    </a:lnTo>
                    <a:lnTo>
                      <a:pt x="5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2" name="Freeform 1853">
                <a:extLst>
                  <a:ext uri="{FF2B5EF4-FFF2-40B4-BE49-F238E27FC236}">
                    <a16:creationId xmlns:a16="http://schemas.microsoft.com/office/drawing/2014/main" id="{4A1D1FE8-65A8-4310-BCC2-707F29DD6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8" y="3401"/>
                <a:ext cx="9" cy="31"/>
              </a:xfrm>
              <a:custGeom>
                <a:avLst/>
                <a:gdLst>
                  <a:gd name="T0" fmla="*/ 65 w 65"/>
                  <a:gd name="T1" fmla="*/ 0 h 220"/>
                  <a:gd name="T2" fmla="*/ 0 w 65"/>
                  <a:gd name="T3" fmla="*/ 94 h 220"/>
                  <a:gd name="T4" fmla="*/ 45 w 65"/>
                  <a:gd name="T5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220">
                    <a:moveTo>
                      <a:pt x="65" y="0"/>
                    </a:moveTo>
                    <a:lnTo>
                      <a:pt x="0" y="94"/>
                    </a:lnTo>
                    <a:lnTo>
                      <a:pt x="45" y="22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3" name="Line 1854">
                <a:extLst>
                  <a:ext uri="{FF2B5EF4-FFF2-40B4-BE49-F238E27FC236}">
                    <a16:creationId xmlns:a16="http://schemas.microsoft.com/office/drawing/2014/main" id="{6D24B8A3-E744-49F1-9D69-34C441FF9B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0" y="3347"/>
                <a:ext cx="1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4" name="Line 1855">
                <a:extLst>
                  <a:ext uri="{FF2B5EF4-FFF2-40B4-BE49-F238E27FC236}">
                    <a16:creationId xmlns:a16="http://schemas.microsoft.com/office/drawing/2014/main" id="{4CCE07D8-D895-4CDF-9E60-14A4DC8772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" y="2848"/>
                <a:ext cx="29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5" name="Freeform 1856">
                <a:extLst>
                  <a:ext uri="{FF2B5EF4-FFF2-40B4-BE49-F238E27FC236}">
                    <a16:creationId xmlns:a16="http://schemas.microsoft.com/office/drawing/2014/main" id="{A53972D1-5972-44DB-A51C-4124EEAFD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" y="3400"/>
                <a:ext cx="55" cy="31"/>
              </a:xfrm>
              <a:custGeom>
                <a:avLst/>
                <a:gdLst>
                  <a:gd name="T0" fmla="*/ 379 w 379"/>
                  <a:gd name="T1" fmla="*/ 0 h 215"/>
                  <a:gd name="T2" fmla="*/ 142 w 379"/>
                  <a:gd name="T3" fmla="*/ 107 h 215"/>
                  <a:gd name="T4" fmla="*/ 157 w 379"/>
                  <a:gd name="T5" fmla="*/ 185 h 215"/>
                  <a:gd name="T6" fmla="*/ 0 w 379"/>
                  <a:gd name="T7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9" h="215">
                    <a:moveTo>
                      <a:pt x="379" y="0"/>
                    </a:moveTo>
                    <a:lnTo>
                      <a:pt x="142" y="107"/>
                    </a:lnTo>
                    <a:lnTo>
                      <a:pt x="157" y="185"/>
                    </a:lnTo>
                    <a:lnTo>
                      <a:pt x="0" y="2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6" name="Line 1857">
                <a:extLst>
                  <a:ext uri="{FF2B5EF4-FFF2-40B4-BE49-F238E27FC236}">
                    <a16:creationId xmlns:a16="http://schemas.microsoft.com/office/drawing/2014/main" id="{6551CA45-87C4-4025-8E6E-B789AB745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6" y="3358"/>
                <a:ext cx="43" cy="4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7" name="Freeform 1858">
                <a:extLst>
                  <a:ext uri="{FF2B5EF4-FFF2-40B4-BE49-F238E27FC236}">
                    <a16:creationId xmlns:a16="http://schemas.microsoft.com/office/drawing/2014/main" id="{EAF0F8CD-02B3-4F93-A7DD-C3260A41D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1" y="2304"/>
                <a:ext cx="85" cy="100"/>
              </a:xfrm>
              <a:custGeom>
                <a:avLst/>
                <a:gdLst>
                  <a:gd name="T0" fmla="*/ 0 w 598"/>
                  <a:gd name="T1" fmla="*/ 0 h 702"/>
                  <a:gd name="T2" fmla="*/ 71 w 598"/>
                  <a:gd name="T3" fmla="*/ 287 h 702"/>
                  <a:gd name="T4" fmla="*/ 276 w 598"/>
                  <a:gd name="T5" fmla="*/ 244 h 702"/>
                  <a:gd name="T6" fmla="*/ 598 w 598"/>
                  <a:gd name="T7" fmla="*/ 702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8" h="702">
                    <a:moveTo>
                      <a:pt x="0" y="0"/>
                    </a:moveTo>
                    <a:lnTo>
                      <a:pt x="71" y="287"/>
                    </a:lnTo>
                    <a:lnTo>
                      <a:pt x="276" y="244"/>
                    </a:lnTo>
                    <a:lnTo>
                      <a:pt x="598" y="7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8" name="Freeform 1859">
                <a:extLst>
                  <a:ext uri="{FF2B5EF4-FFF2-40B4-BE49-F238E27FC236}">
                    <a16:creationId xmlns:a16="http://schemas.microsoft.com/office/drawing/2014/main" id="{259D02A0-A441-476B-86DD-93EE67E9C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0" y="2299"/>
                <a:ext cx="31" cy="5"/>
              </a:xfrm>
              <a:custGeom>
                <a:avLst/>
                <a:gdLst>
                  <a:gd name="T0" fmla="*/ 0 w 219"/>
                  <a:gd name="T1" fmla="*/ 0 h 34"/>
                  <a:gd name="T2" fmla="*/ 217 w 219"/>
                  <a:gd name="T3" fmla="*/ 23 h 34"/>
                  <a:gd name="T4" fmla="*/ 219 w 219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" h="34">
                    <a:moveTo>
                      <a:pt x="0" y="0"/>
                    </a:moveTo>
                    <a:lnTo>
                      <a:pt x="217" y="23"/>
                    </a:lnTo>
                    <a:lnTo>
                      <a:pt x="219" y="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9" name="Freeform 1860">
                <a:extLst>
                  <a:ext uri="{FF2B5EF4-FFF2-40B4-BE49-F238E27FC236}">
                    <a16:creationId xmlns:a16="http://schemas.microsoft.com/office/drawing/2014/main" id="{31D34DE7-E604-43F6-8C6E-B11F53A6A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2286"/>
                <a:ext cx="171" cy="23"/>
              </a:xfrm>
              <a:custGeom>
                <a:avLst/>
                <a:gdLst>
                  <a:gd name="T0" fmla="*/ 1195 w 1195"/>
                  <a:gd name="T1" fmla="*/ 86 h 157"/>
                  <a:gd name="T2" fmla="*/ 409 w 1195"/>
                  <a:gd name="T3" fmla="*/ 0 h 157"/>
                  <a:gd name="T4" fmla="*/ 360 w 1195"/>
                  <a:gd name="T5" fmla="*/ 157 h 157"/>
                  <a:gd name="T6" fmla="*/ 0 w 1195"/>
                  <a:gd name="T7" fmla="*/ 10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5" h="157">
                    <a:moveTo>
                      <a:pt x="1195" y="86"/>
                    </a:moveTo>
                    <a:lnTo>
                      <a:pt x="409" y="0"/>
                    </a:lnTo>
                    <a:lnTo>
                      <a:pt x="360" y="157"/>
                    </a:lnTo>
                    <a:lnTo>
                      <a:pt x="0" y="1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0" name="Freeform 1861">
                <a:extLst>
                  <a:ext uri="{FF2B5EF4-FFF2-40B4-BE49-F238E27FC236}">
                    <a16:creationId xmlns:a16="http://schemas.microsoft.com/office/drawing/2014/main" id="{A67D7652-6883-4AAC-89DE-D21D2B00A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2" y="2467"/>
                <a:ext cx="106" cy="127"/>
              </a:xfrm>
              <a:custGeom>
                <a:avLst/>
                <a:gdLst>
                  <a:gd name="T0" fmla="*/ 742 w 742"/>
                  <a:gd name="T1" fmla="*/ 888 h 888"/>
                  <a:gd name="T2" fmla="*/ 651 w 742"/>
                  <a:gd name="T3" fmla="*/ 777 h 888"/>
                  <a:gd name="T4" fmla="*/ 699 w 742"/>
                  <a:gd name="T5" fmla="*/ 636 h 888"/>
                  <a:gd name="T6" fmla="*/ 373 w 742"/>
                  <a:gd name="T7" fmla="*/ 429 h 888"/>
                  <a:gd name="T8" fmla="*/ 247 w 742"/>
                  <a:gd name="T9" fmla="*/ 473 h 888"/>
                  <a:gd name="T10" fmla="*/ 200 w 742"/>
                  <a:gd name="T11" fmla="*/ 473 h 888"/>
                  <a:gd name="T12" fmla="*/ 171 w 742"/>
                  <a:gd name="T13" fmla="*/ 300 h 888"/>
                  <a:gd name="T14" fmla="*/ 0 w 742"/>
                  <a:gd name="T15" fmla="*/ 235 h 888"/>
                  <a:gd name="T16" fmla="*/ 18 w 742"/>
                  <a:gd name="T17" fmla="*/ 63 h 888"/>
                  <a:gd name="T18" fmla="*/ 3 w 742"/>
                  <a:gd name="T19" fmla="*/ 0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2" h="888">
                    <a:moveTo>
                      <a:pt x="742" y="888"/>
                    </a:moveTo>
                    <a:lnTo>
                      <a:pt x="651" y="777"/>
                    </a:lnTo>
                    <a:lnTo>
                      <a:pt x="699" y="636"/>
                    </a:lnTo>
                    <a:lnTo>
                      <a:pt x="373" y="429"/>
                    </a:lnTo>
                    <a:lnTo>
                      <a:pt x="247" y="473"/>
                    </a:lnTo>
                    <a:lnTo>
                      <a:pt x="200" y="473"/>
                    </a:lnTo>
                    <a:lnTo>
                      <a:pt x="171" y="300"/>
                    </a:lnTo>
                    <a:lnTo>
                      <a:pt x="0" y="235"/>
                    </a:lnTo>
                    <a:lnTo>
                      <a:pt x="18" y="63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1" name="Freeform 1862">
                <a:extLst>
                  <a:ext uri="{FF2B5EF4-FFF2-40B4-BE49-F238E27FC236}">
                    <a16:creationId xmlns:a16="http://schemas.microsoft.com/office/drawing/2014/main" id="{47EEE947-30D8-46C2-8FD5-F99FCF638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6" y="2321"/>
                <a:ext cx="46" cy="146"/>
              </a:xfrm>
              <a:custGeom>
                <a:avLst/>
                <a:gdLst>
                  <a:gd name="T0" fmla="*/ 321 w 321"/>
                  <a:gd name="T1" fmla="*/ 1021 h 1021"/>
                  <a:gd name="T2" fmla="*/ 155 w 321"/>
                  <a:gd name="T3" fmla="*/ 579 h 1021"/>
                  <a:gd name="T4" fmla="*/ 0 w 321"/>
                  <a:gd name="T5" fmla="*/ 452 h 1021"/>
                  <a:gd name="T6" fmla="*/ 210 w 321"/>
                  <a:gd name="T7" fmla="*/ 0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1" h="1021">
                    <a:moveTo>
                      <a:pt x="321" y="1021"/>
                    </a:moveTo>
                    <a:lnTo>
                      <a:pt x="155" y="579"/>
                    </a:lnTo>
                    <a:lnTo>
                      <a:pt x="0" y="452"/>
                    </a:lnTo>
                    <a:lnTo>
                      <a:pt x="21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2" name="Line 1863">
                <a:extLst>
                  <a:ext uri="{FF2B5EF4-FFF2-40B4-BE49-F238E27FC236}">
                    <a16:creationId xmlns:a16="http://schemas.microsoft.com/office/drawing/2014/main" id="{E46D4E48-14B2-4D6C-A4E6-839B38912B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6" y="2301"/>
                <a:ext cx="23" cy="2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3" name="Freeform 1864">
                <a:extLst>
                  <a:ext uri="{FF2B5EF4-FFF2-40B4-BE49-F238E27FC236}">
                    <a16:creationId xmlns:a16="http://schemas.microsoft.com/office/drawing/2014/main" id="{8EF73E16-63A7-4EA0-8BF8-77DC5C5CB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2313"/>
                <a:ext cx="106" cy="109"/>
              </a:xfrm>
              <a:custGeom>
                <a:avLst/>
                <a:gdLst>
                  <a:gd name="T0" fmla="*/ 744 w 744"/>
                  <a:gd name="T1" fmla="*/ 0 h 758"/>
                  <a:gd name="T2" fmla="*/ 555 w 744"/>
                  <a:gd name="T3" fmla="*/ 44 h 758"/>
                  <a:gd name="T4" fmla="*/ 474 w 744"/>
                  <a:gd name="T5" fmla="*/ 263 h 758"/>
                  <a:gd name="T6" fmla="*/ 238 w 744"/>
                  <a:gd name="T7" fmla="*/ 291 h 758"/>
                  <a:gd name="T8" fmla="*/ 0 w 744"/>
                  <a:gd name="T9" fmla="*/ 491 h 758"/>
                  <a:gd name="T10" fmla="*/ 93 w 744"/>
                  <a:gd name="T11" fmla="*/ 618 h 758"/>
                  <a:gd name="T12" fmla="*/ 44 w 744"/>
                  <a:gd name="T13" fmla="*/ 758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4" h="758">
                    <a:moveTo>
                      <a:pt x="744" y="0"/>
                    </a:moveTo>
                    <a:lnTo>
                      <a:pt x="555" y="44"/>
                    </a:lnTo>
                    <a:lnTo>
                      <a:pt x="474" y="263"/>
                    </a:lnTo>
                    <a:lnTo>
                      <a:pt x="238" y="291"/>
                    </a:lnTo>
                    <a:lnTo>
                      <a:pt x="0" y="491"/>
                    </a:lnTo>
                    <a:lnTo>
                      <a:pt x="93" y="618"/>
                    </a:lnTo>
                    <a:lnTo>
                      <a:pt x="44" y="75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4" name="Freeform 1865">
                <a:extLst>
                  <a:ext uri="{FF2B5EF4-FFF2-40B4-BE49-F238E27FC236}">
                    <a16:creationId xmlns:a16="http://schemas.microsoft.com/office/drawing/2014/main" id="{BB995F0B-A6D2-4784-9651-48D9E44AB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" y="2457"/>
                <a:ext cx="90" cy="96"/>
              </a:xfrm>
              <a:custGeom>
                <a:avLst/>
                <a:gdLst>
                  <a:gd name="T0" fmla="*/ 57 w 630"/>
                  <a:gd name="T1" fmla="*/ 670 h 670"/>
                  <a:gd name="T2" fmla="*/ 89 w 630"/>
                  <a:gd name="T3" fmla="*/ 608 h 670"/>
                  <a:gd name="T4" fmla="*/ 74 w 630"/>
                  <a:gd name="T5" fmla="*/ 560 h 670"/>
                  <a:gd name="T6" fmla="*/ 106 w 630"/>
                  <a:gd name="T7" fmla="*/ 499 h 670"/>
                  <a:gd name="T8" fmla="*/ 60 w 630"/>
                  <a:gd name="T9" fmla="*/ 467 h 670"/>
                  <a:gd name="T10" fmla="*/ 63 w 630"/>
                  <a:gd name="T11" fmla="*/ 247 h 670"/>
                  <a:gd name="T12" fmla="*/ 0 w 630"/>
                  <a:gd name="T13" fmla="*/ 246 h 670"/>
                  <a:gd name="T14" fmla="*/ 32 w 630"/>
                  <a:gd name="T15" fmla="*/ 183 h 670"/>
                  <a:gd name="T16" fmla="*/ 174 w 630"/>
                  <a:gd name="T17" fmla="*/ 185 h 670"/>
                  <a:gd name="T18" fmla="*/ 206 w 630"/>
                  <a:gd name="T19" fmla="*/ 139 h 670"/>
                  <a:gd name="T20" fmla="*/ 191 w 630"/>
                  <a:gd name="T21" fmla="*/ 61 h 670"/>
                  <a:gd name="T22" fmla="*/ 318 w 630"/>
                  <a:gd name="T23" fmla="*/ 0 h 670"/>
                  <a:gd name="T24" fmla="*/ 379 w 630"/>
                  <a:gd name="T25" fmla="*/ 95 h 670"/>
                  <a:gd name="T26" fmla="*/ 503 w 630"/>
                  <a:gd name="T27" fmla="*/ 159 h 670"/>
                  <a:gd name="T28" fmla="*/ 614 w 630"/>
                  <a:gd name="T29" fmla="*/ 67 h 670"/>
                  <a:gd name="T30" fmla="*/ 630 w 630"/>
                  <a:gd name="T31" fmla="*/ 67 h 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0" h="670">
                    <a:moveTo>
                      <a:pt x="57" y="670"/>
                    </a:moveTo>
                    <a:lnTo>
                      <a:pt x="89" y="608"/>
                    </a:lnTo>
                    <a:lnTo>
                      <a:pt x="74" y="560"/>
                    </a:lnTo>
                    <a:lnTo>
                      <a:pt x="106" y="499"/>
                    </a:lnTo>
                    <a:lnTo>
                      <a:pt x="60" y="467"/>
                    </a:lnTo>
                    <a:lnTo>
                      <a:pt x="63" y="247"/>
                    </a:lnTo>
                    <a:lnTo>
                      <a:pt x="0" y="246"/>
                    </a:lnTo>
                    <a:lnTo>
                      <a:pt x="32" y="183"/>
                    </a:lnTo>
                    <a:lnTo>
                      <a:pt x="174" y="185"/>
                    </a:lnTo>
                    <a:lnTo>
                      <a:pt x="206" y="139"/>
                    </a:lnTo>
                    <a:lnTo>
                      <a:pt x="191" y="61"/>
                    </a:lnTo>
                    <a:lnTo>
                      <a:pt x="318" y="0"/>
                    </a:lnTo>
                    <a:lnTo>
                      <a:pt x="379" y="95"/>
                    </a:lnTo>
                    <a:lnTo>
                      <a:pt x="503" y="159"/>
                    </a:lnTo>
                    <a:lnTo>
                      <a:pt x="614" y="67"/>
                    </a:lnTo>
                    <a:lnTo>
                      <a:pt x="630" y="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5" name="Freeform 1866">
                <a:extLst>
                  <a:ext uri="{FF2B5EF4-FFF2-40B4-BE49-F238E27FC236}">
                    <a16:creationId xmlns:a16="http://schemas.microsoft.com/office/drawing/2014/main" id="{4F5B36C1-7861-4F4B-A610-CFC5235F6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0" y="2471"/>
                <a:ext cx="90" cy="89"/>
              </a:xfrm>
              <a:custGeom>
                <a:avLst/>
                <a:gdLst>
                  <a:gd name="T0" fmla="*/ 0 w 635"/>
                  <a:gd name="T1" fmla="*/ 16 h 618"/>
                  <a:gd name="T2" fmla="*/ 16 w 635"/>
                  <a:gd name="T3" fmla="*/ 0 h 618"/>
                  <a:gd name="T4" fmla="*/ 156 w 635"/>
                  <a:gd name="T5" fmla="*/ 80 h 618"/>
                  <a:gd name="T6" fmla="*/ 204 w 635"/>
                  <a:gd name="T7" fmla="*/ 81 h 618"/>
                  <a:gd name="T8" fmla="*/ 233 w 635"/>
                  <a:gd name="T9" fmla="*/ 207 h 618"/>
                  <a:gd name="T10" fmla="*/ 185 w 635"/>
                  <a:gd name="T11" fmla="*/ 206 h 618"/>
                  <a:gd name="T12" fmla="*/ 184 w 635"/>
                  <a:gd name="T13" fmla="*/ 285 h 618"/>
                  <a:gd name="T14" fmla="*/ 309 w 635"/>
                  <a:gd name="T15" fmla="*/ 349 h 618"/>
                  <a:gd name="T16" fmla="*/ 403 w 635"/>
                  <a:gd name="T17" fmla="*/ 334 h 618"/>
                  <a:gd name="T18" fmla="*/ 448 w 635"/>
                  <a:gd name="T19" fmla="*/ 460 h 618"/>
                  <a:gd name="T20" fmla="*/ 416 w 635"/>
                  <a:gd name="T21" fmla="*/ 508 h 618"/>
                  <a:gd name="T22" fmla="*/ 431 w 635"/>
                  <a:gd name="T23" fmla="*/ 570 h 618"/>
                  <a:gd name="T24" fmla="*/ 494 w 635"/>
                  <a:gd name="T25" fmla="*/ 618 h 618"/>
                  <a:gd name="T26" fmla="*/ 572 w 635"/>
                  <a:gd name="T27" fmla="*/ 557 h 618"/>
                  <a:gd name="T28" fmla="*/ 635 w 635"/>
                  <a:gd name="T29" fmla="*/ 573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5" h="618">
                    <a:moveTo>
                      <a:pt x="0" y="16"/>
                    </a:moveTo>
                    <a:lnTo>
                      <a:pt x="16" y="0"/>
                    </a:lnTo>
                    <a:lnTo>
                      <a:pt x="156" y="80"/>
                    </a:lnTo>
                    <a:lnTo>
                      <a:pt x="204" y="81"/>
                    </a:lnTo>
                    <a:lnTo>
                      <a:pt x="233" y="207"/>
                    </a:lnTo>
                    <a:lnTo>
                      <a:pt x="185" y="206"/>
                    </a:lnTo>
                    <a:lnTo>
                      <a:pt x="184" y="285"/>
                    </a:lnTo>
                    <a:lnTo>
                      <a:pt x="309" y="349"/>
                    </a:lnTo>
                    <a:lnTo>
                      <a:pt x="403" y="334"/>
                    </a:lnTo>
                    <a:lnTo>
                      <a:pt x="448" y="460"/>
                    </a:lnTo>
                    <a:lnTo>
                      <a:pt x="416" y="508"/>
                    </a:lnTo>
                    <a:lnTo>
                      <a:pt x="431" y="570"/>
                    </a:lnTo>
                    <a:lnTo>
                      <a:pt x="494" y="618"/>
                    </a:lnTo>
                    <a:lnTo>
                      <a:pt x="572" y="557"/>
                    </a:lnTo>
                    <a:lnTo>
                      <a:pt x="635" y="57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6" name="Freeform 1867">
                <a:extLst>
                  <a:ext uri="{FF2B5EF4-FFF2-40B4-BE49-F238E27FC236}">
                    <a16:creationId xmlns:a16="http://schemas.microsoft.com/office/drawing/2014/main" id="{C50C00BC-8A7A-419B-864A-30BE3F13F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8" y="2474"/>
                <a:ext cx="94" cy="119"/>
              </a:xfrm>
              <a:custGeom>
                <a:avLst/>
                <a:gdLst>
                  <a:gd name="T0" fmla="*/ 639 w 654"/>
                  <a:gd name="T1" fmla="*/ 0 h 837"/>
                  <a:gd name="T2" fmla="*/ 654 w 654"/>
                  <a:gd name="T3" fmla="*/ 62 h 837"/>
                  <a:gd name="T4" fmla="*/ 558 w 654"/>
                  <a:gd name="T5" fmla="*/ 186 h 837"/>
                  <a:gd name="T6" fmla="*/ 401 w 654"/>
                  <a:gd name="T7" fmla="*/ 184 h 837"/>
                  <a:gd name="T8" fmla="*/ 398 w 654"/>
                  <a:gd name="T9" fmla="*/ 404 h 837"/>
                  <a:gd name="T10" fmla="*/ 334 w 654"/>
                  <a:gd name="T11" fmla="*/ 544 h 837"/>
                  <a:gd name="T12" fmla="*/ 286 w 654"/>
                  <a:gd name="T13" fmla="*/ 590 h 837"/>
                  <a:gd name="T14" fmla="*/ 208 w 654"/>
                  <a:gd name="T15" fmla="*/ 573 h 837"/>
                  <a:gd name="T16" fmla="*/ 81 w 654"/>
                  <a:gd name="T17" fmla="*/ 697 h 837"/>
                  <a:gd name="T18" fmla="*/ 0 w 654"/>
                  <a:gd name="T19" fmla="*/ 837 h 837"/>
                  <a:gd name="T20" fmla="*/ 2 w 654"/>
                  <a:gd name="T21" fmla="*/ 837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4" h="837">
                    <a:moveTo>
                      <a:pt x="639" y="0"/>
                    </a:moveTo>
                    <a:lnTo>
                      <a:pt x="654" y="62"/>
                    </a:lnTo>
                    <a:lnTo>
                      <a:pt x="558" y="186"/>
                    </a:lnTo>
                    <a:lnTo>
                      <a:pt x="401" y="184"/>
                    </a:lnTo>
                    <a:lnTo>
                      <a:pt x="398" y="404"/>
                    </a:lnTo>
                    <a:lnTo>
                      <a:pt x="334" y="544"/>
                    </a:lnTo>
                    <a:lnTo>
                      <a:pt x="286" y="590"/>
                    </a:lnTo>
                    <a:lnTo>
                      <a:pt x="208" y="573"/>
                    </a:lnTo>
                    <a:lnTo>
                      <a:pt x="81" y="697"/>
                    </a:lnTo>
                    <a:lnTo>
                      <a:pt x="0" y="837"/>
                    </a:lnTo>
                    <a:lnTo>
                      <a:pt x="2" y="8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7" name="Freeform 1868">
                <a:extLst>
                  <a:ext uri="{FF2B5EF4-FFF2-40B4-BE49-F238E27FC236}">
                    <a16:creationId xmlns:a16="http://schemas.microsoft.com/office/drawing/2014/main" id="{F611B088-7E1D-4B71-BB9C-F42ACBE01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2422"/>
                <a:ext cx="34" cy="52"/>
              </a:xfrm>
              <a:custGeom>
                <a:avLst/>
                <a:gdLst>
                  <a:gd name="T0" fmla="*/ 35 w 233"/>
                  <a:gd name="T1" fmla="*/ 0 h 364"/>
                  <a:gd name="T2" fmla="*/ 0 w 233"/>
                  <a:gd name="T3" fmla="*/ 173 h 364"/>
                  <a:gd name="T4" fmla="*/ 219 w 233"/>
                  <a:gd name="T5" fmla="*/ 301 h 364"/>
                  <a:gd name="T6" fmla="*/ 233 w 233"/>
                  <a:gd name="T7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" h="364">
                    <a:moveTo>
                      <a:pt x="35" y="0"/>
                    </a:moveTo>
                    <a:lnTo>
                      <a:pt x="0" y="173"/>
                    </a:lnTo>
                    <a:lnTo>
                      <a:pt x="219" y="301"/>
                    </a:lnTo>
                    <a:lnTo>
                      <a:pt x="233" y="36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8" name="Freeform 1869">
                <a:extLst>
                  <a:ext uri="{FF2B5EF4-FFF2-40B4-BE49-F238E27FC236}">
                    <a16:creationId xmlns:a16="http://schemas.microsoft.com/office/drawing/2014/main" id="{951C1C74-BA71-4EC5-A571-0BAE7B165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" y="2547"/>
                <a:ext cx="89" cy="99"/>
              </a:xfrm>
              <a:custGeom>
                <a:avLst/>
                <a:gdLst>
                  <a:gd name="T0" fmla="*/ 618 w 618"/>
                  <a:gd name="T1" fmla="*/ 696 h 696"/>
                  <a:gd name="T2" fmla="*/ 543 w 618"/>
                  <a:gd name="T3" fmla="*/ 475 h 696"/>
                  <a:gd name="T4" fmla="*/ 464 w 618"/>
                  <a:gd name="T5" fmla="*/ 489 h 696"/>
                  <a:gd name="T6" fmla="*/ 434 w 618"/>
                  <a:gd name="T7" fmla="*/ 411 h 696"/>
                  <a:gd name="T8" fmla="*/ 499 w 618"/>
                  <a:gd name="T9" fmla="*/ 192 h 696"/>
                  <a:gd name="T10" fmla="*/ 297 w 618"/>
                  <a:gd name="T11" fmla="*/ 79 h 696"/>
                  <a:gd name="T12" fmla="*/ 298 w 618"/>
                  <a:gd name="T13" fmla="*/ 33 h 696"/>
                  <a:gd name="T14" fmla="*/ 189 w 618"/>
                  <a:gd name="T15" fmla="*/ 0 h 696"/>
                  <a:gd name="T16" fmla="*/ 172 w 618"/>
                  <a:gd name="T17" fmla="*/ 46 h 696"/>
                  <a:gd name="T18" fmla="*/ 77 w 618"/>
                  <a:gd name="T19" fmla="*/ 92 h 696"/>
                  <a:gd name="T20" fmla="*/ 0 w 618"/>
                  <a:gd name="T21" fmla="*/ 44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8" h="696">
                    <a:moveTo>
                      <a:pt x="618" y="696"/>
                    </a:moveTo>
                    <a:lnTo>
                      <a:pt x="543" y="475"/>
                    </a:lnTo>
                    <a:lnTo>
                      <a:pt x="464" y="489"/>
                    </a:lnTo>
                    <a:lnTo>
                      <a:pt x="434" y="411"/>
                    </a:lnTo>
                    <a:lnTo>
                      <a:pt x="499" y="192"/>
                    </a:lnTo>
                    <a:lnTo>
                      <a:pt x="297" y="79"/>
                    </a:lnTo>
                    <a:lnTo>
                      <a:pt x="298" y="33"/>
                    </a:lnTo>
                    <a:lnTo>
                      <a:pt x="189" y="0"/>
                    </a:lnTo>
                    <a:lnTo>
                      <a:pt x="172" y="46"/>
                    </a:lnTo>
                    <a:lnTo>
                      <a:pt x="77" y="92"/>
                    </a:lnTo>
                    <a:lnTo>
                      <a:pt x="0" y="4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9" name="Line 1870">
                <a:extLst>
                  <a:ext uri="{FF2B5EF4-FFF2-40B4-BE49-F238E27FC236}">
                    <a16:creationId xmlns:a16="http://schemas.microsoft.com/office/drawing/2014/main" id="{982B25B6-C5B4-4617-817C-417807B8B7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51" y="2313"/>
                <a:ext cx="85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0" name="Freeform 1871">
                <a:extLst>
                  <a:ext uri="{FF2B5EF4-FFF2-40B4-BE49-F238E27FC236}">
                    <a16:creationId xmlns:a16="http://schemas.microsoft.com/office/drawing/2014/main" id="{B9908D38-1436-44F9-BC2E-EA80A31DD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2658"/>
                <a:ext cx="79" cy="45"/>
              </a:xfrm>
              <a:custGeom>
                <a:avLst/>
                <a:gdLst>
                  <a:gd name="T0" fmla="*/ 0 w 549"/>
                  <a:gd name="T1" fmla="*/ 316 h 316"/>
                  <a:gd name="T2" fmla="*/ 128 w 549"/>
                  <a:gd name="T3" fmla="*/ 161 h 316"/>
                  <a:gd name="T4" fmla="*/ 268 w 549"/>
                  <a:gd name="T5" fmla="*/ 178 h 316"/>
                  <a:gd name="T6" fmla="*/ 549 w 549"/>
                  <a:gd name="T7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9" h="316">
                    <a:moveTo>
                      <a:pt x="0" y="316"/>
                    </a:moveTo>
                    <a:lnTo>
                      <a:pt x="128" y="161"/>
                    </a:lnTo>
                    <a:lnTo>
                      <a:pt x="268" y="178"/>
                    </a:lnTo>
                    <a:lnTo>
                      <a:pt x="54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1" name="Freeform 1872">
                <a:extLst>
                  <a:ext uri="{FF2B5EF4-FFF2-40B4-BE49-F238E27FC236}">
                    <a16:creationId xmlns:a16="http://schemas.microsoft.com/office/drawing/2014/main" id="{D501819A-8107-4E39-8BEB-7867C3E3A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2657"/>
                <a:ext cx="220" cy="208"/>
              </a:xfrm>
              <a:custGeom>
                <a:avLst/>
                <a:gdLst>
                  <a:gd name="T0" fmla="*/ 166 w 1536"/>
                  <a:gd name="T1" fmla="*/ 9 h 1456"/>
                  <a:gd name="T2" fmla="*/ 180 w 1536"/>
                  <a:gd name="T3" fmla="*/ 0 h 1456"/>
                  <a:gd name="T4" fmla="*/ 180 w 1536"/>
                  <a:gd name="T5" fmla="*/ 410 h 1456"/>
                  <a:gd name="T6" fmla="*/ 55 w 1536"/>
                  <a:gd name="T7" fmla="*/ 393 h 1456"/>
                  <a:gd name="T8" fmla="*/ 7 w 1536"/>
                  <a:gd name="T9" fmla="*/ 487 h 1456"/>
                  <a:gd name="T10" fmla="*/ 113 w 1536"/>
                  <a:gd name="T11" fmla="*/ 707 h 1456"/>
                  <a:gd name="T12" fmla="*/ 0 w 1536"/>
                  <a:gd name="T13" fmla="*/ 925 h 1456"/>
                  <a:gd name="T14" fmla="*/ 61 w 1536"/>
                  <a:gd name="T15" fmla="*/ 1052 h 1456"/>
                  <a:gd name="T16" fmla="*/ 250 w 1536"/>
                  <a:gd name="T17" fmla="*/ 992 h 1456"/>
                  <a:gd name="T18" fmla="*/ 469 w 1536"/>
                  <a:gd name="T19" fmla="*/ 1011 h 1456"/>
                  <a:gd name="T20" fmla="*/ 687 w 1536"/>
                  <a:gd name="T21" fmla="*/ 1170 h 1456"/>
                  <a:gd name="T22" fmla="*/ 779 w 1536"/>
                  <a:gd name="T23" fmla="*/ 1344 h 1456"/>
                  <a:gd name="T24" fmla="*/ 965 w 1536"/>
                  <a:gd name="T25" fmla="*/ 1456 h 1456"/>
                  <a:gd name="T26" fmla="*/ 1155 w 1536"/>
                  <a:gd name="T27" fmla="*/ 1255 h 1456"/>
                  <a:gd name="T28" fmla="*/ 1285 w 1536"/>
                  <a:gd name="T29" fmla="*/ 974 h 1456"/>
                  <a:gd name="T30" fmla="*/ 1536 w 1536"/>
                  <a:gd name="T31" fmla="*/ 978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36" h="1456">
                    <a:moveTo>
                      <a:pt x="166" y="9"/>
                    </a:moveTo>
                    <a:lnTo>
                      <a:pt x="180" y="0"/>
                    </a:lnTo>
                    <a:lnTo>
                      <a:pt x="180" y="410"/>
                    </a:lnTo>
                    <a:lnTo>
                      <a:pt x="55" y="393"/>
                    </a:lnTo>
                    <a:lnTo>
                      <a:pt x="7" y="487"/>
                    </a:lnTo>
                    <a:lnTo>
                      <a:pt x="113" y="707"/>
                    </a:lnTo>
                    <a:lnTo>
                      <a:pt x="0" y="925"/>
                    </a:lnTo>
                    <a:lnTo>
                      <a:pt x="61" y="1052"/>
                    </a:lnTo>
                    <a:lnTo>
                      <a:pt x="250" y="992"/>
                    </a:lnTo>
                    <a:lnTo>
                      <a:pt x="469" y="1011"/>
                    </a:lnTo>
                    <a:lnTo>
                      <a:pt x="687" y="1170"/>
                    </a:lnTo>
                    <a:lnTo>
                      <a:pt x="779" y="1344"/>
                    </a:lnTo>
                    <a:lnTo>
                      <a:pt x="965" y="1456"/>
                    </a:lnTo>
                    <a:lnTo>
                      <a:pt x="1155" y="1255"/>
                    </a:lnTo>
                    <a:lnTo>
                      <a:pt x="1285" y="974"/>
                    </a:lnTo>
                    <a:lnTo>
                      <a:pt x="1536" y="97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2" name="Line 1873">
                <a:extLst>
                  <a:ext uri="{FF2B5EF4-FFF2-40B4-BE49-F238E27FC236}">
                    <a16:creationId xmlns:a16="http://schemas.microsoft.com/office/drawing/2014/main" id="{0435B437-A5FD-40E7-A98A-4130D52836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0" y="2646"/>
                <a:ext cx="19" cy="1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3" name="Freeform 1874">
                <a:extLst>
                  <a:ext uri="{FF2B5EF4-FFF2-40B4-BE49-F238E27FC236}">
                    <a16:creationId xmlns:a16="http://schemas.microsoft.com/office/drawing/2014/main" id="{DF8F3298-FCCB-4448-A980-3FD24C81B5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9" y="2593"/>
                <a:ext cx="172" cy="110"/>
              </a:xfrm>
              <a:custGeom>
                <a:avLst/>
                <a:gdLst>
                  <a:gd name="T0" fmla="*/ 0 w 1210"/>
                  <a:gd name="T1" fmla="*/ 0 h 770"/>
                  <a:gd name="T2" fmla="*/ 248 w 1210"/>
                  <a:gd name="T3" fmla="*/ 67 h 770"/>
                  <a:gd name="T4" fmla="*/ 246 w 1210"/>
                  <a:gd name="T5" fmla="*/ 223 h 770"/>
                  <a:gd name="T6" fmla="*/ 385 w 1210"/>
                  <a:gd name="T7" fmla="*/ 366 h 770"/>
                  <a:gd name="T8" fmla="*/ 497 w 1210"/>
                  <a:gd name="T9" fmla="*/ 227 h 770"/>
                  <a:gd name="T10" fmla="*/ 824 w 1210"/>
                  <a:gd name="T11" fmla="*/ 309 h 770"/>
                  <a:gd name="T12" fmla="*/ 807 w 1210"/>
                  <a:gd name="T13" fmla="*/ 434 h 770"/>
                  <a:gd name="T14" fmla="*/ 995 w 1210"/>
                  <a:gd name="T15" fmla="*/ 468 h 770"/>
                  <a:gd name="T16" fmla="*/ 992 w 1210"/>
                  <a:gd name="T17" fmla="*/ 688 h 770"/>
                  <a:gd name="T18" fmla="*/ 1210 w 1210"/>
                  <a:gd name="T19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0" h="770">
                    <a:moveTo>
                      <a:pt x="0" y="0"/>
                    </a:moveTo>
                    <a:lnTo>
                      <a:pt x="248" y="67"/>
                    </a:lnTo>
                    <a:lnTo>
                      <a:pt x="246" y="223"/>
                    </a:lnTo>
                    <a:lnTo>
                      <a:pt x="385" y="366"/>
                    </a:lnTo>
                    <a:lnTo>
                      <a:pt x="497" y="227"/>
                    </a:lnTo>
                    <a:lnTo>
                      <a:pt x="824" y="309"/>
                    </a:lnTo>
                    <a:lnTo>
                      <a:pt x="807" y="434"/>
                    </a:lnTo>
                    <a:lnTo>
                      <a:pt x="995" y="468"/>
                    </a:lnTo>
                    <a:lnTo>
                      <a:pt x="992" y="688"/>
                    </a:lnTo>
                    <a:lnTo>
                      <a:pt x="1210" y="7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4" name="Freeform 1875">
                <a:extLst>
                  <a:ext uri="{FF2B5EF4-FFF2-40B4-BE49-F238E27FC236}">
                    <a16:creationId xmlns:a16="http://schemas.microsoft.com/office/drawing/2014/main" id="{0D6FC230-E3E1-479D-A784-C8132C84F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2756"/>
                <a:ext cx="115" cy="45"/>
              </a:xfrm>
              <a:custGeom>
                <a:avLst/>
                <a:gdLst>
                  <a:gd name="T0" fmla="*/ 804 w 804"/>
                  <a:gd name="T1" fmla="*/ 5 h 312"/>
                  <a:gd name="T2" fmla="*/ 475 w 804"/>
                  <a:gd name="T3" fmla="*/ 0 h 312"/>
                  <a:gd name="T4" fmla="*/ 457 w 804"/>
                  <a:gd name="T5" fmla="*/ 173 h 312"/>
                  <a:gd name="T6" fmla="*/ 266 w 804"/>
                  <a:gd name="T7" fmla="*/ 312 h 312"/>
                  <a:gd name="T8" fmla="*/ 0 w 804"/>
                  <a:gd name="T9" fmla="*/ 29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4" h="312">
                    <a:moveTo>
                      <a:pt x="804" y="5"/>
                    </a:moveTo>
                    <a:lnTo>
                      <a:pt x="475" y="0"/>
                    </a:lnTo>
                    <a:lnTo>
                      <a:pt x="457" y="173"/>
                    </a:lnTo>
                    <a:lnTo>
                      <a:pt x="266" y="312"/>
                    </a:lnTo>
                    <a:lnTo>
                      <a:pt x="0" y="29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5" name="Freeform 1876">
                <a:extLst>
                  <a:ext uri="{FF2B5EF4-FFF2-40B4-BE49-F238E27FC236}">
                    <a16:creationId xmlns:a16="http://schemas.microsoft.com/office/drawing/2014/main" id="{0F7344C8-7E90-4937-859D-B75977F9D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2757"/>
                <a:ext cx="55" cy="112"/>
              </a:xfrm>
              <a:custGeom>
                <a:avLst/>
                <a:gdLst>
                  <a:gd name="T0" fmla="*/ 384 w 384"/>
                  <a:gd name="T1" fmla="*/ 789 h 789"/>
                  <a:gd name="T2" fmla="*/ 293 w 384"/>
                  <a:gd name="T3" fmla="*/ 521 h 789"/>
                  <a:gd name="T4" fmla="*/ 90 w 384"/>
                  <a:gd name="T5" fmla="*/ 503 h 789"/>
                  <a:gd name="T6" fmla="*/ 0 w 384"/>
                  <a:gd name="T7" fmla="*/ 251 h 789"/>
                  <a:gd name="T8" fmla="*/ 79 w 384"/>
                  <a:gd name="T9" fmla="*/ 205 h 789"/>
                  <a:gd name="T10" fmla="*/ 19 w 384"/>
                  <a:gd name="T11" fmla="*/ 0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4" h="789">
                    <a:moveTo>
                      <a:pt x="384" y="789"/>
                    </a:moveTo>
                    <a:lnTo>
                      <a:pt x="293" y="521"/>
                    </a:lnTo>
                    <a:lnTo>
                      <a:pt x="90" y="503"/>
                    </a:lnTo>
                    <a:lnTo>
                      <a:pt x="0" y="251"/>
                    </a:lnTo>
                    <a:lnTo>
                      <a:pt x="79" y="205"/>
                    </a:lnTo>
                    <a:lnTo>
                      <a:pt x="1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6" name="Freeform 1877">
                <a:extLst>
                  <a:ext uri="{FF2B5EF4-FFF2-40B4-BE49-F238E27FC236}">
                    <a16:creationId xmlns:a16="http://schemas.microsoft.com/office/drawing/2014/main" id="{D4DF8319-22BC-498E-BF5E-7B9DF6AA3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2703"/>
                <a:ext cx="27" cy="54"/>
              </a:xfrm>
              <a:custGeom>
                <a:avLst/>
                <a:gdLst>
                  <a:gd name="T0" fmla="*/ 0 w 191"/>
                  <a:gd name="T1" fmla="*/ 375 h 375"/>
                  <a:gd name="T2" fmla="*/ 191 w 191"/>
                  <a:gd name="T3" fmla="*/ 174 h 375"/>
                  <a:gd name="T4" fmla="*/ 5 w 191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1" h="375">
                    <a:moveTo>
                      <a:pt x="0" y="375"/>
                    </a:moveTo>
                    <a:lnTo>
                      <a:pt x="191" y="174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7" name="Freeform 1878">
                <a:extLst>
                  <a:ext uri="{FF2B5EF4-FFF2-40B4-BE49-F238E27FC236}">
                    <a16:creationId xmlns:a16="http://schemas.microsoft.com/office/drawing/2014/main" id="{05A0B3CB-8BFE-480E-80F4-0CBF61E1C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" y="2579"/>
                <a:ext cx="16" cy="85"/>
              </a:xfrm>
              <a:custGeom>
                <a:avLst/>
                <a:gdLst>
                  <a:gd name="T0" fmla="*/ 94 w 115"/>
                  <a:gd name="T1" fmla="*/ 594 h 594"/>
                  <a:gd name="T2" fmla="*/ 79 w 115"/>
                  <a:gd name="T3" fmla="*/ 594 h 594"/>
                  <a:gd name="T4" fmla="*/ 0 w 115"/>
                  <a:gd name="T5" fmla="*/ 560 h 594"/>
                  <a:gd name="T6" fmla="*/ 4 w 115"/>
                  <a:gd name="T7" fmla="*/ 342 h 594"/>
                  <a:gd name="T8" fmla="*/ 115 w 115"/>
                  <a:gd name="T9" fmla="*/ 202 h 594"/>
                  <a:gd name="T10" fmla="*/ 5 w 115"/>
                  <a:gd name="T11" fmla="*/ 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594">
                    <a:moveTo>
                      <a:pt x="94" y="594"/>
                    </a:moveTo>
                    <a:lnTo>
                      <a:pt x="79" y="594"/>
                    </a:lnTo>
                    <a:lnTo>
                      <a:pt x="0" y="560"/>
                    </a:lnTo>
                    <a:lnTo>
                      <a:pt x="4" y="342"/>
                    </a:lnTo>
                    <a:lnTo>
                      <a:pt x="115" y="202"/>
                    </a:lnTo>
                    <a:lnTo>
                      <a:pt x="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8" name="Freeform 1879">
                <a:extLst>
                  <a:ext uri="{FF2B5EF4-FFF2-40B4-BE49-F238E27FC236}">
                    <a16:creationId xmlns:a16="http://schemas.microsoft.com/office/drawing/2014/main" id="{0C2DA46F-9C3E-4CF7-A96E-4A88AEF0D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6" y="2686"/>
                <a:ext cx="99" cy="110"/>
              </a:xfrm>
              <a:custGeom>
                <a:avLst/>
                <a:gdLst>
                  <a:gd name="T0" fmla="*/ 0 w 697"/>
                  <a:gd name="T1" fmla="*/ 772 h 772"/>
                  <a:gd name="T2" fmla="*/ 319 w 697"/>
                  <a:gd name="T3" fmla="*/ 401 h 772"/>
                  <a:gd name="T4" fmla="*/ 323 w 697"/>
                  <a:gd name="T5" fmla="*/ 135 h 772"/>
                  <a:gd name="T6" fmla="*/ 479 w 697"/>
                  <a:gd name="T7" fmla="*/ 152 h 772"/>
                  <a:gd name="T8" fmla="*/ 508 w 697"/>
                  <a:gd name="T9" fmla="*/ 325 h 772"/>
                  <a:gd name="T10" fmla="*/ 697 w 697"/>
                  <a:gd name="T11" fmla="*/ 233 h 772"/>
                  <a:gd name="T12" fmla="*/ 688 w 697"/>
                  <a:gd name="T13" fmla="*/ 96 h 772"/>
                  <a:gd name="T14" fmla="*/ 683 w 697"/>
                  <a:gd name="T15" fmla="*/ 18 h 772"/>
                  <a:gd name="T16" fmla="*/ 683 w 697"/>
                  <a:gd name="T17" fmla="*/ 7 h 772"/>
                  <a:gd name="T18" fmla="*/ 682 w 697"/>
                  <a:gd name="T19" fmla="*/ 0 h 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7" h="772">
                    <a:moveTo>
                      <a:pt x="0" y="772"/>
                    </a:moveTo>
                    <a:lnTo>
                      <a:pt x="319" y="401"/>
                    </a:lnTo>
                    <a:lnTo>
                      <a:pt x="323" y="135"/>
                    </a:lnTo>
                    <a:lnTo>
                      <a:pt x="479" y="152"/>
                    </a:lnTo>
                    <a:lnTo>
                      <a:pt x="508" y="325"/>
                    </a:lnTo>
                    <a:lnTo>
                      <a:pt x="697" y="233"/>
                    </a:lnTo>
                    <a:lnTo>
                      <a:pt x="688" y="96"/>
                    </a:lnTo>
                    <a:lnTo>
                      <a:pt x="683" y="18"/>
                    </a:lnTo>
                    <a:lnTo>
                      <a:pt x="683" y="7"/>
                    </a:lnTo>
                    <a:lnTo>
                      <a:pt x="68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9" name="Line 1880">
                <a:extLst>
                  <a:ext uri="{FF2B5EF4-FFF2-40B4-BE49-F238E27FC236}">
                    <a16:creationId xmlns:a16="http://schemas.microsoft.com/office/drawing/2014/main" id="{9AAF58F5-6DBA-48EC-88C3-2521E8D480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1" y="2664"/>
                <a:ext cx="2" cy="2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0" name="Freeform 1881">
                <a:extLst>
                  <a:ext uri="{FF2B5EF4-FFF2-40B4-BE49-F238E27FC236}">
                    <a16:creationId xmlns:a16="http://schemas.microsoft.com/office/drawing/2014/main" id="{4CD6141C-B3CA-4B6B-A9BA-C05C5CD6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8" y="2576"/>
                <a:ext cx="161" cy="42"/>
              </a:xfrm>
              <a:custGeom>
                <a:avLst/>
                <a:gdLst>
                  <a:gd name="T0" fmla="*/ 1127 w 1127"/>
                  <a:gd name="T1" fmla="*/ 17 h 291"/>
                  <a:gd name="T2" fmla="*/ 782 w 1127"/>
                  <a:gd name="T3" fmla="*/ 291 h 291"/>
                  <a:gd name="T4" fmla="*/ 410 w 1127"/>
                  <a:gd name="T5" fmla="*/ 3 h 291"/>
                  <a:gd name="T6" fmla="*/ 143 w 1127"/>
                  <a:gd name="T7" fmla="*/ 0 h 291"/>
                  <a:gd name="T8" fmla="*/ 0 w 1127"/>
                  <a:gd name="T9" fmla="*/ 12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7" h="291">
                    <a:moveTo>
                      <a:pt x="1127" y="17"/>
                    </a:moveTo>
                    <a:lnTo>
                      <a:pt x="782" y="291"/>
                    </a:lnTo>
                    <a:lnTo>
                      <a:pt x="410" y="3"/>
                    </a:lnTo>
                    <a:lnTo>
                      <a:pt x="143" y="0"/>
                    </a:lnTo>
                    <a:lnTo>
                      <a:pt x="0" y="12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1" name="Freeform 1882">
                <a:extLst>
                  <a:ext uri="{FF2B5EF4-FFF2-40B4-BE49-F238E27FC236}">
                    <a16:creationId xmlns:a16="http://schemas.microsoft.com/office/drawing/2014/main" id="{858DF7A2-D0A8-4939-A248-92FF1A5B6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2594"/>
                <a:ext cx="99" cy="52"/>
              </a:xfrm>
              <a:custGeom>
                <a:avLst/>
                <a:gdLst>
                  <a:gd name="T0" fmla="*/ 694 w 694"/>
                  <a:gd name="T1" fmla="*/ 0 h 367"/>
                  <a:gd name="T2" fmla="*/ 662 w 694"/>
                  <a:gd name="T3" fmla="*/ 94 h 367"/>
                  <a:gd name="T4" fmla="*/ 474 w 694"/>
                  <a:gd name="T5" fmla="*/ 91 h 367"/>
                  <a:gd name="T6" fmla="*/ 0 w 694"/>
                  <a:gd name="T7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4" h="367">
                    <a:moveTo>
                      <a:pt x="694" y="0"/>
                    </a:moveTo>
                    <a:lnTo>
                      <a:pt x="662" y="94"/>
                    </a:lnTo>
                    <a:lnTo>
                      <a:pt x="474" y="91"/>
                    </a:lnTo>
                    <a:lnTo>
                      <a:pt x="0" y="3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2" name="Freeform 1883">
                <a:extLst>
                  <a:ext uri="{FF2B5EF4-FFF2-40B4-BE49-F238E27FC236}">
                    <a16:creationId xmlns:a16="http://schemas.microsoft.com/office/drawing/2014/main" id="{E62064D1-8290-47C1-A2AB-AFB322B55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2796"/>
                <a:ext cx="20" cy="47"/>
              </a:xfrm>
              <a:custGeom>
                <a:avLst/>
                <a:gdLst>
                  <a:gd name="T0" fmla="*/ 0 w 141"/>
                  <a:gd name="T1" fmla="*/ 329 h 329"/>
                  <a:gd name="T2" fmla="*/ 141 w 141"/>
                  <a:gd name="T3" fmla="*/ 142 h 329"/>
                  <a:gd name="T4" fmla="*/ 96 w 141"/>
                  <a:gd name="T5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1" h="329">
                    <a:moveTo>
                      <a:pt x="0" y="329"/>
                    </a:moveTo>
                    <a:lnTo>
                      <a:pt x="141" y="142"/>
                    </a:lnTo>
                    <a:lnTo>
                      <a:pt x="9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3" name="Freeform 1884">
                <a:extLst>
                  <a:ext uri="{FF2B5EF4-FFF2-40B4-BE49-F238E27FC236}">
                    <a16:creationId xmlns:a16="http://schemas.microsoft.com/office/drawing/2014/main" id="{153B0D39-3C34-44D9-8BE3-C03C64653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3" y="2416"/>
                <a:ext cx="188" cy="26"/>
              </a:xfrm>
              <a:custGeom>
                <a:avLst/>
                <a:gdLst>
                  <a:gd name="T0" fmla="*/ 1317 w 1317"/>
                  <a:gd name="T1" fmla="*/ 41 h 187"/>
                  <a:gd name="T2" fmla="*/ 1144 w 1317"/>
                  <a:gd name="T3" fmla="*/ 23 h 187"/>
                  <a:gd name="T4" fmla="*/ 908 w 1317"/>
                  <a:gd name="T5" fmla="*/ 176 h 187"/>
                  <a:gd name="T6" fmla="*/ 644 w 1317"/>
                  <a:gd name="T7" fmla="*/ 0 h 187"/>
                  <a:gd name="T8" fmla="*/ 548 w 1317"/>
                  <a:gd name="T9" fmla="*/ 61 h 187"/>
                  <a:gd name="T10" fmla="*/ 547 w 1317"/>
                  <a:gd name="T11" fmla="*/ 187 h 187"/>
                  <a:gd name="T12" fmla="*/ 0 w 1317"/>
                  <a:gd name="T13" fmla="*/ 5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7" h="187">
                    <a:moveTo>
                      <a:pt x="1317" y="41"/>
                    </a:moveTo>
                    <a:lnTo>
                      <a:pt x="1144" y="23"/>
                    </a:lnTo>
                    <a:lnTo>
                      <a:pt x="908" y="176"/>
                    </a:lnTo>
                    <a:lnTo>
                      <a:pt x="644" y="0"/>
                    </a:lnTo>
                    <a:lnTo>
                      <a:pt x="548" y="61"/>
                    </a:lnTo>
                    <a:lnTo>
                      <a:pt x="547" y="187"/>
                    </a:lnTo>
                    <a:lnTo>
                      <a:pt x="0" y="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4" name="Freeform 1885">
                <a:extLst>
                  <a:ext uri="{FF2B5EF4-FFF2-40B4-BE49-F238E27FC236}">
                    <a16:creationId xmlns:a16="http://schemas.microsoft.com/office/drawing/2014/main" id="{687EE944-B4C2-4AA5-88B2-74607A83A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" y="2419"/>
                <a:ext cx="82" cy="57"/>
              </a:xfrm>
              <a:custGeom>
                <a:avLst/>
                <a:gdLst>
                  <a:gd name="T0" fmla="*/ 573 w 573"/>
                  <a:gd name="T1" fmla="*/ 32 h 401"/>
                  <a:gd name="T2" fmla="*/ 448 w 573"/>
                  <a:gd name="T3" fmla="*/ 0 h 401"/>
                  <a:gd name="T4" fmla="*/ 145 w 573"/>
                  <a:gd name="T5" fmla="*/ 152 h 401"/>
                  <a:gd name="T6" fmla="*/ 0 w 573"/>
                  <a:gd name="T7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3" h="401">
                    <a:moveTo>
                      <a:pt x="573" y="32"/>
                    </a:moveTo>
                    <a:lnTo>
                      <a:pt x="448" y="0"/>
                    </a:lnTo>
                    <a:lnTo>
                      <a:pt x="145" y="152"/>
                    </a:lnTo>
                    <a:lnTo>
                      <a:pt x="0" y="4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5" name="Line 1886">
                <a:extLst>
                  <a:ext uri="{FF2B5EF4-FFF2-40B4-BE49-F238E27FC236}">
                    <a16:creationId xmlns:a16="http://schemas.microsoft.com/office/drawing/2014/main" id="{6F4828EA-53D8-47F0-8A01-418911200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07" y="2320"/>
                <a:ext cx="20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6" name="Line 1887">
                <a:extLst>
                  <a:ext uri="{FF2B5EF4-FFF2-40B4-BE49-F238E27FC236}">
                    <a16:creationId xmlns:a16="http://schemas.microsoft.com/office/drawing/2014/main" id="{F45CC562-6F6E-4981-B43D-3D2E9C0EE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7" y="2326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7" name="Line 1888">
                <a:extLst>
                  <a:ext uri="{FF2B5EF4-FFF2-40B4-BE49-F238E27FC236}">
                    <a16:creationId xmlns:a16="http://schemas.microsoft.com/office/drawing/2014/main" id="{FDD236B8-2C31-4AE2-A1FB-FEE465569C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7" y="2326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8" name="Freeform 1889">
                <a:extLst>
                  <a:ext uri="{FF2B5EF4-FFF2-40B4-BE49-F238E27FC236}">
                    <a16:creationId xmlns:a16="http://schemas.microsoft.com/office/drawing/2014/main" id="{4E0692B8-537C-44CC-9B3A-842695112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6" y="2329"/>
                <a:ext cx="44" cy="73"/>
              </a:xfrm>
              <a:custGeom>
                <a:avLst/>
                <a:gdLst>
                  <a:gd name="T0" fmla="*/ 309 w 309"/>
                  <a:gd name="T1" fmla="*/ 513 h 513"/>
                  <a:gd name="T2" fmla="*/ 107 w 309"/>
                  <a:gd name="T3" fmla="*/ 417 h 513"/>
                  <a:gd name="T4" fmla="*/ 77 w 309"/>
                  <a:gd name="T5" fmla="*/ 275 h 513"/>
                  <a:gd name="T6" fmla="*/ 0 w 309"/>
                  <a:gd name="T7" fmla="*/ 164 h 513"/>
                  <a:gd name="T8" fmla="*/ 3 w 309"/>
                  <a:gd name="T9" fmla="*/ 0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513">
                    <a:moveTo>
                      <a:pt x="309" y="513"/>
                    </a:moveTo>
                    <a:lnTo>
                      <a:pt x="107" y="417"/>
                    </a:lnTo>
                    <a:lnTo>
                      <a:pt x="77" y="275"/>
                    </a:lnTo>
                    <a:lnTo>
                      <a:pt x="0" y="164"/>
                    </a:lnTo>
                    <a:lnTo>
                      <a:pt x="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9" name="Freeform 1890">
                <a:extLst>
                  <a:ext uri="{FF2B5EF4-FFF2-40B4-BE49-F238E27FC236}">
                    <a16:creationId xmlns:a16="http://schemas.microsoft.com/office/drawing/2014/main" id="{51A952DE-5DBB-4F07-8695-779955A9C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2" y="2512"/>
                <a:ext cx="125" cy="85"/>
              </a:xfrm>
              <a:custGeom>
                <a:avLst/>
                <a:gdLst>
                  <a:gd name="T0" fmla="*/ 0 w 879"/>
                  <a:gd name="T1" fmla="*/ 447 h 591"/>
                  <a:gd name="T2" fmla="*/ 140 w 879"/>
                  <a:gd name="T3" fmla="*/ 465 h 591"/>
                  <a:gd name="T4" fmla="*/ 202 w 879"/>
                  <a:gd name="T5" fmla="*/ 591 h 591"/>
                  <a:gd name="T6" fmla="*/ 312 w 879"/>
                  <a:gd name="T7" fmla="*/ 530 h 591"/>
                  <a:gd name="T8" fmla="*/ 452 w 879"/>
                  <a:gd name="T9" fmla="*/ 579 h 591"/>
                  <a:gd name="T10" fmla="*/ 517 w 879"/>
                  <a:gd name="T11" fmla="*/ 439 h 591"/>
                  <a:gd name="T12" fmla="*/ 382 w 879"/>
                  <a:gd name="T13" fmla="*/ 45 h 591"/>
                  <a:gd name="T14" fmla="*/ 508 w 879"/>
                  <a:gd name="T15" fmla="*/ 0 h 591"/>
                  <a:gd name="T16" fmla="*/ 598 w 879"/>
                  <a:gd name="T17" fmla="*/ 252 h 591"/>
                  <a:gd name="T18" fmla="*/ 772 w 879"/>
                  <a:gd name="T19" fmla="*/ 145 h 591"/>
                  <a:gd name="T20" fmla="*/ 879 w 879"/>
                  <a:gd name="T21" fmla="*/ 303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9" h="591">
                    <a:moveTo>
                      <a:pt x="0" y="447"/>
                    </a:moveTo>
                    <a:lnTo>
                      <a:pt x="140" y="465"/>
                    </a:lnTo>
                    <a:lnTo>
                      <a:pt x="202" y="591"/>
                    </a:lnTo>
                    <a:lnTo>
                      <a:pt x="312" y="530"/>
                    </a:lnTo>
                    <a:lnTo>
                      <a:pt x="452" y="579"/>
                    </a:lnTo>
                    <a:lnTo>
                      <a:pt x="517" y="439"/>
                    </a:lnTo>
                    <a:lnTo>
                      <a:pt x="382" y="45"/>
                    </a:lnTo>
                    <a:lnTo>
                      <a:pt x="508" y="0"/>
                    </a:lnTo>
                    <a:lnTo>
                      <a:pt x="598" y="252"/>
                    </a:lnTo>
                    <a:lnTo>
                      <a:pt x="772" y="145"/>
                    </a:lnTo>
                    <a:lnTo>
                      <a:pt x="879" y="30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0" name="Freeform 1891">
                <a:extLst>
                  <a:ext uri="{FF2B5EF4-FFF2-40B4-BE49-F238E27FC236}">
                    <a16:creationId xmlns:a16="http://schemas.microsoft.com/office/drawing/2014/main" id="{EEE5280B-9044-4775-B641-588E66B60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2556"/>
                <a:ext cx="118" cy="243"/>
              </a:xfrm>
              <a:custGeom>
                <a:avLst/>
                <a:gdLst>
                  <a:gd name="T0" fmla="*/ 823 w 823"/>
                  <a:gd name="T1" fmla="*/ 1702 h 1702"/>
                  <a:gd name="T2" fmla="*/ 731 w 823"/>
                  <a:gd name="T3" fmla="*/ 1527 h 1702"/>
                  <a:gd name="T4" fmla="*/ 606 w 823"/>
                  <a:gd name="T5" fmla="*/ 1494 h 1702"/>
                  <a:gd name="T6" fmla="*/ 562 w 823"/>
                  <a:gd name="T7" fmla="*/ 1368 h 1702"/>
                  <a:gd name="T8" fmla="*/ 296 w 823"/>
                  <a:gd name="T9" fmla="*/ 1333 h 1702"/>
                  <a:gd name="T10" fmla="*/ 204 w 823"/>
                  <a:gd name="T11" fmla="*/ 1097 h 1702"/>
                  <a:gd name="T12" fmla="*/ 364 w 823"/>
                  <a:gd name="T13" fmla="*/ 973 h 1702"/>
                  <a:gd name="T14" fmla="*/ 319 w 823"/>
                  <a:gd name="T15" fmla="*/ 738 h 1702"/>
                  <a:gd name="T16" fmla="*/ 28 w 823"/>
                  <a:gd name="T17" fmla="*/ 327 h 1702"/>
                  <a:gd name="T18" fmla="*/ 0 w 823"/>
                  <a:gd name="T19" fmla="*/ 60 h 1702"/>
                  <a:gd name="T20" fmla="*/ 220 w 823"/>
                  <a:gd name="T21" fmla="*/ 0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3" h="1702">
                    <a:moveTo>
                      <a:pt x="823" y="1702"/>
                    </a:moveTo>
                    <a:lnTo>
                      <a:pt x="731" y="1527"/>
                    </a:lnTo>
                    <a:lnTo>
                      <a:pt x="606" y="1494"/>
                    </a:lnTo>
                    <a:lnTo>
                      <a:pt x="562" y="1368"/>
                    </a:lnTo>
                    <a:lnTo>
                      <a:pt x="296" y="1333"/>
                    </a:lnTo>
                    <a:lnTo>
                      <a:pt x="204" y="1097"/>
                    </a:lnTo>
                    <a:lnTo>
                      <a:pt x="364" y="973"/>
                    </a:lnTo>
                    <a:lnTo>
                      <a:pt x="319" y="738"/>
                    </a:lnTo>
                    <a:lnTo>
                      <a:pt x="28" y="327"/>
                    </a:lnTo>
                    <a:lnTo>
                      <a:pt x="0" y="60"/>
                    </a:lnTo>
                    <a:lnTo>
                      <a:pt x="22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1" name="Freeform 1892">
                <a:extLst>
                  <a:ext uri="{FF2B5EF4-FFF2-40B4-BE49-F238E27FC236}">
                    <a16:creationId xmlns:a16="http://schemas.microsoft.com/office/drawing/2014/main" id="{BBB5110E-4A0D-4EED-8F57-E779CE546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8" y="2476"/>
                <a:ext cx="33" cy="72"/>
              </a:xfrm>
              <a:custGeom>
                <a:avLst/>
                <a:gdLst>
                  <a:gd name="T0" fmla="*/ 0 w 235"/>
                  <a:gd name="T1" fmla="*/ 504 h 504"/>
                  <a:gd name="T2" fmla="*/ 134 w 235"/>
                  <a:gd name="T3" fmla="*/ 469 h 504"/>
                  <a:gd name="T4" fmla="*/ 140 w 235"/>
                  <a:gd name="T5" fmla="*/ 108 h 504"/>
                  <a:gd name="T6" fmla="*/ 219 w 235"/>
                  <a:gd name="T7" fmla="*/ 78 h 504"/>
                  <a:gd name="T8" fmla="*/ 235 w 235"/>
                  <a:gd name="T9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04">
                    <a:moveTo>
                      <a:pt x="0" y="504"/>
                    </a:moveTo>
                    <a:lnTo>
                      <a:pt x="134" y="469"/>
                    </a:lnTo>
                    <a:lnTo>
                      <a:pt x="140" y="108"/>
                    </a:lnTo>
                    <a:lnTo>
                      <a:pt x="219" y="78"/>
                    </a:lnTo>
                    <a:lnTo>
                      <a:pt x="23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2" name="Freeform 1893">
                <a:extLst>
                  <a:ext uri="{FF2B5EF4-FFF2-40B4-BE49-F238E27FC236}">
                    <a16:creationId xmlns:a16="http://schemas.microsoft.com/office/drawing/2014/main" id="{23A81B00-068F-4173-B0F9-74E26D43C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8" y="2548"/>
                <a:ext cx="60" cy="76"/>
              </a:xfrm>
              <a:custGeom>
                <a:avLst/>
                <a:gdLst>
                  <a:gd name="T0" fmla="*/ 424 w 424"/>
                  <a:gd name="T1" fmla="*/ 533 h 533"/>
                  <a:gd name="T2" fmla="*/ 395 w 424"/>
                  <a:gd name="T3" fmla="*/ 408 h 533"/>
                  <a:gd name="T4" fmla="*/ 331 w 424"/>
                  <a:gd name="T5" fmla="*/ 438 h 533"/>
                  <a:gd name="T6" fmla="*/ 270 w 424"/>
                  <a:gd name="T7" fmla="*/ 358 h 533"/>
                  <a:gd name="T8" fmla="*/ 365 w 424"/>
                  <a:gd name="T9" fmla="*/ 297 h 533"/>
                  <a:gd name="T10" fmla="*/ 366 w 424"/>
                  <a:gd name="T11" fmla="*/ 251 h 533"/>
                  <a:gd name="T12" fmla="*/ 257 w 424"/>
                  <a:gd name="T13" fmla="*/ 201 h 533"/>
                  <a:gd name="T14" fmla="*/ 164 w 424"/>
                  <a:gd name="T15" fmla="*/ 107 h 533"/>
                  <a:gd name="T16" fmla="*/ 54 w 424"/>
                  <a:gd name="T17" fmla="*/ 105 h 533"/>
                  <a:gd name="T18" fmla="*/ 0 w 424"/>
                  <a:gd name="T19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4" h="533">
                    <a:moveTo>
                      <a:pt x="424" y="533"/>
                    </a:moveTo>
                    <a:lnTo>
                      <a:pt x="395" y="408"/>
                    </a:lnTo>
                    <a:lnTo>
                      <a:pt x="331" y="438"/>
                    </a:lnTo>
                    <a:lnTo>
                      <a:pt x="270" y="358"/>
                    </a:lnTo>
                    <a:lnTo>
                      <a:pt x="365" y="297"/>
                    </a:lnTo>
                    <a:lnTo>
                      <a:pt x="366" y="251"/>
                    </a:lnTo>
                    <a:lnTo>
                      <a:pt x="257" y="201"/>
                    </a:lnTo>
                    <a:lnTo>
                      <a:pt x="164" y="107"/>
                    </a:lnTo>
                    <a:lnTo>
                      <a:pt x="54" y="10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3" name="Freeform 1894">
                <a:extLst>
                  <a:ext uri="{FF2B5EF4-FFF2-40B4-BE49-F238E27FC236}">
                    <a16:creationId xmlns:a16="http://schemas.microsoft.com/office/drawing/2014/main" id="{DA5AC4BB-41F1-45B0-B0BC-7949BDBC1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0" y="2402"/>
                <a:ext cx="131" cy="74"/>
              </a:xfrm>
              <a:custGeom>
                <a:avLst/>
                <a:gdLst>
                  <a:gd name="T0" fmla="*/ 917 w 917"/>
                  <a:gd name="T1" fmla="*/ 515 h 515"/>
                  <a:gd name="T2" fmla="*/ 716 w 917"/>
                  <a:gd name="T3" fmla="*/ 292 h 515"/>
                  <a:gd name="T4" fmla="*/ 0 w 917"/>
                  <a:gd name="T5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7" h="515">
                    <a:moveTo>
                      <a:pt x="917" y="515"/>
                    </a:moveTo>
                    <a:lnTo>
                      <a:pt x="716" y="29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4" name="Line 1895">
                <a:extLst>
                  <a:ext uri="{FF2B5EF4-FFF2-40B4-BE49-F238E27FC236}">
                    <a16:creationId xmlns:a16="http://schemas.microsoft.com/office/drawing/2014/main" id="{3FAE6172-EE32-4BCB-B31E-27A216059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7" y="2548"/>
                <a:ext cx="31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5" name="Line 1896">
                <a:extLst>
                  <a:ext uri="{FF2B5EF4-FFF2-40B4-BE49-F238E27FC236}">
                    <a16:creationId xmlns:a16="http://schemas.microsoft.com/office/drawing/2014/main" id="{80F40255-3FFA-401C-8C29-D7B06EE3F3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23" y="2402"/>
                <a:ext cx="27" cy="3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6" name="Freeform 1897">
                <a:extLst>
                  <a:ext uri="{FF2B5EF4-FFF2-40B4-BE49-F238E27FC236}">
                    <a16:creationId xmlns:a16="http://schemas.microsoft.com/office/drawing/2014/main" id="{006E2475-5D47-4C22-A1A8-3BDBDCECE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" y="2564"/>
                <a:ext cx="115" cy="78"/>
              </a:xfrm>
              <a:custGeom>
                <a:avLst/>
                <a:gdLst>
                  <a:gd name="T0" fmla="*/ 735 w 803"/>
                  <a:gd name="T1" fmla="*/ 545 h 545"/>
                  <a:gd name="T2" fmla="*/ 803 w 803"/>
                  <a:gd name="T3" fmla="*/ 414 h 545"/>
                  <a:gd name="T4" fmla="*/ 647 w 803"/>
                  <a:gd name="T5" fmla="*/ 349 h 545"/>
                  <a:gd name="T6" fmla="*/ 666 w 803"/>
                  <a:gd name="T7" fmla="*/ 146 h 545"/>
                  <a:gd name="T8" fmla="*/ 619 w 803"/>
                  <a:gd name="T9" fmla="*/ 130 h 545"/>
                  <a:gd name="T10" fmla="*/ 540 w 803"/>
                  <a:gd name="T11" fmla="*/ 160 h 545"/>
                  <a:gd name="T12" fmla="*/ 432 w 803"/>
                  <a:gd name="T13" fmla="*/ 17 h 545"/>
                  <a:gd name="T14" fmla="*/ 339 w 803"/>
                  <a:gd name="T15" fmla="*/ 0 h 545"/>
                  <a:gd name="T16" fmla="*/ 306 w 803"/>
                  <a:gd name="T17" fmla="*/ 77 h 545"/>
                  <a:gd name="T18" fmla="*/ 179 w 803"/>
                  <a:gd name="T19" fmla="*/ 170 h 545"/>
                  <a:gd name="T20" fmla="*/ 147 w 803"/>
                  <a:gd name="T21" fmla="*/ 232 h 545"/>
                  <a:gd name="T22" fmla="*/ 210 w 803"/>
                  <a:gd name="T23" fmla="*/ 265 h 545"/>
                  <a:gd name="T24" fmla="*/ 209 w 803"/>
                  <a:gd name="T25" fmla="*/ 311 h 545"/>
                  <a:gd name="T26" fmla="*/ 114 w 803"/>
                  <a:gd name="T27" fmla="*/ 357 h 545"/>
                  <a:gd name="T28" fmla="*/ 82 w 803"/>
                  <a:gd name="T29" fmla="*/ 435 h 545"/>
                  <a:gd name="T30" fmla="*/ 0 w 803"/>
                  <a:gd name="T31" fmla="*/ 418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3" h="545">
                    <a:moveTo>
                      <a:pt x="735" y="545"/>
                    </a:moveTo>
                    <a:lnTo>
                      <a:pt x="803" y="414"/>
                    </a:lnTo>
                    <a:lnTo>
                      <a:pt x="647" y="349"/>
                    </a:lnTo>
                    <a:lnTo>
                      <a:pt x="666" y="146"/>
                    </a:lnTo>
                    <a:lnTo>
                      <a:pt x="619" y="130"/>
                    </a:lnTo>
                    <a:lnTo>
                      <a:pt x="540" y="160"/>
                    </a:lnTo>
                    <a:lnTo>
                      <a:pt x="432" y="17"/>
                    </a:lnTo>
                    <a:lnTo>
                      <a:pt x="339" y="0"/>
                    </a:lnTo>
                    <a:lnTo>
                      <a:pt x="306" y="77"/>
                    </a:lnTo>
                    <a:lnTo>
                      <a:pt x="179" y="170"/>
                    </a:lnTo>
                    <a:lnTo>
                      <a:pt x="147" y="232"/>
                    </a:lnTo>
                    <a:lnTo>
                      <a:pt x="210" y="265"/>
                    </a:lnTo>
                    <a:lnTo>
                      <a:pt x="209" y="311"/>
                    </a:lnTo>
                    <a:lnTo>
                      <a:pt x="114" y="357"/>
                    </a:lnTo>
                    <a:lnTo>
                      <a:pt x="82" y="435"/>
                    </a:lnTo>
                    <a:lnTo>
                      <a:pt x="0" y="41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7" name="Freeform 1898">
                <a:extLst>
                  <a:ext uri="{FF2B5EF4-FFF2-40B4-BE49-F238E27FC236}">
                    <a16:creationId xmlns:a16="http://schemas.microsoft.com/office/drawing/2014/main" id="{05200D6A-1547-427D-BB07-D3A334389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9" y="2624"/>
                <a:ext cx="112" cy="25"/>
              </a:xfrm>
              <a:custGeom>
                <a:avLst/>
                <a:gdLst>
                  <a:gd name="T0" fmla="*/ 64 w 786"/>
                  <a:gd name="T1" fmla="*/ 0 h 173"/>
                  <a:gd name="T2" fmla="*/ 0 w 786"/>
                  <a:gd name="T3" fmla="*/ 141 h 173"/>
                  <a:gd name="T4" fmla="*/ 96 w 786"/>
                  <a:gd name="T5" fmla="*/ 173 h 173"/>
                  <a:gd name="T6" fmla="*/ 317 w 786"/>
                  <a:gd name="T7" fmla="*/ 66 h 173"/>
                  <a:gd name="T8" fmla="*/ 395 w 786"/>
                  <a:gd name="T9" fmla="*/ 114 h 173"/>
                  <a:gd name="T10" fmla="*/ 443 w 786"/>
                  <a:gd name="T11" fmla="*/ 37 h 173"/>
                  <a:gd name="T12" fmla="*/ 583 w 786"/>
                  <a:gd name="T13" fmla="*/ 101 h 173"/>
                  <a:gd name="T14" fmla="*/ 645 w 786"/>
                  <a:gd name="T15" fmla="*/ 102 h 173"/>
                  <a:gd name="T16" fmla="*/ 679 w 786"/>
                  <a:gd name="T17" fmla="*/ 9 h 173"/>
                  <a:gd name="T18" fmla="*/ 725 w 786"/>
                  <a:gd name="T19" fmla="*/ 25 h 173"/>
                  <a:gd name="T20" fmla="*/ 770 w 786"/>
                  <a:gd name="T21" fmla="*/ 136 h 173"/>
                  <a:gd name="T22" fmla="*/ 786 w 786"/>
                  <a:gd name="T23" fmla="*/ 152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6" h="173">
                    <a:moveTo>
                      <a:pt x="64" y="0"/>
                    </a:moveTo>
                    <a:lnTo>
                      <a:pt x="0" y="141"/>
                    </a:lnTo>
                    <a:lnTo>
                      <a:pt x="96" y="173"/>
                    </a:lnTo>
                    <a:lnTo>
                      <a:pt x="317" y="66"/>
                    </a:lnTo>
                    <a:lnTo>
                      <a:pt x="395" y="114"/>
                    </a:lnTo>
                    <a:lnTo>
                      <a:pt x="443" y="37"/>
                    </a:lnTo>
                    <a:lnTo>
                      <a:pt x="583" y="101"/>
                    </a:lnTo>
                    <a:lnTo>
                      <a:pt x="645" y="102"/>
                    </a:lnTo>
                    <a:lnTo>
                      <a:pt x="679" y="9"/>
                    </a:lnTo>
                    <a:lnTo>
                      <a:pt x="725" y="25"/>
                    </a:lnTo>
                    <a:lnTo>
                      <a:pt x="770" y="136"/>
                    </a:lnTo>
                    <a:lnTo>
                      <a:pt x="786" y="1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8" name="Freeform 1899">
                <a:extLst>
                  <a:ext uri="{FF2B5EF4-FFF2-40B4-BE49-F238E27FC236}">
                    <a16:creationId xmlns:a16="http://schemas.microsoft.com/office/drawing/2014/main" id="{E236BFE5-710F-4EAB-8448-451A474DC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2738"/>
                <a:ext cx="190" cy="87"/>
              </a:xfrm>
              <a:custGeom>
                <a:avLst/>
                <a:gdLst>
                  <a:gd name="T0" fmla="*/ 1324 w 1324"/>
                  <a:gd name="T1" fmla="*/ 615 h 615"/>
                  <a:gd name="T2" fmla="*/ 1044 w 1324"/>
                  <a:gd name="T3" fmla="*/ 485 h 615"/>
                  <a:gd name="T4" fmla="*/ 980 w 1324"/>
                  <a:gd name="T5" fmla="*/ 610 h 615"/>
                  <a:gd name="T6" fmla="*/ 636 w 1324"/>
                  <a:gd name="T7" fmla="*/ 464 h 615"/>
                  <a:gd name="T8" fmla="*/ 514 w 1324"/>
                  <a:gd name="T9" fmla="*/ 274 h 615"/>
                  <a:gd name="T10" fmla="*/ 577 w 1324"/>
                  <a:gd name="T11" fmla="*/ 259 h 615"/>
                  <a:gd name="T12" fmla="*/ 563 w 1324"/>
                  <a:gd name="T13" fmla="*/ 181 h 615"/>
                  <a:gd name="T14" fmla="*/ 454 w 1324"/>
                  <a:gd name="T15" fmla="*/ 70 h 615"/>
                  <a:gd name="T16" fmla="*/ 281 w 1324"/>
                  <a:gd name="T17" fmla="*/ 67 h 615"/>
                  <a:gd name="T18" fmla="*/ 266 w 1324"/>
                  <a:gd name="T19" fmla="*/ 4 h 615"/>
                  <a:gd name="T20" fmla="*/ 0 w 1324"/>
                  <a:gd name="T21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4" h="615">
                    <a:moveTo>
                      <a:pt x="1324" y="615"/>
                    </a:moveTo>
                    <a:lnTo>
                      <a:pt x="1044" y="485"/>
                    </a:lnTo>
                    <a:lnTo>
                      <a:pt x="980" y="610"/>
                    </a:lnTo>
                    <a:lnTo>
                      <a:pt x="636" y="464"/>
                    </a:lnTo>
                    <a:lnTo>
                      <a:pt x="514" y="274"/>
                    </a:lnTo>
                    <a:lnTo>
                      <a:pt x="577" y="259"/>
                    </a:lnTo>
                    <a:lnTo>
                      <a:pt x="563" y="181"/>
                    </a:lnTo>
                    <a:lnTo>
                      <a:pt x="454" y="70"/>
                    </a:lnTo>
                    <a:lnTo>
                      <a:pt x="281" y="67"/>
                    </a:lnTo>
                    <a:lnTo>
                      <a:pt x="266" y="4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9" name="Freeform 1900">
                <a:extLst>
                  <a:ext uri="{FF2B5EF4-FFF2-40B4-BE49-F238E27FC236}">
                    <a16:creationId xmlns:a16="http://schemas.microsoft.com/office/drawing/2014/main" id="{09CD1CF3-C87F-42B0-B85D-C09C6B058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2846"/>
                <a:ext cx="45" cy="36"/>
              </a:xfrm>
              <a:custGeom>
                <a:avLst/>
                <a:gdLst>
                  <a:gd name="T0" fmla="*/ 0 w 315"/>
                  <a:gd name="T1" fmla="*/ 14 h 254"/>
                  <a:gd name="T2" fmla="*/ 64 w 315"/>
                  <a:gd name="T3" fmla="*/ 0 h 254"/>
                  <a:gd name="T4" fmla="*/ 234 w 315"/>
                  <a:gd name="T5" fmla="*/ 96 h 254"/>
                  <a:gd name="T6" fmla="*/ 280 w 315"/>
                  <a:gd name="T7" fmla="*/ 144 h 254"/>
                  <a:gd name="T8" fmla="*/ 311 w 315"/>
                  <a:gd name="T9" fmla="*/ 254 h 254"/>
                  <a:gd name="T10" fmla="*/ 315 w 315"/>
                  <a:gd name="T11" fmla="*/ 252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5" h="254">
                    <a:moveTo>
                      <a:pt x="0" y="14"/>
                    </a:moveTo>
                    <a:lnTo>
                      <a:pt x="64" y="0"/>
                    </a:lnTo>
                    <a:lnTo>
                      <a:pt x="234" y="96"/>
                    </a:lnTo>
                    <a:lnTo>
                      <a:pt x="280" y="144"/>
                    </a:lnTo>
                    <a:lnTo>
                      <a:pt x="311" y="254"/>
                    </a:lnTo>
                    <a:lnTo>
                      <a:pt x="315" y="25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0" name="Line 1901">
                <a:extLst>
                  <a:ext uri="{FF2B5EF4-FFF2-40B4-BE49-F238E27FC236}">
                    <a16:creationId xmlns:a16="http://schemas.microsoft.com/office/drawing/2014/main" id="{4F798A53-47BB-4301-BB40-F44DDB6665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6" y="2839"/>
                <a:ext cx="11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1" name="Freeform 1902">
                <a:extLst>
                  <a:ext uri="{FF2B5EF4-FFF2-40B4-BE49-F238E27FC236}">
                    <a16:creationId xmlns:a16="http://schemas.microsoft.com/office/drawing/2014/main" id="{57377020-933C-4ED4-8EFC-80E72349C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2844"/>
                <a:ext cx="147" cy="38"/>
              </a:xfrm>
              <a:custGeom>
                <a:avLst/>
                <a:gdLst>
                  <a:gd name="T0" fmla="*/ 0 w 1027"/>
                  <a:gd name="T1" fmla="*/ 261 h 261"/>
                  <a:gd name="T2" fmla="*/ 90 w 1027"/>
                  <a:gd name="T3" fmla="*/ 217 h 261"/>
                  <a:gd name="T4" fmla="*/ 123 w 1027"/>
                  <a:gd name="T5" fmla="*/ 139 h 261"/>
                  <a:gd name="T6" fmla="*/ 185 w 1027"/>
                  <a:gd name="T7" fmla="*/ 140 h 261"/>
                  <a:gd name="T8" fmla="*/ 186 w 1027"/>
                  <a:gd name="T9" fmla="*/ 77 h 261"/>
                  <a:gd name="T10" fmla="*/ 203 w 1027"/>
                  <a:gd name="T11" fmla="*/ 15 h 261"/>
                  <a:gd name="T12" fmla="*/ 282 w 1027"/>
                  <a:gd name="T13" fmla="*/ 0 h 261"/>
                  <a:gd name="T14" fmla="*/ 358 w 1027"/>
                  <a:gd name="T15" fmla="*/ 143 h 261"/>
                  <a:gd name="T16" fmla="*/ 405 w 1027"/>
                  <a:gd name="T17" fmla="*/ 143 h 261"/>
                  <a:gd name="T18" fmla="*/ 420 w 1027"/>
                  <a:gd name="T19" fmla="*/ 206 h 261"/>
                  <a:gd name="T20" fmla="*/ 545 w 1027"/>
                  <a:gd name="T21" fmla="*/ 255 h 261"/>
                  <a:gd name="T22" fmla="*/ 671 w 1027"/>
                  <a:gd name="T23" fmla="*/ 178 h 261"/>
                  <a:gd name="T24" fmla="*/ 828 w 1027"/>
                  <a:gd name="T25" fmla="*/ 165 h 261"/>
                  <a:gd name="T26" fmla="*/ 937 w 1027"/>
                  <a:gd name="T27" fmla="*/ 182 h 261"/>
                  <a:gd name="T28" fmla="*/ 969 w 1027"/>
                  <a:gd name="T29" fmla="*/ 136 h 261"/>
                  <a:gd name="T30" fmla="*/ 1027 w 1027"/>
                  <a:gd name="T31" fmla="*/ 125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7" h="261">
                    <a:moveTo>
                      <a:pt x="0" y="261"/>
                    </a:moveTo>
                    <a:lnTo>
                      <a:pt x="90" y="217"/>
                    </a:lnTo>
                    <a:lnTo>
                      <a:pt x="123" y="139"/>
                    </a:lnTo>
                    <a:lnTo>
                      <a:pt x="185" y="140"/>
                    </a:lnTo>
                    <a:lnTo>
                      <a:pt x="186" y="77"/>
                    </a:lnTo>
                    <a:lnTo>
                      <a:pt x="203" y="15"/>
                    </a:lnTo>
                    <a:lnTo>
                      <a:pt x="282" y="0"/>
                    </a:lnTo>
                    <a:lnTo>
                      <a:pt x="358" y="143"/>
                    </a:lnTo>
                    <a:lnTo>
                      <a:pt x="405" y="143"/>
                    </a:lnTo>
                    <a:lnTo>
                      <a:pt x="420" y="206"/>
                    </a:lnTo>
                    <a:lnTo>
                      <a:pt x="545" y="255"/>
                    </a:lnTo>
                    <a:lnTo>
                      <a:pt x="671" y="178"/>
                    </a:lnTo>
                    <a:lnTo>
                      <a:pt x="828" y="165"/>
                    </a:lnTo>
                    <a:lnTo>
                      <a:pt x="937" y="182"/>
                    </a:lnTo>
                    <a:lnTo>
                      <a:pt x="969" y="136"/>
                    </a:lnTo>
                    <a:lnTo>
                      <a:pt x="1027" y="1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2" name="Freeform 1903">
                <a:extLst>
                  <a:ext uri="{FF2B5EF4-FFF2-40B4-BE49-F238E27FC236}">
                    <a16:creationId xmlns:a16="http://schemas.microsoft.com/office/drawing/2014/main" id="{84E105B6-E661-4D9A-87F8-906D9B83E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5" y="2835"/>
                <a:ext cx="6" cy="22"/>
              </a:xfrm>
              <a:custGeom>
                <a:avLst/>
                <a:gdLst>
                  <a:gd name="T0" fmla="*/ 0 w 47"/>
                  <a:gd name="T1" fmla="*/ 159 h 159"/>
                  <a:gd name="T2" fmla="*/ 47 w 47"/>
                  <a:gd name="T3" fmla="*/ 79 h 159"/>
                  <a:gd name="T4" fmla="*/ 17 w 47"/>
                  <a:gd name="T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159">
                    <a:moveTo>
                      <a:pt x="0" y="159"/>
                    </a:moveTo>
                    <a:lnTo>
                      <a:pt x="47" y="79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3" name="Freeform 1904">
                <a:extLst>
                  <a:ext uri="{FF2B5EF4-FFF2-40B4-BE49-F238E27FC236}">
                    <a16:creationId xmlns:a16="http://schemas.microsoft.com/office/drawing/2014/main" id="{B4F02088-40BD-4AAF-AFCC-75EA2E1E1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8" y="2825"/>
                <a:ext cx="29" cy="10"/>
              </a:xfrm>
              <a:custGeom>
                <a:avLst/>
                <a:gdLst>
                  <a:gd name="T0" fmla="*/ 206 w 206"/>
                  <a:gd name="T1" fmla="*/ 65 h 65"/>
                  <a:gd name="T2" fmla="*/ 160 w 206"/>
                  <a:gd name="T3" fmla="*/ 2 h 65"/>
                  <a:gd name="T4" fmla="*/ 0 w 206"/>
                  <a:gd name="T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" h="65">
                    <a:moveTo>
                      <a:pt x="206" y="65"/>
                    </a:moveTo>
                    <a:lnTo>
                      <a:pt x="160" y="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4" name="Line 1905">
                <a:extLst>
                  <a:ext uri="{FF2B5EF4-FFF2-40B4-BE49-F238E27FC236}">
                    <a16:creationId xmlns:a16="http://schemas.microsoft.com/office/drawing/2014/main" id="{2519A08F-E7CE-47AE-94ED-DF0093206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88" y="2799"/>
                <a:ext cx="16" cy="2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5" name="Freeform 1906">
                <a:extLst>
                  <a:ext uri="{FF2B5EF4-FFF2-40B4-BE49-F238E27FC236}">
                    <a16:creationId xmlns:a16="http://schemas.microsoft.com/office/drawing/2014/main" id="{E437B562-C9D4-4111-B57B-1E7F7B6B4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" y="2593"/>
                <a:ext cx="49" cy="69"/>
              </a:xfrm>
              <a:custGeom>
                <a:avLst/>
                <a:gdLst>
                  <a:gd name="T0" fmla="*/ 337 w 337"/>
                  <a:gd name="T1" fmla="*/ 0 h 481"/>
                  <a:gd name="T2" fmla="*/ 111 w 337"/>
                  <a:gd name="T3" fmla="*/ 404 h 481"/>
                  <a:gd name="T4" fmla="*/ 0 w 337"/>
                  <a:gd name="T5" fmla="*/ 481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7" h="481">
                    <a:moveTo>
                      <a:pt x="337" y="0"/>
                    </a:moveTo>
                    <a:lnTo>
                      <a:pt x="111" y="404"/>
                    </a:lnTo>
                    <a:lnTo>
                      <a:pt x="0" y="48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6" name="Line 1907">
                <a:extLst>
                  <a:ext uri="{FF2B5EF4-FFF2-40B4-BE49-F238E27FC236}">
                    <a16:creationId xmlns:a16="http://schemas.microsoft.com/office/drawing/2014/main" id="{323806EC-C45E-46C5-8B1E-0900DE83EC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11" y="2646"/>
                <a:ext cx="29" cy="1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7" name="Line 1908">
                <a:extLst>
                  <a:ext uri="{FF2B5EF4-FFF2-40B4-BE49-F238E27FC236}">
                    <a16:creationId xmlns:a16="http://schemas.microsoft.com/office/drawing/2014/main" id="{274C6E54-BBB0-4E70-B7C0-55A55CD21E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12" y="2642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8" name="Line 1909">
                <a:extLst>
                  <a:ext uri="{FF2B5EF4-FFF2-40B4-BE49-F238E27FC236}">
                    <a16:creationId xmlns:a16="http://schemas.microsoft.com/office/drawing/2014/main" id="{23DF396F-7A3A-47D2-8145-63E6FE289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11" y="2645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9" name="Line 1910">
                <a:extLst>
                  <a:ext uri="{FF2B5EF4-FFF2-40B4-BE49-F238E27FC236}">
                    <a16:creationId xmlns:a16="http://schemas.microsoft.com/office/drawing/2014/main" id="{5BC50A25-4ADC-49B1-AE64-E258EA78B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11" y="2645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0" name="Line 1911">
                <a:extLst>
                  <a:ext uri="{FF2B5EF4-FFF2-40B4-BE49-F238E27FC236}">
                    <a16:creationId xmlns:a16="http://schemas.microsoft.com/office/drawing/2014/main" id="{BEB582BB-B79B-4A15-A712-4EBF2F74A6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12" y="2642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1" name="Line 1912">
                <a:extLst>
                  <a:ext uri="{FF2B5EF4-FFF2-40B4-BE49-F238E27FC236}">
                    <a16:creationId xmlns:a16="http://schemas.microsoft.com/office/drawing/2014/main" id="{B34BF165-D74E-4DC8-B01E-FD810B062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2" y="2645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2" name="Freeform 1913">
                <a:extLst>
                  <a:ext uri="{FF2B5EF4-FFF2-40B4-BE49-F238E27FC236}">
                    <a16:creationId xmlns:a16="http://schemas.microsoft.com/office/drawing/2014/main" id="{E7F946DA-B29D-48B3-AD3F-4B87D68C5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2662"/>
                <a:ext cx="136" cy="137"/>
              </a:xfrm>
              <a:custGeom>
                <a:avLst/>
                <a:gdLst>
                  <a:gd name="T0" fmla="*/ 958 w 958"/>
                  <a:gd name="T1" fmla="*/ 0 h 959"/>
                  <a:gd name="T2" fmla="*/ 608 w 958"/>
                  <a:gd name="T3" fmla="*/ 278 h 959"/>
                  <a:gd name="T4" fmla="*/ 510 w 958"/>
                  <a:gd name="T5" fmla="*/ 652 h 959"/>
                  <a:gd name="T6" fmla="*/ 318 w 958"/>
                  <a:gd name="T7" fmla="*/ 838 h 959"/>
                  <a:gd name="T8" fmla="*/ 0 w 958"/>
                  <a:gd name="T9" fmla="*/ 959 h 9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8" h="959">
                    <a:moveTo>
                      <a:pt x="958" y="0"/>
                    </a:moveTo>
                    <a:lnTo>
                      <a:pt x="608" y="278"/>
                    </a:lnTo>
                    <a:lnTo>
                      <a:pt x="510" y="652"/>
                    </a:lnTo>
                    <a:lnTo>
                      <a:pt x="318" y="838"/>
                    </a:lnTo>
                    <a:lnTo>
                      <a:pt x="0" y="9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3" name="Freeform 1914">
                <a:extLst>
                  <a:ext uri="{FF2B5EF4-FFF2-40B4-BE49-F238E27FC236}">
                    <a16:creationId xmlns:a16="http://schemas.microsoft.com/office/drawing/2014/main" id="{62479789-A646-4A83-BCD5-C85F3E557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2757"/>
                <a:ext cx="229" cy="78"/>
              </a:xfrm>
              <a:custGeom>
                <a:avLst/>
                <a:gdLst>
                  <a:gd name="T0" fmla="*/ 0 w 1602"/>
                  <a:gd name="T1" fmla="*/ 545 h 545"/>
                  <a:gd name="T2" fmla="*/ 251 w 1602"/>
                  <a:gd name="T3" fmla="*/ 502 h 545"/>
                  <a:gd name="T4" fmla="*/ 347 w 1602"/>
                  <a:gd name="T5" fmla="*/ 347 h 545"/>
                  <a:gd name="T6" fmla="*/ 550 w 1602"/>
                  <a:gd name="T7" fmla="*/ 475 h 545"/>
                  <a:gd name="T8" fmla="*/ 740 w 1602"/>
                  <a:gd name="T9" fmla="*/ 305 h 545"/>
                  <a:gd name="T10" fmla="*/ 1291 w 1602"/>
                  <a:gd name="T11" fmla="*/ 124 h 545"/>
                  <a:gd name="T12" fmla="*/ 1387 w 1602"/>
                  <a:gd name="T13" fmla="*/ 0 h 545"/>
                  <a:gd name="T14" fmla="*/ 1602 w 1602"/>
                  <a:gd name="T15" fmla="*/ 285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2" h="545">
                    <a:moveTo>
                      <a:pt x="0" y="545"/>
                    </a:moveTo>
                    <a:lnTo>
                      <a:pt x="251" y="502"/>
                    </a:lnTo>
                    <a:lnTo>
                      <a:pt x="347" y="347"/>
                    </a:lnTo>
                    <a:lnTo>
                      <a:pt x="550" y="475"/>
                    </a:lnTo>
                    <a:lnTo>
                      <a:pt x="740" y="305"/>
                    </a:lnTo>
                    <a:lnTo>
                      <a:pt x="1291" y="124"/>
                    </a:lnTo>
                    <a:lnTo>
                      <a:pt x="1387" y="0"/>
                    </a:lnTo>
                    <a:lnTo>
                      <a:pt x="1602" y="2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4" name="Freeform 1915">
                <a:extLst>
                  <a:ext uri="{FF2B5EF4-FFF2-40B4-BE49-F238E27FC236}">
                    <a16:creationId xmlns:a16="http://schemas.microsoft.com/office/drawing/2014/main" id="{9C9387AF-0FF9-466A-8B70-96AA512F5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3" y="2866"/>
                <a:ext cx="106" cy="169"/>
              </a:xfrm>
              <a:custGeom>
                <a:avLst/>
                <a:gdLst>
                  <a:gd name="T0" fmla="*/ 0 w 743"/>
                  <a:gd name="T1" fmla="*/ 0 h 1185"/>
                  <a:gd name="T2" fmla="*/ 124 w 743"/>
                  <a:gd name="T3" fmla="*/ 64 h 1185"/>
                  <a:gd name="T4" fmla="*/ 201 w 743"/>
                  <a:gd name="T5" fmla="*/ 222 h 1185"/>
                  <a:gd name="T6" fmla="*/ 433 w 743"/>
                  <a:gd name="T7" fmla="*/ 460 h 1185"/>
                  <a:gd name="T8" fmla="*/ 605 w 743"/>
                  <a:gd name="T9" fmla="*/ 462 h 1185"/>
                  <a:gd name="T10" fmla="*/ 743 w 743"/>
                  <a:gd name="T11" fmla="*/ 669 h 1185"/>
                  <a:gd name="T12" fmla="*/ 725 w 743"/>
                  <a:gd name="T13" fmla="*/ 840 h 1185"/>
                  <a:gd name="T14" fmla="*/ 661 w 743"/>
                  <a:gd name="T15" fmla="*/ 903 h 1185"/>
                  <a:gd name="T16" fmla="*/ 738 w 743"/>
                  <a:gd name="T17" fmla="*/ 997 h 1185"/>
                  <a:gd name="T18" fmla="*/ 704 w 743"/>
                  <a:gd name="T19" fmla="*/ 1185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3" h="1185">
                    <a:moveTo>
                      <a:pt x="0" y="0"/>
                    </a:moveTo>
                    <a:lnTo>
                      <a:pt x="124" y="64"/>
                    </a:lnTo>
                    <a:lnTo>
                      <a:pt x="201" y="222"/>
                    </a:lnTo>
                    <a:lnTo>
                      <a:pt x="433" y="460"/>
                    </a:lnTo>
                    <a:lnTo>
                      <a:pt x="605" y="462"/>
                    </a:lnTo>
                    <a:lnTo>
                      <a:pt x="743" y="669"/>
                    </a:lnTo>
                    <a:lnTo>
                      <a:pt x="725" y="840"/>
                    </a:lnTo>
                    <a:lnTo>
                      <a:pt x="661" y="903"/>
                    </a:lnTo>
                    <a:lnTo>
                      <a:pt x="738" y="997"/>
                    </a:lnTo>
                    <a:lnTo>
                      <a:pt x="704" y="11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5" name="Freeform 1916">
                <a:extLst>
                  <a:ext uri="{FF2B5EF4-FFF2-40B4-BE49-F238E27FC236}">
                    <a16:creationId xmlns:a16="http://schemas.microsoft.com/office/drawing/2014/main" id="{1842271C-0EB7-43B1-A37D-6DBAAFB91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5" y="2857"/>
                <a:ext cx="158" cy="37"/>
              </a:xfrm>
              <a:custGeom>
                <a:avLst/>
                <a:gdLst>
                  <a:gd name="T0" fmla="*/ 1111 w 1111"/>
                  <a:gd name="T1" fmla="*/ 67 h 263"/>
                  <a:gd name="T2" fmla="*/ 892 w 1111"/>
                  <a:gd name="T3" fmla="*/ 0 h 263"/>
                  <a:gd name="T4" fmla="*/ 766 w 1111"/>
                  <a:gd name="T5" fmla="*/ 93 h 263"/>
                  <a:gd name="T6" fmla="*/ 733 w 1111"/>
                  <a:gd name="T7" fmla="*/ 187 h 263"/>
                  <a:gd name="T8" fmla="*/ 608 w 1111"/>
                  <a:gd name="T9" fmla="*/ 137 h 263"/>
                  <a:gd name="T10" fmla="*/ 591 w 1111"/>
                  <a:gd name="T11" fmla="*/ 263 h 263"/>
                  <a:gd name="T12" fmla="*/ 231 w 1111"/>
                  <a:gd name="T13" fmla="*/ 242 h 263"/>
                  <a:gd name="T14" fmla="*/ 0 w 1111"/>
                  <a:gd name="T15" fmla="*/ 6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1" h="263">
                    <a:moveTo>
                      <a:pt x="1111" y="67"/>
                    </a:moveTo>
                    <a:lnTo>
                      <a:pt x="892" y="0"/>
                    </a:lnTo>
                    <a:lnTo>
                      <a:pt x="766" y="93"/>
                    </a:lnTo>
                    <a:lnTo>
                      <a:pt x="733" y="187"/>
                    </a:lnTo>
                    <a:lnTo>
                      <a:pt x="608" y="137"/>
                    </a:lnTo>
                    <a:lnTo>
                      <a:pt x="591" y="263"/>
                    </a:lnTo>
                    <a:lnTo>
                      <a:pt x="231" y="242"/>
                    </a:lnTo>
                    <a:lnTo>
                      <a:pt x="0" y="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6" name="Freeform 1917">
                <a:extLst>
                  <a:ext uri="{FF2B5EF4-FFF2-40B4-BE49-F238E27FC236}">
                    <a16:creationId xmlns:a16="http://schemas.microsoft.com/office/drawing/2014/main" id="{62EB86AF-83D8-4ED4-A6A2-5EB2B0488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5" y="2925"/>
                <a:ext cx="164" cy="54"/>
              </a:xfrm>
              <a:custGeom>
                <a:avLst/>
                <a:gdLst>
                  <a:gd name="T0" fmla="*/ 1142 w 1142"/>
                  <a:gd name="T1" fmla="*/ 377 h 377"/>
                  <a:gd name="T2" fmla="*/ 1126 w 1142"/>
                  <a:gd name="T3" fmla="*/ 361 h 377"/>
                  <a:gd name="T4" fmla="*/ 1033 w 1142"/>
                  <a:gd name="T5" fmla="*/ 312 h 377"/>
                  <a:gd name="T6" fmla="*/ 987 w 1142"/>
                  <a:gd name="T7" fmla="*/ 234 h 377"/>
                  <a:gd name="T8" fmla="*/ 842 w 1142"/>
                  <a:gd name="T9" fmla="*/ 278 h 377"/>
                  <a:gd name="T10" fmla="*/ 640 w 1142"/>
                  <a:gd name="T11" fmla="*/ 212 h 377"/>
                  <a:gd name="T12" fmla="*/ 546 w 1142"/>
                  <a:gd name="T13" fmla="*/ 164 h 377"/>
                  <a:gd name="T14" fmla="*/ 497 w 1142"/>
                  <a:gd name="T15" fmla="*/ 289 h 377"/>
                  <a:gd name="T16" fmla="*/ 388 w 1142"/>
                  <a:gd name="T17" fmla="*/ 241 h 377"/>
                  <a:gd name="T18" fmla="*/ 325 w 1142"/>
                  <a:gd name="T19" fmla="*/ 240 h 377"/>
                  <a:gd name="T20" fmla="*/ 107 w 1142"/>
                  <a:gd name="T21" fmla="*/ 189 h 377"/>
                  <a:gd name="T22" fmla="*/ 0 w 1142"/>
                  <a:gd name="T23" fmla="*/ 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2" h="377">
                    <a:moveTo>
                      <a:pt x="1142" y="377"/>
                    </a:moveTo>
                    <a:lnTo>
                      <a:pt x="1126" y="361"/>
                    </a:lnTo>
                    <a:lnTo>
                      <a:pt x="1033" y="312"/>
                    </a:lnTo>
                    <a:lnTo>
                      <a:pt x="987" y="234"/>
                    </a:lnTo>
                    <a:lnTo>
                      <a:pt x="842" y="278"/>
                    </a:lnTo>
                    <a:lnTo>
                      <a:pt x="640" y="212"/>
                    </a:lnTo>
                    <a:lnTo>
                      <a:pt x="546" y="164"/>
                    </a:lnTo>
                    <a:lnTo>
                      <a:pt x="497" y="289"/>
                    </a:lnTo>
                    <a:lnTo>
                      <a:pt x="388" y="241"/>
                    </a:lnTo>
                    <a:lnTo>
                      <a:pt x="325" y="240"/>
                    </a:lnTo>
                    <a:lnTo>
                      <a:pt x="107" y="18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7" name="Freeform 1918">
                <a:extLst>
                  <a:ext uri="{FF2B5EF4-FFF2-40B4-BE49-F238E27FC236}">
                    <a16:creationId xmlns:a16="http://schemas.microsoft.com/office/drawing/2014/main" id="{AAC8DC9F-B8E4-4D56-9215-73D66E0BC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" y="2862"/>
                <a:ext cx="92" cy="110"/>
              </a:xfrm>
              <a:custGeom>
                <a:avLst/>
                <a:gdLst>
                  <a:gd name="T0" fmla="*/ 182 w 645"/>
                  <a:gd name="T1" fmla="*/ 0 h 774"/>
                  <a:gd name="T2" fmla="*/ 50 w 645"/>
                  <a:gd name="T3" fmla="*/ 233 h 774"/>
                  <a:gd name="T4" fmla="*/ 96 w 645"/>
                  <a:gd name="T5" fmla="*/ 297 h 774"/>
                  <a:gd name="T6" fmla="*/ 0 w 645"/>
                  <a:gd name="T7" fmla="*/ 467 h 774"/>
                  <a:gd name="T8" fmla="*/ 139 w 645"/>
                  <a:gd name="T9" fmla="*/ 579 h 774"/>
                  <a:gd name="T10" fmla="*/ 361 w 645"/>
                  <a:gd name="T11" fmla="*/ 629 h 774"/>
                  <a:gd name="T12" fmla="*/ 505 w 645"/>
                  <a:gd name="T13" fmla="*/ 459 h 774"/>
                  <a:gd name="T14" fmla="*/ 645 w 645"/>
                  <a:gd name="T15" fmla="*/ 555 h 774"/>
                  <a:gd name="T16" fmla="*/ 548 w 645"/>
                  <a:gd name="T17" fmla="*/ 679 h 774"/>
                  <a:gd name="T18" fmla="*/ 609 w 645"/>
                  <a:gd name="T19" fmla="*/ 774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5" h="774">
                    <a:moveTo>
                      <a:pt x="182" y="0"/>
                    </a:moveTo>
                    <a:lnTo>
                      <a:pt x="50" y="233"/>
                    </a:lnTo>
                    <a:lnTo>
                      <a:pt x="96" y="297"/>
                    </a:lnTo>
                    <a:lnTo>
                      <a:pt x="0" y="467"/>
                    </a:lnTo>
                    <a:lnTo>
                      <a:pt x="139" y="579"/>
                    </a:lnTo>
                    <a:lnTo>
                      <a:pt x="361" y="629"/>
                    </a:lnTo>
                    <a:lnTo>
                      <a:pt x="505" y="459"/>
                    </a:lnTo>
                    <a:lnTo>
                      <a:pt x="645" y="555"/>
                    </a:lnTo>
                    <a:lnTo>
                      <a:pt x="548" y="679"/>
                    </a:lnTo>
                    <a:lnTo>
                      <a:pt x="609" y="7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8" name="Freeform 1919">
                <a:extLst>
                  <a:ext uri="{FF2B5EF4-FFF2-40B4-BE49-F238E27FC236}">
                    <a16:creationId xmlns:a16="http://schemas.microsoft.com/office/drawing/2014/main" id="{F06CCCAC-D8AC-4287-B7B7-AC8F31F9B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" y="2972"/>
                <a:ext cx="58" cy="50"/>
              </a:xfrm>
              <a:custGeom>
                <a:avLst/>
                <a:gdLst>
                  <a:gd name="T0" fmla="*/ 0 w 403"/>
                  <a:gd name="T1" fmla="*/ 0 h 349"/>
                  <a:gd name="T2" fmla="*/ 124 w 403"/>
                  <a:gd name="T3" fmla="*/ 127 h 349"/>
                  <a:gd name="T4" fmla="*/ 122 w 403"/>
                  <a:gd name="T5" fmla="*/ 252 h 349"/>
                  <a:gd name="T6" fmla="*/ 262 w 403"/>
                  <a:gd name="T7" fmla="*/ 349 h 349"/>
                  <a:gd name="T8" fmla="*/ 403 w 403"/>
                  <a:gd name="T9" fmla="*/ 31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3" h="349">
                    <a:moveTo>
                      <a:pt x="0" y="0"/>
                    </a:moveTo>
                    <a:lnTo>
                      <a:pt x="124" y="127"/>
                    </a:lnTo>
                    <a:lnTo>
                      <a:pt x="122" y="252"/>
                    </a:lnTo>
                    <a:lnTo>
                      <a:pt x="262" y="349"/>
                    </a:lnTo>
                    <a:lnTo>
                      <a:pt x="403" y="3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9" name="Line 1920">
                <a:extLst>
                  <a:ext uri="{FF2B5EF4-FFF2-40B4-BE49-F238E27FC236}">
                    <a16:creationId xmlns:a16="http://schemas.microsoft.com/office/drawing/2014/main" id="{3A06E8A6-A292-4985-94C7-571035D249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49" y="2972"/>
                <a:ext cx="24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0" name="Freeform 1921">
                <a:extLst>
                  <a:ext uri="{FF2B5EF4-FFF2-40B4-BE49-F238E27FC236}">
                    <a16:creationId xmlns:a16="http://schemas.microsoft.com/office/drawing/2014/main" id="{71F24B14-8177-4AE4-8719-2FECA4171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6" y="3018"/>
                <a:ext cx="50" cy="159"/>
              </a:xfrm>
              <a:custGeom>
                <a:avLst/>
                <a:gdLst>
                  <a:gd name="T0" fmla="*/ 240 w 347"/>
                  <a:gd name="T1" fmla="*/ 0 h 1114"/>
                  <a:gd name="T2" fmla="*/ 240 w 347"/>
                  <a:gd name="T3" fmla="*/ 63 h 1114"/>
                  <a:gd name="T4" fmla="*/ 334 w 347"/>
                  <a:gd name="T5" fmla="*/ 80 h 1114"/>
                  <a:gd name="T6" fmla="*/ 347 w 347"/>
                  <a:gd name="T7" fmla="*/ 221 h 1114"/>
                  <a:gd name="T8" fmla="*/ 0 w 347"/>
                  <a:gd name="T9" fmla="*/ 405 h 1114"/>
                  <a:gd name="T10" fmla="*/ 15 w 347"/>
                  <a:gd name="T11" fmla="*/ 498 h 1114"/>
                  <a:gd name="T12" fmla="*/ 234 w 347"/>
                  <a:gd name="T13" fmla="*/ 455 h 1114"/>
                  <a:gd name="T14" fmla="*/ 309 w 347"/>
                  <a:gd name="T15" fmla="*/ 722 h 1114"/>
                  <a:gd name="T16" fmla="*/ 198 w 347"/>
                  <a:gd name="T17" fmla="*/ 783 h 1114"/>
                  <a:gd name="T18" fmla="*/ 196 w 347"/>
                  <a:gd name="T19" fmla="*/ 972 h 1114"/>
                  <a:gd name="T20" fmla="*/ 304 w 347"/>
                  <a:gd name="T21" fmla="*/ 1114 h 1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1114">
                    <a:moveTo>
                      <a:pt x="240" y="0"/>
                    </a:moveTo>
                    <a:lnTo>
                      <a:pt x="240" y="63"/>
                    </a:lnTo>
                    <a:lnTo>
                      <a:pt x="334" y="80"/>
                    </a:lnTo>
                    <a:lnTo>
                      <a:pt x="347" y="221"/>
                    </a:lnTo>
                    <a:lnTo>
                      <a:pt x="0" y="405"/>
                    </a:lnTo>
                    <a:lnTo>
                      <a:pt x="15" y="498"/>
                    </a:lnTo>
                    <a:lnTo>
                      <a:pt x="234" y="455"/>
                    </a:lnTo>
                    <a:lnTo>
                      <a:pt x="309" y="722"/>
                    </a:lnTo>
                    <a:lnTo>
                      <a:pt x="198" y="783"/>
                    </a:lnTo>
                    <a:lnTo>
                      <a:pt x="196" y="972"/>
                    </a:lnTo>
                    <a:lnTo>
                      <a:pt x="304" y="11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1" name="Freeform 1922">
                <a:extLst>
                  <a:ext uri="{FF2B5EF4-FFF2-40B4-BE49-F238E27FC236}">
                    <a16:creationId xmlns:a16="http://schemas.microsoft.com/office/drawing/2014/main" id="{259CCDA7-6B5A-4B23-BAF2-314E62541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3000"/>
                <a:ext cx="143" cy="46"/>
              </a:xfrm>
              <a:custGeom>
                <a:avLst/>
                <a:gdLst>
                  <a:gd name="T0" fmla="*/ 1002 w 1002"/>
                  <a:gd name="T1" fmla="*/ 245 h 319"/>
                  <a:gd name="T2" fmla="*/ 687 w 1002"/>
                  <a:gd name="T3" fmla="*/ 319 h 319"/>
                  <a:gd name="T4" fmla="*/ 629 w 1002"/>
                  <a:gd name="T5" fmla="*/ 20 h 319"/>
                  <a:gd name="T6" fmla="*/ 378 w 1002"/>
                  <a:gd name="T7" fmla="*/ 64 h 319"/>
                  <a:gd name="T8" fmla="*/ 269 w 1002"/>
                  <a:gd name="T9" fmla="*/ 0 h 319"/>
                  <a:gd name="T10" fmla="*/ 0 w 1002"/>
                  <a:gd name="T11" fmla="*/ 121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2" h="319">
                    <a:moveTo>
                      <a:pt x="1002" y="245"/>
                    </a:moveTo>
                    <a:lnTo>
                      <a:pt x="687" y="319"/>
                    </a:lnTo>
                    <a:lnTo>
                      <a:pt x="629" y="20"/>
                    </a:lnTo>
                    <a:lnTo>
                      <a:pt x="378" y="64"/>
                    </a:lnTo>
                    <a:lnTo>
                      <a:pt x="269" y="0"/>
                    </a:lnTo>
                    <a:lnTo>
                      <a:pt x="0" y="12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2" name="Freeform 1923">
                <a:extLst>
                  <a:ext uri="{FF2B5EF4-FFF2-40B4-BE49-F238E27FC236}">
                    <a16:creationId xmlns:a16="http://schemas.microsoft.com/office/drawing/2014/main" id="{0F6782DB-A32C-4F45-B29F-FE610CA1D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2862"/>
                <a:ext cx="3" cy="0"/>
              </a:xfrm>
              <a:custGeom>
                <a:avLst/>
                <a:gdLst>
                  <a:gd name="T0" fmla="*/ 24 w 24"/>
                  <a:gd name="T1" fmla="*/ 0 h 4"/>
                  <a:gd name="T2" fmla="*/ 22 w 24"/>
                  <a:gd name="T3" fmla="*/ 0 h 4"/>
                  <a:gd name="T4" fmla="*/ 0 w 24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0"/>
                    </a:moveTo>
                    <a:lnTo>
                      <a:pt x="22" y="0"/>
                    </a:lnTo>
                    <a:lnTo>
                      <a:pt x="0" y="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3" name="Line 1924">
                <a:extLst>
                  <a:ext uri="{FF2B5EF4-FFF2-40B4-BE49-F238E27FC236}">
                    <a16:creationId xmlns:a16="http://schemas.microsoft.com/office/drawing/2014/main" id="{01DE2885-CFA2-401D-AA33-CF6FF9B183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12" y="2857"/>
                <a:ext cx="3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4" name="Freeform 1925">
                <a:extLst>
                  <a:ext uri="{FF2B5EF4-FFF2-40B4-BE49-F238E27FC236}">
                    <a16:creationId xmlns:a16="http://schemas.microsoft.com/office/drawing/2014/main" id="{8244036B-AD9D-4077-8EC4-DFE114CD2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2862"/>
                <a:ext cx="3" cy="0"/>
              </a:xfrm>
              <a:custGeom>
                <a:avLst/>
                <a:gdLst>
                  <a:gd name="T0" fmla="*/ 0 w 24"/>
                  <a:gd name="T1" fmla="*/ 4 h 4"/>
                  <a:gd name="T2" fmla="*/ 22 w 24"/>
                  <a:gd name="T3" fmla="*/ 1 h 4"/>
                  <a:gd name="T4" fmla="*/ 24 w 2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0" y="4"/>
                    </a:moveTo>
                    <a:lnTo>
                      <a:pt x="22" y="1"/>
                    </a:lnTo>
                    <a:lnTo>
                      <a:pt x="2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5" name="Freeform 1926">
                <a:extLst>
                  <a:ext uri="{FF2B5EF4-FFF2-40B4-BE49-F238E27FC236}">
                    <a16:creationId xmlns:a16="http://schemas.microsoft.com/office/drawing/2014/main" id="{3BBAFA83-C633-47C8-8910-4F059F7F1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2882"/>
                <a:ext cx="32" cy="43"/>
              </a:xfrm>
              <a:custGeom>
                <a:avLst/>
                <a:gdLst>
                  <a:gd name="T0" fmla="*/ 0 w 227"/>
                  <a:gd name="T1" fmla="*/ 0 h 302"/>
                  <a:gd name="T2" fmla="*/ 11 w 227"/>
                  <a:gd name="T3" fmla="*/ 33 h 302"/>
                  <a:gd name="T4" fmla="*/ 105 w 227"/>
                  <a:gd name="T5" fmla="*/ 19 h 302"/>
                  <a:gd name="T6" fmla="*/ 136 w 227"/>
                  <a:gd name="T7" fmla="*/ 51 h 302"/>
                  <a:gd name="T8" fmla="*/ 120 w 227"/>
                  <a:gd name="T9" fmla="*/ 97 h 302"/>
                  <a:gd name="T10" fmla="*/ 182 w 227"/>
                  <a:gd name="T11" fmla="*/ 130 h 302"/>
                  <a:gd name="T12" fmla="*/ 227 w 227"/>
                  <a:gd name="T13" fmla="*/ 256 h 302"/>
                  <a:gd name="T14" fmla="*/ 164 w 227"/>
                  <a:gd name="T15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7" h="302">
                    <a:moveTo>
                      <a:pt x="0" y="0"/>
                    </a:moveTo>
                    <a:lnTo>
                      <a:pt x="11" y="33"/>
                    </a:lnTo>
                    <a:lnTo>
                      <a:pt x="105" y="19"/>
                    </a:lnTo>
                    <a:lnTo>
                      <a:pt x="136" y="51"/>
                    </a:lnTo>
                    <a:lnTo>
                      <a:pt x="120" y="97"/>
                    </a:lnTo>
                    <a:lnTo>
                      <a:pt x="182" y="130"/>
                    </a:lnTo>
                    <a:lnTo>
                      <a:pt x="227" y="256"/>
                    </a:lnTo>
                    <a:lnTo>
                      <a:pt x="164" y="3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6" name="Freeform 1927">
                <a:extLst>
                  <a:ext uri="{FF2B5EF4-FFF2-40B4-BE49-F238E27FC236}">
                    <a16:creationId xmlns:a16="http://schemas.microsoft.com/office/drawing/2014/main" id="{368F11A0-B36C-464C-A34D-888B6B1CA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2848"/>
                <a:ext cx="20" cy="49"/>
              </a:xfrm>
              <a:custGeom>
                <a:avLst/>
                <a:gdLst>
                  <a:gd name="T0" fmla="*/ 0 w 138"/>
                  <a:gd name="T1" fmla="*/ 0 h 347"/>
                  <a:gd name="T2" fmla="*/ 108 w 138"/>
                  <a:gd name="T3" fmla="*/ 112 h 347"/>
                  <a:gd name="T4" fmla="*/ 138 w 138"/>
                  <a:gd name="T5" fmla="*/ 190 h 347"/>
                  <a:gd name="T6" fmla="*/ 106 w 138"/>
                  <a:gd name="T7" fmla="*/ 268 h 347"/>
                  <a:gd name="T8" fmla="*/ 105 w 138"/>
                  <a:gd name="T9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347">
                    <a:moveTo>
                      <a:pt x="0" y="0"/>
                    </a:moveTo>
                    <a:lnTo>
                      <a:pt x="108" y="112"/>
                    </a:lnTo>
                    <a:lnTo>
                      <a:pt x="138" y="190"/>
                    </a:lnTo>
                    <a:lnTo>
                      <a:pt x="106" y="268"/>
                    </a:lnTo>
                    <a:lnTo>
                      <a:pt x="105" y="34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7" name="Freeform 1928">
                <a:extLst>
                  <a:ext uri="{FF2B5EF4-FFF2-40B4-BE49-F238E27FC236}">
                    <a16:creationId xmlns:a16="http://schemas.microsoft.com/office/drawing/2014/main" id="{D0B075E1-8003-4D55-AF80-485709FF9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2915"/>
                <a:ext cx="24" cy="13"/>
              </a:xfrm>
              <a:custGeom>
                <a:avLst/>
                <a:gdLst>
                  <a:gd name="T0" fmla="*/ 0 w 171"/>
                  <a:gd name="T1" fmla="*/ 92 h 92"/>
                  <a:gd name="T2" fmla="*/ 13 w 171"/>
                  <a:gd name="T3" fmla="*/ 92 h 92"/>
                  <a:gd name="T4" fmla="*/ 77 w 171"/>
                  <a:gd name="T5" fmla="*/ 15 h 92"/>
                  <a:gd name="T6" fmla="*/ 124 w 171"/>
                  <a:gd name="T7" fmla="*/ 47 h 92"/>
                  <a:gd name="T8" fmla="*/ 171 w 171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92">
                    <a:moveTo>
                      <a:pt x="0" y="92"/>
                    </a:moveTo>
                    <a:lnTo>
                      <a:pt x="13" y="92"/>
                    </a:lnTo>
                    <a:lnTo>
                      <a:pt x="77" y="15"/>
                    </a:lnTo>
                    <a:lnTo>
                      <a:pt x="124" y="47"/>
                    </a:lnTo>
                    <a:lnTo>
                      <a:pt x="17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8" name="Freeform 1929">
                <a:extLst>
                  <a:ext uri="{FF2B5EF4-FFF2-40B4-BE49-F238E27FC236}">
                    <a16:creationId xmlns:a16="http://schemas.microsoft.com/office/drawing/2014/main" id="{BF8F8D5B-AB55-4887-8E6F-95A8FA3FE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2897"/>
                <a:ext cx="25" cy="22"/>
              </a:xfrm>
              <a:custGeom>
                <a:avLst/>
                <a:gdLst>
                  <a:gd name="T0" fmla="*/ 174 w 174"/>
                  <a:gd name="T1" fmla="*/ 0 h 154"/>
                  <a:gd name="T2" fmla="*/ 48 w 174"/>
                  <a:gd name="T3" fmla="*/ 29 h 154"/>
                  <a:gd name="T4" fmla="*/ 0 w 174"/>
                  <a:gd name="T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4" h="154">
                    <a:moveTo>
                      <a:pt x="174" y="0"/>
                    </a:moveTo>
                    <a:lnTo>
                      <a:pt x="48" y="29"/>
                    </a:lnTo>
                    <a:lnTo>
                      <a:pt x="0" y="15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9" name="Freeform 1930">
                <a:extLst>
                  <a:ext uri="{FF2B5EF4-FFF2-40B4-BE49-F238E27FC236}">
                    <a16:creationId xmlns:a16="http://schemas.microsoft.com/office/drawing/2014/main" id="{7E0C6C02-8AF5-40E2-B13F-F8E254C5B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2" y="2897"/>
                <a:ext cx="4" cy="18"/>
              </a:xfrm>
              <a:custGeom>
                <a:avLst/>
                <a:gdLst>
                  <a:gd name="T0" fmla="*/ 14 w 31"/>
                  <a:gd name="T1" fmla="*/ 125 h 125"/>
                  <a:gd name="T2" fmla="*/ 31 w 31"/>
                  <a:gd name="T3" fmla="*/ 47 h 125"/>
                  <a:gd name="T4" fmla="*/ 0 w 31"/>
                  <a:gd name="T5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25">
                    <a:moveTo>
                      <a:pt x="14" y="125"/>
                    </a:moveTo>
                    <a:lnTo>
                      <a:pt x="31" y="4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0" name="Freeform 1931">
                <a:extLst>
                  <a:ext uri="{FF2B5EF4-FFF2-40B4-BE49-F238E27FC236}">
                    <a16:creationId xmlns:a16="http://schemas.microsoft.com/office/drawing/2014/main" id="{84D708A1-114D-4AF7-92E9-F9F951EC5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" y="2915"/>
                <a:ext cx="2" cy="22"/>
              </a:xfrm>
              <a:custGeom>
                <a:avLst/>
                <a:gdLst>
                  <a:gd name="T0" fmla="*/ 0 w 17"/>
                  <a:gd name="T1" fmla="*/ 157 h 157"/>
                  <a:gd name="T2" fmla="*/ 17 w 17"/>
                  <a:gd name="T3" fmla="*/ 48 h 157"/>
                  <a:gd name="T4" fmla="*/ 2 w 17"/>
                  <a:gd name="T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57">
                    <a:moveTo>
                      <a:pt x="0" y="157"/>
                    </a:moveTo>
                    <a:lnTo>
                      <a:pt x="17" y="48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1" name="Freeform 1932">
                <a:extLst>
                  <a:ext uri="{FF2B5EF4-FFF2-40B4-BE49-F238E27FC236}">
                    <a16:creationId xmlns:a16="http://schemas.microsoft.com/office/drawing/2014/main" id="{11E5C0CF-5C9A-44B2-83FD-6480C3A76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5" y="2918"/>
                <a:ext cx="50" cy="24"/>
              </a:xfrm>
              <a:custGeom>
                <a:avLst/>
                <a:gdLst>
                  <a:gd name="T0" fmla="*/ 351 w 351"/>
                  <a:gd name="T1" fmla="*/ 48 h 170"/>
                  <a:gd name="T2" fmla="*/ 242 w 351"/>
                  <a:gd name="T3" fmla="*/ 0 h 170"/>
                  <a:gd name="T4" fmla="*/ 163 w 351"/>
                  <a:gd name="T5" fmla="*/ 14 h 170"/>
                  <a:gd name="T6" fmla="*/ 178 w 351"/>
                  <a:gd name="T7" fmla="*/ 108 h 170"/>
                  <a:gd name="T8" fmla="*/ 83 w 351"/>
                  <a:gd name="T9" fmla="*/ 170 h 170"/>
                  <a:gd name="T10" fmla="*/ 0 w 351"/>
                  <a:gd name="T11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1" h="170">
                    <a:moveTo>
                      <a:pt x="351" y="48"/>
                    </a:moveTo>
                    <a:lnTo>
                      <a:pt x="242" y="0"/>
                    </a:lnTo>
                    <a:lnTo>
                      <a:pt x="163" y="14"/>
                    </a:lnTo>
                    <a:lnTo>
                      <a:pt x="178" y="108"/>
                    </a:lnTo>
                    <a:lnTo>
                      <a:pt x="83" y="170"/>
                    </a:lnTo>
                    <a:lnTo>
                      <a:pt x="0" y="17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2" name="Line 1933">
                <a:extLst>
                  <a:ext uri="{FF2B5EF4-FFF2-40B4-BE49-F238E27FC236}">
                    <a16:creationId xmlns:a16="http://schemas.microsoft.com/office/drawing/2014/main" id="{E6B8515C-0BAE-4D7E-B791-DBCC9F175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34" y="2937"/>
                <a:ext cx="1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3" name="Line 1934">
                <a:extLst>
                  <a:ext uri="{FF2B5EF4-FFF2-40B4-BE49-F238E27FC236}">
                    <a16:creationId xmlns:a16="http://schemas.microsoft.com/office/drawing/2014/main" id="{88226075-162A-48F1-BE4A-F91D53AA3B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5" y="2942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4" name="Freeform 1935">
                <a:extLst>
                  <a:ext uri="{FF2B5EF4-FFF2-40B4-BE49-F238E27FC236}">
                    <a16:creationId xmlns:a16="http://schemas.microsoft.com/office/drawing/2014/main" id="{3D80D810-FE61-4EC6-BF77-D5197D10A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" y="2935"/>
                <a:ext cx="23" cy="7"/>
              </a:xfrm>
              <a:custGeom>
                <a:avLst/>
                <a:gdLst>
                  <a:gd name="T0" fmla="*/ 157 w 157"/>
                  <a:gd name="T1" fmla="*/ 19 h 50"/>
                  <a:gd name="T2" fmla="*/ 125 w 157"/>
                  <a:gd name="T3" fmla="*/ 50 h 50"/>
                  <a:gd name="T4" fmla="*/ 47 w 157"/>
                  <a:gd name="T5" fmla="*/ 1 h 50"/>
                  <a:gd name="T6" fmla="*/ 0 w 157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50">
                    <a:moveTo>
                      <a:pt x="157" y="19"/>
                    </a:moveTo>
                    <a:lnTo>
                      <a:pt x="125" y="50"/>
                    </a:lnTo>
                    <a:lnTo>
                      <a:pt x="47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5" name="Freeform 1936">
                <a:extLst>
                  <a:ext uri="{FF2B5EF4-FFF2-40B4-BE49-F238E27FC236}">
                    <a16:creationId xmlns:a16="http://schemas.microsoft.com/office/drawing/2014/main" id="{C1C576B3-A894-4A88-9CE2-D1EBC062B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" y="2935"/>
                <a:ext cx="7" cy="25"/>
              </a:xfrm>
              <a:custGeom>
                <a:avLst/>
                <a:gdLst>
                  <a:gd name="T0" fmla="*/ 0 w 46"/>
                  <a:gd name="T1" fmla="*/ 0 h 174"/>
                  <a:gd name="T2" fmla="*/ 15 w 46"/>
                  <a:gd name="T3" fmla="*/ 79 h 174"/>
                  <a:gd name="T4" fmla="*/ 46 w 46"/>
                  <a:gd name="T5" fmla="*/ 95 h 174"/>
                  <a:gd name="T6" fmla="*/ 45 w 46"/>
                  <a:gd name="T7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174">
                    <a:moveTo>
                      <a:pt x="0" y="0"/>
                    </a:moveTo>
                    <a:lnTo>
                      <a:pt x="15" y="79"/>
                    </a:lnTo>
                    <a:lnTo>
                      <a:pt x="46" y="95"/>
                    </a:lnTo>
                    <a:lnTo>
                      <a:pt x="45" y="1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6" name="Line 1937">
                <a:extLst>
                  <a:ext uri="{FF2B5EF4-FFF2-40B4-BE49-F238E27FC236}">
                    <a16:creationId xmlns:a16="http://schemas.microsoft.com/office/drawing/2014/main" id="{E7ECB627-520D-48ED-85DC-D58E3880A1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10" y="2928"/>
                <a:ext cx="1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7" name="Freeform 1938">
                <a:extLst>
                  <a:ext uri="{FF2B5EF4-FFF2-40B4-BE49-F238E27FC236}">
                    <a16:creationId xmlns:a16="http://schemas.microsoft.com/office/drawing/2014/main" id="{A548CEDF-1D20-4747-ACEE-F811CEBE9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2955"/>
                <a:ext cx="22" cy="14"/>
              </a:xfrm>
              <a:custGeom>
                <a:avLst/>
                <a:gdLst>
                  <a:gd name="T0" fmla="*/ 158 w 158"/>
                  <a:gd name="T1" fmla="*/ 0 h 92"/>
                  <a:gd name="T2" fmla="*/ 46 w 158"/>
                  <a:gd name="T3" fmla="*/ 92 h 92"/>
                  <a:gd name="T4" fmla="*/ 0 w 158"/>
                  <a:gd name="T5" fmla="*/ 2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92">
                    <a:moveTo>
                      <a:pt x="158" y="0"/>
                    </a:moveTo>
                    <a:lnTo>
                      <a:pt x="46" y="92"/>
                    </a:lnTo>
                    <a:lnTo>
                      <a:pt x="0" y="2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8" name="Freeform 1939">
                <a:extLst>
                  <a:ext uri="{FF2B5EF4-FFF2-40B4-BE49-F238E27FC236}">
                    <a16:creationId xmlns:a16="http://schemas.microsoft.com/office/drawing/2014/main" id="{BFEFD425-FC51-49B8-97D0-DC53FF4B8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0" y="2955"/>
                <a:ext cx="142" cy="150"/>
              </a:xfrm>
              <a:custGeom>
                <a:avLst/>
                <a:gdLst>
                  <a:gd name="T0" fmla="*/ 0 w 989"/>
                  <a:gd name="T1" fmla="*/ 0 h 1047"/>
                  <a:gd name="T2" fmla="*/ 14 w 989"/>
                  <a:gd name="T3" fmla="*/ 94 h 1047"/>
                  <a:gd name="T4" fmla="*/ 91 w 989"/>
                  <a:gd name="T5" fmla="*/ 126 h 1047"/>
                  <a:gd name="T6" fmla="*/ 153 w 989"/>
                  <a:gd name="T7" fmla="*/ 206 h 1047"/>
                  <a:gd name="T8" fmla="*/ 216 w 989"/>
                  <a:gd name="T9" fmla="*/ 207 h 1047"/>
                  <a:gd name="T10" fmla="*/ 215 w 989"/>
                  <a:gd name="T11" fmla="*/ 253 h 1047"/>
                  <a:gd name="T12" fmla="*/ 278 w 989"/>
                  <a:gd name="T13" fmla="*/ 270 h 1047"/>
                  <a:gd name="T14" fmla="*/ 431 w 989"/>
                  <a:gd name="T15" fmla="*/ 538 h 1047"/>
                  <a:gd name="T16" fmla="*/ 507 w 989"/>
                  <a:gd name="T17" fmla="*/ 634 h 1047"/>
                  <a:gd name="T18" fmla="*/ 602 w 989"/>
                  <a:gd name="T19" fmla="*/ 604 h 1047"/>
                  <a:gd name="T20" fmla="*/ 774 w 989"/>
                  <a:gd name="T21" fmla="*/ 638 h 1047"/>
                  <a:gd name="T22" fmla="*/ 773 w 989"/>
                  <a:gd name="T23" fmla="*/ 716 h 1047"/>
                  <a:gd name="T24" fmla="*/ 616 w 989"/>
                  <a:gd name="T25" fmla="*/ 714 h 1047"/>
                  <a:gd name="T26" fmla="*/ 553 w 989"/>
                  <a:gd name="T27" fmla="*/ 791 h 1047"/>
                  <a:gd name="T28" fmla="*/ 553 w 989"/>
                  <a:gd name="T29" fmla="*/ 806 h 1047"/>
                  <a:gd name="T30" fmla="*/ 552 w 989"/>
                  <a:gd name="T31" fmla="*/ 807 h 1047"/>
                  <a:gd name="T32" fmla="*/ 552 w 989"/>
                  <a:gd name="T33" fmla="*/ 870 h 1047"/>
                  <a:gd name="T34" fmla="*/ 630 w 989"/>
                  <a:gd name="T35" fmla="*/ 855 h 1047"/>
                  <a:gd name="T36" fmla="*/ 676 w 989"/>
                  <a:gd name="T37" fmla="*/ 887 h 1047"/>
                  <a:gd name="T38" fmla="*/ 785 w 989"/>
                  <a:gd name="T39" fmla="*/ 935 h 1047"/>
                  <a:gd name="T40" fmla="*/ 864 w 989"/>
                  <a:gd name="T41" fmla="*/ 952 h 1047"/>
                  <a:gd name="T42" fmla="*/ 847 w 989"/>
                  <a:gd name="T43" fmla="*/ 999 h 1047"/>
                  <a:gd name="T44" fmla="*/ 893 w 989"/>
                  <a:gd name="T45" fmla="*/ 1047 h 1047"/>
                  <a:gd name="T46" fmla="*/ 941 w 989"/>
                  <a:gd name="T47" fmla="*/ 985 h 1047"/>
                  <a:gd name="T48" fmla="*/ 989 w 989"/>
                  <a:gd name="T49" fmla="*/ 986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89" h="1047">
                    <a:moveTo>
                      <a:pt x="0" y="0"/>
                    </a:moveTo>
                    <a:lnTo>
                      <a:pt x="14" y="94"/>
                    </a:lnTo>
                    <a:lnTo>
                      <a:pt x="91" y="126"/>
                    </a:lnTo>
                    <a:lnTo>
                      <a:pt x="153" y="206"/>
                    </a:lnTo>
                    <a:lnTo>
                      <a:pt x="216" y="207"/>
                    </a:lnTo>
                    <a:lnTo>
                      <a:pt x="215" y="253"/>
                    </a:lnTo>
                    <a:lnTo>
                      <a:pt x="278" y="270"/>
                    </a:lnTo>
                    <a:lnTo>
                      <a:pt x="431" y="538"/>
                    </a:lnTo>
                    <a:lnTo>
                      <a:pt x="507" y="634"/>
                    </a:lnTo>
                    <a:lnTo>
                      <a:pt x="602" y="604"/>
                    </a:lnTo>
                    <a:lnTo>
                      <a:pt x="774" y="638"/>
                    </a:lnTo>
                    <a:lnTo>
                      <a:pt x="773" y="716"/>
                    </a:lnTo>
                    <a:lnTo>
                      <a:pt x="616" y="714"/>
                    </a:lnTo>
                    <a:lnTo>
                      <a:pt x="553" y="791"/>
                    </a:lnTo>
                    <a:lnTo>
                      <a:pt x="553" y="806"/>
                    </a:lnTo>
                    <a:lnTo>
                      <a:pt x="552" y="807"/>
                    </a:lnTo>
                    <a:lnTo>
                      <a:pt x="552" y="870"/>
                    </a:lnTo>
                    <a:lnTo>
                      <a:pt x="630" y="855"/>
                    </a:lnTo>
                    <a:lnTo>
                      <a:pt x="676" y="887"/>
                    </a:lnTo>
                    <a:lnTo>
                      <a:pt x="785" y="935"/>
                    </a:lnTo>
                    <a:lnTo>
                      <a:pt x="864" y="952"/>
                    </a:lnTo>
                    <a:lnTo>
                      <a:pt x="847" y="999"/>
                    </a:lnTo>
                    <a:lnTo>
                      <a:pt x="893" y="1047"/>
                    </a:lnTo>
                    <a:lnTo>
                      <a:pt x="941" y="985"/>
                    </a:lnTo>
                    <a:lnTo>
                      <a:pt x="989" y="98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9" name="Line 1940">
                <a:extLst>
                  <a:ext uri="{FF2B5EF4-FFF2-40B4-BE49-F238E27FC236}">
                    <a16:creationId xmlns:a16="http://schemas.microsoft.com/office/drawing/2014/main" id="{92DFDC42-5579-4271-9526-64E5701D8D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7" y="2919"/>
                <a:ext cx="3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0" name="Freeform 1941">
                <a:extLst>
                  <a:ext uri="{FF2B5EF4-FFF2-40B4-BE49-F238E27FC236}">
                    <a16:creationId xmlns:a16="http://schemas.microsoft.com/office/drawing/2014/main" id="{ED324023-A528-46A0-A5F8-A52224CA4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2" y="2979"/>
                <a:ext cx="67" cy="117"/>
              </a:xfrm>
              <a:custGeom>
                <a:avLst/>
                <a:gdLst>
                  <a:gd name="T0" fmla="*/ 0 w 469"/>
                  <a:gd name="T1" fmla="*/ 824 h 824"/>
                  <a:gd name="T2" fmla="*/ 19 w 469"/>
                  <a:gd name="T3" fmla="*/ 527 h 824"/>
                  <a:gd name="T4" fmla="*/ 179 w 469"/>
                  <a:gd name="T5" fmla="*/ 512 h 824"/>
                  <a:gd name="T6" fmla="*/ 403 w 469"/>
                  <a:gd name="T7" fmla="*/ 202 h 824"/>
                  <a:gd name="T8" fmla="*/ 248 w 469"/>
                  <a:gd name="T9" fmla="*/ 138 h 824"/>
                  <a:gd name="T10" fmla="*/ 343 w 469"/>
                  <a:gd name="T11" fmla="*/ 29 h 824"/>
                  <a:gd name="T12" fmla="*/ 469 w 469"/>
                  <a:gd name="T13" fmla="*/ 0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9" h="824">
                    <a:moveTo>
                      <a:pt x="0" y="824"/>
                    </a:moveTo>
                    <a:lnTo>
                      <a:pt x="19" y="527"/>
                    </a:lnTo>
                    <a:lnTo>
                      <a:pt x="179" y="512"/>
                    </a:lnTo>
                    <a:lnTo>
                      <a:pt x="403" y="202"/>
                    </a:lnTo>
                    <a:lnTo>
                      <a:pt x="248" y="138"/>
                    </a:lnTo>
                    <a:lnTo>
                      <a:pt x="343" y="29"/>
                    </a:lnTo>
                    <a:lnTo>
                      <a:pt x="46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1" name="Freeform 1942">
                <a:extLst>
                  <a:ext uri="{FF2B5EF4-FFF2-40B4-BE49-F238E27FC236}">
                    <a16:creationId xmlns:a16="http://schemas.microsoft.com/office/drawing/2014/main" id="{B91F9DF7-9EE3-45B9-8C8A-52AA98508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5" y="3096"/>
                <a:ext cx="47" cy="82"/>
              </a:xfrm>
              <a:custGeom>
                <a:avLst/>
                <a:gdLst>
                  <a:gd name="T0" fmla="*/ 323 w 323"/>
                  <a:gd name="T1" fmla="*/ 0 h 575"/>
                  <a:gd name="T2" fmla="*/ 305 w 323"/>
                  <a:gd name="T3" fmla="*/ 141 h 575"/>
                  <a:gd name="T4" fmla="*/ 163 w 323"/>
                  <a:gd name="T5" fmla="*/ 248 h 575"/>
                  <a:gd name="T6" fmla="*/ 207 w 323"/>
                  <a:gd name="T7" fmla="*/ 421 h 575"/>
                  <a:gd name="T8" fmla="*/ 0 w 323"/>
                  <a:gd name="T9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575">
                    <a:moveTo>
                      <a:pt x="323" y="0"/>
                    </a:moveTo>
                    <a:lnTo>
                      <a:pt x="305" y="141"/>
                    </a:lnTo>
                    <a:lnTo>
                      <a:pt x="163" y="248"/>
                    </a:lnTo>
                    <a:lnTo>
                      <a:pt x="207" y="421"/>
                    </a:lnTo>
                    <a:lnTo>
                      <a:pt x="0" y="57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2" name="Freeform 1943">
                <a:extLst>
                  <a:ext uri="{FF2B5EF4-FFF2-40B4-BE49-F238E27FC236}">
                    <a16:creationId xmlns:a16="http://schemas.microsoft.com/office/drawing/2014/main" id="{80B7CC7E-DF01-4965-9B55-D2783F9EA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5" y="3178"/>
                <a:ext cx="81" cy="51"/>
              </a:xfrm>
              <a:custGeom>
                <a:avLst/>
                <a:gdLst>
                  <a:gd name="T0" fmla="*/ 566 w 566"/>
                  <a:gd name="T1" fmla="*/ 352 h 352"/>
                  <a:gd name="T2" fmla="*/ 0 w 566"/>
                  <a:gd name="T3" fmla="*/ 172 h 352"/>
                  <a:gd name="T4" fmla="*/ 2 w 566"/>
                  <a:gd name="T5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6" h="352">
                    <a:moveTo>
                      <a:pt x="566" y="352"/>
                    </a:moveTo>
                    <a:lnTo>
                      <a:pt x="0" y="172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3" name="Freeform 1944">
                <a:extLst>
                  <a:ext uri="{FF2B5EF4-FFF2-40B4-BE49-F238E27FC236}">
                    <a16:creationId xmlns:a16="http://schemas.microsoft.com/office/drawing/2014/main" id="{1A8A1AF3-817B-410F-BC9D-217632780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0" y="3229"/>
                <a:ext cx="26" cy="51"/>
              </a:xfrm>
              <a:custGeom>
                <a:avLst/>
                <a:gdLst>
                  <a:gd name="T0" fmla="*/ 181 w 181"/>
                  <a:gd name="T1" fmla="*/ 0 h 360"/>
                  <a:gd name="T2" fmla="*/ 0 w 181"/>
                  <a:gd name="T3" fmla="*/ 280 h 360"/>
                  <a:gd name="T4" fmla="*/ 97 w 181"/>
                  <a:gd name="T5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1" h="360">
                    <a:moveTo>
                      <a:pt x="181" y="0"/>
                    </a:moveTo>
                    <a:lnTo>
                      <a:pt x="0" y="280"/>
                    </a:lnTo>
                    <a:lnTo>
                      <a:pt x="97" y="36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4" name="Freeform 1945">
                <a:extLst>
                  <a:ext uri="{FF2B5EF4-FFF2-40B4-BE49-F238E27FC236}">
                    <a16:creationId xmlns:a16="http://schemas.microsoft.com/office/drawing/2014/main" id="{3A1609C1-2A8E-4AC5-9D7C-C8F1664F1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3251"/>
                <a:ext cx="195" cy="36"/>
              </a:xfrm>
              <a:custGeom>
                <a:avLst/>
                <a:gdLst>
                  <a:gd name="T0" fmla="*/ 0 w 1366"/>
                  <a:gd name="T1" fmla="*/ 204 h 252"/>
                  <a:gd name="T2" fmla="*/ 94 w 1366"/>
                  <a:gd name="T3" fmla="*/ 252 h 252"/>
                  <a:gd name="T4" fmla="*/ 283 w 1366"/>
                  <a:gd name="T5" fmla="*/ 114 h 252"/>
                  <a:gd name="T6" fmla="*/ 454 w 1366"/>
                  <a:gd name="T7" fmla="*/ 226 h 252"/>
                  <a:gd name="T8" fmla="*/ 1084 w 1366"/>
                  <a:gd name="T9" fmla="*/ 0 h 252"/>
                  <a:gd name="T10" fmla="*/ 1193 w 1366"/>
                  <a:gd name="T11" fmla="*/ 95 h 252"/>
                  <a:gd name="T12" fmla="*/ 1366 w 1366"/>
                  <a:gd name="T13" fmla="*/ 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6" h="252">
                    <a:moveTo>
                      <a:pt x="0" y="204"/>
                    </a:moveTo>
                    <a:lnTo>
                      <a:pt x="94" y="252"/>
                    </a:lnTo>
                    <a:lnTo>
                      <a:pt x="283" y="114"/>
                    </a:lnTo>
                    <a:lnTo>
                      <a:pt x="454" y="226"/>
                    </a:lnTo>
                    <a:lnTo>
                      <a:pt x="1084" y="0"/>
                    </a:lnTo>
                    <a:lnTo>
                      <a:pt x="1193" y="95"/>
                    </a:lnTo>
                    <a:lnTo>
                      <a:pt x="1366" y="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5" name="Freeform 1946">
                <a:extLst>
                  <a:ext uri="{FF2B5EF4-FFF2-40B4-BE49-F238E27FC236}">
                    <a16:creationId xmlns:a16="http://schemas.microsoft.com/office/drawing/2014/main" id="{30383F20-C700-4141-97FA-6D340A90E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6" y="3280"/>
                <a:ext cx="78" cy="31"/>
              </a:xfrm>
              <a:custGeom>
                <a:avLst/>
                <a:gdLst>
                  <a:gd name="T0" fmla="*/ 545 w 545"/>
                  <a:gd name="T1" fmla="*/ 0 h 219"/>
                  <a:gd name="T2" fmla="*/ 508 w 545"/>
                  <a:gd name="T3" fmla="*/ 219 h 219"/>
                  <a:gd name="T4" fmla="*/ 290 w 545"/>
                  <a:gd name="T5" fmla="*/ 59 h 219"/>
                  <a:gd name="T6" fmla="*/ 0 w 545"/>
                  <a:gd name="T7" fmla="*/ 17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5" h="219">
                    <a:moveTo>
                      <a:pt x="545" y="0"/>
                    </a:moveTo>
                    <a:lnTo>
                      <a:pt x="508" y="219"/>
                    </a:lnTo>
                    <a:lnTo>
                      <a:pt x="290" y="59"/>
                    </a:lnTo>
                    <a:lnTo>
                      <a:pt x="0" y="17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6" name="Freeform 1947">
                <a:extLst>
                  <a:ext uri="{FF2B5EF4-FFF2-40B4-BE49-F238E27FC236}">
                    <a16:creationId xmlns:a16="http://schemas.microsoft.com/office/drawing/2014/main" id="{12662EDE-2E89-46FA-BB88-6519387539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0" y="3319"/>
                <a:ext cx="368" cy="166"/>
              </a:xfrm>
              <a:custGeom>
                <a:avLst/>
                <a:gdLst>
                  <a:gd name="T0" fmla="*/ 2572 w 2572"/>
                  <a:gd name="T1" fmla="*/ 1164 h 1164"/>
                  <a:gd name="T2" fmla="*/ 2091 w 2572"/>
                  <a:gd name="T3" fmla="*/ 907 h 1164"/>
                  <a:gd name="T4" fmla="*/ 1980 w 2572"/>
                  <a:gd name="T5" fmla="*/ 937 h 1164"/>
                  <a:gd name="T6" fmla="*/ 1779 w 2572"/>
                  <a:gd name="T7" fmla="*/ 778 h 1164"/>
                  <a:gd name="T8" fmla="*/ 2002 w 2572"/>
                  <a:gd name="T9" fmla="*/ 467 h 1164"/>
                  <a:gd name="T10" fmla="*/ 1863 w 2572"/>
                  <a:gd name="T11" fmla="*/ 371 h 1164"/>
                  <a:gd name="T12" fmla="*/ 1752 w 2572"/>
                  <a:gd name="T13" fmla="*/ 432 h 1164"/>
                  <a:gd name="T14" fmla="*/ 1611 w 2572"/>
                  <a:gd name="T15" fmla="*/ 430 h 1164"/>
                  <a:gd name="T16" fmla="*/ 1452 w 2572"/>
                  <a:gd name="T17" fmla="*/ 615 h 1164"/>
                  <a:gd name="T18" fmla="*/ 1465 w 2572"/>
                  <a:gd name="T19" fmla="*/ 773 h 1164"/>
                  <a:gd name="T20" fmla="*/ 1200 w 2572"/>
                  <a:gd name="T21" fmla="*/ 644 h 1164"/>
                  <a:gd name="T22" fmla="*/ 1106 w 2572"/>
                  <a:gd name="T23" fmla="*/ 705 h 1164"/>
                  <a:gd name="T24" fmla="*/ 1151 w 2572"/>
                  <a:gd name="T25" fmla="*/ 862 h 1164"/>
                  <a:gd name="T26" fmla="*/ 964 w 2572"/>
                  <a:gd name="T27" fmla="*/ 797 h 1164"/>
                  <a:gd name="T28" fmla="*/ 869 w 2572"/>
                  <a:gd name="T29" fmla="*/ 858 h 1164"/>
                  <a:gd name="T30" fmla="*/ 563 w 2572"/>
                  <a:gd name="T31" fmla="*/ 102 h 1164"/>
                  <a:gd name="T32" fmla="*/ 390 w 2572"/>
                  <a:gd name="T33" fmla="*/ 100 h 1164"/>
                  <a:gd name="T34" fmla="*/ 326 w 2572"/>
                  <a:gd name="T35" fmla="*/ 209 h 1164"/>
                  <a:gd name="T36" fmla="*/ 154 w 2572"/>
                  <a:gd name="T37" fmla="*/ 222 h 1164"/>
                  <a:gd name="T38" fmla="*/ 0 w 2572"/>
                  <a:gd name="T39" fmla="*/ 0 h 1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72" h="1164">
                    <a:moveTo>
                      <a:pt x="2572" y="1164"/>
                    </a:moveTo>
                    <a:lnTo>
                      <a:pt x="2091" y="907"/>
                    </a:lnTo>
                    <a:lnTo>
                      <a:pt x="1980" y="937"/>
                    </a:lnTo>
                    <a:lnTo>
                      <a:pt x="1779" y="778"/>
                    </a:lnTo>
                    <a:lnTo>
                      <a:pt x="2002" y="467"/>
                    </a:lnTo>
                    <a:lnTo>
                      <a:pt x="1863" y="371"/>
                    </a:lnTo>
                    <a:lnTo>
                      <a:pt x="1752" y="432"/>
                    </a:lnTo>
                    <a:lnTo>
                      <a:pt x="1611" y="430"/>
                    </a:lnTo>
                    <a:lnTo>
                      <a:pt x="1452" y="615"/>
                    </a:lnTo>
                    <a:lnTo>
                      <a:pt x="1465" y="773"/>
                    </a:lnTo>
                    <a:lnTo>
                      <a:pt x="1200" y="644"/>
                    </a:lnTo>
                    <a:lnTo>
                      <a:pt x="1106" y="705"/>
                    </a:lnTo>
                    <a:lnTo>
                      <a:pt x="1151" y="862"/>
                    </a:lnTo>
                    <a:lnTo>
                      <a:pt x="964" y="797"/>
                    </a:lnTo>
                    <a:lnTo>
                      <a:pt x="869" y="858"/>
                    </a:lnTo>
                    <a:lnTo>
                      <a:pt x="563" y="102"/>
                    </a:lnTo>
                    <a:lnTo>
                      <a:pt x="390" y="100"/>
                    </a:lnTo>
                    <a:lnTo>
                      <a:pt x="326" y="209"/>
                    </a:lnTo>
                    <a:lnTo>
                      <a:pt x="154" y="22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7" name="Freeform 1948">
                <a:extLst>
                  <a:ext uri="{FF2B5EF4-FFF2-40B4-BE49-F238E27FC236}">
                    <a16:creationId xmlns:a16="http://schemas.microsoft.com/office/drawing/2014/main" id="{2A9E0259-1157-4D88-AF4F-241BBD73F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" y="3319"/>
                <a:ext cx="26" cy="123"/>
              </a:xfrm>
              <a:custGeom>
                <a:avLst/>
                <a:gdLst>
                  <a:gd name="T0" fmla="*/ 183 w 183"/>
                  <a:gd name="T1" fmla="*/ 0 h 859"/>
                  <a:gd name="T2" fmla="*/ 177 w 183"/>
                  <a:gd name="T3" fmla="*/ 407 h 859"/>
                  <a:gd name="T4" fmla="*/ 0 w 183"/>
                  <a:gd name="T5" fmla="*/ 718 h 859"/>
                  <a:gd name="T6" fmla="*/ 14 w 183"/>
                  <a:gd name="T7" fmla="*/ 859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3" h="859">
                    <a:moveTo>
                      <a:pt x="183" y="0"/>
                    </a:moveTo>
                    <a:lnTo>
                      <a:pt x="177" y="407"/>
                    </a:lnTo>
                    <a:lnTo>
                      <a:pt x="0" y="718"/>
                    </a:lnTo>
                    <a:lnTo>
                      <a:pt x="14" y="85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8" name="Freeform 1949">
                <a:extLst>
                  <a:ext uri="{FF2B5EF4-FFF2-40B4-BE49-F238E27FC236}">
                    <a16:creationId xmlns:a16="http://schemas.microsoft.com/office/drawing/2014/main" id="{2467721F-296F-4D70-AA58-D2B7A0B4A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" y="3305"/>
                <a:ext cx="21" cy="14"/>
              </a:xfrm>
              <a:custGeom>
                <a:avLst/>
                <a:gdLst>
                  <a:gd name="T0" fmla="*/ 109 w 151"/>
                  <a:gd name="T1" fmla="*/ 94 h 94"/>
                  <a:gd name="T2" fmla="*/ 0 w 151"/>
                  <a:gd name="T3" fmla="*/ 61 h 94"/>
                  <a:gd name="T4" fmla="*/ 151 w 151"/>
                  <a:gd name="T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94">
                    <a:moveTo>
                      <a:pt x="109" y="94"/>
                    </a:moveTo>
                    <a:lnTo>
                      <a:pt x="0" y="61"/>
                    </a:lnTo>
                    <a:lnTo>
                      <a:pt x="15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9" name="Freeform 1950">
                <a:extLst>
                  <a:ext uri="{FF2B5EF4-FFF2-40B4-BE49-F238E27FC236}">
                    <a16:creationId xmlns:a16="http://schemas.microsoft.com/office/drawing/2014/main" id="{9F6D2A92-F1C8-4AEE-9C1D-F4EA5F9DA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" y="3140"/>
                <a:ext cx="58" cy="66"/>
              </a:xfrm>
              <a:custGeom>
                <a:avLst/>
                <a:gdLst>
                  <a:gd name="T0" fmla="*/ 409 w 409"/>
                  <a:gd name="T1" fmla="*/ 5 h 457"/>
                  <a:gd name="T2" fmla="*/ 33 w 409"/>
                  <a:gd name="T3" fmla="*/ 0 h 457"/>
                  <a:gd name="T4" fmla="*/ 0 w 409"/>
                  <a:gd name="T5" fmla="*/ 156 h 457"/>
                  <a:gd name="T6" fmla="*/ 109 w 409"/>
                  <a:gd name="T7" fmla="*/ 189 h 457"/>
                  <a:gd name="T8" fmla="*/ 6 w 409"/>
                  <a:gd name="T9" fmla="*/ 457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9" h="457">
                    <a:moveTo>
                      <a:pt x="409" y="5"/>
                    </a:moveTo>
                    <a:lnTo>
                      <a:pt x="33" y="0"/>
                    </a:lnTo>
                    <a:lnTo>
                      <a:pt x="0" y="156"/>
                    </a:lnTo>
                    <a:lnTo>
                      <a:pt x="109" y="189"/>
                    </a:lnTo>
                    <a:lnTo>
                      <a:pt x="6" y="45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0" name="Freeform 1951">
                <a:extLst>
                  <a:ext uri="{FF2B5EF4-FFF2-40B4-BE49-F238E27FC236}">
                    <a16:creationId xmlns:a16="http://schemas.microsoft.com/office/drawing/2014/main" id="{6968FB54-47A3-4F5C-8E12-2E5A2E9F8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9" y="3252"/>
                <a:ext cx="52" cy="121"/>
              </a:xfrm>
              <a:custGeom>
                <a:avLst/>
                <a:gdLst>
                  <a:gd name="T0" fmla="*/ 0 w 365"/>
                  <a:gd name="T1" fmla="*/ 0 h 849"/>
                  <a:gd name="T2" fmla="*/ 61 w 365"/>
                  <a:gd name="T3" fmla="*/ 95 h 849"/>
                  <a:gd name="T4" fmla="*/ 219 w 365"/>
                  <a:gd name="T5" fmla="*/ 97 h 849"/>
                  <a:gd name="T6" fmla="*/ 249 w 365"/>
                  <a:gd name="T7" fmla="*/ 192 h 849"/>
                  <a:gd name="T8" fmla="*/ 90 w 365"/>
                  <a:gd name="T9" fmla="*/ 362 h 849"/>
                  <a:gd name="T10" fmla="*/ 230 w 365"/>
                  <a:gd name="T11" fmla="*/ 442 h 849"/>
                  <a:gd name="T12" fmla="*/ 365 w 365"/>
                  <a:gd name="T13" fmla="*/ 849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" h="849">
                    <a:moveTo>
                      <a:pt x="0" y="0"/>
                    </a:moveTo>
                    <a:lnTo>
                      <a:pt x="61" y="95"/>
                    </a:lnTo>
                    <a:lnTo>
                      <a:pt x="219" y="97"/>
                    </a:lnTo>
                    <a:lnTo>
                      <a:pt x="249" y="192"/>
                    </a:lnTo>
                    <a:lnTo>
                      <a:pt x="90" y="362"/>
                    </a:lnTo>
                    <a:lnTo>
                      <a:pt x="230" y="442"/>
                    </a:lnTo>
                    <a:lnTo>
                      <a:pt x="365" y="84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1" name="Freeform 1952">
                <a:extLst>
                  <a:ext uri="{FF2B5EF4-FFF2-40B4-BE49-F238E27FC236}">
                    <a16:creationId xmlns:a16="http://schemas.microsoft.com/office/drawing/2014/main" id="{0D13CB9A-2AE7-4C35-A8B0-65BA7E409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9" y="3213"/>
                <a:ext cx="42" cy="39"/>
              </a:xfrm>
              <a:custGeom>
                <a:avLst/>
                <a:gdLst>
                  <a:gd name="T0" fmla="*/ 0 w 293"/>
                  <a:gd name="T1" fmla="*/ 267 h 267"/>
                  <a:gd name="T2" fmla="*/ 79 w 293"/>
                  <a:gd name="T3" fmla="*/ 221 h 267"/>
                  <a:gd name="T4" fmla="*/ 286 w 293"/>
                  <a:gd name="T5" fmla="*/ 20 h 267"/>
                  <a:gd name="T6" fmla="*/ 293 w 293"/>
                  <a:gd name="T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3" h="267">
                    <a:moveTo>
                      <a:pt x="0" y="267"/>
                    </a:moveTo>
                    <a:lnTo>
                      <a:pt x="79" y="221"/>
                    </a:lnTo>
                    <a:lnTo>
                      <a:pt x="286" y="20"/>
                    </a:lnTo>
                    <a:lnTo>
                      <a:pt x="29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2" name="Line 1953">
                <a:extLst>
                  <a:ext uri="{FF2B5EF4-FFF2-40B4-BE49-F238E27FC236}">
                    <a16:creationId xmlns:a16="http://schemas.microsoft.com/office/drawing/2014/main" id="{2C871ED0-78C3-4C26-95D0-31844BD7CA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41" y="3210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3" name="Freeform 1954">
                <a:extLst>
                  <a:ext uri="{FF2B5EF4-FFF2-40B4-BE49-F238E27FC236}">
                    <a16:creationId xmlns:a16="http://schemas.microsoft.com/office/drawing/2014/main" id="{39465F1E-5B61-4A89-96F3-DAEBCDF2A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" y="3159"/>
                <a:ext cx="102" cy="51"/>
              </a:xfrm>
              <a:custGeom>
                <a:avLst/>
                <a:gdLst>
                  <a:gd name="T0" fmla="*/ 0 w 717"/>
                  <a:gd name="T1" fmla="*/ 122 h 351"/>
                  <a:gd name="T2" fmla="*/ 237 w 717"/>
                  <a:gd name="T3" fmla="*/ 0 h 351"/>
                  <a:gd name="T4" fmla="*/ 578 w 717"/>
                  <a:gd name="T5" fmla="*/ 225 h 351"/>
                  <a:gd name="T6" fmla="*/ 717 w 717"/>
                  <a:gd name="T7" fmla="*/ 351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7" h="351">
                    <a:moveTo>
                      <a:pt x="0" y="122"/>
                    </a:moveTo>
                    <a:lnTo>
                      <a:pt x="237" y="0"/>
                    </a:lnTo>
                    <a:lnTo>
                      <a:pt x="578" y="225"/>
                    </a:lnTo>
                    <a:lnTo>
                      <a:pt x="717" y="3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4" name="Line 1955">
                <a:extLst>
                  <a:ext uri="{FF2B5EF4-FFF2-40B4-BE49-F238E27FC236}">
                    <a16:creationId xmlns:a16="http://schemas.microsoft.com/office/drawing/2014/main" id="{E9CD1A85-EA0B-480A-A289-2662F2D1A2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41" y="3206"/>
                <a:ext cx="3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5" name="Line 1956">
                <a:extLst>
                  <a:ext uri="{FF2B5EF4-FFF2-40B4-BE49-F238E27FC236}">
                    <a16:creationId xmlns:a16="http://schemas.microsoft.com/office/drawing/2014/main" id="{CB484954-AB88-4008-8C4D-4AD68E03F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42" y="3206"/>
                <a:ext cx="2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6" name="Freeform 1957">
                <a:extLst>
                  <a:ext uri="{FF2B5EF4-FFF2-40B4-BE49-F238E27FC236}">
                    <a16:creationId xmlns:a16="http://schemas.microsoft.com/office/drawing/2014/main" id="{0F2E1473-386B-4995-97A8-61CB8AF89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6" y="3167"/>
                <a:ext cx="124" cy="62"/>
              </a:xfrm>
              <a:custGeom>
                <a:avLst/>
                <a:gdLst>
                  <a:gd name="T0" fmla="*/ 867 w 867"/>
                  <a:gd name="T1" fmla="*/ 68 h 434"/>
                  <a:gd name="T2" fmla="*/ 554 w 867"/>
                  <a:gd name="T3" fmla="*/ 0 h 434"/>
                  <a:gd name="T4" fmla="*/ 443 w 867"/>
                  <a:gd name="T5" fmla="*/ 109 h 434"/>
                  <a:gd name="T6" fmla="*/ 223 w 867"/>
                  <a:gd name="T7" fmla="*/ 90 h 434"/>
                  <a:gd name="T8" fmla="*/ 113 w 867"/>
                  <a:gd name="T9" fmla="*/ 135 h 434"/>
                  <a:gd name="T10" fmla="*/ 190 w 867"/>
                  <a:gd name="T11" fmla="*/ 277 h 434"/>
                  <a:gd name="T12" fmla="*/ 156 w 867"/>
                  <a:gd name="T13" fmla="*/ 434 h 434"/>
                  <a:gd name="T14" fmla="*/ 0 w 867"/>
                  <a:gd name="T15" fmla="*/ 431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7" h="434">
                    <a:moveTo>
                      <a:pt x="867" y="68"/>
                    </a:moveTo>
                    <a:lnTo>
                      <a:pt x="554" y="0"/>
                    </a:lnTo>
                    <a:lnTo>
                      <a:pt x="443" y="109"/>
                    </a:lnTo>
                    <a:lnTo>
                      <a:pt x="223" y="90"/>
                    </a:lnTo>
                    <a:lnTo>
                      <a:pt x="113" y="135"/>
                    </a:lnTo>
                    <a:lnTo>
                      <a:pt x="190" y="277"/>
                    </a:lnTo>
                    <a:lnTo>
                      <a:pt x="156" y="434"/>
                    </a:lnTo>
                    <a:lnTo>
                      <a:pt x="0" y="4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7" name="Line 1958">
                <a:extLst>
                  <a:ext uri="{FF2B5EF4-FFF2-40B4-BE49-F238E27FC236}">
                    <a16:creationId xmlns:a16="http://schemas.microsoft.com/office/drawing/2014/main" id="{E8EA6A65-A53F-453D-92DE-D57EDAC1CB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51" y="3373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8" name="Line 1959">
                <a:extLst>
                  <a:ext uri="{FF2B5EF4-FFF2-40B4-BE49-F238E27FC236}">
                    <a16:creationId xmlns:a16="http://schemas.microsoft.com/office/drawing/2014/main" id="{CD601E6F-B868-498C-935B-8A7019F0F2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4" y="3373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9" name="Line 1960">
                <a:extLst>
                  <a:ext uri="{FF2B5EF4-FFF2-40B4-BE49-F238E27FC236}">
                    <a16:creationId xmlns:a16="http://schemas.microsoft.com/office/drawing/2014/main" id="{5CA02C5B-268D-49BA-818C-2026E6DFAB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51" y="3373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0" name="Freeform 1961">
                <a:extLst>
                  <a:ext uri="{FF2B5EF4-FFF2-40B4-BE49-F238E27FC236}">
                    <a16:creationId xmlns:a16="http://schemas.microsoft.com/office/drawing/2014/main" id="{045EF29A-6D88-4DE9-BDC9-D6D4F603A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2843"/>
                <a:ext cx="24" cy="58"/>
              </a:xfrm>
              <a:custGeom>
                <a:avLst/>
                <a:gdLst>
                  <a:gd name="T0" fmla="*/ 166 w 166"/>
                  <a:gd name="T1" fmla="*/ 0 h 405"/>
                  <a:gd name="T2" fmla="*/ 83 w 166"/>
                  <a:gd name="T3" fmla="*/ 108 h 405"/>
                  <a:gd name="T4" fmla="*/ 128 w 166"/>
                  <a:gd name="T5" fmla="*/ 265 h 405"/>
                  <a:gd name="T6" fmla="*/ 0 w 166"/>
                  <a:gd name="T7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405">
                    <a:moveTo>
                      <a:pt x="166" y="0"/>
                    </a:moveTo>
                    <a:lnTo>
                      <a:pt x="83" y="108"/>
                    </a:lnTo>
                    <a:lnTo>
                      <a:pt x="128" y="265"/>
                    </a:lnTo>
                    <a:lnTo>
                      <a:pt x="0" y="4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1" name="Freeform 1962">
                <a:extLst>
                  <a:ext uri="{FF2B5EF4-FFF2-40B4-BE49-F238E27FC236}">
                    <a16:creationId xmlns:a16="http://schemas.microsoft.com/office/drawing/2014/main" id="{6EE60080-379A-47D7-9637-37B3811BB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3" y="2869"/>
                <a:ext cx="185" cy="44"/>
              </a:xfrm>
              <a:custGeom>
                <a:avLst/>
                <a:gdLst>
                  <a:gd name="T0" fmla="*/ 1297 w 1297"/>
                  <a:gd name="T1" fmla="*/ 223 h 307"/>
                  <a:gd name="T2" fmla="*/ 969 w 1297"/>
                  <a:gd name="T3" fmla="*/ 170 h 307"/>
                  <a:gd name="T4" fmla="*/ 654 w 1297"/>
                  <a:gd name="T5" fmla="*/ 307 h 307"/>
                  <a:gd name="T6" fmla="*/ 501 w 1297"/>
                  <a:gd name="T7" fmla="*/ 55 h 307"/>
                  <a:gd name="T8" fmla="*/ 0 w 1297"/>
                  <a:gd name="T9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7" h="307">
                    <a:moveTo>
                      <a:pt x="1297" y="223"/>
                    </a:moveTo>
                    <a:lnTo>
                      <a:pt x="969" y="170"/>
                    </a:lnTo>
                    <a:lnTo>
                      <a:pt x="654" y="307"/>
                    </a:lnTo>
                    <a:lnTo>
                      <a:pt x="501" y="5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2" name="Freeform 1963">
                <a:extLst>
                  <a:ext uri="{FF2B5EF4-FFF2-40B4-BE49-F238E27FC236}">
                    <a16:creationId xmlns:a16="http://schemas.microsoft.com/office/drawing/2014/main" id="{DA2E5C77-5AE6-4587-8AAE-46897C844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2901"/>
                <a:ext cx="28" cy="128"/>
              </a:xfrm>
              <a:custGeom>
                <a:avLst/>
                <a:gdLst>
                  <a:gd name="T0" fmla="*/ 192 w 192"/>
                  <a:gd name="T1" fmla="*/ 895 h 895"/>
                  <a:gd name="T2" fmla="*/ 101 w 192"/>
                  <a:gd name="T3" fmla="*/ 627 h 895"/>
                  <a:gd name="T4" fmla="*/ 120 w 192"/>
                  <a:gd name="T5" fmla="*/ 377 h 895"/>
                  <a:gd name="T6" fmla="*/ 0 w 192"/>
                  <a:gd name="T7" fmla="*/ 0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895">
                    <a:moveTo>
                      <a:pt x="192" y="895"/>
                    </a:moveTo>
                    <a:lnTo>
                      <a:pt x="101" y="627"/>
                    </a:lnTo>
                    <a:lnTo>
                      <a:pt x="120" y="37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3" name="Line 1964">
                <a:extLst>
                  <a:ext uri="{FF2B5EF4-FFF2-40B4-BE49-F238E27FC236}">
                    <a16:creationId xmlns:a16="http://schemas.microsoft.com/office/drawing/2014/main" id="{1A001AFA-3C66-4FBF-BDFD-CCFD084EE4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6" y="3022"/>
                <a:ext cx="89" cy="7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4" name="Freeform 1965">
                <a:extLst>
                  <a:ext uri="{FF2B5EF4-FFF2-40B4-BE49-F238E27FC236}">
                    <a16:creationId xmlns:a16="http://schemas.microsoft.com/office/drawing/2014/main" id="{B4784E06-C81D-49D5-A0F1-4E3D6643D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3029"/>
                <a:ext cx="96" cy="120"/>
              </a:xfrm>
              <a:custGeom>
                <a:avLst/>
                <a:gdLst>
                  <a:gd name="T0" fmla="*/ 670 w 670"/>
                  <a:gd name="T1" fmla="*/ 0 h 837"/>
                  <a:gd name="T2" fmla="*/ 21 w 670"/>
                  <a:gd name="T3" fmla="*/ 462 h 837"/>
                  <a:gd name="T4" fmla="*/ 110 w 670"/>
                  <a:gd name="T5" fmla="*/ 776 h 837"/>
                  <a:gd name="T6" fmla="*/ 0 w 670"/>
                  <a:gd name="T7" fmla="*/ 837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0" h="837">
                    <a:moveTo>
                      <a:pt x="670" y="0"/>
                    </a:moveTo>
                    <a:lnTo>
                      <a:pt x="21" y="462"/>
                    </a:lnTo>
                    <a:lnTo>
                      <a:pt x="110" y="776"/>
                    </a:lnTo>
                    <a:lnTo>
                      <a:pt x="0" y="8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5" name="Freeform 1966">
                <a:extLst>
                  <a:ext uri="{FF2B5EF4-FFF2-40B4-BE49-F238E27FC236}">
                    <a16:creationId xmlns:a16="http://schemas.microsoft.com/office/drawing/2014/main" id="{69F237C1-848F-4FEF-9172-20AB7C25F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6" y="2869"/>
                <a:ext cx="7" cy="54"/>
              </a:xfrm>
              <a:custGeom>
                <a:avLst/>
                <a:gdLst>
                  <a:gd name="T0" fmla="*/ 49 w 49"/>
                  <a:gd name="T1" fmla="*/ 0 h 376"/>
                  <a:gd name="T2" fmla="*/ 0 w 49"/>
                  <a:gd name="T3" fmla="*/ 63 h 376"/>
                  <a:gd name="T4" fmla="*/ 28 w 49"/>
                  <a:gd name="T5" fmla="*/ 376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376">
                    <a:moveTo>
                      <a:pt x="49" y="0"/>
                    </a:moveTo>
                    <a:lnTo>
                      <a:pt x="0" y="63"/>
                    </a:lnTo>
                    <a:lnTo>
                      <a:pt x="28" y="3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6" name="Freeform 1967">
                <a:extLst>
                  <a:ext uri="{FF2B5EF4-FFF2-40B4-BE49-F238E27FC236}">
                    <a16:creationId xmlns:a16="http://schemas.microsoft.com/office/drawing/2014/main" id="{5D25657C-3CCE-47EE-B7CD-9333444CF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" y="2923"/>
                <a:ext cx="89" cy="232"/>
              </a:xfrm>
              <a:custGeom>
                <a:avLst/>
                <a:gdLst>
                  <a:gd name="T0" fmla="*/ 593 w 627"/>
                  <a:gd name="T1" fmla="*/ 1620 h 1620"/>
                  <a:gd name="T2" fmla="*/ 496 w 627"/>
                  <a:gd name="T3" fmla="*/ 1449 h 1620"/>
                  <a:gd name="T4" fmla="*/ 355 w 627"/>
                  <a:gd name="T5" fmla="*/ 1447 h 1620"/>
                  <a:gd name="T6" fmla="*/ 341 w 627"/>
                  <a:gd name="T7" fmla="*/ 1321 h 1620"/>
                  <a:gd name="T8" fmla="*/ 546 w 627"/>
                  <a:gd name="T9" fmla="*/ 1293 h 1620"/>
                  <a:gd name="T10" fmla="*/ 580 w 627"/>
                  <a:gd name="T11" fmla="*/ 1106 h 1620"/>
                  <a:gd name="T12" fmla="*/ 627 w 627"/>
                  <a:gd name="T13" fmla="*/ 1043 h 1620"/>
                  <a:gd name="T14" fmla="*/ 614 w 627"/>
                  <a:gd name="T15" fmla="*/ 902 h 1620"/>
                  <a:gd name="T16" fmla="*/ 583 w 627"/>
                  <a:gd name="T17" fmla="*/ 870 h 1620"/>
                  <a:gd name="T18" fmla="*/ 556 w 627"/>
                  <a:gd name="T19" fmla="*/ 572 h 1620"/>
                  <a:gd name="T20" fmla="*/ 461 w 627"/>
                  <a:gd name="T21" fmla="*/ 602 h 1620"/>
                  <a:gd name="T22" fmla="*/ 291 w 627"/>
                  <a:gd name="T23" fmla="*/ 490 h 1620"/>
                  <a:gd name="T24" fmla="*/ 403 w 627"/>
                  <a:gd name="T25" fmla="*/ 335 h 1620"/>
                  <a:gd name="T26" fmla="*/ 93 w 627"/>
                  <a:gd name="T27" fmla="*/ 33 h 1620"/>
                  <a:gd name="T28" fmla="*/ 0 w 627"/>
                  <a:gd name="T29" fmla="*/ 0 h 1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7" h="1620">
                    <a:moveTo>
                      <a:pt x="593" y="1620"/>
                    </a:moveTo>
                    <a:lnTo>
                      <a:pt x="496" y="1449"/>
                    </a:lnTo>
                    <a:lnTo>
                      <a:pt x="355" y="1447"/>
                    </a:lnTo>
                    <a:lnTo>
                      <a:pt x="341" y="1321"/>
                    </a:lnTo>
                    <a:lnTo>
                      <a:pt x="546" y="1293"/>
                    </a:lnTo>
                    <a:lnTo>
                      <a:pt x="580" y="1106"/>
                    </a:lnTo>
                    <a:lnTo>
                      <a:pt x="627" y="1043"/>
                    </a:lnTo>
                    <a:lnTo>
                      <a:pt x="614" y="902"/>
                    </a:lnTo>
                    <a:lnTo>
                      <a:pt x="583" y="870"/>
                    </a:lnTo>
                    <a:lnTo>
                      <a:pt x="556" y="572"/>
                    </a:lnTo>
                    <a:lnTo>
                      <a:pt x="461" y="602"/>
                    </a:lnTo>
                    <a:lnTo>
                      <a:pt x="291" y="490"/>
                    </a:lnTo>
                    <a:lnTo>
                      <a:pt x="403" y="335"/>
                    </a:lnTo>
                    <a:lnTo>
                      <a:pt x="93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7" name="Freeform 1968">
                <a:extLst>
                  <a:ext uri="{FF2B5EF4-FFF2-40B4-BE49-F238E27FC236}">
                    <a16:creationId xmlns:a16="http://schemas.microsoft.com/office/drawing/2014/main" id="{C52313CF-2EAA-4D49-A626-6E10DB866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8" y="2923"/>
                <a:ext cx="112" cy="135"/>
              </a:xfrm>
              <a:custGeom>
                <a:avLst/>
                <a:gdLst>
                  <a:gd name="T0" fmla="*/ 782 w 782"/>
                  <a:gd name="T1" fmla="*/ 0 h 945"/>
                  <a:gd name="T2" fmla="*/ 559 w 782"/>
                  <a:gd name="T3" fmla="*/ 264 h 945"/>
                  <a:gd name="T4" fmla="*/ 557 w 782"/>
                  <a:gd name="T5" fmla="*/ 405 h 945"/>
                  <a:gd name="T6" fmla="*/ 112 w 782"/>
                  <a:gd name="T7" fmla="*/ 806 h 945"/>
                  <a:gd name="T8" fmla="*/ 111 w 782"/>
                  <a:gd name="T9" fmla="*/ 899 h 945"/>
                  <a:gd name="T10" fmla="*/ 0 w 782"/>
                  <a:gd name="T11" fmla="*/ 945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2" h="945">
                    <a:moveTo>
                      <a:pt x="782" y="0"/>
                    </a:moveTo>
                    <a:lnTo>
                      <a:pt x="559" y="264"/>
                    </a:lnTo>
                    <a:lnTo>
                      <a:pt x="557" y="405"/>
                    </a:lnTo>
                    <a:lnTo>
                      <a:pt x="112" y="806"/>
                    </a:lnTo>
                    <a:lnTo>
                      <a:pt x="111" y="899"/>
                    </a:lnTo>
                    <a:lnTo>
                      <a:pt x="0" y="94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8" name="Line 1969">
                <a:extLst>
                  <a:ext uri="{FF2B5EF4-FFF2-40B4-BE49-F238E27FC236}">
                    <a16:creationId xmlns:a16="http://schemas.microsoft.com/office/drawing/2014/main" id="{1D8B374F-BEB4-43C1-A155-A78B2909FF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74" y="3035"/>
                <a:ext cx="24" cy="2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9" name="Freeform 1970">
                <a:extLst>
                  <a:ext uri="{FF2B5EF4-FFF2-40B4-BE49-F238E27FC236}">
                    <a16:creationId xmlns:a16="http://schemas.microsoft.com/office/drawing/2014/main" id="{9CB92324-D1CE-4444-99F5-33F0EC393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3058"/>
                <a:ext cx="19" cy="83"/>
              </a:xfrm>
              <a:custGeom>
                <a:avLst/>
                <a:gdLst>
                  <a:gd name="T0" fmla="*/ 135 w 135"/>
                  <a:gd name="T1" fmla="*/ 580 h 580"/>
                  <a:gd name="T2" fmla="*/ 0 w 135"/>
                  <a:gd name="T3" fmla="*/ 202 h 580"/>
                  <a:gd name="T4" fmla="*/ 112 w 135"/>
                  <a:gd name="T5" fmla="*/ 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" h="580">
                    <a:moveTo>
                      <a:pt x="135" y="580"/>
                    </a:moveTo>
                    <a:lnTo>
                      <a:pt x="0" y="202"/>
                    </a:lnTo>
                    <a:lnTo>
                      <a:pt x="11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0" name="Freeform 1971">
                <a:extLst>
                  <a:ext uri="{FF2B5EF4-FFF2-40B4-BE49-F238E27FC236}">
                    <a16:creationId xmlns:a16="http://schemas.microsoft.com/office/drawing/2014/main" id="{A8DB36E1-D870-4DDE-92F9-B52D1370B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3157"/>
                <a:ext cx="127" cy="41"/>
              </a:xfrm>
              <a:custGeom>
                <a:avLst/>
                <a:gdLst>
                  <a:gd name="T0" fmla="*/ 887 w 887"/>
                  <a:gd name="T1" fmla="*/ 0 h 286"/>
                  <a:gd name="T2" fmla="*/ 699 w 887"/>
                  <a:gd name="T3" fmla="*/ 44 h 286"/>
                  <a:gd name="T4" fmla="*/ 603 w 887"/>
                  <a:gd name="T5" fmla="*/ 168 h 286"/>
                  <a:gd name="T6" fmla="*/ 430 w 887"/>
                  <a:gd name="T7" fmla="*/ 197 h 286"/>
                  <a:gd name="T8" fmla="*/ 323 w 887"/>
                  <a:gd name="T9" fmla="*/ 54 h 286"/>
                  <a:gd name="T10" fmla="*/ 68 w 887"/>
                  <a:gd name="T11" fmla="*/ 286 h 286"/>
                  <a:gd name="T12" fmla="*/ 0 w 887"/>
                  <a:gd name="T13" fmla="*/ 183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7" h="286">
                    <a:moveTo>
                      <a:pt x="887" y="0"/>
                    </a:moveTo>
                    <a:lnTo>
                      <a:pt x="699" y="44"/>
                    </a:lnTo>
                    <a:lnTo>
                      <a:pt x="603" y="168"/>
                    </a:lnTo>
                    <a:lnTo>
                      <a:pt x="430" y="197"/>
                    </a:lnTo>
                    <a:lnTo>
                      <a:pt x="323" y="54"/>
                    </a:lnTo>
                    <a:lnTo>
                      <a:pt x="68" y="286"/>
                    </a:lnTo>
                    <a:lnTo>
                      <a:pt x="0" y="1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1" name="Line 1972">
                <a:extLst>
                  <a:ext uri="{FF2B5EF4-FFF2-40B4-BE49-F238E27FC236}">
                    <a16:creationId xmlns:a16="http://schemas.microsoft.com/office/drawing/2014/main" id="{29AE2946-A8C9-42EE-9A41-49F1FBC9FA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5" y="3155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2" name="Line 1973">
                <a:extLst>
                  <a:ext uri="{FF2B5EF4-FFF2-40B4-BE49-F238E27FC236}">
                    <a16:creationId xmlns:a16="http://schemas.microsoft.com/office/drawing/2014/main" id="{0D95A3FF-6331-4CDA-8EF8-5EB041905E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6" y="3157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3" name="Line 1974">
                <a:extLst>
                  <a:ext uri="{FF2B5EF4-FFF2-40B4-BE49-F238E27FC236}">
                    <a16:creationId xmlns:a16="http://schemas.microsoft.com/office/drawing/2014/main" id="{E3659D9D-D6DF-4C98-858D-CAE3B29091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96" y="3157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4" name="Line 1975">
                <a:extLst>
                  <a:ext uri="{FF2B5EF4-FFF2-40B4-BE49-F238E27FC236}">
                    <a16:creationId xmlns:a16="http://schemas.microsoft.com/office/drawing/2014/main" id="{79922718-EA26-4E6A-8A97-35DE9769AD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95" y="3155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5" name="Line 1976">
                <a:extLst>
                  <a:ext uri="{FF2B5EF4-FFF2-40B4-BE49-F238E27FC236}">
                    <a16:creationId xmlns:a16="http://schemas.microsoft.com/office/drawing/2014/main" id="{A066645F-F118-4D82-A0AF-B7D73080A6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6" y="3157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6" name="Freeform 1977">
                <a:extLst>
                  <a:ext uri="{FF2B5EF4-FFF2-40B4-BE49-F238E27FC236}">
                    <a16:creationId xmlns:a16="http://schemas.microsoft.com/office/drawing/2014/main" id="{B1514090-6D50-4AAC-BB1A-82F5E87FA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" y="3225"/>
                <a:ext cx="131" cy="101"/>
              </a:xfrm>
              <a:custGeom>
                <a:avLst/>
                <a:gdLst>
                  <a:gd name="T0" fmla="*/ 920 w 920"/>
                  <a:gd name="T1" fmla="*/ 0 h 705"/>
                  <a:gd name="T2" fmla="*/ 556 w 920"/>
                  <a:gd name="T3" fmla="*/ 184 h 705"/>
                  <a:gd name="T4" fmla="*/ 322 w 920"/>
                  <a:gd name="T5" fmla="*/ 148 h 705"/>
                  <a:gd name="T6" fmla="*/ 367 w 920"/>
                  <a:gd name="T7" fmla="*/ 290 h 705"/>
                  <a:gd name="T8" fmla="*/ 191 w 920"/>
                  <a:gd name="T9" fmla="*/ 570 h 705"/>
                  <a:gd name="T10" fmla="*/ 34 w 920"/>
                  <a:gd name="T11" fmla="*/ 552 h 705"/>
                  <a:gd name="T12" fmla="*/ 0 w 920"/>
                  <a:gd name="T13" fmla="*/ 705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0" h="705">
                    <a:moveTo>
                      <a:pt x="920" y="0"/>
                    </a:moveTo>
                    <a:lnTo>
                      <a:pt x="556" y="184"/>
                    </a:lnTo>
                    <a:lnTo>
                      <a:pt x="322" y="148"/>
                    </a:lnTo>
                    <a:lnTo>
                      <a:pt x="367" y="290"/>
                    </a:lnTo>
                    <a:lnTo>
                      <a:pt x="191" y="570"/>
                    </a:lnTo>
                    <a:lnTo>
                      <a:pt x="34" y="552"/>
                    </a:lnTo>
                    <a:lnTo>
                      <a:pt x="0" y="7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7" name="Freeform 1978">
                <a:extLst>
                  <a:ext uri="{FF2B5EF4-FFF2-40B4-BE49-F238E27FC236}">
                    <a16:creationId xmlns:a16="http://schemas.microsoft.com/office/drawing/2014/main" id="{78A72845-407D-4BAA-BE27-966FE62F9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1" y="3141"/>
                <a:ext cx="69" cy="42"/>
              </a:xfrm>
              <a:custGeom>
                <a:avLst/>
                <a:gdLst>
                  <a:gd name="T0" fmla="*/ 475 w 483"/>
                  <a:gd name="T1" fmla="*/ 297 h 297"/>
                  <a:gd name="T2" fmla="*/ 483 w 483"/>
                  <a:gd name="T3" fmla="*/ 289 h 297"/>
                  <a:gd name="T4" fmla="*/ 405 w 483"/>
                  <a:gd name="T5" fmla="*/ 194 h 297"/>
                  <a:gd name="T6" fmla="*/ 294 w 483"/>
                  <a:gd name="T7" fmla="*/ 256 h 297"/>
                  <a:gd name="T8" fmla="*/ 170 w 483"/>
                  <a:gd name="T9" fmla="*/ 191 h 297"/>
                  <a:gd name="T10" fmla="*/ 0 w 483"/>
                  <a:gd name="T11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3" h="297">
                    <a:moveTo>
                      <a:pt x="475" y="297"/>
                    </a:moveTo>
                    <a:lnTo>
                      <a:pt x="483" y="289"/>
                    </a:lnTo>
                    <a:lnTo>
                      <a:pt x="405" y="194"/>
                    </a:lnTo>
                    <a:lnTo>
                      <a:pt x="294" y="256"/>
                    </a:lnTo>
                    <a:lnTo>
                      <a:pt x="170" y="19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8" name="Freeform 1979">
                <a:extLst>
                  <a:ext uri="{FF2B5EF4-FFF2-40B4-BE49-F238E27FC236}">
                    <a16:creationId xmlns:a16="http://schemas.microsoft.com/office/drawing/2014/main" id="{6D085CDA-9DCA-4C6B-B3D1-7DE5631AB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183"/>
                <a:ext cx="66" cy="156"/>
              </a:xfrm>
              <a:custGeom>
                <a:avLst/>
                <a:gdLst>
                  <a:gd name="T0" fmla="*/ 458 w 458"/>
                  <a:gd name="T1" fmla="*/ 1090 h 1090"/>
                  <a:gd name="T2" fmla="*/ 427 w 458"/>
                  <a:gd name="T3" fmla="*/ 1043 h 1090"/>
                  <a:gd name="T4" fmla="*/ 319 w 458"/>
                  <a:gd name="T5" fmla="*/ 963 h 1090"/>
                  <a:gd name="T6" fmla="*/ 258 w 458"/>
                  <a:gd name="T7" fmla="*/ 793 h 1090"/>
                  <a:gd name="T8" fmla="*/ 132 w 458"/>
                  <a:gd name="T9" fmla="*/ 822 h 1090"/>
                  <a:gd name="T10" fmla="*/ 134 w 458"/>
                  <a:gd name="T11" fmla="*/ 681 h 1090"/>
                  <a:gd name="T12" fmla="*/ 12 w 458"/>
                  <a:gd name="T13" fmla="*/ 413 h 1090"/>
                  <a:gd name="T14" fmla="*/ 0 w 458"/>
                  <a:gd name="T15" fmla="*/ 178 h 1090"/>
                  <a:gd name="T16" fmla="*/ 168 w 458"/>
                  <a:gd name="T17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8" h="1090">
                    <a:moveTo>
                      <a:pt x="458" y="1090"/>
                    </a:moveTo>
                    <a:lnTo>
                      <a:pt x="427" y="1043"/>
                    </a:lnTo>
                    <a:lnTo>
                      <a:pt x="319" y="963"/>
                    </a:lnTo>
                    <a:lnTo>
                      <a:pt x="258" y="793"/>
                    </a:lnTo>
                    <a:lnTo>
                      <a:pt x="132" y="822"/>
                    </a:lnTo>
                    <a:lnTo>
                      <a:pt x="134" y="681"/>
                    </a:lnTo>
                    <a:lnTo>
                      <a:pt x="12" y="413"/>
                    </a:lnTo>
                    <a:lnTo>
                      <a:pt x="0" y="178"/>
                    </a:lnTo>
                    <a:lnTo>
                      <a:pt x="16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9" name="Freeform 1980">
                <a:extLst>
                  <a:ext uri="{FF2B5EF4-FFF2-40B4-BE49-F238E27FC236}">
                    <a16:creationId xmlns:a16="http://schemas.microsoft.com/office/drawing/2014/main" id="{2965308D-CB44-4711-963B-5DA401AFA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6" y="3339"/>
                <a:ext cx="85" cy="46"/>
              </a:xfrm>
              <a:custGeom>
                <a:avLst/>
                <a:gdLst>
                  <a:gd name="T0" fmla="*/ 0 w 591"/>
                  <a:gd name="T1" fmla="*/ 203 h 326"/>
                  <a:gd name="T2" fmla="*/ 40 w 591"/>
                  <a:gd name="T3" fmla="*/ 199 h 326"/>
                  <a:gd name="T4" fmla="*/ 131 w 591"/>
                  <a:gd name="T5" fmla="*/ 326 h 326"/>
                  <a:gd name="T6" fmla="*/ 369 w 591"/>
                  <a:gd name="T7" fmla="*/ 126 h 326"/>
                  <a:gd name="T8" fmla="*/ 308 w 591"/>
                  <a:gd name="T9" fmla="*/ 30 h 326"/>
                  <a:gd name="T10" fmla="*/ 387 w 591"/>
                  <a:gd name="T11" fmla="*/ 0 h 326"/>
                  <a:gd name="T12" fmla="*/ 591 w 591"/>
                  <a:gd name="T13" fmla="*/ 3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1" h="326">
                    <a:moveTo>
                      <a:pt x="0" y="203"/>
                    </a:moveTo>
                    <a:lnTo>
                      <a:pt x="40" y="199"/>
                    </a:lnTo>
                    <a:lnTo>
                      <a:pt x="131" y="326"/>
                    </a:lnTo>
                    <a:lnTo>
                      <a:pt x="369" y="126"/>
                    </a:lnTo>
                    <a:lnTo>
                      <a:pt x="308" y="30"/>
                    </a:lnTo>
                    <a:lnTo>
                      <a:pt x="387" y="0"/>
                    </a:lnTo>
                    <a:lnTo>
                      <a:pt x="591" y="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0" name="Freeform 1981">
                <a:extLst>
                  <a:ext uri="{FF2B5EF4-FFF2-40B4-BE49-F238E27FC236}">
                    <a16:creationId xmlns:a16="http://schemas.microsoft.com/office/drawing/2014/main" id="{1581C1C2-076D-426E-9D74-FCF4FDD9A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" y="3369"/>
                <a:ext cx="56" cy="4"/>
              </a:xfrm>
              <a:custGeom>
                <a:avLst/>
                <a:gdLst>
                  <a:gd name="T0" fmla="*/ 0 w 390"/>
                  <a:gd name="T1" fmla="*/ 25 h 25"/>
                  <a:gd name="T2" fmla="*/ 373 w 390"/>
                  <a:gd name="T3" fmla="*/ 0 h 25"/>
                  <a:gd name="T4" fmla="*/ 390 w 390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0" h="25">
                    <a:moveTo>
                      <a:pt x="0" y="25"/>
                    </a:moveTo>
                    <a:lnTo>
                      <a:pt x="373" y="0"/>
                    </a:lnTo>
                    <a:lnTo>
                      <a:pt x="39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1" name="Freeform 1982">
                <a:extLst>
                  <a:ext uri="{FF2B5EF4-FFF2-40B4-BE49-F238E27FC236}">
                    <a16:creationId xmlns:a16="http://schemas.microsoft.com/office/drawing/2014/main" id="{86485C58-9609-4F95-BF33-2AAA8C563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369"/>
                <a:ext cx="39" cy="59"/>
              </a:xfrm>
              <a:custGeom>
                <a:avLst/>
                <a:gdLst>
                  <a:gd name="T0" fmla="*/ 276 w 276"/>
                  <a:gd name="T1" fmla="*/ 412 h 412"/>
                  <a:gd name="T2" fmla="*/ 229 w 276"/>
                  <a:gd name="T3" fmla="*/ 379 h 412"/>
                  <a:gd name="T4" fmla="*/ 0 w 276"/>
                  <a:gd name="T5" fmla="*/ 16 h 412"/>
                  <a:gd name="T6" fmla="*/ 0 w 276"/>
                  <a:gd name="T7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6" h="412">
                    <a:moveTo>
                      <a:pt x="276" y="412"/>
                    </a:moveTo>
                    <a:lnTo>
                      <a:pt x="229" y="379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2" name="Line 1983">
                <a:extLst>
                  <a:ext uri="{FF2B5EF4-FFF2-40B4-BE49-F238E27FC236}">
                    <a16:creationId xmlns:a16="http://schemas.microsoft.com/office/drawing/2014/main" id="{8A04BC52-F266-4FEE-B86A-4188DA9EEE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0" y="3368"/>
                <a:ext cx="16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3" name="Freeform 1984">
                <a:extLst>
                  <a:ext uri="{FF2B5EF4-FFF2-40B4-BE49-F238E27FC236}">
                    <a16:creationId xmlns:a16="http://schemas.microsoft.com/office/drawing/2014/main" id="{0D44C2E1-C716-4CE4-B0D2-C10C38D0D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" y="3360"/>
                <a:ext cx="67" cy="64"/>
              </a:xfrm>
              <a:custGeom>
                <a:avLst/>
                <a:gdLst>
                  <a:gd name="T0" fmla="*/ 475 w 475"/>
                  <a:gd name="T1" fmla="*/ 0 h 448"/>
                  <a:gd name="T2" fmla="*/ 317 w 475"/>
                  <a:gd name="T3" fmla="*/ 92 h 448"/>
                  <a:gd name="T4" fmla="*/ 315 w 475"/>
                  <a:gd name="T5" fmla="*/ 233 h 448"/>
                  <a:gd name="T6" fmla="*/ 220 w 475"/>
                  <a:gd name="T7" fmla="*/ 279 h 448"/>
                  <a:gd name="T8" fmla="*/ 95 w 475"/>
                  <a:gd name="T9" fmla="*/ 308 h 448"/>
                  <a:gd name="T10" fmla="*/ 32 w 475"/>
                  <a:gd name="T11" fmla="*/ 291 h 448"/>
                  <a:gd name="T12" fmla="*/ 0 w 475"/>
                  <a:gd name="T13" fmla="*/ 322 h 448"/>
                  <a:gd name="T14" fmla="*/ 47 w 475"/>
                  <a:gd name="T15" fmla="*/ 386 h 448"/>
                  <a:gd name="T16" fmla="*/ 29 w 475"/>
                  <a:gd name="T17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5" h="448">
                    <a:moveTo>
                      <a:pt x="475" y="0"/>
                    </a:moveTo>
                    <a:lnTo>
                      <a:pt x="317" y="92"/>
                    </a:lnTo>
                    <a:lnTo>
                      <a:pt x="315" y="233"/>
                    </a:lnTo>
                    <a:lnTo>
                      <a:pt x="220" y="279"/>
                    </a:lnTo>
                    <a:lnTo>
                      <a:pt x="95" y="308"/>
                    </a:lnTo>
                    <a:lnTo>
                      <a:pt x="32" y="291"/>
                    </a:lnTo>
                    <a:lnTo>
                      <a:pt x="0" y="322"/>
                    </a:lnTo>
                    <a:lnTo>
                      <a:pt x="47" y="386"/>
                    </a:lnTo>
                    <a:lnTo>
                      <a:pt x="29" y="4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4" name="Freeform 1985">
                <a:extLst>
                  <a:ext uri="{FF2B5EF4-FFF2-40B4-BE49-F238E27FC236}">
                    <a16:creationId xmlns:a16="http://schemas.microsoft.com/office/drawing/2014/main" id="{10F478AF-4421-4FF8-B699-AA45AE2B0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1" y="3326"/>
                <a:ext cx="29" cy="13"/>
              </a:xfrm>
              <a:custGeom>
                <a:avLst/>
                <a:gdLst>
                  <a:gd name="T0" fmla="*/ 204 w 204"/>
                  <a:gd name="T1" fmla="*/ 0 h 92"/>
                  <a:gd name="T2" fmla="*/ 78 w 204"/>
                  <a:gd name="T3" fmla="*/ 92 h 92"/>
                  <a:gd name="T4" fmla="*/ 0 w 204"/>
                  <a:gd name="T5" fmla="*/ 9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4" h="92">
                    <a:moveTo>
                      <a:pt x="204" y="0"/>
                    </a:moveTo>
                    <a:lnTo>
                      <a:pt x="78" y="92"/>
                    </a:lnTo>
                    <a:lnTo>
                      <a:pt x="0" y="9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5" name="Freeform 1986">
                <a:extLst>
                  <a:ext uri="{FF2B5EF4-FFF2-40B4-BE49-F238E27FC236}">
                    <a16:creationId xmlns:a16="http://schemas.microsoft.com/office/drawing/2014/main" id="{49AEAB7F-C9A9-4B0B-BAE4-4DE1CCDE7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" y="3326"/>
                <a:ext cx="8" cy="34"/>
              </a:xfrm>
              <a:custGeom>
                <a:avLst/>
                <a:gdLst>
                  <a:gd name="T0" fmla="*/ 1 w 61"/>
                  <a:gd name="T1" fmla="*/ 0 h 236"/>
                  <a:gd name="T2" fmla="*/ 0 w 61"/>
                  <a:gd name="T3" fmla="*/ 125 h 236"/>
                  <a:gd name="T4" fmla="*/ 61 w 61"/>
                  <a:gd name="T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236">
                    <a:moveTo>
                      <a:pt x="1" y="0"/>
                    </a:moveTo>
                    <a:lnTo>
                      <a:pt x="0" y="125"/>
                    </a:lnTo>
                    <a:lnTo>
                      <a:pt x="61" y="2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6" name="Freeform 1987">
                <a:extLst>
                  <a:ext uri="{FF2B5EF4-FFF2-40B4-BE49-F238E27FC236}">
                    <a16:creationId xmlns:a16="http://schemas.microsoft.com/office/drawing/2014/main" id="{67DBA995-9190-4E43-B4C0-001EF9393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2" y="3352"/>
                <a:ext cx="138" cy="66"/>
              </a:xfrm>
              <a:custGeom>
                <a:avLst/>
                <a:gdLst>
                  <a:gd name="T0" fmla="*/ 0 w 972"/>
                  <a:gd name="T1" fmla="*/ 181 h 460"/>
                  <a:gd name="T2" fmla="*/ 95 w 972"/>
                  <a:gd name="T3" fmla="*/ 167 h 460"/>
                  <a:gd name="T4" fmla="*/ 235 w 972"/>
                  <a:gd name="T5" fmla="*/ 200 h 460"/>
                  <a:gd name="T6" fmla="*/ 331 w 972"/>
                  <a:gd name="T7" fmla="*/ 123 h 460"/>
                  <a:gd name="T8" fmla="*/ 394 w 972"/>
                  <a:gd name="T9" fmla="*/ 30 h 460"/>
                  <a:gd name="T10" fmla="*/ 504 w 972"/>
                  <a:gd name="T11" fmla="*/ 0 h 460"/>
                  <a:gd name="T12" fmla="*/ 598 w 972"/>
                  <a:gd name="T13" fmla="*/ 48 h 460"/>
                  <a:gd name="T14" fmla="*/ 690 w 972"/>
                  <a:gd name="T15" fmla="*/ 144 h 460"/>
                  <a:gd name="T16" fmla="*/ 534 w 972"/>
                  <a:gd name="T17" fmla="*/ 126 h 460"/>
                  <a:gd name="T18" fmla="*/ 486 w 972"/>
                  <a:gd name="T19" fmla="*/ 234 h 460"/>
                  <a:gd name="T20" fmla="*/ 531 w 972"/>
                  <a:gd name="T21" fmla="*/ 345 h 460"/>
                  <a:gd name="T22" fmla="*/ 625 w 972"/>
                  <a:gd name="T23" fmla="*/ 346 h 460"/>
                  <a:gd name="T24" fmla="*/ 687 w 972"/>
                  <a:gd name="T25" fmla="*/ 332 h 460"/>
                  <a:gd name="T26" fmla="*/ 734 w 972"/>
                  <a:gd name="T27" fmla="*/ 379 h 460"/>
                  <a:gd name="T28" fmla="*/ 874 w 972"/>
                  <a:gd name="T29" fmla="*/ 460 h 460"/>
                  <a:gd name="T30" fmla="*/ 906 w 972"/>
                  <a:gd name="T31" fmla="*/ 413 h 460"/>
                  <a:gd name="T32" fmla="*/ 860 w 972"/>
                  <a:gd name="T33" fmla="*/ 365 h 460"/>
                  <a:gd name="T34" fmla="*/ 909 w 972"/>
                  <a:gd name="T35" fmla="*/ 225 h 460"/>
                  <a:gd name="T36" fmla="*/ 909 w 972"/>
                  <a:gd name="T37" fmla="*/ 178 h 460"/>
                  <a:gd name="T38" fmla="*/ 972 w 972"/>
                  <a:gd name="T39" fmla="*/ 148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72" h="460">
                    <a:moveTo>
                      <a:pt x="0" y="181"/>
                    </a:moveTo>
                    <a:lnTo>
                      <a:pt x="95" y="167"/>
                    </a:lnTo>
                    <a:lnTo>
                      <a:pt x="235" y="200"/>
                    </a:lnTo>
                    <a:lnTo>
                      <a:pt x="331" y="123"/>
                    </a:lnTo>
                    <a:lnTo>
                      <a:pt x="394" y="30"/>
                    </a:lnTo>
                    <a:lnTo>
                      <a:pt x="504" y="0"/>
                    </a:lnTo>
                    <a:lnTo>
                      <a:pt x="598" y="48"/>
                    </a:lnTo>
                    <a:lnTo>
                      <a:pt x="690" y="144"/>
                    </a:lnTo>
                    <a:lnTo>
                      <a:pt x="534" y="126"/>
                    </a:lnTo>
                    <a:lnTo>
                      <a:pt x="486" y="234"/>
                    </a:lnTo>
                    <a:lnTo>
                      <a:pt x="531" y="345"/>
                    </a:lnTo>
                    <a:lnTo>
                      <a:pt x="625" y="346"/>
                    </a:lnTo>
                    <a:lnTo>
                      <a:pt x="687" y="332"/>
                    </a:lnTo>
                    <a:lnTo>
                      <a:pt x="734" y="379"/>
                    </a:lnTo>
                    <a:lnTo>
                      <a:pt x="874" y="460"/>
                    </a:lnTo>
                    <a:lnTo>
                      <a:pt x="906" y="413"/>
                    </a:lnTo>
                    <a:lnTo>
                      <a:pt x="860" y="365"/>
                    </a:lnTo>
                    <a:lnTo>
                      <a:pt x="909" y="225"/>
                    </a:lnTo>
                    <a:lnTo>
                      <a:pt x="909" y="178"/>
                    </a:lnTo>
                    <a:lnTo>
                      <a:pt x="972" y="14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7" name="Line 1988">
                <a:extLst>
                  <a:ext uri="{FF2B5EF4-FFF2-40B4-BE49-F238E27FC236}">
                    <a16:creationId xmlns:a16="http://schemas.microsoft.com/office/drawing/2014/main" id="{BC7CB624-9709-4F7C-9561-6CCE18DF84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3360"/>
                <a:ext cx="14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8" name="Line 1989">
                <a:extLst>
                  <a:ext uri="{FF2B5EF4-FFF2-40B4-BE49-F238E27FC236}">
                    <a16:creationId xmlns:a16="http://schemas.microsoft.com/office/drawing/2014/main" id="{21012EFC-A304-4AFE-B45F-28978E9762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62" y="3378"/>
                <a:ext cx="14" cy="3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9" name="Freeform 1990">
                <a:extLst>
                  <a:ext uri="{FF2B5EF4-FFF2-40B4-BE49-F238E27FC236}">
                    <a16:creationId xmlns:a16="http://schemas.microsoft.com/office/drawing/2014/main" id="{24222B67-132F-4CA4-BD4D-39DF20BE3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3407"/>
                <a:ext cx="84" cy="48"/>
              </a:xfrm>
              <a:custGeom>
                <a:avLst/>
                <a:gdLst>
                  <a:gd name="T0" fmla="*/ 0 w 584"/>
                  <a:gd name="T1" fmla="*/ 339 h 339"/>
                  <a:gd name="T2" fmla="*/ 46 w 584"/>
                  <a:gd name="T3" fmla="*/ 324 h 339"/>
                  <a:gd name="T4" fmla="*/ 62 w 584"/>
                  <a:gd name="T5" fmla="*/ 293 h 339"/>
                  <a:gd name="T6" fmla="*/ 95 w 584"/>
                  <a:gd name="T7" fmla="*/ 278 h 339"/>
                  <a:gd name="T8" fmla="*/ 79 w 584"/>
                  <a:gd name="T9" fmla="*/ 214 h 339"/>
                  <a:gd name="T10" fmla="*/ 331 w 584"/>
                  <a:gd name="T11" fmla="*/ 140 h 339"/>
                  <a:gd name="T12" fmla="*/ 396 w 584"/>
                  <a:gd name="T13" fmla="*/ 0 h 339"/>
                  <a:gd name="T14" fmla="*/ 442 w 584"/>
                  <a:gd name="T15" fmla="*/ 63 h 339"/>
                  <a:gd name="T16" fmla="*/ 584 w 584"/>
                  <a:gd name="T17" fmla="*/ 34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4" h="339">
                    <a:moveTo>
                      <a:pt x="0" y="339"/>
                    </a:moveTo>
                    <a:lnTo>
                      <a:pt x="46" y="324"/>
                    </a:lnTo>
                    <a:lnTo>
                      <a:pt x="62" y="293"/>
                    </a:lnTo>
                    <a:lnTo>
                      <a:pt x="95" y="278"/>
                    </a:lnTo>
                    <a:lnTo>
                      <a:pt x="79" y="214"/>
                    </a:lnTo>
                    <a:lnTo>
                      <a:pt x="331" y="140"/>
                    </a:lnTo>
                    <a:lnTo>
                      <a:pt x="396" y="0"/>
                    </a:lnTo>
                    <a:lnTo>
                      <a:pt x="442" y="63"/>
                    </a:lnTo>
                    <a:lnTo>
                      <a:pt x="584" y="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0" name="Line 1991">
                <a:extLst>
                  <a:ext uri="{FF2B5EF4-FFF2-40B4-BE49-F238E27FC236}">
                    <a16:creationId xmlns:a16="http://schemas.microsoft.com/office/drawing/2014/main" id="{085D73BE-F886-4D36-BEB6-118D99074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7" y="3412"/>
                <a:ext cx="2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1" name="Line 1992">
                <a:extLst>
                  <a:ext uri="{FF2B5EF4-FFF2-40B4-BE49-F238E27FC236}">
                    <a16:creationId xmlns:a16="http://schemas.microsoft.com/office/drawing/2014/main" id="{DD0FEC29-D749-487A-8C8A-6A4A13333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6" y="3410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2" name="Line 1993">
                <a:extLst>
                  <a:ext uri="{FF2B5EF4-FFF2-40B4-BE49-F238E27FC236}">
                    <a16:creationId xmlns:a16="http://schemas.microsoft.com/office/drawing/2014/main" id="{085E2820-D9CF-4365-AC45-07B5C7C454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76" y="3410"/>
                <a:ext cx="3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3" name="Freeform 1994">
                <a:extLst>
                  <a:ext uri="{FF2B5EF4-FFF2-40B4-BE49-F238E27FC236}">
                    <a16:creationId xmlns:a16="http://schemas.microsoft.com/office/drawing/2014/main" id="{16A439B6-C653-4990-AFBE-1626D3251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9" y="3416"/>
                <a:ext cx="9" cy="34"/>
              </a:xfrm>
              <a:custGeom>
                <a:avLst/>
                <a:gdLst>
                  <a:gd name="T0" fmla="*/ 44 w 62"/>
                  <a:gd name="T1" fmla="*/ 242 h 242"/>
                  <a:gd name="T2" fmla="*/ 13 w 62"/>
                  <a:gd name="T3" fmla="*/ 225 h 242"/>
                  <a:gd name="T4" fmla="*/ 62 w 62"/>
                  <a:gd name="T5" fmla="*/ 116 h 242"/>
                  <a:gd name="T6" fmla="*/ 5 w 62"/>
                  <a:gd name="T7" fmla="*/ 9 h 242"/>
                  <a:gd name="T8" fmla="*/ 0 w 62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42">
                    <a:moveTo>
                      <a:pt x="44" y="242"/>
                    </a:moveTo>
                    <a:lnTo>
                      <a:pt x="13" y="225"/>
                    </a:lnTo>
                    <a:lnTo>
                      <a:pt x="62" y="116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4" name="Freeform 1995">
                <a:extLst>
                  <a:ext uri="{FF2B5EF4-FFF2-40B4-BE49-F238E27FC236}">
                    <a16:creationId xmlns:a16="http://schemas.microsoft.com/office/drawing/2014/main" id="{171237AE-5605-4C0C-B5B5-EFB859664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3165"/>
                <a:ext cx="35" cy="91"/>
              </a:xfrm>
              <a:custGeom>
                <a:avLst/>
                <a:gdLst>
                  <a:gd name="T0" fmla="*/ 244 w 244"/>
                  <a:gd name="T1" fmla="*/ 0 h 639"/>
                  <a:gd name="T2" fmla="*/ 118 w 244"/>
                  <a:gd name="T3" fmla="*/ 92 h 639"/>
                  <a:gd name="T4" fmla="*/ 130 w 244"/>
                  <a:gd name="T5" fmla="*/ 311 h 639"/>
                  <a:gd name="T6" fmla="*/ 0 w 244"/>
                  <a:gd name="T7" fmla="*/ 639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639">
                    <a:moveTo>
                      <a:pt x="244" y="0"/>
                    </a:moveTo>
                    <a:lnTo>
                      <a:pt x="118" y="92"/>
                    </a:lnTo>
                    <a:lnTo>
                      <a:pt x="130" y="311"/>
                    </a:lnTo>
                    <a:lnTo>
                      <a:pt x="0" y="6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5" name="Line 1996">
                <a:extLst>
                  <a:ext uri="{FF2B5EF4-FFF2-40B4-BE49-F238E27FC236}">
                    <a16:creationId xmlns:a16="http://schemas.microsoft.com/office/drawing/2014/main" id="{631823A0-4912-468F-A0B0-93B2579B64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81" y="3251"/>
                <a:ext cx="11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6" name="Freeform 1997">
                <a:extLst>
                  <a:ext uri="{FF2B5EF4-FFF2-40B4-BE49-F238E27FC236}">
                    <a16:creationId xmlns:a16="http://schemas.microsoft.com/office/drawing/2014/main" id="{EF3D51BB-D4EF-43E4-AF74-5B41E6B58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213"/>
                <a:ext cx="112" cy="38"/>
              </a:xfrm>
              <a:custGeom>
                <a:avLst/>
                <a:gdLst>
                  <a:gd name="T0" fmla="*/ 771 w 781"/>
                  <a:gd name="T1" fmla="*/ 269 h 269"/>
                  <a:gd name="T2" fmla="*/ 781 w 781"/>
                  <a:gd name="T3" fmla="*/ 258 h 269"/>
                  <a:gd name="T4" fmla="*/ 252 w 781"/>
                  <a:gd name="T5" fmla="*/ 0 h 269"/>
                  <a:gd name="T6" fmla="*/ 0 w 781"/>
                  <a:gd name="T7" fmla="*/ 9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1" h="269">
                    <a:moveTo>
                      <a:pt x="771" y="269"/>
                    </a:moveTo>
                    <a:lnTo>
                      <a:pt x="781" y="258"/>
                    </a:lnTo>
                    <a:lnTo>
                      <a:pt x="252" y="0"/>
                    </a:lnTo>
                    <a:lnTo>
                      <a:pt x="0" y="9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7" name="Freeform 1998">
                <a:extLst>
                  <a:ext uri="{FF2B5EF4-FFF2-40B4-BE49-F238E27FC236}">
                    <a16:creationId xmlns:a16="http://schemas.microsoft.com/office/drawing/2014/main" id="{B0BEA1CC-B8CB-4FBA-80DB-96D16536E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2" y="3251"/>
                <a:ext cx="90" cy="122"/>
              </a:xfrm>
              <a:custGeom>
                <a:avLst/>
                <a:gdLst>
                  <a:gd name="T0" fmla="*/ 59 w 631"/>
                  <a:gd name="T1" fmla="*/ 856 h 856"/>
                  <a:gd name="T2" fmla="*/ 14 w 631"/>
                  <a:gd name="T3" fmla="*/ 730 h 856"/>
                  <a:gd name="T4" fmla="*/ 31 w 631"/>
                  <a:gd name="T5" fmla="*/ 667 h 856"/>
                  <a:gd name="T6" fmla="*/ 0 w 631"/>
                  <a:gd name="T7" fmla="*/ 620 h 856"/>
                  <a:gd name="T8" fmla="*/ 1 w 631"/>
                  <a:gd name="T9" fmla="*/ 541 h 856"/>
                  <a:gd name="T10" fmla="*/ 96 w 631"/>
                  <a:gd name="T11" fmla="*/ 483 h 856"/>
                  <a:gd name="T12" fmla="*/ 113 w 631"/>
                  <a:gd name="T13" fmla="*/ 421 h 856"/>
                  <a:gd name="T14" fmla="*/ 191 w 631"/>
                  <a:gd name="T15" fmla="*/ 390 h 856"/>
                  <a:gd name="T16" fmla="*/ 254 w 631"/>
                  <a:gd name="T17" fmla="*/ 423 h 856"/>
                  <a:gd name="T18" fmla="*/ 316 w 631"/>
                  <a:gd name="T19" fmla="*/ 408 h 856"/>
                  <a:gd name="T20" fmla="*/ 472 w 631"/>
                  <a:gd name="T21" fmla="*/ 457 h 856"/>
                  <a:gd name="T22" fmla="*/ 582 w 631"/>
                  <a:gd name="T23" fmla="*/ 443 h 856"/>
                  <a:gd name="T24" fmla="*/ 631 w 631"/>
                  <a:gd name="T25" fmla="*/ 365 h 856"/>
                  <a:gd name="T26" fmla="*/ 553 w 631"/>
                  <a:gd name="T27" fmla="*/ 302 h 856"/>
                  <a:gd name="T28" fmla="*/ 586 w 631"/>
                  <a:gd name="T29" fmla="*/ 192 h 856"/>
                  <a:gd name="T30" fmla="*/ 572 w 631"/>
                  <a:gd name="T31" fmla="*/ 98 h 856"/>
                  <a:gd name="T32" fmla="*/ 621 w 631"/>
                  <a:gd name="T33" fmla="*/ 5 h 856"/>
                  <a:gd name="T34" fmla="*/ 626 w 631"/>
                  <a:gd name="T35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1" h="856">
                    <a:moveTo>
                      <a:pt x="59" y="856"/>
                    </a:moveTo>
                    <a:lnTo>
                      <a:pt x="14" y="730"/>
                    </a:lnTo>
                    <a:lnTo>
                      <a:pt x="31" y="667"/>
                    </a:lnTo>
                    <a:lnTo>
                      <a:pt x="0" y="620"/>
                    </a:lnTo>
                    <a:lnTo>
                      <a:pt x="1" y="541"/>
                    </a:lnTo>
                    <a:lnTo>
                      <a:pt x="96" y="483"/>
                    </a:lnTo>
                    <a:lnTo>
                      <a:pt x="113" y="421"/>
                    </a:lnTo>
                    <a:lnTo>
                      <a:pt x="191" y="390"/>
                    </a:lnTo>
                    <a:lnTo>
                      <a:pt x="254" y="423"/>
                    </a:lnTo>
                    <a:lnTo>
                      <a:pt x="316" y="408"/>
                    </a:lnTo>
                    <a:lnTo>
                      <a:pt x="472" y="457"/>
                    </a:lnTo>
                    <a:lnTo>
                      <a:pt x="582" y="443"/>
                    </a:lnTo>
                    <a:lnTo>
                      <a:pt x="631" y="365"/>
                    </a:lnTo>
                    <a:lnTo>
                      <a:pt x="553" y="302"/>
                    </a:lnTo>
                    <a:lnTo>
                      <a:pt x="586" y="192"/>
                    </a:lnTo>
                    <a:lnTo>
                      <a:pt x="572" y="98"/>
                    </a:lnTo>
                    <a:lnTo>
                      <a:pt x="621" y="5"/>
                    </a:lnTo>
                    <a:lnTo>
                      <a:pt x="62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8" name="Freeform 1999">
                <a:extLst>
                  <a:ext uri="{FF2B5EF4-FFF2-40B4-BE49-F238E27FC236}">
                    <a16:creationId xmlns:a16="http://schemas.microsoft.com/office/drawing/2014/main" id="{92C19A7C-A42B-45B5-8093-39F3EC743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3149"/>
                <a:ext cx="41" cy="76"/>
              </a:xfrm>
              <a:custGeom>
                <a:avLst/>
                <a:gdLst>
                  <a:gd name="T0" fmla="*/ 290 w 290"/>
                  <a:gd name="T1" fmla="*/ 537 h 537"/>
                  <a:gd name="T2" fmla="*/ 135 w 290"/>
                  <a:gd name="T3" fmla="*/ 425 h 537"/>
                  <a:gd name="T4" fmla="*/ 233 w 290"/>
                  <a:gd name="T5" fmla="*/ 144 h 537"/>
                  <a:gd name="T6" fmla="*/ 13 w 290"/>
                  <a:gd name="T7" fmla="*/ 157 h 537"/>
                  <a:gd name="T8" fmla="*/ 0 w 290"/>
                  <a:gd name="T9" fmla="*/ 0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537">
                    <a:moveTo>
                      <a:pt x="290" y="537"/>
                    </a:moveTo>
                    <a:lnTo>
                      <a:pt x="135" y="425"/>
                    </a:lnTo>
                    <a:lnTo>
                      <a:pt x="233" y="144"/>
                    </a:lnTo>
                    <a:lnTo>
                      <a:pt x="13" y="15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9" name="Freeform 2000">
                <a:extLst>
                  <a:ext uri="{FF2B5EF4-FFF2-40B4-BE49-F238E27FC236}">
                    <a16:creationId xmlns:a16="http://schemas.microsoft.com/office/drawing/2014/main" id="{BB02CAC0-808C-4566-96F1-29F4F5456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" y="3373"/>
                <a:ext cx="167" cy="132"/>
              </a:xfrm>
              <a:custGeom>
                <a:avLst/>
                <a:gdLst>
                  <a:gd name="T0" fmla="*/ 0 w 1165"/>
                  <a:gd name="T1" fmla="*/ 0 h 925"/>
                  <a:gd name="T2" fmla="*/ 32 w 1165"/>
                  <a:gd name="T3" fmla="*/ 31 h 925"/>
                  <a:gd name="T4" fmla="*/ 265 w 1165"/>
                  <a:gd name="T5" fmla="*/ 97 h 925"/>
                  <a:gd name="T6" fmla="*/ 280 w 1165"/>
                  <a:gd name="T7" fmla="*/ 223 h 925"/>
                  <a:gd name="T8" fmla="*/ 247 w 1165"/>
                  <a:gd name="T9" fmla="*/ 270 h 925"/>
                  <a:gd name="T10" fmla="*/ 277 w 1165"/>
                  <a:gd name="T11" fmla="*/ 348 h 925"/>
                  <a:gd name="T12" fmla="*/ 386 w 1165"/>
                  <a:gd name="T13" fmla="*/ 428 h 925"/>
                  <a:gd name="T14" fmla="*/ 322 w 1165"/>
                  <a:gd name="T15" fmla="*/ 537 h 925"/>
                  <a:gd name="T16" fmla="*/ 290 w 1165"/>
                  <a:gd name="T17" fmla="*/ 615 h 925"/>
                  <a:gd name="T18" fmla="*/ 321 w 1165"/>
                  <a:gd name="T19" fmla="*/ 663 h 925"/>
                  <a:gd name="T20" fmla="*/ 414 w 1165"/>
                  <a:gd name="T21" fmla="*/ 664 h 925"/>
                  <a:gd name="T22" fmla="*/ 399 w 1165"/>
                  <a:gd name="T23" fmla="*/ 601 h 925"/>
                  <a:gd name="T24" fmla="*/ 478 w 1165"/>
                  <a:gd name="T25" fmla="*/ 602 h 925"/>
                  <a:gd name="T26" fmla="*/ 510 w 1165"/>
                  <a:gd name="T27" fmla="*/ 540 h 925"/>
                  <a:gd name="T28" fmla="*/ 652 w 1165"/>
                  <a:gd name="T29" fmla="*/ 479 h 925"/>
                  <a:gd name="T30" fmla="*/ 682 w 1165"/>
                  <a:gd name="T31" fmla="*/ 574 h 925"/>
                  <a:gd name="T32" fmla="*/ 681 w 1165"/>
                  <a:gd name="T33" fmla="*/ 636 h 925"/>
                  <a:gd name="T34" fmla="*/ 806 w 1165"/>
                  <a:gd name="T35" fmla="*/ 654 h 925"/>
                  <a:gd name="T36" fmla="*/ 837 w 1165"/>
                  <a:gd name="T37" fmla="*/ 732 h 925"/>
                  <a:gd name="T38" fmla="*/ 930 w 1165"/>
                  <a:gd name="T39" fmla="*/ 734 h 925"/>
                  <a:gd name="T40" fmla="*/ 945 w 1165"/>
                  <a:gd name="T41" fmla="*/ 781 h 925"/>
                  <a:gd name="T42" fmla="*/ 1039 w 1165"/>
                  <a:gd name="T43" fmla="*/ 814 h 925"/>
                  <a:gd name="T44" fmla="*/ 1038 w 1165"/>
                  <a:gd name="T45" fmla="*/ 924 h 925"/>
                  <a:gd name="T46" fmla="*/ 1101 w 1165"/>
                  <a:gd name="T47" fmla="*/ 925 h 925"/>
                  <a:gd name="T48" fmla="*/ 1118 w 1165"/>
                  <a:gd name="T49" fmla="*/ 831 h 925"/>
                  <a:gd name="T50" fmla="*/ 1165 w 1165"/>
                  <a:gd name="T51" fmla="*/ 816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65" h="925">
                    <a:moveTo>
                      <a:pt x="0" y="0"/>
                    </a:moveTo>
                    <a:lnTo>
                      <a:pt x="32" y="31"/>
                    </a:lnTo>
                    <a:lnTo>
                      <a:pt x="265" y="97"/>
                    </a:lnTo>
                    <a:lnTo>
                      <a:pt x="280" y="223"/>
                    </a:lnTo>
                    <a:lnTo>
                      <a:pt x="247" y="270"/>
                    </a:lnTo>
                    <a:lnTo>
                      <a:pt x="277" y="348"/>
                    </a:lnTo>
                    <a:lnTo>
                      <a:pt x="386" y="428"/>
                    </a:lnTo>
                    <a:lnTo>
                      <a:pt x="322" y="537"/>
                    </a:lnTo>
                    <a:lnTo>
                      <a:pt x="290" y="615"/>
                    </a:lnTo>
                    <a:lnTo>
                      <a:pt x="321" y="663"/>
                    </a:lnTo>
                    <a:lnTo>
                      <a:pt x="414" y="664"/>
                    </a:lnTo>
                    <a:lnTo>
                      <a:pt x="399" y="601"/>
                    </a:lnTo>
                    <a:lnTo>
                      <a:pt x="478" y="602"/>
                    </a:lnTo>
                    <a:lnTo>
                      <a:pt x="510" y="540"/>
                    </a:lnTo>
                    <a:lnTo>
                      <a:pt x="652" y="479"/>
                    </a:lnTo>
                    <a:lnTo>
                      <a:pt x="682" y="574"/>
                    </a:lnTo>
                    <a:lnTo>
                      <a:pt x="681" y="636"/>
                    </a:lnTo>
                    <a:lnTo>
                      <a:pt x="806" y="654"/>
                    </a:lnTo>
                    <a:lnTo>
                      <a:pt x="837" y="732"/>
                    </a:lnTo>
                    <a:lnTo>
                      <a:pt x="930" y="734"/>
                    </a:lnTo>
                    <a:lnTo>
                      <a:pt x="945" y="781"/>
                    </a:lnTo>
                    <a:lnTo>
                      <a:pt x="1039" y="814"/>
                    </a:lnTo>
                    <a:lnTo>
                      <a:pt x="1038" y="924"/>
                    </a:lnTo>
                    <a:lnTo>
                      <a:pt x="1101" y="925"/>
                    </a:lnTo>
                    <a:lnTo>
                      <a:pt x="1118" y="831"/>
                    </a:lnTo>
                    <a:lnTo>
                      <a:pt x="1165" y="81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0" name="Line 2001">
                <a:extLst>
                  <a:ext uri="{FF2B5EF4-FFF2-40B4-BE49-F238E27FC236}">
                    <a16:creationId xmlns:a16="http://schemas.microsoft.com/office/drawing/2014/main" id="{24DAD2FC-0390-4F88-AF7D-978862644B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96" y="3149"/>
                <a:ext cx="34" cy="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1" name="Line 2002">
                <a:extLst>
                  <a:ext uri="{FF2B5EF4-FFF2-40B4-BE49-F238E27FC236}">
                    <a16:creationId xmlns:a16="http://schemas.microsoft.com/office/drawing/2014/main" id="{5B97CC76-5D3B-40AA-92FD-B821F36E3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73" y="2798"/>
                <a:ext cx="73" cy="6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2" name="Line 2003">
                <a:extLst>
                  <a:ext uri="{FF2B5EF4-FFF2-40B4-BE49-F238E27FC236}">
                    <a16:creationId xmlns:a16="http://schemas.microsoft.com/office/drawing/2014/main" id="{5F9C2B16-810E-4E8F-BC9B-1BD643433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54" y="3368"/>
                <a:ext cx="72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3" name="Freeform 2004">
                <a:extLst>
                  <a:ext uri="{FF2B5EF4-FFF2-40B4-BE49-F238E27FC236}">
                    <a16:creationId xmlns:a16="http://schemas.microsoft.com/office/drawing/2014/main" id="{42BD4E9A-7146-4F84-B48F-01C34119F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" y="3526"/>
                <a:ext cx="69" cy="20"/>
              </a:xfrm>
              <a:custGeom>
                <a:avLst/>
                <a:gdLst>
                  <a:gd name="T0" fmla="*/ 486 w 486"/>
                  <a:gd name="T1" fmla="*/ 1 h 141"/>
                  <a:gd name="T2" fmla="*/ 408 w 486"/>
                  <a:gd name="T3" fmla="*/ 0 h 141"/>
                  <a:gd name="T4" fmla="*/ 389 w 486"/>
                  <a:gd name="T5" fmla="*/ 141 h 141"/>
                  <a:gd name="T6" fmla="*/ 0 w 486"/>
                  <a:gd name="T7" fmla="*/ 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6" h="141">
                    <a:moveTo>
                      <a:pt x="486" y="1"/>
                    </a:moveTo>
                    <a:lnTo>
                      <a:pt x="408" y="0"/>
                    </a:lnTo>
                    <a:lnTo>
                      <a:pt x="389" y="141"/>
                    </a:lnTo>
                    <a:lnTo>
                      <a:pt x="0" y="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4" name="Freeform 2005">
                <a:extLst>
                  <a:ext uri="{FF2B5EF4-FFF2-40B4-BE49-F238E27FC236}">
                    <a16:creationId xmlns:a16="http://schemas.microsoft.com/office/drawing/2014/main" id="{8A5199DA-48B3-4A1A-A361-6F391A689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5" y="3450"/>
                <a:ext cx="98" cy="82"/>
              </a:xfrm>
              <a:custGeom>
                <a:avLst/>
                <a:gdLst>
                  <a:gd name="T0" fmla="*/ 683 w 683"/>
                  <a:gd name="T1" fmla="*/ 574 h 574"/>
                  <a:gd name="T2" fmla="*/ 654 w 683"/>
                  <a:gd name="T3" fmla="*/ 338 h 574"/>
                  <a:gd name="T4" fmla="*/ 560 w 683"/>
                  <a:gd name="T5" fmla="*/ 400 h 574"/>
                  <a:gd name="T6" fmla="*/ 280 w 683"/>
                  <a:gd name="T7" fmla="*/ 255 h 574"/>
                  <a:gd name="T8" fmla="*/ 265 w 683"/>
                  <a:gd name="T9" fmla="*/ 145 h 574"/>
                  <a:gd name="T10" fmla="*/ 1 w 683"/>
                  <a:gd name="T11" fmla="*/ 0 h 574"/>
                  <a:gd name="T12" fmla="*/ 0 w 683"/>
                  <a:gd name="T13" fmla="*/ 1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574">
                    <a:moveTo>
                      <a:pt x="683" y="574"/>
                    </a:moveTo>
                    <a:lnTo>
                      <a:pt x="654" y="338"/>
                    </a:lnTo>
                    <a:lnTo>
                      <a:pt x="560" y="400"/>
                    </a:lnTo>
                    <a:lnTo>
                      <a:pt x="280" y="255"/>
                    </a:lnTo>
                    <a:lnTo>
                      <a:pt x="265" y="145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5" name="Freeform 2006">
                <a:extLst>
                  <a:ext uri="{FF2B5EF4-FFF2-40B4-BE49-F238E27FC236}">
                    <a16:creationId xmlns:a16="http://schemas.microsoft.com/office/drawing/2014/main" id="{B163BAC4-43BF-4318-BFF5-88D85606D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529"/>
                <a:ext cx="109" cy="62"/>
              </a:xfrm>
              <a:custGeom>
                <a:avLst/>
                <a:gdLst>
                  <a:gd name="T0" fmla="*/ 759 w 759"/>
                  <a:gd name="T1" fmla="*/ 21 h 433"/>
                  <a:gd name="T2" fmla="*/ 600 w 759"/>
                  <a:gd name="T3" fmla="*/ 65 h 433"/>
                  <a:gd name="T4" fmla="*/ 458 w 759"/>
                  <a:gd name="T5" fmla="*/ 127 h 433"/>
                  <a:gd name="T6" fmla="*/ 367 w 759"/>
                  <a:gd name="T7" fmla="*/ 0 h 433"/>
                  <a:gd name="T8" fmla="*/ 209 w 759"/>
                  <a:gd name="T9" fmla="*/ 91 h 433"/>
                  <a:gd name="T10" fmla="*/ 269 w 759"/>
                  <a:gd name="T11" fmla="*/ 249 h 433"/>
                  <a:gd name="T12" fmla="*/ 0 w 759"/>
                  <a:gd name="T13" fmla="*/ 433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9" h="433">
                    <a:moveTo>
                      <a:pt x="759" y="21"/>
                    </a:moveTo>
                    <a:lnTo>
                      <a:pt x="600" y="65"/>
                    </a:lnTo>
                    <a:lnTo>
                      <a:pt x="458" y="127"/>
                    </a:lnTo>
                    <a:lnTo>
                      <a:pt x="367" y="0"/>
                    </a:lnTo>
                    <a:lnTo>
                      <a:pt x="209" y="91"/>
                    </a:lnTo>
                    <a:lnTo>
                      <a:pt x="269" y="249"/>
                    </a:lnTo>
                    <a:lnTo>
                      <a:pt x="0" y="43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6" name="Freeform 2007">
                <a:extLst>
                  <a:ext uri="{FF2B5EF4-FFF2-40B4-BE49-F238E27FC236}">
                    <a16:creationId xmlns:a16="http://schemas.microsoft.com/office/drawing/2014/main" id="{0E0A76EA-2D8D-47CA-BC22-F2BA1E191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2" y="3526"/>
                <a:ext cx="154" cy="224"/>
              </a:xfrm>
              <a:custGeom>
                <a:avLst/>
                <a:gdLst>
                  <a:gd name="T0" fmla="*/ 1075 w 1075"/>
                  <a:gd name="T1" fmla="*/ 1566 h 1566"/>
                  <a:gd name="T2" fmla="*/ 1075 w 1075"/>
                  <a:gd name="T3" fmla="*/ 1551 h 1566"/>
                  <a:gd name="T4" fmla="*/ 1029 w 1075"/>
                  <a:gd name="T5" fmla="*/ 1487 h 1566"/>
                  <a:gd name="T6" fmla="*/ 840 w 1075"/>
                  <a:gd name="T7" fmla="*/ 1484 h 1566"/>
                  <a:gd name="T8" fmla="*/ 826 w 1075"/>
                  <a:gd name="T9" fmla="*/ 1375 h 1566"/>
                  <a:gd name="T10" fmla="*/ 858 w 1075"/>
                  <a:gd name="T11" fmla="*/ 1344 h 1566"/>
                  <a:gd name="T12" fmla="*/ 892 w 1075"/>
                  <a:gd name="T13" fmla="*/ 1203 h 1566"/>
                  <a:gd name="T14" fmla="*/ 877 w 1075"/>
                  <a:gd name="T15" fmla="*/ 1141 h 1566"/>
                  <a:gd name="T16" fmla="*/ 831 w 1075"/>
                  <a:gd name="T17" fmla="*/ 1077 h 1566"/>
                  <a:gd name="T18" fmla="*/ 831 w 1075"/>
                  <a:gd name="T19" fmla="*/ 1014 h 1566"/>
                  <a:gd name="T20" fmla="*/ 724 w 1075"/>
                  <a:gd name="T21" fmla="*/ 872 h 1566"/>
                  <a:gd name="T22" fmla="*/ 583 w 1075"/>
                  <a:gd name="T23" fmla="*/ 823 h 1566"/>
                  <a:gd name="T24" fmla="*/ 490 w 1075"/>
                  <a:gd name="T25" fmla="*/ 822 h 1566"/>
                  <a:gd name="T26" fmla="*/ 426 w 1075"/>
                  <a:gd name="T27" fmla="*/ 899 h 1566"/>
                  <a:gd name="T28" fmla="*/ 348 w 1075"/>
                  <a:gd name="T29" fmla="*/ 882 h 1566"/>
                  <a:gd name="T30" fmla="*/ 299 w 1075"/>
                  <a:gd name="T31" fmla="*/ 944 h 1566"/>
                  <a:gd name="T32" fmla="*/ 223 w 1075"/>
                  <a:gd name="T33" fmla="*/ 834 h 1566"/>
                  <a:gd name="T34" fmla="*/ 112 w 1075"/>
                  <a:gd name="T35" fmla="*/ 926 h 1566"/>
                  <a:gd name="T36" fmla="*/ 4 w 1075"/>
                  <a:gd name="T37" fmla="*/ 799 h 1566"/>
                  <a:gd name="T38" fmla="*/ 99 w 1075"/>
                  <a:gd name="T39" fmla="*/ 753 h 1566"/>
                  <a:gd name="T40" fmla="*/ 85 w 1075"/>
                  <a:gd name="T41" fmla="*/ 612 h 1566"/>
                  <a:gd name="T42" fmla="*/ 7 w 1075"/>
                  <a:gd name="T43" fmla="*/ 564 h 1566"/>
                  <a:gd name="T44" fmla="*/ 134 w 1075"/>
                  <a:gd name="T45" fmla="*/ 441 h 1566"/>
                  <a:gd name="T46" fmla="*/ 104 w 1075"/>
                  <a:gd name="T47" fmla="*/ 377 h 1566"/>
                  <a:gd name="T48" fmla="*/ 10 w 1075"/>
                  <a:gd name="T49" fmla="*/ 329 h 1566"/>
                  <a:gd name="T50" fmla="*/ 0 w 1075"/>
                  <a:gd name="T51" fmla="*/ 0 h 1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75" h="1566">
                    <a:moveTo>
                      <a:pt x="1075" y="1566"/>
                    </a:moveTo>
                    <a:lnTo>
                      <a:pt x="1075" y="1551"/>
                    </a:lnTo>
                    <a:lnTo>
                      <a:pt x="1029" y="1487"/>
                    </a:lnTo>
                    <a:lnTo>
                      <a:pt x="840" y="1484"/>
                    </a:lnTo>
                    <a:lnTo>
                      <a:pt x="826" y="1375"/>
                    </a:lnTo>
                    <a:lnTo>
                      <a:pt x="858" y="1344"/>
                    </a:lnTo>
                    <a:lnTo>
                      <a:pt x="892" y="1203"/>
                    </a:lnTo>
                    <a:lnTo>
                      <a:pt x="877" y="1141"/>
                    </a:lnTo>
                    <a:lnTo>
                      <a:pt x="831" y="1077"/>
                    </a:lnTo>
                    <a:lnTo>
                      <a:pt x="831" y="1014"/>
                    </a:lnTo>
                    <a:lnTo>
                      <a:pt x="724" y="872"/>
                    </a:lnTo>
                    <a:lnTo>
                      <a:pt x="583" y="823"/>
                    </a:lnTo>
                    <a:lnTo>
                      <a:pt x="490" y="822"/>
                    </a:lnTo>
                    <a:lnTo>
                      <a:pt x="426" y="899"/>
                    </a:lnTo>
                    <a:lnTo>
                      <a:pt x="348" y="882"/>
                    </a:lnTo>
                    <a:lnTo>
                      <a:pt x="299" y="944"/>
                    </a:lnTo>
                    <a:lnTo>
                      <a:pt x="223" y="834"/>
                    </a:lnTo>
                    <a:lnTo>
                      <a:pt x="112" y="926"/>
                    </a:lnTo>
                    <a:lnTo>
                      <a:pt x="4" y="799"/>
                    </a:lnTo>
                    <a:lnTo>
                      <a:pt x="99" y="753"/>
                    </a:lnTo>
                    <a:lnTo>
                      <a:pt x="85" y="612"/>
                    </a:lnTo>
                    <a:lnTo>
                      <a:pt x="7" y="564"/>
                    </a:lnTo>
                    <a:lnTo>
                      <a:pt x="134" y="441"/>
                    </a:lnTo>
                    <a:lnTo>
                      <a:pt x="104" y="377"/>
                    </a:lnTo>
                    <a:lnTo>
                      <a:pt x="10" y="329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7" name="Freeform 2008">
                <a:extLst>
                  <a:ext uri="{FF2B5EF4-FFF2-40B4-BE49-F238E27FC236}">
                    <a16:creationId xmlns:a16="http://schemas.microsoft.com/office/drawing/2014/main" id="{641E48C3-A395-4F6E-ACFB-9CBFD8C45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3450"/>
                <a:ext cx="83" cy="23"/>
              </a:xfrm>
              <a:custGeom>
                <a:avLst/>
                <a:gdLst>
                  <a:gd name="T0" fmla="*/ 582 w 582"/>
                  <a:gd name="T1" fmla="*/ 0 h 163"/>
                  <a:gd name="T2" fmla="*/ 562 w 582"/>
                  <a:gd name="T3" fmla="*/ 10 h 163"/>
                  <a:gd name="T4" fmla="*/ 566 w 582"/>
                  <a:gd name="T5" fmla="*/ 14 h 163"/>
                  <a:gd name="T6" fmla="*/ 472 w 582"/>
                  <a:gd name="T7" fmla="*/ 60 h 163"/>
                  <a:gd name="T8" fmla="*/ 456 w 582"/>
                  <a:gd name="T9" fmla="*/ 123 h 163"/>
                  <a:gd name="T10" fmla="*/ 408 w 582"/>
                  <a:gd name="T11" fmla="*/ 122 h 163"/>
                  <a:gd name="T12" fmla="*/ 393 w 582"/>
                  <a:gd name="T13" fmla="*/ 105 h 163"/>
                  <a:gd name="T14" fmla="*/ 315 w 582"/>
                  <a:gd name="T15" fmla="*/ 136 h 163"/>
                  <a:gd name="T16" fmla="*/ 206 w 582"/>
                  <a:gd name="T17" fmla="*/ 72 h 163"/>
                  <a:gd name="T18" fmla="*/ 95 w 582"/>
                  <a:gd name="T19" fmla="*/ 149 h 163"/>
                  <a:gd name="T20" fmla="*/ 0 w 582"/>
                  <a:gd name="T21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2" h="163">
                    <a:moveTo>
                      <a:pt x="582" y="0"/>
                    </a:moveTo>
                    <a:lnTo>
                      <a:pt x="562" y="10"/>
                    </a:lnTo>
                    <a:lnTo>
                      <a:pt x="566" y="14"/>
                    </a:lnTo>
                    <a:lnTo>
                      <a:pt x="472" y="60"/>
                    </a:lnTo>
                    <a:lnTo>
                      <a:pt x="456" y="123"/>
                    </a:lnTo>
                    <a:lnTo>
                      <a:pt x="408" y="122"/>
                    </a:lnTo>
                    <a:lnTo>
                      <a:pt x="393" y="105"/>
                    </a:lnTo>
                    <a:lnTo>
                      <a:pt x="315" y="136"/>
                    </a:lnTo>
                    <a:lnTo>
                      <a:pt x="206" y="72"/>
                    </a:lnTo>
                    <a:lnTo>
                      <a:pt x="95" y="149"/>
                    </a:lnTo>
                    <a:lnTo>
                      <a:pt x="0" y="1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8" name="Freeform 2009">
                <a:extLst>
                  <a:ext uri="{FF2B5EF4-FFF2-40B4-BE49-F238E27FC236}">
                    <a16:creationId xmlns:a16="http://schemas.microsoft.com/office/drawing/2014/main" id="{2368C002-3861-4752-B3F1-5CF9D3BDD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24"/>
                <a:ext cx="8" cy="29"/>
              </a:xfrm>
              <a:custGeom>
                <a:avLst/>
                <a:gdLst>
                  <a:gd name="T0" fmla="*/ 0 w 50"/>
                  <a:gd name="T1" fmla="*/ 204 h 205"/>
                  <a:gd name="T2" fmla="*/ 16 w 50"/>
                  <a:gd name="T3" fmla="*/ 205 h 205"/>
                  <a:gd name="T4" fmla="*/ 17 w 50"/>
                  <a:gd name="T5" fmla="*/ 110 h 205"/>
                  <a:gd name="T6" fmla="*/ 49 w 50"/>
                  <a:gd name="T7" fmla="*/ 95 h 205"/>
                  <a:gd name="T8" fmla="*/ 50 w 50"/>
                  <a:gd name="T9" fmla="*/ 33 h 205"/>
                  <a:gd name="T10" fmla="*/ 2 w 50"/>
                  <a:gd name="T11" fmla="*/ 32 h 205"/>
                  <a:gd name="T12" fmla="*/ 2 w 50"/>
                  <a:gd name="T13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205">
                    <a:moveTo>
                      <a:pt x="0" y="204"/>
                    </a:moveTo>
                    <a:lnTo>
                      <a:pt x="16" y="205"/>
                    </a:lnTo>
                    <a:lnTo>
                      <a:pt x="17" y="110"/>
                    </a:lnTo>
                    <a:lnTo>
                      <a:pt x="49" y="95"/>
                    </a:lnTo>
                    <a:lnTo>
                      <a:pt x="50" y="33"/>
                    </a:lnTo>
                    <a:lnTo>
                      <a:pt x="2" y="32"/>
                    </a:lnTo>
                    <a:lnTo>
                      <a:pt x="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9" name="Line 2010">
                <a:extLst>
                  <a:ext uri="{FF2B5EF4-FFF2-40B4-BE49-F238E27FC236}">
                    <a16:creationId xmlns:a16="http://schemas.microsoft.com/office/drawing/2014/main" id="{AA0F7776-9F14-425B-BBE8-4A81D13E1C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4" y="3453"/>
                <a:ext cx="9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0" name="Line 2011">
                <a:extLst>
                  <a:ext uri="{FF2B5EF4-FFF2-40B4-BE49-F238E27FC236}">
                    <a16:creationId xmlns:a16="http://schemas.microsoft.com/office/drawing/2014/main" id="{5C7BD038-1960-4FFC-B504-A47BE118FE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91" y="3460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1" name="Line 2012">
                <a:extLst>
                  <a:ext uri="{FF2B5EF4-FFF2-40B4-BE49-F238E27FC236}">
                    <a16:creationId xmlns:a16="http://schemas.microsoft.com/office/drawing/2014/main" id="{7CF1771B-CB32-4A4E-8805-2170634308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91" y="3460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2" name="Freeform 2013">
                <a:extLst>
                  <a:ext uri="{FF2B5EF4-FFF2-40B4-BE49-F238E27FC236}">
                    <a16:creationId xmlns:a16="http://schemas.microsoft.com/office/drawing/2014/main" id="{7D039FF6-D43C-4E1F-9112-701399A43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" y="3460"/>
                <a:ext cx="24" cy="15"/>
              </a:xfrm>
              <a:custGeom>
                <a:avLst/>
                <a:gdLst>
                  <a:gd name="T0" fmla="*/ 172 w 172"/>
                  <a:gd name="T1" fmla="*/ 1 h 109"/>
                  <a:gd name="T2" fmla="*/ 156 w 172"/>
                  <a:gd name="T3" fmla="*/ 0 h 109"/>
                  <a:gd name="T4" fmla="*/ 108 w 172"/>
                  <a:gd name="T5" fmla="*/ 15 h 109"/>
                  <a:gd name="T6" fmla="*/ 123 w 172"/>
                  <a:gd name="T7" fmla="*/ 94 h 109"/>
                  <a:gd name="T8" fmla="*/ 91 w 172"/>
                  <a:gd name="T9" fmla="*/ 109 h 109"/>
                  <a:gd name="T10" fmla="*/ 0 w 172"/>
                  <a:gd name="T11" fmla="*/ 9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2" h="109">
                    <a:moveTo>
                      <a:pt x="172" y="1"/>
                    </a:moveTo>
                    <a:lnTo>
                      <a:pt x="156" y="0"/>
                    </a:lnTo>
                    <a:lnTo>
                      <a:pt x="108" y="15"/>
                    </a:lnTo>
                    <a:lnTo>
                      <a:pt x="123" y="94"/>
                    </a:lnTo>
                    <a:lnTo>
                      <a:pt x="91" y="109"/>
                    </a:lnTo>
                    <a:lnTo>
                      <a:pt x="0" y="9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8" name="Group 2215">
              <a:extLst>
                <a:ext uri="{FF2B5EF4-FFF2-40B4-BE49-F238E27FC236}">
                  <a16:creationId xmlns:a16="http://schemas.microsoft.com/office/drawing/2014/main" id="{DBABF8E9-D600-45A2-B893-9CB63BCD2E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8" y="1413"/>
              <a:ext cx="3637" cy="2811"/>
              <a:chOff x="1648" y="1413"/>
              <a:chExt cx="3637" cy="2811"/>
            </a:xfrm>
          </p:grpSpPr>
          <p:sp>
            <p:nvSpPr>
              <p:cNvPr id="533" name="Freeform 2015">
                <a:extLst>
                  <a:ext uri="{FF2B5EF4-FFF2-40B4-BE49-F238E27FC236}">
                    <a16:creationId xmlns:a16="http://schemas.microsoft.com/office/drawing/2014/main" id="{AE9DD7B6-E6D3-4258-A631-B404AA2C9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" y="3460"/>
                <a:ext cx="7" cy="13"/>
              </a:xfrm>
              <a:custGeom>
                <a:avLst/>
                <a:gdLst>
                  <a:gd name="T0" fmla="*/ 49 w 49"/>
                  <a:gd name="T1" fmla="*/ 95 h 95"/>
                  <a:gd name="T2" fmla="*/ 18 w 49"/>
                  <a:gd name="T3" fmla="*/ 79 h 95"/>
                  <a:gd name="T4" fmla="*/ 19 w 49"/>
                  <a:gd name="T5" fmla="*/ 31 h 95"/>
                  <a:gd name="T6" fmla="*/ 4 w 49"/>
                  <a:gd name="T7" fmla="*/ 0 h 95"/>
                  <a:gd name="T8" fmla="*/ 0 w 49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95">
                    <a:moveTo>
                      <a:pt x="49" y="95"/>
                    </a:moveTo>
                    <a:lnTo>
                      <a:pt x="18" y="79"/>
                    </a:lnTo>
                    <a:lnTo>
                      <a:pt x="19" y="31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4" name="Line 2016">
                <a:extLst>
                  <a:ext uri="{FF2B5EF4-FFF2-40B4-BE49-F238E27FC236}">
                    <a16:creationId xmlns:a16="http://schemas.microsoft.com/office/drawing/2014/main" id="{7482E1C1-F86E-4312-9F4A-FC833A81E7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93" y="3460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5" name="Freeform 2017">
                <a:extLst>
                  <a:ext uri="{FF2B5EF4-FFF2-40B4-BE49-F238E27FC236}">
                    <a16:creationId xmlns:a16="http://schemas.microsoft.com/office/drawing/2014/main" id="{EB930CC9-F483-4574-A197-28C50862E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7" y="3473"/>
                <a:ext cx="5" cy="43"/>
              </a:xfrm>
              <a:custGeom>
                <a:avLst/>
                <a:gdLst>
                  <a:gd name="T0" fmla="*/ 0 w 35"/>
                  <a:gd name="T1" fmla="*/ 295 h 295"/>
                  <a:gd name="T2" fmla="*/ 1 w 35"/>
                  <a:gd name="T3" fmla="*/ 187 h 295"/>
                  <a:gd name="T4" fmla="*/ 34 w 35"/>
                  <a:gd name="T5" fmla="*/ 94 h 295"/>
                  <a:gd name="T6" fmla="*/ 35 w 35"/>
                  <a:gd name="T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95">
                    <a:moveTo>
                      <a:pt x="0" y="295"/>
                    </a:moveTo>
                    <a:lnTo>
                      <a:pt x="1" y="187"/>
                    </a:lnTo>
                    <a:lnTo>
                      <a:pt x="34" y="94"/>
                    </a:lnTo>
                    <a:lnTo>
                      <a:pt x="3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6" name="Line 2018">
                <a:extLst>
                  <a:ext uri="{FF2B5EF4-FFF2-40B4-BE49-F238E27FC236}">
                    <a16:creationId xmlns:a16="http://schemas.microsoft.com/office/drawing/2014/main" id="{9DCB9607-5B8F-468C-8100-B6EA5E8A4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93" y="3455"/>
                <a:ext cx="0" cy="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7" name="Freeform 2019">
                <a:extLst>
                  <a:ext uri="{FF2B5EF4-FFF2-40B4-BE49-F238E27FC236}">
                    <a16:creationId xmlns:a16="http://schemas.microsoft.com/office/drawing/2014/main" id="{1564EB6D-CEB1-4A88-AB5F-AC92ED093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7" y="3514"/>
                <a:ext cx="66" cy="75"/>
              </a:xfrm>
              <a:custGeom>
                <a:avLst/>
                <a:gdLst>
                  <a:gd name="T0" fmla="*/ 353 w 465"/>
                  <a:gd name="T1" fmla="*/ 528 h 528"/>
                  <a:gd name="T2" fmla="*/ 353 w 465"/>
                  <a:gd name="T3" fmla="*/ 520 h 528"/>
                  <a:gd name="T4" fmla="*/ 465 w 465"/>
                  <a:gd name="T5" fmla="*/ 365 h 528"/>
                  <a:gd name="T6" fmla="*/ 342 w 465"/>
                  <a:gd name="T7" fmla="*/ 238 h 528"/>
                  <a:gd name="T8" fmla="*/ 293 w 465"/>
                  <a:gd name="T9" fmla="*/ 315 h 528"/>
                  <a:gd name="T10" fmla="*/ 216 w 465"/>
                  <a:gd name="T11" fmla="*/ 283 h 528"/>
                  <a:gd name="T12" fmla="*/ 217 w 465"/>
                  <a:gd name="T13" fmla="*/ 221 h 528"/>
                  <a:gd name="T14" fmla="*/ 139 w 465"/>
                  <a:gd name="T15" fmla="*/ 172 h 528"/>
                  <a:gd name="T16" fmla="*/ 172 w 465"/>
                  <a:gd name="T17" fmla="*/ 16 h 528"/>
                  <a:gd name="T18" fmla="*/ 141 w 465"/>
                  <a:gd name="T19" fmla="*/ 0 h 528"/>
                  <a:gd name="T20" fmla="*/ 0 w 465"/>
                  <a:gd name="T21" fmla="*/ 11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5" h="528">
                    <a:moveTo>
                      <a:pt x="353" y="528"/>
                    </a:moveTo>
                    <a:lnTo>
                      <a:pt x="353" y="520"/>
                    </a:lnTo>
                    <a:lnTo>
                      <a:pt x="465" y="365"/>
                    </a:lnTo>
                    <a:lnTo>
                      <a:pt x="342" y="238"/>
                    </a:lnTo>
                    <a:lnTo>
                      <a:pt x="293" y="315"/>
                    </a:lnTo>
                    <a:lnTo>
                      <a:pt x="216" y="283"/>
                    </a:lnTo>
                    <a:lnTo>
                      <a:pt x="217" y="221"/>
                    </a:lnTo>
                    <a:lnTo>
                      <a:pt x="139" y="172"/>
                    </a:lnTo>
                    <a:lnTo>
                      <a:pt x="172" y="16"/>
                    </a:lnTo>
                    <a:lnTo>
                      <a:pt x="141" y="0"/>
                    </a:lnTo>
                    <a:lnTo>
                      <a:pt x="0" y="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8" name="Freeform 2020">
                <a:extLst>
                  <a:ext uri="{FF2B5EF4-FFF2-40B4-BE49-F238E27FC236}">
                    <a16:creationId xmlns:a16="http://schemas.microsoft.com/office/drawing/2014/main" id="{2B24D47E-C14C-4682-A2F7-A5F4AED83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6" y="3475"/>
                <a:ext cx="31" cy="61"/>
              </a:xfrm>
              <a:custGeom>
                <a:avLst/>
                <a:gdLst>
                  <a:gd name="T0" fmla="*/ 0 w 216"/>
                  <a:gd name="T1" fmla="*/ 0 h 425"/>
                  <a:gd name="T2" fmla="*/ 78 w 216"/>
                  <a:gd name="T3" fmla="*/ 79 h 425"/>
                  <a:gd name="T4" fmla="*/ 61 w 216"/>
                  <a:gd name="T5" fmla="*/ 157 h 425"/>
                  <a:gd name="T6" fmla="*/ 138 w 216"/>
                  <a:gd name="T7" fmla="*/ 221 h 425"/>
                  <a:gd name="T8" fmla="*/ 27 w 216"/>
                  <a:gd name="T9" fmla="*/ 344 h 425"/>
                  <a:gd name="T10" fmla="*/ 57 w 216"/>
                  <a:gd name="T11" fmla="*/ 407 h 425"/>
                  <a:gd name="T12" fmla="*/ 104 w 216"/>
                  <a:gd name="T13" fmla="*/ 393 h 425"/>
                  <a:gd name="T14" fmla="*/ 167 w 216"/>
                  <a:gd name="T15" fmla="*/ 425 h 425"/>
                  <a:gd name="T16" fmla="*/ 214 w 216"/>
                  <a:gd name="T17" fmla="*/ 425 h 425"/>
                  <a:gd name="T18" fmla="*/ 214 w 216"/>
                  <a:gd name="T19" fmla="*/ 379 h 425"/>
                  <a:gd name="T20" fmla="*/ 199 w 216"/>
                  <a:gd name="T21" fmla="*/ 347 h 425"/>
                  <a:gd name="T22" fmla="*/ 200 w 216"/>
                  <a:gd name="T23" fmla="*/ 284 h 425"/>
                  <a:gd name="T24" fmla="*/ 216 w 216"/>
                  <a:gd name="T25" fmla="*/ 282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" h="425">
                    <a:moveTo>
                      <a:pt x="0" y="0"/>
                    </a:moveTo>
                    <a:lnTo>
                      <a:pt x="78" y="79"/>
                    </a:lnTo>
                    <a:lnTo>
                      <a:pt x="61" y="157"/>
                    </a:lnTo>
                    <a:lnTo>
                      <a:pt x="138" y="221"/>
                    </a:lnTo>
                    <a:lnTo>
                      <a:pt x="27" y="344"/>
                    </a:lnTo>
                    <a:lnTo>
                      <a:pt x="57" y="407"/>
                    </a:lnTo>
                    <a:lnTo>
                      <a:pt x="104" y="393"/>
                    </a:lnTo>
                    <a:lnTo>
                      <a:pt x="167" y="425"/>
                    </a:lnTo>
                    <a:lnTo>
                      <a:pt x="214" y="425"/>
                    </a:lnTo>
                    <a:lnTo>
                      <a:pt x="214" y="379"/>
                    </a:lnTo>
                    <a:lnTo>
                      <a:pt x="199" y="347"/>
                    </a:lnTo>
                    <a:lnTo>
                      <a:pt x="200" y="284"/>
                    </a:lnTo>
                    <a:lnTo>
                      <a:pt x="216" y="28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9" name="Freeform 2021">
                <a:extLst>
                  <a:ext uri="{FF2B5EF4-FFF2-40B4-BE49-F238E27FC236}">
                    <a16:creationId xmlns:a16="http://schemas.microsoft.com/office/drawing/2014/main" id="{569C628C-0C46-4DB9-BFEA-739081E81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3419"/>
                <a:ext cx="36" cy="9"/>
              </a:xfrm>
              <a:custGeom>
                <a:avLst/>
                <a:gdLst>
                  <a:gd name="T0" fmla="*/ 250 w 250"/>
                  <a:gd name="T1" fmla="*/ 33 h 62"/>
                  <a:gd name="T2" fmla="*/ 204 w 250"/>
                  <a:gd name="T3" fmla="*/ 48 h 62"/>
                  <a:gd name="T4" fmla="*/ 94 w 250"/>
                  <a:gd name="T5" fmla="*/ 0 h 62"/>
                  <a:gd name="T6" fmla="*/ 0 w 250"/>
                  <a:gd name="T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0" h="62">
                    <a:moveTo>
                      <a:pt x="250" y="33"/>
                    </a:moveTo>
                    <a:lnTo>
                      <a:pt x="204" y="48"/>
                    </a:lnTo>
                    <a:lnTo>
                      <a:pt x="94" y="0"/>
                    </a:lnTo>
                    <a:lnTo>
                      <a:pt x="0" y="6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0" name="Freeform 2022">
                <a:extLst>
                  <a:ext uri="{FF2B5EF4-FFF2-40B4-BE49-F238E27FC236}">
                    <a16:creationId xmlns:a16="http://schemas.microsoft.com/office/drawing/2014/main" id="{AC3C0068-572D-48E4-A18E-A62CF2713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3453"/>
                <a:ext cx="15" cy="5"/>
              </a:xfrm>
              <a:custGeom>
                <a:avLst/>
                <a:gdLst>
                  <a:gd name="T0" fmla="*/ 110 w 110"/>
                  <a:gd name="T1" fmla="*/ 0 h 38"/>
                  <a:gd name="T2" fmla="*/ 78 w 110"/>
                  <a:gd name="T3" fmla="*/ 0 h 38"/>
                  <a:gd name="T4" fmla="*/ 0 w 110"/>
                  <a:gd name="T5" fmla="*/ 30 h 38"/>
                  <a:gd name="T6" fmla="*/ 0 w 110"/>
                  <a:gd name="T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38">
                    <a:moveTo>
                      <a:pt x="110" y="0"/>
                    </a:moveTo>
                    <a:lnTo>
                      <a:pt x="78" y="0"/>
                    </a:lnTo>
                    <a:lnTo>
                      <a:pt x="0" y="30"/>
                    </a:lnTo>
                    <a:lnTo>
                      <a:pt x="0" y="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1" name="Freeform 2023">
                <a:extLst>
                  <a:ext uri="{FF2B5EF4-FFF2-40B4-BE49-F238E27FC236}">
                    <a16:creationId xmlns:a16="http://schemas.microsoft.com/office/drawing/2014/main" id="{0EA0F923-58A4-40A7-8FCB-5381D3ECB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3462"/>
                <a:ext cx="5" cy="11"/>
              </a:xfrm>
              <a:custGeom>
                <a:avLst/>
                <a:gdLst>
                  <a:gd name="T0" fmla="*/ 33 w 33"/>
                  <a:gd name="T1" fmla="*/ 0 h 79"/>
                  <a:gd name="T2" fmla="*/ 0 w 33"/>
                  <a:gd name="T3" fmla="*/ 78 h 79"/>
                  <a:gd name="T4" fmla="*/ 15 w 33"/>
                  <a:gd name="T5" fmla="*/ 79 h 79"/>
                  <a:gd name="T6" fmla="*/ 18 w 33"/>
                  <a:gd name="T7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79">
                    <a:moveTo>
                      <a:pt x="33" y="0"/>
                    </a:moveTo>
                    <a:lnTo>
                      <a:pt x="0" y="78"/>
                    </a:lnTo>
                    <a:lnTo>
                      <a:pt x="15" y="79"/>
                    </a:lnTo>
                    <a:lnTo>
                      <a:pt x="18" y="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2" name="Freeform 2024">
                <a:extLst>
                  <a:ext uri="{FF2B5EF4-FFF2-40B4-BE49-F238E27FC236}">
                    <a16:creationId xmlns:a16="http://schemas.microsoft.com/office/drawing/2014/main" id="{437CEE28-54A2-4F58-831C-09374CF6B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3428"/>
                <a:ext cx="19" cy="31"/>
              </a:xfrm>
              <a:custGeom>
                <a:avLst/>
                <a:gdLst>
                  <a:gd name="T0" fmla="*/ 0 w 133"/>
                  <a:gd name="T1" fmla="*/ 0 h 220"/>
                  <a:gd name="T2" fmla="*/ 93 w 133"/>
                  <a:gd name="T3" fmla="*/ 63 h 220"/>
                  <a:gd name="T4" fmla="*/ 121 w 133"/>
                  <a:gd name="T5" fmla="*/ 220 h 220"/>
                  <a:gd name="T6" fmla="*/ 133 w 133"/>
                  <a:gd name="T7" fmla="*/ 215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220">
                    <a:moveTo>
                      <a:pt x="0" y="0"/>
                    </a:moveTo>
                    <a:lnTo>
                      <a:pt x="93" y="63"/>
                    </a:lnTo>
                    <a:lnTo>
                      <a:pt x="121" y="220"/>
                    </a:lnTo>
                    <a:lnTo>
                      <a:pt x="133" y="2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3" name="Line 2025">
                <a:extLst>
                  <a:ext uri="{FF2B5EF4-FFF2-40B4-BE49-F238E27FC236}">
                    <a16:creationId xmlns:a16="http://schemas.microsoft.com/office/drawing/2014/main" id="{DD7AADD4-A6C7-44CE-8AB4-1B6F6A6F7B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8" y="3458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4" name="Line 2026">
                <a:extLst>
                  <a:ext uri="{FF2B5EF4-FFF2-40B4-BE49-F238E27FC236}">
                    <a16:creationId xmlns:a16="http://schemas.microsoft.com/office/drawing/2014/main" id="{38B82430-CA0E-483B-BF70-7CA5A17D2C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8" y="3459"/>
                <a:ext cx="1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5" name="Line 2027">
                <a:extLst>
                  <a:ext uri="{FF2B5EF4-FFF2-40B4-BE49-F238E27FC236}">
                    <a16:creationId xmlns:a16="http://schemas.microsoft.com/office/drawing/2014/main" id="{98D80A9D-3B7A-4F51-888A-BFAFB62E98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69" y="3458"/>
                <a:ext cx="0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6" name="Line 2028">
                <a:extLst>
                  <a:ext uri="{FF2B5EF4-FFF2-40B4-BE49-F238E27FC236}">
                    <a16:creationId xmlns:a16="http://schemas.microsoft.com/office/drawing/2014/main" id="{7BC49149-8966-40E0-9EAD-3256CB2515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3475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7" name="Line 2029">
                <a:extLst>
                  <a:ext uri="{FF2B5EF4-FFF2-40B4-BE49-F238E27FC236}">
                    <a16:creationId xmlns:a16="http://schemas.microsoft.com/office/drawing/2014/main" id="{9CCC3F67-B70D-4001-BED1-C3D230315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3475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8" name="Line 2030">
                <a:extLst>
                  <a:ext uri="{FF2B5EF4-FFF2-40B4-BE49-F238E27FC236}">
                    <a16:creationId xmlns:a16="http://schemas.microsoft.com/office/drawing/2014/main" id="{D96E5847-CDA1-4A9E-872B-341BFDD5AB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66" y="3475"/>
                <a:ext cx="0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9" name="Line 2031">
                <a:extLst>
                  <a:ext uri="{FF2B5EF4-FFF2-40B4-BE49-F238E27FC236}">
                    <a16:creationId xmlns:a16="http://schemas.microsoft.com/office/drawing/2014/main" id="{27BA9B16-1061-4263-85EB-B3699A9327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6" y="3473"/>
                <a:ext cx="1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0" name="Freeform 2032">
                <a:extLst>
                  <a:ext uri="{FF2B5EF4-FFF2-40B4-BE49-F238E27FC236}">
                    <a16:creationId xmlns:a16="http://schemas.microsoft.com/office/drawing/2014/main" id="{C78FEBDC-D4BA-4F8B-8F1C-D3733C3E0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3373"/>
                <a:ext cx="77" cy="112"/>
              </a:xfrm>
              <a:custGeom>
                <a:avLst/>
                <a:gdLst>
                  <a:gd name="T0" fmla="*/ 0 w 540"/>
                  <a:gd name="T1" fmla="*/ 0 h 786"/>
                  <a:gd name="T2" fmla="*/ 540 w 540"/>
                  <a:gd name="T3" fmla="*/ 602 h 786"/>
                  <a:gd name="T4" fmla="*/ 304 w 540"/>
                  <a:gd name="T5" fmla="*/ 662 h 786"/>
                  <a:gd name="T6" fmla="*/ 254 w 540"/>
                  <a:gd name="T7" fmla="*/ 786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786">
                    <a:moveTo>
                      <a:pt x="0" y="0"/>
                    </a:moveTo>
                    <a:lnTo>
                      <a:pt x="540" y="602"/>
                    </a:lnTo>
                    <a:lnTo>
                      <a:pt x="304" y="662"/>
                    </a:lnTo>
                    <a:lnTo>
                      <a:pt x="254" y="78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1" name="Line 2033">
                <a:extLst>
                  <a:ext uri="{FF2B5EF4-FFF2-40B4-BE49-F238E27FC236}">
                    <a16:creationId xmlns:a16="http://schemas.microsoft.com/office/drawing/2014/main" id="{57D25C66-695D-4E52-AEC4-AF6EF0CA50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83" y="3499"/>
                <a:ext cx="42" cy="1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2" name="Freeform 2034">
                <a:extLst>
                  <a:ext uri="{FF2B5EF4-FFF2-40B4-BE49-F238E27FC236}">
                    <a16:creationId xmlns:a16="http://schemas.microsoft.com/office/drawing/2014/main" id="{D7B02F8E-BD48-4CC2-8E89-8CE2A80C2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5" y="3513"/>
                <a:ext cx="41" cy="129"/>
              </a:xfrm>
              <a:custGeom>
                <a:avLst/>
                <a:gdLst>
                  <a:gd name="T0" fmla="*/ 211 w 288"/>
                  <a:gd name="T1" fmla="*/ 0 h 908"/>
                  <a:gd name="T2" fmla="*/ 288 w 288"/>
                  <a:gd name="T3" fmla="*/ 157 h 908"/>
                  <a:gd name="T4" fmla="*/ 208 w 288"/>
                  <a:gd name="T5" fmla="*/ 235 h 908"/>
                  <a:gd name="T6" fmla="*/ 145 w 288"/>
                  <a:gd name="T7" fmla="*/ 265 h 908"/>
                  <a:gd name="T8" fmla="*/ 129 w 288"/>
                  <a:gd name="T9" fmla="*/ 312 h 908"/>
                  <a:gd name="T10" fmla="*/ 221 w 288"/>
                  <a:gd name="T11" fmla="*/ 423 h 908"/>
                  <a:gd name="T12" fmla="*/ 141 w 288"/>
                  <a:gd name="T13" fmla="*/ 532 h 908"/>
                  <a:gd name="T14" fmla="*/ 63 w 288"/>
                  <a:gd name="T15" fmla="*/ 499 h 908"/>
                  <a:gd name="T16" fmla="*/ 0 w 288"/>
                  <a:gd name="T17" fmla="*/ 576 h 908"/>
                  <a:gd name="T18" fmla="*/ 77 w 288"/>
                  <a:gd name="T19" fmla="*/ 641 h 908"/>
                  <a:gd name="T20" fmla="*/ 13 w 288"/>
                  <a:gd name="T21" fmla="*/ 733 h 908"/>
                  <a:gd name="T22" fmla="*/ 28 w 288"/>
                  <a:gd name="T23" fmla="*/ 797 h 908"/>
                  <a:gd name="T24" fmla="*/ 123 w 288"/>
                  <a:gd name="T25" fmla="*/ 766 h 908"/>
                  <a:gd name="T26" fmla="*/ 169 w 288"/>
                  <a:gd name="T27" fmla="*/ 799 h 908"/>
                  <a:gd name="T28" fmla="*/ 198 w 288"/>
                  <a:gd name="T29" fmla="*/ 90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8" h="908">
                    <a:moveTo>
                      <a:pt x="211" y="0"/>
                    </a:moveTo>
                    <a:lnTo>
                      <a:pt x="288" y="157"/>
                    </a:lnTo>
                    <a:lnTo>
                      <a:pt x="208" y="235"/>
                    </a:lnTo>
                    <a:lnTo>
                      <a:pt x="145" y="265"/>
                    </a:lnTo>
                    <a:lnTo>
                      <a:pt x="129" y="312"/>
                    </a:lnTo>
                    <a:lnTo>
                      <a:pt x="221" y="423"/>
                    </a:lnTo>
                    <a:lnTo>
                      <a:pt x="141" y="532"/>
                    </a:lnTo>
                    <a:lnTo>
                      <a:pt x="63" y="499"/>
                    </a:lnTo>
                    <a:lnTo>
                      <a:pt x="0" y="576"/>
                    </a:lnTo>
                    <a:lnTo>
                      <a:pt x="77" y="641"/>
                    </a:lnTo>
                    <a:lnTo>
                      <a:pt x="13" y="733"/>
                    </a:lnTo>
                    <a:lnTo>
                      <a:pt x="28" y="797"/>
                    </a:lnTo>
                    <a:lnTo>
                      <a:pt x="123" y="766"/>
                    </a:lnTo>
                    <a:lnTo>
                      <a:pt x="169" y="799"/>
                    </a:lnTo>
                    <a:lnTo>
                      <a:pt x="198" y="9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3" name="Freeform 2035">
                <a:extLst>
                  <a:ext uri="{FF2B5EF4-FFF2-40B4-BE49-F238E27FC236}">
                    <a16:creationId xmlns:a16="http://schemas.microsoft.com/office/drawing/2014/main" id="{014A252F-C942-43A6-A056-347101DE2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" y="3475"/>
                <a:ext cx="41" cy="38"/>
              </a:xfrm>
              <a:custGeom>
                <a:avLst/>
                <a:gdLst>
                  <a:gd name="T0" fmla="*/ 286 w 286"/>
                  <a:gd name="T1" fmla="*/ 0 h 263"/>
                  <a:gd name="T2" fmla="*/ 49 w 286"/>
                  <a:gd name="T3" fmla="*/ 169 h 263"/>
                  <a:gd name="T4" fmla="*/ 0 w 286"/>
                  <a:gd name="T5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6" h="263">
                    <a:moveTo>
                      <a:pt x="286" y="0"/>
                    </a:moveTo>
                    <a:lnTo>
                      <a:pt x="49" y="169"/>
                    </a:lnTo>
                    <a:lnTo>
                      <a:pt x="0" y="2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4" name="Line 2036">
                <a:extLst>
                  <a:ext uri="{FF2B5EF4-FFF2-40B4-BE49-F238E27FC236}">
                    <a16:creationId xmlns:a16="http://schemas.microsoft.com/office/drawing/2014/main" id="{6B76C5AB-9A5E-49A2-AEAC-0E88BFEBB3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83" y="3485"/>
                <a:ext cx="5" cy="1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5" name="Freeform 2037">
                <a:extLst>
                  <a:ext uri="{FF2B5EF4-FFF2-40B4-BE49-F238E27FC236}">
                    <a16:creationId xmlns:a16="http://schemas.microsoft.com/office/drawing/2014/main" id="{54FB8800-041A-4D69-9C2F-DA7D04E90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3" y="3569"/>
                <a:ext cx="124" cy="94"/>
              </a:xfrm>
              <a:custGeom>
                <a:avLst/>
                <a:gdLst>
                  <a:gd name="T0" fmla="*/ 0 w 868"/>
                  <a:gd name="T1" fmla="*/ 512 h 655"/>
                  <a:gd name="T2" fmla="*/ 62 w 868"/>
                  <a:gd name="T3" fmla="*/ 655 h 655"/>
                  <a:gd name="T4" fmla="*/ 381 w 868"/>
                  <a:gd name="T5" fmla="*/ 235 h 655"/>
                  <a:gd name="T6" fmla="*/ 226 w 868"/>
                  <a:gd name="T7" fmla="*/ 76 h 655"/>
                  <a:gd name="T8" fmla="*/ 337 w 868"/>
                  <a:gd name="T9" fmla="*/ 0 h 655"/>
                  <a:gd name="T10" fmla="*/ 537 w 868"/>
                  <a:gd name="T11" fmla="*/ 254 h 655"/>
                  <a:gd name="T12" fmla="*/ 662 w 868"/>
                  <a:gd name="T13" fmla="*/ 256 h 655"/>
                  <a:gd name="T14" fmla="*/ 664 w 868"/>
                  <a:gd name="T15" fmla="*/ 130 h 655"/>
                  <a:gd name="T16" fmla="*/ 868 w 868"/>
                  <a:gd name="T17" fmla="*/ 149 h 655"/>
                  <a:gd name="T18" fmla="*/ 868 w 868"/>
                  <a:gd name="T19" fmla="*/ 141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8" h="655">
                    <a:moveTo>
                      <a:pt x="0" y="512"/>
                    </a:moveTo>
                    <a:lnTo>
                      <a:pt x="62" y="655"/>
                    </a:lnTo>
                    <a:lnTo>
                      <a:pt x="381" y="235"/>
                    </a:lnTo>
                    <a:lnTo>
                      <a:pt x="226" y="76"/>
                    </a:lnTo>
                    <a:lnTo>
                      <a:pt x="337" y="0"/>
                    </a:lnTo>
                    <a:lnTo>
                      <a:pt x="537" y="254"/>
                    </a:lnTo>
                    <a:lnTo>
                      <a:pt x="662" y="256"/>
                    </a:lnTo>
                    <a:lnTo>
                      <a:pt x="664" y="130"/>
                    </a:lnTo>
                    <a:lnTo>
                      <a:pt x="868" y="149"/>
                    </a:lnTo>
                    <a:lnTo>
                      <a:pt x="868" y="14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6" name="Freeform 2038">
                <a:extLst>
                  <a:ext uri="{FF2B5EF4-FFF2-40B4-BE49-F238E27FC236}">
                    <a16:creationId xmlns:a16="http://schemas.microsoft.com/office/drawing/2014/main" id="{78A7D88D-ABC2-4E3E-BFE8-0DF11E818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5" y="3642"/>
                <a:ext cx="58" cy="65"/>
              </a:xfrm>
              <a:custGeom>
                <a:avLst/>
                <a:gdLst>
                  <a:gd name="T0" fmla="*/ 410 w 410"/>
                  <a:gd name="T1" fmla="*/ 0 h 450"/>
                  <a:gd name="T2" fmla="*/ 128 w 410"/>
                  <a:gd name="T3" fmla="*/ 12 h 450"/>
                  <a:gd name="T4" fmla="*/ 0 w 410"/>
                  <a:gd name="T5" fmla="*/ 214 h 450"/>
                  <a:gd name="T6" fmla="*/ 60 w 410"/>
                  <a:gd name="T7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0" h="450">
                    <a:moveTo>
                      <a:pt x="410" y="0"/>
                    </a:moveTo>
                    <a:lnTo>
                      <a:pt x="128" y="12"/>
                    </a:lnTo>
                    <a:lnTo>
                      <a:pt x="0" y="214"/>
                    </a:lnTo>
                    <a:lnTo>
                      <a:pt x="60" y="4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7" name="Freeform 2039">
                <a:extLst>
                  <a:ext uri="{FF2B5EF4-FFF2-40B4-BE49-F238E27FC236}">
                    <a16:creationId xmlns:a16="http://schemas.microsoft.com/office/drawing/2014/main" id="{3760BD77-E128-49F3-8580-AB6AAFB7F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3" y="3658"/>
                <a:ext cx="289" cy="94"/>
              </a:xfrm>
              <a:custGeom>
                <a:avLst/>
                <a:gdLst>
                  <a:gd name="T0" fmla="*/ 0 w 2019"/>
                  <a:gd name="T1" fmla="*/ 343 h 659"/>
                  <a:gd name="T2" fmla="*/ 154 w 2019"/>
                  <a:gd name="T3" fmla="*/ 518 h 659"/>
                  <a:gd name="T4" fmla="*/ 183 w 2019"/>
                  <a:gd name="T5" fmla="*/ 659 h 659"/>
                  <a:gd name="T6" fmla="*/ 531 w 2019"/>
                  <a:gd name="T7" fmla="*/ 461 h 659"/>
                  <a:gd name="T8" fmla="*/ 797 w 2019"/>
                  <a:gd name="T9" fmla="*/ 527 h 659"/>
                  <a:gd name="T10" fmla="*/ 799 w 2019"/>
                  <a:gd name="T11" fmla="*/ 370 h 659"/>
                  <a:gd name="T12" fmla="*/ 659 w 2019"/>
                  <a:gd name="T13" fmla="*/ 289 h 659"/>
                  <a:gd name="T14" fmla="*/ 629 w 2019"/>
                  <a:gd name="T15" fmla="*/ 148 h 659"/>
                  <a:gd name="T16" fmla="*/ 1100 w 2019"/>
                  <a:gd name="T17" fmla="*/ 139 h 659"/>
                  <a:gd name="T18" fmla="*/ 1258 w 2019"/>
                  <a:gd name="T19" fmla="*/ 0 h 659"/>
                  <a:gd name="T20" fmla="*/ 1430 w 2019"/>
                  <a:gd name="T21" fmla="*/ 50 h 659"/>
                  <a:gd name="T22" fmla="*/ 1444 w 2019"/>
                  <a:gd name="T23" fmla="*/ 159 h 659"/>
                  <a:gd name="T24" fmla="*/ 1616 w 2019"/>
                  <a:gd name="T25" fmla="*/ 256 h 659"/>
                  <a:gd name="T26" fmla="*/ 1661 w 2019"/>
                  <a:gd name="T27" fmla="*/ 382 h 659"/>
                  <a:gd name="T28" fmla="*/ 2019 w 2019"/>
                  <a:gd name="T29" fmla="*/ 497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19" h="659">
                    <a:moveTo>
                      <a:pt x="0" y="343"/>
                    </a:moveTo>
                    <a:lnTo>
                      <a:pt x="154" y="518"/>
                    </a:lnTo>
                    <a:lnTo>
                      <a:pt x="183" y="659"/>
                    </a:lnTo>
                    <a:lnTo>
                      <a:pt x="531" y="461"/>
                    </a:lnTo>
                    <a:lnTo>
                      <a:pt x="797" y="527"/>
                    </a:lnTo>
                    <a:lnTo>
                      <a:pt x="799" y="370"/>
                    </a:lnTo>
                    <a:lnTo>
                      <a:pt x="659" y="289"/>
                    </a:lnTo>
                    <a:lnTo>
                      <a:pt x="629" y="148"/>
                    </a:lnTo>
                    <a:lnTo>
                      <a:pt x="1100" y="139"/>
                    </a:lnTo>
                    <a:lnTo>
                      <a:pt x="1258" y="0"/>
                    </a:lnTo>
                    <a:lnTo>
                      <a:pt x="1430" y="50"/>
                    </a:lnTo>
                    <a:lnTo>
                      <a:pt x="1444" y="159"/>
                    </a:lnTo>
                    <a:lnTo>
                      <a:pt x="1616" y="256"/>
                    </a:lnTo>
                    <a:lnTo>
                      <a:pt x="1661" y="382"/>
                    </a:lnTo>
                    <a:lnTo>
                      <a:pt x="2019" y="4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8" name="Freeform 2040">
                <a:extLst>
                  <a:ext uri="{FF2B5EF4-FFF2-40B4-BE49-F238E27FC236}">
                    <a16:creationId xmlns:a16="http://schemas.microsoft.com/office/drawing/2014/main" id="{46D79EE8-919F-4D5B-A0FD-FAB8D9716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591"/>
                <a:ext cx="90" cy="138"/>
              </a:xfrm>
              <a:custGeom>
                <a:avLst/>
                <a:gdLst>
                  <a:gd name="T0" fmla="*/ 0 w 631"/>
                  <a:gd name="T1" fmla="*/ 0 h 965"/>
                  <a:gd name="T2" fmla="*/ 12 w 631"/>
                  <a:gd name="T3" fmla="*/ 236 h 965"/>
                  <a:gd name="T4" fmla="*/ 496 w 631"/>
                  <a:gd name="T5" fmla="*/ 446 h 965"/>
                  <a:gd name="T6" fmla="*/ 631 w 631"/>
                  <a:gd name="T7" fmla="*/ 855 h 965"/>
                  <a:gd name="T8" fmla="*/ 613 w 631"/>
                  <a:gd name="T9" fmla="*/ 965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1" h="965">
                    <a:moveTo>
                      <a:pt x="0" y="0"/>
                    </a:moveTo>
                    <a:lnTo>
                      <a:pt x="12" y="236"/>
                    </a:lnTo>
                    <a:lnTo>
                      <a:pt x="496" y="446"/>
                    </a:lnTo>
                    <a:lnTo>
                      <a:pt x="631" y="855"/>
                    </a:lnTo>
                    <a:lnTo>
                      <a:pt x="613" y="9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9" name="Line 2041">
                <a:extLst>
                  <a:ext uri="{FF2B5EF4-FFF2-40B4-BE49-F238E27FC236}">
                    <a16:creationId xmlns:a16="http://schemas.microsoft.com/office/drawing/2014/main" id="{51CC125B-AC98-4C6F-B0C1-E3BABB213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47" y="3589"/>
                <a:ext cx="27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0" name="Freeform 2042">
                <a:extLst>
                  <a:ext uri="{FF2B5EF4-FFF2-40B4-BE49-F238E27FC236}">
                    <a16:creationId xmlns:a16="http://schemas.microsoft.com/office/drawing/2014/main" id="{2E9EE5B2-D09C-484B-B196-629258477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782"/>
                <a:ext cx="254" cy="100"/>
              </a:xfrm>
              <a:custGeom>
                <a:avLst/>
                <a:gdLst>
                  <a:gd name="T0" fmla="*/ 1777 w 1777"/>
                  <a:gd name="T1" fmla="*/ 699 h 699"/>
                  <a:gd name="T2" fmla="*/ 1748 w 1777"/>
                  <a:gd name="T3" fmla="*/ 526 h 699"/>
                  <a:gd name="T4" fmla="*/ 1295 w 1777"/>
                  <a:gd name="T5" fmla="*/ 473 h 699"/>
                  <a:gd name="T6" fmla="*/ 1184 w 1777"/>
                  <a:gd name="T7" fmla="*/ 550 h 699"/>
                  <a:gd name="T8" fmla="*/ 937 w 1777"/>
                  <a:gd name="T9" fmla="*/ 232 h 699"/>
                  <a:gd name="T10" fmla="*/ 561 w 1777"/>
                  <a:gd name="T11" fmla="*/ 258 h 699"/>
                  <a:gd name="T12" fmla="*/ 469 w 1777"/>
                  <a:gd name="T13" fmla="*/ 132 h 699"/>
                  <a:gd name="T14" fmla="*/ 155 w 1777"/>
                  <a:gd name="T15" fmla="*/ 80 h 699"/>
                  <a:gd name="T16" fmla="*/ 0 w 1777"/>
                  <a:gd name="T17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7" h="699">
                    <a:moveTo>
                      <a:pt x="1777" y="699"/>
                    </a:moveTo>
                    <a:lnTo>
                      <a:pt x="1748" y="526"/>
                    </a:lnTo>
                    <a:lnTo>
                      <a:pt x="1295" y="473"/>
                    </a:lnTo>
                    <a:lnTo>
                      <a:pt x="1184" y="550"/>
                    </a:lnTo>
                    <a:lnTo>
                      <a:pt x="937" y="232"/>
                    </a:lnTo>
                    <a:lnTo>
                      <a:pt x="561" y="258"/>
                    </a:lnTo>
                    <a:lnTo>
                      <a:pt x="469" y="132"/>
                    </a:lnTo>
                    <a:lnTo>
                      <a:pt x="155" y="8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1" name="Freeform 2043">
                <a:extLst>
                  <a:ext uri="{FF2B5EF4-FFF2-40B4-BE49-F238E27FC236}">
                    <a16:creationId xmlns:a16="http://schemas.microsoft.com/office/drawing/2014/main" id="{BE6425B3-85A1-479F-8B7E-34588F104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" y="3882"/>
                <a:ext cx="182" cy="95"/>
              </a:xfrm>
              <a:custGeom>
                <a:avLst/>
                <a:gdLst>
                  <a:gd name="T0" fmla="*/ 1279 w 1279"/>
                  <a:gd name="T1" fmla="*/ 518 h 667"/>
                  <a:gd name="T2" fmla="*/ 966 w 1279"/>
                  <a:gd name="T3" fmla="*/ 530 h 667"/>
                  <a:gd name="T4" fmla="*/ 808 w 1279"/>
                  <a:gd name="T5" fmla="*/ 653 h 667"/>
                  <a:gd name="T6" fmla="*/ 619 w 1279"/>
                  <a:gd name="T7" fmla="*/ 667 h 667"/>
                  <a:gd name="T8" fmla="*/ 466 w 1279"/>
                  <a:gd name="T9" fmla="*/ 381 h 667"/>
                  <a:gd name="T10" fmla="*/ 280 w 1279"/>
                  <a:gd name="T11" fmla="*/ 270 h 667"/>
                  <a:gd name="T12" fmla="*/ 0 w 1279"/>
                  <a:gd name="T13" fmla="*/ 156 h 667"/>
                  <a:gd name="T14" fmla="*/ 64 w 1279"/>
                  <a:gd name="T15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9" h="667">
                    <a:moveTo>
                      <a:pt x="1279" y="518"/>
                    </a:moveTo>
                    <a:lnTo>
                      <a:pt x="966" y="530"/>
                    </a:lnTo>
                    <a:lnTo>
                      <a:pt x="808" y="653"/>
                    </a:lnTo>
                    <a:lnTo>
                      <a:pt x="619" y="667"/>
                    </a:lnTo>
                    <a:lnTo>
                      <a:pt x="466" y="381"/>
                    </a:lnTo>
                    <a:lnTo>
                      <a:pt x="280" y="270"/>
                    </a:lnTo>
                    <a:lnTo>
                      <a:pt x="0" y="156"/>
                    </a:lnTo>
                    <a:lnTo>
                      <a:pt x="6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2" name="Freeform 2044">
                <a:extLst>
                  <a:ext uri="{FF2B5EF4-FFF2-40B4-BE49-F238E27FC236}">
                    <a16:creationId xmlns:a16="http://schemas.microsoft.com/office/drawing/2014/main" id="{244A506A-228D-40DC-BE40-83F30B393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" y="3750"/>
                <a:ext cx="144" cy="79"/>
              </a:xfrm>
              <a:custGeom>
                <a:avLst/>
                <a:gdLst>
                  <a:gd name="T0" fmla="*/ 87 w 1005"/>
                  <a:gd name="T1" fmla="*/ 552 h 552"/>
                  <a:gd name="T2" fmla="*/ 59 w 1005"/>
                  <a:gd name="T3" fmla="*/ 364 h 552"/>
                  <a:gd name="T4" fmla="*/ 0 w 1005"/>
                  <a:gd name="T5" fmla="*/ 159 h 552"/>
                  <a:gd name="T6" fmla="*/ 109 w 1005"/>
                  <a:gd name="T7" fmla="*/ 98 h 552"/>
                  <a:gd name="T8" fmla="*/ 831 w 1005"/>
                  <a:gd name="T9" fmla="*/ 124 h 552"/>
                  <a:gd name="T10" fmla="*/ 1005 w 1005"/>
                  <a:gd name="T11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5" h="552">
                    <a:moveTo>
                      <a:pt x="87" y="552"/>
                    </a:moveTo>
                    <a:lnTo>
                      <a:pt x="59" y="364"/>
                    </a:lnTo>
                    <a:lnTo>
                      <a:pt x="0" y="159"/>
                    </a:lnTo>
                    <a:lnTo>
                      <a:pt x="109" y="98"/>
                    </a:lnTo>
                    <a:lnTo>
                      <a:pt x="831" y="124"/>
                    </a:lnTo>
                    <a:lnTo>
                      <a:pt x="1005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3" name="Freeform 2045">
                <a:extLst>
                  <a:ext uri="{FF2B5EF4-FFF2-40B4-BE49-F238E27FC236}">
                    <a16:creationId xmlns:a16="http://schemas.microsoft.com/office/drawing/2014/main" id="{29AEC43C-37E1-460F-A712-607E54EBB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3801"/>
                <a:ext cx="168" cy="49"/>
              </a:xfrm>
              <a:custGeom>
                <a:avLst/>
                <a:gdLst>
                  <a:gd name="T0" fmla="*/ 0 w 1176"/>
                  <a:gd name="T1" fmla="*/ 192 h 338"/>
                  <a:gd name="T2" fmla="*/ 48 w 1176"/>
                  <a:gd name="T3" fmla="*/ 192 h 338"/>
                  <a:gd name="T4" fmla="*/ 63 w 1176"/>
                  <a:gd name="T5" fmla="*/ 239 h 338"/>
                  <a:gd name="T6" fmla="*/ 219 w 1176"/>
                  <a:gd name="T7" fmla="*/ 257 h 338"/>
                  <a:gd name="T8" fmla="*/ 281 w 1176"/>
                  <a:gd name="T9" fmla="*/ 337 h 338"/>
                  <a:gd name="T10" fmla="*/ 390 w 1176"/>
                  <a:gd name="T11" fmla="*/ 338 h 338"/>
                  <a:gd name="T12" fmla="*/ 376 w 1176"/>
                  <a:gd name="T13" fmla="*/ 244 h 338"/>
                  <a:gd name="T14" fmla="*/ 439 w 1176"/>
                  <a:gd name="T15" fmla="*/ 198 h 338"/>
                  <a:gd name="T16" fmla="*/ 424 w 1176"/>
                  <a:gd name="T17" fmla="*/ 151 h 338"/>
                  <a:gd name="T18" fmla="*/ 487 w 1176"/>
                  <a:gd name="T19" fmla="*/ 152 h 338"/>
                  <a:gd name="T20" fmla="*/ 534 w 1176"/>
                  <a:gd name="T21" fmla="*/ 184 h 338"/>
                  <a:gd name="T22" fmla="*/ 628 w 1176"/>
                  <a:gd name="T23" fmla="*/ 185 h 338"/>
                  <a:gd name="T24" fmla="*/ 706 w 1176"/>
                  <a:gd name="T25" fmla="*/ 139 h 338"/>
                  <a:gd name="T26" fmla="*/ 801 w 1176"/>
                  <a:gd name="T27" fmla="*/ 109 h 338"/>
                  <a:gd name="T28" fmla="*/ 849 w 1176"/>
                  <a:gd name="T29" fmla="*/ 0 h 338"/>
                  <a:gd name="T30" fmla="*/ 991 w 1176"/>
                  <a:gd name="T31" fmla="*/ 18 h 338"/>
                  <a:gd name="T32" fmla="*/ 1038 w 1176"/>
                  <a:gd name="T33" fmla="*/ 34 h 338"/>
                  <a:gd name="T34" fmla="*/ 1052 w 1176"/>
                  <a:gd name="T35" fmla="*/ 97 h 338"/>
                  <a:gd name="T36" fmla="*/ 1130 w 1176"/>
                  <a:gd name="T37" fmla="*/ 208 h 338"/>
                  <a:gd name="T38" fmla="*/ 1161 w 1176"/>
                  <a:gd name="T39" fmla="*/ 192 h 338"/>
                  <a:gd name="T40" fmla="*/ 1176 w 1176"/>
                  <a:gd name="T41" fmla="*/ 193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76" h="338">
                    <a:moveTo>
                      <a:pt x="0" y="192"/>
                    </a:moveTo>
                    <a:lnTo>
                      <a:pt x="48" y="192"/>
                    </a:lnTo>
                    <a:lnTo>
                      <a:pt x="63" y="239"/>
                    </a:lnTo>
                    <a:lnTo>
                      <a:pt x="219" y="257"/>
                    </a:lnTo>
                    <a:lnTo>
                      <a:pt x="281" y="337"/>
                    </a:lnTo>
                    <a:lnTo>
                      <a:pt x="390" y="338"/>
                    </a:lnTo>
                    <a:lnTo>
                      <a:pt x="376" y="244"/>
                    </a:lnTo>
                    <a:lnTo>
                      <a:pt x="439" y="198"/>
                    </a:lnTo>
                    <a:lnTo>
                      <a:pt x="424" y="151"/>
                    </a:lnTo>
                    <a:lnTo>
                      <a:pt x="487" y="152"/>
                    </a:lnTo>
                    <a:lnTo>
                      <a:pt x="534" y="184"/>
                    </a:lnTo>
                    <a:lnTo>
                      <a:pt x="628" y="185"/>
                    </a:lnTo>
                    <a:lnTo>
                      <a:pt x="706" y="139"/>
                    </a:lnTo>
                    <a:lnTo>
                      <a:pt x="801" y="109"/>
                    </a:lnTo>
                    <a:lnTo>
                      <a:pt x="849" y="0"/>
                    </a:lnTo>
                    <a:lnTo>
                      <a:pt x="991" y="18"/>
                    </a:lnTo>
                    <a:lnTo>
                      <a:pt x="1038" y="34"/>
                    </a:lnTo>
                    <a:lnTo>
                      <a:pt x="1052" y="97"/>
                    </a:lnTo>
                    <a:lnTo>
                      <a:pt x="1130" y="208"/>
                    </a:lnTo>
                    <a:lnTo>
                      <a:pt x="1161" y="192"/>
                    </a:lnTo>
                    <a:lnTo>
                      <a:pt x="1176" y="19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4" name="Freeform 2046">
                <a:extLst>
                  <a:ext uri="{FF2B5EF4-FFF2-40B4-BE49-F238E27FC236}">
                    <a16:creationId xmlns:a16="http://schemas.microsoft.com/office/drawing/2014/main" id="{7DFD9427-16C3-44FD-A354-179749AE0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3729"/>
                <a:ext cx="87" cy="121"/>
              </a:xfrm>
              <a:custGeom>
                <a:avLst/>
                <a:gdLst>
                  <a:gd name="T0" fmla="*/ 255 w 604"/>
                  <a:gd name="T1" fmla="*/ 0 h 851"/>
                  <a:gd name="T2" fmla="*/ 236 w 604"/>
                  <a:gd name="T3" fmla="*/ 235 h 851"/>
                  <a:gd name="T4" fmla="*/ 0 w 604"/>
                  <a:gd name="T5" fmla="*/ 325 h 851"/>
                  <a:gd name="T6" fmla="*/ 75 w 604"/>
                  <a:gd name="T7" fmla="*/ 546 h 851"/>
                  <a:gd name="T8" fmla="*/ 263 w 604"/>
                  <a:gd name="T9" fmla="*/ 595 h 851"/>
                  <a:gd name="T10" fmla="*/ 451 w 604"/>
                  <a:gd name="T11" fmla="*/ 567 h 851"/>
                  <a:gd name="T12" fmla="*/ 590 w 604"/>
                  <a:gd name="T13" fmla="*/ 710 h 851"/>
                  <a:gd name="T14" fmla="*/ 604 w 604"/>
                  <a:gd name="T15" fmla="*/ 851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4" h="851">
                    <a:moveTo>
                      <a:pt x="255" y="0"/>
                    </a:moveTo>
                    <a:lnTo>
                      <a:pt x="236" y="235"/>
                    </a:lnTo>
                    <a:lnTo>
                      <a:pt x="0" y="325"/>
                    </a:lnTo>
                    <a:lnTo>
                      <a:pt x="75" y="546"/>
                    </a:lnTo>
                    <a:lnTo>
                      <a:pt x="263" y="595"/>
                    </a:lnTo>
                    <a:lnTo>
                      <a:pt x="451" y="567"/>
                    </a:lnTo>
                    <a:lnTo>
                      <a:pt x="590" y="710"/>
                    </a:lnTo>
                    <a:lnTo>
                      <a:pt x="604" y="85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5" name="Freeform 2047">
                <a:extLst>
                  <a:ext uri="{FF2B5EF4-FFF2-40B4-BE49-F238E27FC236}">
                    <a16:creationId xmlns:a16="http://schemas.microsoft.com/office/drawing/2014/main" id="{968AE048-DC52-490D-B4A5-E7D254B2B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7" y="3850"/>
                <a:ext cx="135" cy="33"/>
              </a:xfrm>
              <a:custGeom>
                <a:avLst/>
                <a:gdLst>
                  <a:gd name="T0" fmla="*/ 0 w 944"/>
                  <a:gd name="T1" fmla="*/ 222 h 226"/>
                  <a:gd name="T2" fmla="*/ 298 w 944"/>
                  <a:gd name="T3" fmla="*/ 226 h 226"/>
                  <a:gd name="T4" fmla="*/ 599 w 944"/>
                  <a:gd name="T5" fmla="*/ 11 h 226"/>
                  <a:gd name="T6" fmla="*/ 944 w 944"/>
                  <a:gd name="T7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4" h="226">
                    <a:moveTo>
                      <a:pt x="0" y="222"/>
                    </a:moveTo>
                    <a:lnTo>
                      <a:pt x="298" y="226"/>
                    </a:lnTo>
                    <a:lnTo>
                      <a:pt x="599" y="11"/>
                    </a:lnTo>
                    <a:lnTo>
                      <a:pt x="94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6" name="Freeform 2048">
                <a:extLst>
                  <a:ext uri="{FF2B5EF4-FFF2-40B4-BE49-F238E27FC236}">
                    <a16:creationId xmlns:a16="http://schemas.microsoft.com/office/drawing/2014/main" id="{BF1879BB-3112-43E2-8BFC-49495DB85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3846"/>
                <a:ext cx="163" cy="110"/>
              </a:xfrm>
              <a:custGeom>
                <a:avLst/>
                <a:gdLst>
                  <a:gd name="T0" fmla="*/ 1139 w 1139"/>
                  <a:gd name="T1" fmla="*/ 18 h 769"/>
                  <a:gd name="T2" fmla="*/ 1077 w 1139"/>
                  <a:gd name="T3" fmla="*/ 1 h 769"/>
                  <a:gd name="T4" fmla="*/ 952 w 1139"/>
                  <a:gd name="T5" fmla="*/ 0 h 769"/>
                  <a:gd name="T6" fmla="*/ 889 w 1139"/>
                  <a:gd name="T7" fmla="*/ 30 h 769"/>
                  <a:gd name="T8" fmla="*/ 841 w 1139"/>
                  <a:gd name="T9" fmla="*/ 92 h 769"/>
                  <a:gd name="T10" fmla="*/ 778 w 1139"/>
                  <a:gd name="T11" fmla="*/ 92 h 769"/>
                  <a:gd name="T12" fmla="*/ 777 w 1139"/>
                  <a:gd name="T13" fmla="*/ 154 h 769"/>
                  <a:gd name="T14" fmla="*/ 745 w 1139"/>
                  <a:gd name="T15" fmla="*/ 169 h 769"/>
                  <a:gd name="T16" fmla="*/ 776 w 1139"/>
                  <a:gd name="T17" fmla="*/ 233 h 769"/>
                  <a:gd name="T18" fmla="*/ 823 w 1139"/>
                  <a:gd name="T19" fmla="*/ 217 h 769"/>
                  <a:gd name="T20" fmla="*/ 854 w 1139"/>
                  <a:gd name="T21" fmla="*/ 265 h 769"/>
                  <a:gd name="T22" fmla="*/ 822 w 1139"/>
                  <a:gd name="T23" fmla="*/ 295 h 769"/>
                  <a:gd name="T24" fmla="*/ 806 w 1139"/>
                  <a:gd name="T25" fmla="*/ 357 h 769"/>
                  <a:gd name="T26" fmla="*/ 712 w 1139"/>
                  <a:gd name="T27" fmla="*/ 341 h 769"/>
                  <a:gd name="T28" fmla="*/ 635 w 1139"/>
                  <a:gd name="T29" fmla="*/ 277 h 769"/>
                  <a:gd name="T30" fmla="*/ 585 w 1139"/>
                  <a:gd name="T31" fmla="*/ 433 h 769"/>
                  <a:gd name="T32" fmla="*/ 412 w 1139"/>
                  <a:gd name="T33" fmla="*/ 477 h 769"/>
                  <a:gd name="T34" fmla="*/ 96 w 1139"/>
                  <a:gd name="T35" fmla="*/ 693 h 769"/>
                  <a:gd name="T36" fmla="*/ 0 w 1139"/>
                  <a:gd name="T37" fmla="*/ 769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9" h="769">
                    <a:moveTo>
                      <a:pt x="1139" y="18"/>
                    </a:moveTo>
                    <a:lnTo>
                      <a:pt x="1077" y="1"/>
                    </a:lnTo>
                    <a:lnTo>
                      <a:pt x="952" y="0"/>
                    </a:lnTo>
                    <a:lnTo>
                      <a:pt x="889" y="30"/>
                    </a:lnTo>
                    <a:lnTo>
                      <a:pt x="841" y="92"/>
                    </a:lnTo>
                    <a:lnTo>
                      <a:pt x="778" y="92"/>
                    </a:lnTo>
                    <a:lnTo>
                      <a:pt x="777" y="154"/>
                    </a:lnTo>
                    <a:lnTo>
                      <a:pt x="745" y="169"/>
                    </a:lnTo>
                    <a:lnTo>
                      <a:pt x="776" y="233"/>
                    </a:lnTo>
                    <a:lnTo>
                      <a:pt x="823" y="217"/>
                    </a:lnTo>
                    <a:lnTo>
                      <a:pt x="854" y="265"/>
                    </a:lnTo>
                    <a:lnTo>
                      <a:pt x="822" y="295"/>
                    </a:lnTo>
                    <a:lnTo>
                      <a:pt x="806" y="357"/>
                    </a:lnTo>
                    <a:lnTo>
                      <a:pt x="712" y="341"/>
                    </a:lnTo>
                    <a:lnTo>
                      <a:pt x="635" y="277"/>
                    </a:lnTo>
                    <a:lnTo>
                      <a:pt x="585" y="433"/>
                    </a:lnTo>
                    <a:lnTo>
                      <a:pt x="412" y="477"/>
                    </a:lnTo>
                    <a:lnTo>
                      <a:pt x="96" y="693"/>
                    </a:lnTo>
                    <a:lnTo>
                      <a:pt x="0" y="76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7" name="Freeform 2049">
                <a:extLst>
                  <a:ext uri="{FF2B5EF4-FFF2-40B4-BE49-F238E27FC236}">
                    <a16:creationId xmlns:a16="http://schemas.microsoft.com/office/drawing/2014/main" id="{313E7C5D-71BB-455D-B1A1-4A8EA25A2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3856"/>
                <a:ext cx="272" cy="120"/>
              </a:xfrm>
              <a:custGeom>
                <a:avLst/>
                <a:gdLst>
                  <a:gd name="T0" fmla="*/ 1609 w 1902"/>
                  <a:gd name="T1" fmla="*/ 0 h 835"/>
                  <a:gd name="T2" fmla="*/ 1621 w 1902"/>
                  <a:gd name="T3" fmla="*/ 299 h 835"/>
                  <a:gd name="T4" fmla="*/ 1844 w 1902"/>
                  <a:gd name="T5" fmla="*/ 302 h 835"/>
                  <a:gd name="T6" fmla="*/ 1902 w 1902"/>
                  <a:gd name="T7" fmla="*/ 553 h 835"/>
                  <a:gd name="T8" fmla="*/ 1632 w 1902"/>
                  <a:gd name="T9" fmla="*/ 612 h 835"/>
                  <a:gd name="T10" fmla="*/ 1523 w 1902"/>
                  <a:gd name="T11" fmla="*/ 501 h 835"/>
                  <a:gd name="T12" fmla="*/ 1398 w 1902"/>
                  <a:gd name="T13" fmla="*/ 515 h 835"/>
                  <a:gd name="T14" fmla="*/ 1225 w 1902"/>
                  <a:gd name="T15" fmla="*/ 559 h 835"/>
                  <a:gd name="T16" fmla="*/ 1098 w 1902"/>
                  <a:gd name="T17" fmla="*/ 636 h 835"/>
                  <a:gd name="T18" fmla="*/ 816 w 1902"/>
                  <a:gd name="T19" fmla="*/ 679 h 835"/>
                  <a:gd name="T20" fmla="*/ 814 w 1902"/>
                  <a:gd name="T21" fmla="*/ 835 h 835"/>
                  <a:gd name="T22" fmla="*/ 406 w 1902"/>
                  <a:gd name="T23" fmla="*/ 814 h 835"/>
                  <a:gd name="T24" fmla="*/ 220 w 1902"/>
                  <a:gd name="T25" fmla="*/ 686 h 835"/>
                  <a:gd name="T26" fmla="*/ 0 w 1902"/>
                  <a:gd name="T27" fmla="*/ 698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2" h="835">
                    <a:moveTo>
                      <a:pt x="1609" y="0"/>
                    </a:moveTo>
                    <a:lnTo>
                      <a:pt x="1621" y="299"/>
                    </a:lnTo>
                    <a:lnTo>
                      <a:pt x="1844" y="302"/>
                    </a:lnTo>
                    <a:lnTo>
                      <a:pt x="1902" y="553"/>
                    </a:lnTo>
                    <a:lnTo>
                      <a:pt x="1632" y="612"/>
                    </a:lnTo>
                    <a:lnTo>
                      <a:pt x="1523" y="501"/>
                    </a:lnTo>
                    <a:lnTo>
                      <a:pt x="1398" y="515"/>
                    </a:lnTo>
                    <a:lnTo>
                      <a:pt x="1225" y="559"/>
                    </a:lnTo>
                    <a:lnTo>
                      <a:pt x="1098" y="636"/>
                    </a:lnTo>
                    <a:lnTo>
                      <a:pt x="816" y="679"/>
                    </a:lnTo>
                    <a:lnTo>
                      <a:pt x="814" y="835"/>
                    </a:lnTo>
                    <a:lnTo>
                      <a:pt x="406" y="814"/>
                    </a:lnTo>
                    <a:lnTo>
                      <a:pt x="220" y="686"/>
                    </a:lnTo>
                    <a:lnTo>
                      <a:pt x="0" y="69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8" name="Freeform 2050">
                <a:extLst>
                  <a:ext uri="{FF2B5EF4-FFF2-40B4-BE49-F238E27FC236}">
                    <a16:creationId xmlns:a16="http://schemas.microsoft.com/office/drawing/2014/main" id="{09E6C09E-598C-48DC-BE60-79873A7B4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2" y="3829"/>
                <a:ext cx="63" cy="24"/>
              </a:xfrm>
              <a:custGeom>
                <a:avLst/>
                <a:gdLst>
                  <a:gd name="T0" fmla="*/ 0 w 440"/>
                  <a:gd name="T1" fmla="*/ 150 h 167"/>
                  <a:gd name="T2" fmla="*/ 125 w 440"/>
                  <a:gd name="T3" fmla="*/ 167 h 167"/>
                  <a:gd name="T4" fmla="*/ 440 w 440"/>
                  <a:gd name="T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0" h="167">
                    <a:moveTo>
                      <a:pt x="0" y="150"/>
                    </a:moveTo>
                    <a:lnTo>
                      <a:pt x="125" y="167"/>
                    </a:lnTo>
                    <a:lnTo>
                      <a:pt x="44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9" name="Freeform 2051">
                <a:extLst>
                  <a:ext uri="{FF2B5EF4-FFF2-40B4-BE49-F238E27FC236}">
                    <a16:creationId xmlns:a16="http://schemas.microsoft.com/office/drawing/2014/main" id="{35D8EFE0-5F44-4489-9F3D-B664A8879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" y="3499"/>
                <a:ext cx="124" cy="67"/>
              </a:xfrm>
              <a:custGeom>
                <a:avLst/>
                <a:gdLst>
                  <a:gd name="T0" fmla="*/ 869 w 869"/>
                  <a:gd name="T1" fmla="*/ 0 h 474"/>
                  <a:gd name="T2" fmla="*/ 754 w 869"/>
                  <a:gd name="T3" fmla="*/ 328 h 474"/>
                  <a:gd name="T4" fmla="*/ 303 w 869"/>
                  <a:gd name="T5" fmla="*/ 102 h 474"/>
                  <a:gd name="T6" fmla="*/ 0 w 869"/>
                  <a:gd name="T7" fmla="*/ 474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9" h="474">
                    <a:moveTo>
                      <a:pt x="869" y="0"/>
                    </a:moveTo>
                    <a:lnTo>
                      <a:pt x="754" y="328"/>
                    </a:lnTo>
                    <a:lnTo>
                      <a:pt x="303" y="102"/>
                    </a:lnTo>
                    <a:lnTo>
                      <a:pt x="0" y="47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0" name="Freeform 2052">
                <a:extLst>
                  <a:ext uri="{FF2B5EF4-FFF2-40B4-BE49-F238E27FC236}">
                    <a16:creationId xmlns:a16="http://schemas.microsoft.com/office/drawing/2014/main" id="{547D1844-C8CD-4F4A-8890-A9A749E72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" y="3531"/>
                <a:ext cx="116" cy="35"/>
              </a:xfrm>
              <a:custGeom>
                <a:avLst/>
                <a:gdLst>
                  <a:gd name="T0" fmla="*/ 812 w 812"/>
                  <a:gd name="T1" fmla="*/ 245 h 245"/>
                  <a:gd name="T2" fmla="*/ 344 w 812"/>
                  <a:gd name="T3" fmla="*/ 98 h 245"/>
                  <a:gd name="T4" fmla="*/ 202 w 812"/>
                  <a:gd name="T5" fmla="*/ 142 h 245"/>
                  <a:gd name="T6" fmla="*/ 79 w 812"/>
                  <a:gd name="T7" fmla="*/ 0 h 245"/>
                  <a:gd name="T8" fmla="*/ 31 w 812"/>
                  <a:gd name="T9" fmla="*/ 46 h 245"/>
                  <a:gd name="T10" fmla="*/ 0 w 812"/>
                  <a:gd name="T11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2" h="245">
                    <a:moveTo>
                      <a:pt x="812" y="245"/>
                    </a:moveTo>
                    <a:lnTo>
                      <a:pt x="344" y="98"/>
                    </a:lnTo>
                    <a:lnTo>
                      <a:pt x="202" y="142"/>
                    </a:lnTo>
                    <a:lnTo>
                      <a:pt x="79" y="0"/>
                    </a:lnTo>
                    <a:lnTo>
                      <a:pt x="31" y="46"/>
                    </a:lnTo>
                    <a:lnTo>
                      <a:pt x="0" y="6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1" name="Freeform 2053">
                <a:extLst>
                  <a:ext uri="{FF2B5EF4-FFF2-40B4-BE49-F238E27FC236}">
                    <a16:creationId xmlns:a16="http://schemas.microsoft.com/office/drawing/2014/main" id="{FE4770FC-D333-4AF0-8F88-8E2F84632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2" y="3540"/>
                <a:ext cx="72" cy="261"/>
              </a:xfrm>
              <a:custGeom>
                <a:avLst/>
                <a:gdLst>
                  <a:gd name="T0" fmla="*/ 428 w 504"/>
                  <a:gd name="T1" fmla="*/ 0 h 1830"/>
                  <a:gd name="T2" fmla="*/ 504 w 504"/>
                  <a:gd name="T3" fmla="*/ 142 h 1830"/>
                  <a:gd name="T4" fmla="*/ 425 w 504"/>
                  <a:gd name="T5" fmla="*/ 204 h 1830"/>
                  <a:gd name="T6" fmla="*/ 395 w 504"/>
                  <a:gd name="T7" fmla="*/ 140 h 1830"/>
                  <a:gd name="T8" fmla="*/ 190 w 504"/>
                  <a:gd name="T9" fmla="*/ 153 h 1830"/>
                  <a:gd name="T10" fmla="*/ 219 w 504"/>
                  <a:gd name="T11" fmla="*/ 294 h 1830"/>
                  <a:gd name="T12" fmla="*/ 140 w 504"/>
                  <a:gd name="T13" fmla="*/ 403 h 1830"/>
                  <a:gd name="T14" fmla="*/ 139 w 504"/>
                  <a:gd name="T15" fmla="*/ 498 h 1830"/>
                  <a:gd name="T16" fmla="*/ 168 w 504"/>
                  <a:gd name="T17" fmla="*/ 670 h 1830"/>
                  <a:gd name="T18" fmla="*/ 22 w 504"/>
                  <a:gd name="T19" fmla="*/ 747 h 1830"/>
                  <a:gd name="T20" fmla="*/ 67 w 504"/>
                  <a:gd name="T21" fmla="*/ 873 h 1830"/>
                  <a:gd name="T22" fmla="*/ 50 w 504"/>
                  <a:gd name="T23" fmla="*/ 998 h 1830"/>
                  <a:gd name="T24" fmla="*/ 0 w 504"/>
                  <a:gd name="T25" fmla="*/ 1201 h 1830"/>
                  <a:gd name="T26" fmla="*/ 190 w 504"/>
                  <a:gd name="T27" fmla="*/ 1266 h 1830"/>
                  <a:gd name="T28" fmla="*/ 251 w 504"/>
                  <a:gd name="T29" fmla="*/ 1424 h 1830"/>
                  <a:gd name="T30" fmla="*/ 156 w 504"/>
                  <a:gd name="T31" fmla="*/ 1469 h 1830"/>
                  <a:gd name="T32" fmla="*/ 88 w 504"/>
                  <a:gd name="T33" fmla="*/ 1610 h 1830"/>
                  <a:gd name="T34" fmla="*/ 151 w 504"/>
                  <a:gd name="T35" fmla="*/ 1830 h 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4" h="1830">
                    <a:moveTo>
                      <a:pt x="428" y="0"/>
                    </a:moveTo>
                    <a:lnTo>
                      <a:pt x="504" y="142"/>
                    </a:lnTo>
                    <a:lnTo>
                      <a:pt x="425" y="204"/>
                    </a:lnTo>
                    <a:lnTo>
                      <a:pt x="395" y="140"/>
                    </a:lnTo>
                    <a:lnTo>
                      <a:pt x="190" y="153"/>
                    </a:lnTo>
                    <a:lnTo>
                      <a:pt x="219" y="294"/>
                    </a:lnTo>
                    <a:lnTo>
                      <a:pt x="140" y="403"/>
                    </a:lnTo>
                    <a:lnTo>
                      <a:pt x="139" y="498"/>
                    </a:lnTo>
                    <a:lnTo>
                      <a:pt x="168" y="670"/>
                    </a:lnTo>
                    <a:lnTo>
                      <a:pt x="22" y="747"/>
                    </a:lnTo>
                    <a:lnTo>
                      <a:pt x="67" y="873"/>
                    </a:lnTo>
                    <a:lnTo>
                      <a:pt x="50" y="998"/>
                    </a:lnTo>
                    <a:lnTo>
                      <a:pt x="0" y="1201"/>
                    </a:lnTo>
                    <a:lnTo>
                      <a:pt x="190" y="1266"/>
                    </a:lnTo>
                    <a:lnTo>
                      <a:pt x="251" y="1424"/>
                    </a:lnTo>
                    <a:lnTo>
                      <a:pt x="156" y="1469"/>
                    </a:lnTo>
                    <a:lnTo>
                      <a:pt x="88" y="1610"/>
                    </a:lnTo>
                    <a:lnTo>
                      <a:pt x="151" y="183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2" name="Freeform 2054">
                <a:extLst>
                  <a:ext uri="{FF2B5EF4-FFF2-40B4-BE49-F238E27FC236}">
                    <a16:creationId xmlns:a16="http://schemas.microsoft.com/office/drawing/2014/main" id="{897EB188-9C68-44AB-8E3F-023F79F39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" y="3566"/>
                <a:ext cx="63" cy="257"/>
              </a:xfrm>
              <a:custGeom>
                <a:avLst/>
                <a:gdLst>
                  <a:gd name="T0" fmla="*/ 427 w 445"/>
                  <a:gd name="T1" fmla="*/ 0 h 1797"/>
                  <a:gd name="T2" fmla="*/ 90 w 445"/>
                  <a:gd name="T3" fmla="*/ 528 h 1797"/>
                  <a:gd name="T4" fmla="*/ 445 w 445"/>
                  <a:gd name="T5" fmla="*/ 988 h 1797"/>
                  <a:gd name="T6" fmla="*/ 253 w 445"/>
                  <a:gd name="T7" fmla="*/ 1283 h 1797"/>
                  <a:gd name="T8" fmla="*/ 159 w 445"/>
                  <a:gd name="T9" fmla="*/ 1235 h 1797"/>
                  <a:gd name="T10" fmla="*/ 0 w 445"/>
                  <a:gd name="T11" fmla="*/ 1405 h 1797"/>
                  <a:gd name="T12" fmla="*/ 26 w 445"/>
                  <a:gd name="T13" fmla="*/ 1797 h 1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5" h="1797">
                    <a:moveTo>
                      <a:pt x="427" y="0"/>
                    </a:moveTo>
                    <a:lnTo>
                      <a:pt x="90" y="528"/>
                    </a:lnTo>
                    <a:lnTo>
                      <a:pt x="445" y="988"/>
                    </a:lnTo>
                    <a:lnTo>
                      <a:pt x="253" y="1283"/>
                    </a:lnTo>
                    <a:lnTo>
                      <a:pt x="159" y="1235"/>
                    </a:lnTo>
                    <a:lnTo>
                      <a:pt x="0" y="1405"/>
                    </a:lnTo>
                    <a:lnTo>
                      <a:pt x="26" y="179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3" name="Freeform 2055">
                <a:extLst>
                  <a:ext uri="{FF2B5EF4-FFF2-40B4-BE49-F238E27FC236}">
                    <a16:creationId xmlns:a16="http://schemas.microsoft.com/office/drawing/2014/main" id="{93E5C042-90BC-49A1-93F2-4A977BAA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" y="3438"/>
                <a:ext cx="107" cy="102"/>
              </a:xfrm>
              <a:custGeom>
                <a:avLst/>
                <a:gdLst>
                  <a:gd name="T0" fmla="*/ 747 w 747"/>
                  <a:gd name="T1" fmla="*/ 713 h 713"/>
                  <a:gd name="T2" fmla="*/ 592 w 747"/>
                  <a:gd name="T3" fmla="*/ 585 h 713"/>
                  <a:gd name="T4" fmla="*/ 625 w 747"/>
                  <a:gd name="T5" fmla="*/ 460 h 713"/>
                  <a:gd name="T6" fmla="*/ 532 w 747"/>
                  <a:gd name="T7" fmla="*/ 365 h 713"/>
                  <a:gd name="T8" fmla="*/ 502 w 747"/>
                  <a:gd name="T9" fmla="*/ 271 h 713"/>
                  <a:gd name="T10" fmla="*/ 236 w 747"/>
                  <a:gd name="T11" fmla="*/ 0 h 713"/>
                  <a:gd name="T12" fmla="*/ 0 w 747"/>
                  <a:gd name="T13" fmla="*/ 76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7" h="713">
                    <a:moveTo>
                      <a:pt x="747" y="713"/>
                    </a:moveTo>
                    <a:lnTo>
                      <a:pt x="592" y="585"/>
                    </a:lnTo>
                    <a:lnTo>
                      <a:pt x="625" y="460"/>
                    </a:lnTo>
                    <a:lnTo>
                      <a:pt x="532" y="365"/>
                    </a:lnTo>
                    <a:lnTo>
                      <a:pt x="502" y="271"/>
                    </a:lnTo>
                    <a:lnTo>
                      <a:pt x="236" y="0"/>
                    </a:lnTo>
                    <a:lnTo>
                      <a:pt x="0" y="7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4" name="Freeform 2056">
                <a:extLst>
                  <a:ext uri="{FF2B5EF4-FFF2-40B4-BE49-F238E27FC236}">
                    <a16:creationId xmlns:a16="http://schemas.microsoft.com/office/drawing/2014/main" id="{3E30A88A-D0EF-4F54-8259-7C79993F8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" y="3449"/>
                <a:ext cx="29" cy="65"/>
              </a:xfrm>
              <a:custGeom>
                <a:avLst/>
                <a:gdLst>
                  <a:gd name="T0" fmla="*/ 0 w 199"/>
                  <a:gd name="T1" fmla="*/ 0 h 453"/>
                  <a:gd name="T2" fmla="*/ 15 w 199"/>
                  <a:gd name="T3" fmla="*/ 93 h 453"/>
                  <a:gd name="T4" fmla="*/ 62 w 199"/>
                  <a:gd name="T5" fmla="*/ 94 h 453"/>
                  <a:gd name="T6" fmla="*/ 199 w 199"/>
                  <a:gd name="T7" fmla="*/ 347 h 453"/>
                  <a:gd name="T8" fmla="*/ 187 w 199"/>
                  <a:gd name="T9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453">
                    <a:moveTo>
                      <a:pt x="0" y="0"/>
                    </a:moveTo>
                    <a:lnTo>
                      <a:pt x="15" y="93"/>
                    </a:lnTo>
                    <a:lnTo>
                      <a:pt x="62" y="94"/>
                    </a:lnTo>
                    <a:lnTo>
                      <a:pt x="199" y="347"/>
                    </a:lnTo>
                    <a:lnTo>
                      <a:pt x="187" y="45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5" name="Freeform 2057">
                <a:extLst>
                  <a:ext uri="{FF2B5EF4-FFF2-40B4-BE49-F238E27FC236}">
                    <a16:creationId xmlns:a16="http://schemas.microsoft.com/office/drawing/2014/main" id="{530A7A63-AAA9-4AA7-8CC1-6D9BAC45A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" y="3502"/>
                <a:ext cx="95" cy="30"/>
              </a:xfrm>
              <a:custGeom>
                <a:avLst/>
                <a:gdLst>
                  <a:gd name="T0" fmla="*/ 664 w 664"/>
                  <a:gd name="T1" fmla="*/ 83 h 210"/>
                  <a:gd name="T2" fmla="*/ 548 w 664"/>
                  <a:gd name="T3" fmla="*/ 210 h 210"/>
                  <a:gd name="T4" fmla="*/ 502 w 664"/>
                  <a:gd name="T5" fmla="*/ 163 h 210"/>
                  <a:gd name="T6" fmla="*/ 407 w 664"/>
                  <a:gd name="T7" fmla="*/ 177 h 210"/>
                  <a:gd name="T8" fmla="*/ 345 w 664"/>
                  <a:gd name="T9" fmla="*/ 98 h 210"/>
                  <a:gd name="T10" fmla="*/ 298 w 664"/>
                  <a:gd name="T11" fmla="*/ 128 h 210"/>
                  <a:gd name="T12" fmla="*/ 252 w 664"/>
                  <a:gd name="T13" fmla="*/ 34 h 210"/>
                  <a:gd name="T14" fmla="*/ 142 w 664"/>
                  <a:gd name="T15" fmla="*/ 48 h 210"/>
                  <a:gd name="T16" fmla="*/ 81 w 664"/>
                  <a:gd name="T17" fmla="*/ 0 h 210"/>
                  <a:gd name="T18" fmla="*/ 62 w 664"/>
                  <a:gd name="T19" fmla="*/ 140 h 210"/>
                  <a:gd name="T20" fmla="*/ 0 w 664"/>
                  <a:gd name="T21" fmla="*/ 10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4" h="210">
                    <a:moveTo>
                      <a:pt x="664" y="83"/>
                    </a:moveTo>
                    <a:lnTo>
                      <a:pt x="548" y="210"/>
                    </a:lnTo>
                    <a:lnTo>
                      <a:pt x="502" y="163"/>
                    </a:lnTo>
                    <a:lnTo>
                      <a:pt x="407" y="177"/>
                    </a:lnTo>
                    <a:lnTo>
                      <a:pt x="345" y="98"/>
                    </a:lnTo>
                    <a:lnTo>
                      <a:pt x="298" y="128"/>
                    </a:lnTo>
                    <a:lnTo>
                      <a:pt x="252" y="34"/>
                    </a:lnTo>
                    <a:lnTo>
                      <a:pt x="142" y="48"/>
                    </a:lnTo>
                    <a:lnTo>
                      <a:pt x="81" y="0"/>
                    </a:lnTo>
                    <a:lnTo>
                      <a:pt x="62" y="140"/>
                    </a:lnTo>
                    <a:lnTo>
                      <a:pt x="0" y="1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6" name="Freeform 2058">
                <a:extLst>
                  <a:ext uri="{FF2B5EF4-FFF2-40B4-BE49-F238E27FC236}">
                    <a16:creationId xmlns:a16="http://schemas.microsoft.com/office/drawing/2014/main" id="{C6E13A4F-C3EA-4B2C-BFE7-82CEFED38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" y="3514"/>
                <a:ext cx="74" cy="158"/>
              </a:xfrm>
              <a:custGeom>
                <a:avLst/>
                <a:gdLst>
                  <a:gd name="T0" fmla="*/ 0 w 517"/>
                  <a:gd name="T1" fmla="*/ 1108 h 1108"/>
                  <a:gd name="T2" fmla="*/ 98 w 517"/>
                  <a:gd name="T3" fmla="*/ 1080 h 1108"/>
                  <a:gd name="T4" fmla="*/ 101 w 517"/>
                  <a:gd name="T5" fmla="*/ 876 h 1108"/>
                  <a:gd name="T6" fmla="*/ 370 w 517"/>
                  <a:gd name="T7" fmla="*/ 723 h 1108"/>
                  <a:gd name="T8" fmla="*/ 484 w 517"/>
                  <a:gd name="T9" fmla="*/ 396 h 1108"/>
                  <a:gd name="T10" fmla="*/ 454 w 517"/>
                  <a:gd name="T11" fmla="*/ 364 h 1108"/>
                  <a:gd name="T12" fmla="*/ 486 w 517"/>
                  <a:gd name="T13" fmla="*/ 286 h 1108"/>
                  <a:gd name="T14" fmla="*/ 517 w 517"/>
                  <a:gd name="T15" fmla="*/ 271 h 1108"/>
                  <a:gd name="T16" fmla="*/ 474 w 517"/>
                  <a:gd name="T17" fmla="*/ 50 h 1108"/>
                  <a:gd name="T18" fmla="*/ 479 w 517"/>
                  <a:gd name="T19" fmla="*/ 0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7" h="1108">
                    <a:moveTo>
                      <a:pt x="0" y="1108"/>
                    </a:moveTo>
                    <a:lnTo>
                      <a:pt x="98" y="1080"/>
                    </a:lnTo>
                    <a:lnTo>
                      <a:pt x="101" y="876"/>
                    </a:lnTo>
                    <a:lnTo>
                      <a:pt x="370" y="723"/>
                    </a:lnTo>
                    <a:lnTo>
                      <a:pt x="484" y="396"/>
                    </a:lnTo>
                    <a:lnTo>
                      <a:pt x="454" y="364"/>
                    </a:lnTo>
                    <a:lnTo>
                      <a:pt x="486" y="286"/>
                    </a:lnTo>
                    <a:lnTo>
                      <a:pt x="517" y="271"/>
                    </a:lnTo>
                    <a:lnTo>
                      <a:pt x="474" y="50"/>
                    </a:lnTo>
                    <a:lnTo>
                      <a:pt x="47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7" name="Freeform 2059">
                <a:extLst>
                  <a:ext uri="{FF2B5EF4-FFF2-40B4-BE49-F238E27FC236}">
                    <a16:creationId xmlns:a16="http://schemas.microsoft.com/office/drawing/2014/main" id="{D77A8C5C-2FB4-4608-B9D3-DD3530E81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6" y="3439"/>
                <a:ext cx="40" cy="10"/>
              </a:xfrm>
              <a:custGeom>
                <a:avLst/>
                <a:gdLst>
                  <a:gd name="T0" fmla="*/ 0 w 281"/>
                  <a:gd name="T1" fmla="*/ 15 h 67"/>
                  <a:gd name="T2" fmla="*/ 47 w 281"/>
                  <a:gd name="T3" fmla="*/ 0 h 67"/>
                  <a:gd name="T4" fmla="*/ 281 w 281"/>
                  <a:gd name="T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67">
                    <a:moveTo>
                      <a:pt x="0" y="15"/>
                    </a:moveTo>
                    <a:lnTo>
                      <a:pt x="47" y="0"/>
                    </a:lnTo>
                    <a:lnTo>
                      <a:pt x="281" y="6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8" name="Freeform 2060">
                <a:extLst>
                  <a:ext uri="{FF2B5EF4-FFF2-40B4-BE49-F238E27FC236}">
                    <a16:creationId xmlns:a16="http://schemas.microsoft.com/office/drawing/2014/main" id="{9E484B66-558A-4EAA-9E1D-86761BE04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3488"/>
                <a:ext cx="58" cy="94"/>
              </a:xfrm>
              <a:custGeom>
                <a:avLst/>
                <a:gdLst>
                  <a:gd name="T0" fmla="*/ 363 w 404"/>
                  <a:gd name="T1" fmla="*/ 205 h 660"/>
                  <a:gd name="T2" fmla="*/ 349 w 404"/>
                  <a:gd name="T3" fmla="*/ 127 h 660"/>
                  <a:gd name="T4" fmla="*/ 270 w 404"/>
                  <a:gd name="T5" fmla="*/ 110 h 660"/>
                  <a:gd name="T6" fmla="*/ 223 w 404"/>
                  <a:gd name="T7" fmla="*/ 141 h 660"/>
                  <a:gd name="T8" fmla="*/ 208 w 404"/>
                  <a:gd name="T9" fmla="*/ 109 h 660"/>
                  <a:gd name="T10" fmla="*/ 241 w 404"/>
                  <a:gd name="T11" fmla="*/ 16 h 660"/>
                  <a:gd name="T12" fmla="*/ 210 w 404"/>
                  <a:gd name="T13" fmla="*/ 0 h 660"/>
                  <a:gd name="T14" fmla="*/ 130 w 404"/>
                  <a:gd name="T15" fmla="*/ 77 h 660"/>
                  <a:gd name="T16" fmla="*/ 144 w 404"/>
                  <a:gd name="T17" fmla="*/ 156 h 660"/>
                  <a:gd name="T18" fmla="*/ 66 w 404"/>
                  <a:gd name="T19" fmla="*/ 186 h 660"/>
                  <a:gd name="T20" fmla="*/ 1 w 404"/>
                  <a:gd name="T21" fmla="*/ 279 h 660"/>
                  <a:gd name="T22" fmla="*/ 0 w 404"/>
                  <a:gd name="T23" fmla="*/ 372 h 660"/>
                  <a:gd name="T24" fmla="*/ 31 w 404"/>
                  <a:gd name="T25" fmla="*/ 467 h 660"/>
                  <a:gd name="T26" fmla="*/ 124 w 404"/>
                  <a:gd name="T27" fmla="*/ 500 h 660"/>
                  <a:gd name="T28" fmla="*/ 156 w 404"/>
                  <a:gd name="T29" fmla="*/ 438 h 660"/>
                  <a:gd name="T30" fmla="*/ 296 w 404"/>
                  <a:gd name="T31" fmla="*/ 502 h 660"/>
                  <a:gd name="T32" fmla="*/ 278 w 404"/>
                  <a:gd name="T33" fmla="*/ 658 h 660"/>
                  <a:gd name="T34" fmla="*/ 404 w 404"/>
                  <a:gd name="T35" fmla="*/ 66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4" h="660">
                    <a:moveTo>
                      <a:pt x="363" y="205"/>
                    </a:moveTo>
                    <a:lnTo>
                      <a:pt x="349" y="127"/>
                    </a:lnTo>
                    <a:lnTo>
                      <a:pt x="270" y="110"/>
                    </a:lnTo>
                    <a:lnTo>
                      <a:pt x="223" y="141"/>
                    </a:lnTo>
                    <a:lnTo>
                      <a:pt x="208" y="109"/>
                    </a:lnTo>
                    <a:lnTo>
                      <a:pt x="241" y="16"/>
                    </a:lnTo>
                    <a:lnTo>
                      <a:pt x="210" y="0"/>
                    </a:lnTo>
                    <a:lnTo>
                      <a:pt x="130" y="77"/>
                    </a:lnTo>
                    <a:lnTo>
                      <a:pt x="144" y="156"/>
                    </a:lnTo>
                    <a:lnTo>
                      <a:pt x="66" y="186"/>
                    </a:lnTo>
                    <a:lnTo>
                      <a:pt x="1" y="279"/>
                    </a:lnTo>
                    <a:lnTo>
                      <a:pt x="0" y="372"/>
                    </a:lnTo>
                    <a:lnTo>
                      <a:pt x="31" y="467"/>
                    </a:lnTo>
                    <a:lnTo>
                      <a:pt x="124" y="500"/>
                    </a:lnTo>
                    <a:lnTo>
                      <a:pt x="156" y="438"/>
                    </a:lnTo>
                    <a:lnTo>
                      <a:pt x="296" y="502"/>
                    </a:lnTo>
                    <a:lnTo>
                      <a:pt x="278" y="658"/>
                    </a:lnTo>
                    <a:lnTo>
                      <a:pt x="404" y="66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9" name="Freeform 2061">
                <a:extLst>
                  <a:ext uri="{FF2B5EF4-FFF2-40B4-BE49-F238E27FC236}">
                    <a16:creationId xmlns:a16="http://schemas.microsoft.com/office/drawing/2014/main" id="{12CB2454-E0AF-4DC1-AED1-495AD12E5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7" y="3517"/>
                <a:ext cx="24" cy="65"/>
              </a:xfrm>
              <a:custGeom>
                <a:avLst/>
                <a:gdLst>
                  <a:gd name="T0" fmla="*/ 80 w 172"/>
                  <a:gd name="T1" fmla="*/ 0 h 455"/>
                  <a:gd name="T2" fmla="*/ 33 w 172"/>
                  <a:gd name="T3" fmla="*/ 31 h 455"/>
                  <a:gd name="T4" fmla="*/ 0 w 172"/>
                  <a:gd name="T5" fmla="*/ 94 h 455"/>
                  <a:gd name="T6" fmla="*/ 78 w 172"/>
                  <a:gd name="T7" fmla="*/ 141 h 455"/>
                  <a:gd name="T8" fmla="*/ 126 w 172"/>
                  <a:gd name="T9" fmla="*/ 111 h 455"/>
                  <a:gd name="T10" fmla="*/ 172 w 172"/>
                  <a:gd name="T11" fmla="*/ 206 h 455"/>
                  <a:gd name="T12" fmla="*/ 171 w 172"/>
                  <a:gd name="T13" fmla="*/ 268 h 455"/>
                  <a:gd name="T14" fmla="*/ 76 w 172"/>
                  <a:gd name="T15" fmla="*/ 298 h 455"/>
                  <a:gd name="T16" fmla="*/ 169 w 172"/>
                  <a:gd name="T17" fmla="*/ 440 h 455"/>
                  <a:gd name="T18" fmla="*/ 121 w 172"/>
                  <a:gd name="T19" fmla="*/ 455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455">
                    <a:moveTo>
                      <a:pt x="80" y="0"/>
                    </a:moveTo>
                    <a:lnTo>
                      <a:pt x="33" y="31"/>
                    </a:lnTo>
                    <a:lnTo>
                      <a:pt x="0" y="94"/>
                    </a:lnTo>
                    <a:lnTo>
                      <a:pt x="78" y="141"/>
                    </a:lnTo>
                    <a:lnTo>
                      <a:pt x="126" y="111"/>
                    </a:lnTo>
                    <a:lnTo>
                      <a:pt x="172" y="206"/>
                    </a:lnTo>
                    <a:lnTo>
                      <a:pt x="171" y="268"/>
                    </a:lnTo>
                    <a:lnTo>
                      <a:pt x="76" y="298"/>
                    </a:lnTo>
                    <a:lnTo>
                      <a:pt x="169" y="440"/>
                    </a:lnTo>
                    <a:lnTo>
                      <a:pt x="121" y="45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0" name="Freeform 2062">
                <a:extLst>
                  <a:ext uri="{FF2B5EF4-FFF2-40B4-BE49-F238E27FC236}">
                    <a16:creationId xmlns:a16="http://schemas.microsoft.com/office/drawing/2014/main" id="{8940D48F-7B3C-4F05-BEE2-B5BA7B3D4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3582"/>
                <a:ext cx="14" cy="32"/>
              </a:xfrm>
              <a:custGeom>
                <a:avLst/>
                <a:gdLst>
                  <a:gd name="T0" fmla="*/ 81 w 94"/>
                  <a:gd name="T1" fmla="*/ 0 h 219"/>
                  <a:gd name="T2" fmla="*/ 64 w 94"/>
                  <a:gd name="T3" fmla="*/ 94 h 219"/>
                  <a:gd name="T4" fmla="*/ 94 w 94"/>
                  <a:gd name="T5" fmla="*/ 126 h 219"/>
                  <a:gd name="T6" fmla="*/ 78 w 94"/>
                  <a:gd name="T7" fmla="*/ 173 h 219"/>
                  <a:gd name="T8" fmla="*/ 32 w 94"/>
                  <a:gd name="T9" fmla="*/ 157 h 219"/>
                  <a:gd name="T10" fmla="*/ 15 w 94"/>
                  <a:gd name="T11" fmla="*/ 219 h 219"/>
                  <a:gd name="T12" fmla="*/ 0 w 94"/>
                  <a:gd name="T13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19">
                    <a:moveTo>
                      <a:pt x="81" y="0"/>
                    </a:moveTo>
                    <a:lnTo>
                      <a:pt x="64" y="94"/>
                    </a:lnTo>
                    <a:lnTo>
                      <a:pt x="94" y="126"/>
                    </a:lnTo>
                    <a:lnTo>
                      <a:pt x="78" y="173"/>
                    </a:lnTo>
                    <a:lnTo>
                      <a:pt x="32" y="157"/>
                    </a:lnTo>
                    <a:lnTo>
                      <a:pt x="15" y="219"/>
                    </a:lnTo>
                    <a:lnTo>
                      <a:pt x="0" y="2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1" name="Freeform 2063">
                <a:extLst>
                  <a:ext uri="{FF2B5EF4-FFF2-40B4-BE49-F238E27FC236}">
                    <a16:creationId xmlns:a16="http://schemas.microsoft.com/office/drawing/2014/main" id="{95E3252C-2059-4AA7-ACF1-AB548036C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3614"/>
                <a:ext cx="24" cy="60"/>
              </a:xfrm>
              <a:custGeom>
                <a:avLst/>
                <a:gdLst>
                  <a:gd name="T0" fmla="*/ 0 w 166"/>
                  <a:gd name="T1" fmla="*/ 0 h 425"/>
                  <a:gd name="T2" fmla="*/ 77 w 166"/>
                  <a:gd name="T3" fmla="*/ 63 h 425"/>
                  <a:gd name="T4" fmla="*/ 166 w 166"/>
                  <a:gd name="T5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" h="425">
                    <a:moveTo>
                      <a:pt x="0" y="0"/>
                    </a:moveTo>
                    <a:lnTo>
                      <a:pt x="77" y="63"/>
                    </a:lnTo>
                    <a:lnTo>
                      <a:pt x="166" y="42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2" name="Line 2064">
                <a:extLst>
                  <a:ext uri="{FF2B5EF4-FFF2-40B4-BE49-F238E27FC236}">
                    <a16:creationId xmlns:a16="http://schemas.microsoft.com/office/drawing/2014/main" id="{5C9D3ECB-072C-4AF0-B193-B0A64A8D81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79" y="3674"/>
                <a:ext cx="7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3" name="Line 2065">
                <a:extLst>
                  <a:ext uri="{FF2B5EF4-FFF2-40B4-BE49-F238E27FC236}">
                    <a16:creationId xmlns:a16="http://schemas.microsoft.com/office/drawing/2014/main" id="{5D38E39B-F1D9-434F-833A-5649FA7890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79" y="3672"/>
                <a:ext cx="15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4" name="Line 2066">
                <a:extLst>
                  <a:ext uri="{FF2B5EF4-FFF2-40B4-BE49-F238E27FC236}">
                    <a16:creationId xmlns:a16="http://schemas.microsoft.com/office/drawing/2014/main" id="{B1319BF4-7F91-41E0-B01C-398C401B75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86" y="367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5" name="Line 2067">
                <a:extLst>
                  <a:ext uri="{FF2B5EF4-FFF2-40B4-BE49-F238E27FC236}">
                    <a16:creationId xmlns:a16="http://schemas.microsoft.com/office/drawing/2014/main" id="{4908A4B3-BA20-432C-9714-86D948FA6D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77" y="3676"/>
                <a:ext cx="2" cy="2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6" name="Freeform 2068">
                <a:extLst>
                  <a:ext uri="{FF2B5EF4-FFF2-40B4-BE49-F238E27FC236}">
                    <a16:creationId xmlns:a16="http://schemas.microsoft.com/office/drawing/2014/main" id="{79FADF1C-045B-478F-BFC4-257E525C8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9" y="3757"/>
                <a:ext cx="134" cy="66"/>
              </a:xfrm>
              <a:custGeom>
                <a:avLst/>
                <a:gdLst>
                  <a:gd name="T0" fmla="*/ 939 w 939"/>
                  <a:gd name="T1" fmla="*/ 312 h 464"/>
                  <a:gd name="T2" fmla="*/ 604 w 939"/>
                  <a:gd name="T3" fmla="*/ 464 h 464"/>
                  <a:gd name="T4" fmla="*/ 373 w 939"/>
                  <a:gd name="T5" fmla="*/ 257 h 464"/>
                  <a:gd name="T6" fmla="*/ 327 w 939"/>
                  <a:gd name="T7" fmla="*/ 115 h 464"/>
                  <a:gd name="T8" fmla="*/ 78 w 939"/>
                  <a:gd name="T9" fmla="*/ 65 h 464"/>
                  <a:gd name="T10" fmla="*/ 0 w 939"/>
                  <a:gd name="T1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9" h="464">
                    <a:moveTo>
                      <a:pt x="939" y="312"/>
                    </a:moveTo>
                    <a:lnTo>
                      <a:pt x="604" y="464"/>
                    </a:lnTo>
                    <a:lnTo>
                      <a:pt x="373" y="257"/>
                    </a:lnTo>
                    <a:lnTo>
                      <a:pt x="327" y="115"/>
                    </a:lnTo>
                    <a:lnTo>
                      <a:pt x="78" y="65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7" name="Freeform 2069">
                <a:extLst>
                  <a:ext uri="{FF2B5EF4-FFF2-40B4-BE49-F238E27FC236}">
                    <a16:creationId xmlns:a16="http://schemas.microsoft.com/office/drawing/2014/main" id="{B31F7463-0E45-4E72-9347-01042A5F5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" y="3797"/>
                <a:ext cx="99" cy="26"/>
              </a:xfrm>
              <a:custGeom>
                <a:avLst/>
                <a:gdLst>
                  <a:gd name="T0" fmla="*/ 688 w 688"/>
                  <a:gd name="T1" fmla="*/ 182 h 182"/>
                  <a:gd name="T2" fmla="*/ 562 w 688"/>
                  <a:gd name="T3" fmla="*/ 180 h 182"/>
                  <a:gd name="T4" fmla="*/ 423 w 688"/>
                  <a:gd name="T5" fmla="*/ 68 h 182"/>
                  <a:gd name="T6" fmla="*/ 296 w 688"/>
                  <a:gd name="T7" fmla="*/ 176 h 182"/>
                  <a:gd name="T8" fmla="*/ 78 w 688"/>
                  <a:gd name="T9" fmla="*/ 0 h 182"/>
                  <a:gd name="T10" fmla="*/ 16 w 688"/>
                  <a:gd name="T11" fmla="*/ 15 h 182"/>
                  <a:gd name="T12" fmla="*/ 0 w 688"/>
                  <a:gd name="T13" fmla="*/ 3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8" h="182">
                    <a:moveTo>
                      <a:pt x="688" y="182"/>
                    </a:moveTo>
                    <a:lnTo>
                      <a:pt x="562" y="180"/>
                    </a:lnTo>
                    <a:lnTo>
                      <a:pt x="423" y="68"/>
                    </a:lnTo>
                    <a:lnTo>
                      <a:pt x="296" y="176"/>
                    </a:lnTo>
                    <a:lnTo>
                      <a:pt x="78" y="0"/>
                    </a:lnTo>
                    <a:lnTo>
                      <a:pt x="16" y="15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8" name="Line 2070">
                <a:extLst>
                  <a:ext uri="{FF2B5EF4-FFF2-40B4-BE49-F238E27FC236}">
                    <a16:creationId xmlns:a16="http://schemas.microsoft.com/office/drawing/2014/main" id="{328B2129-77F9-49CF-AFA0-C402FF5683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67" y="3717"/>
                <a:ext cx="2" cy="4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9" name="Freeform 2071">
                <a:extLst>
                  <a:ext uri="{FF2B5EF4-FFF2-40B4-BE49-F238E27FC236}">
                    <a16:creationId xmlns:a16="http://schemas.microsoft.com/office/drawing/2014/main" id="{99DFFCE3-7A20-4194-9FD6-CA417464E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" y="3700"/>
                <a:ext cx="10" cy="17"/>
              </a:xfrm>
              <a:custGeom>
                <a:avLst/>
                <a:gdLst>
                  <a:gd name="T0" fmla="*/ 0 w 68"/>
                  <a:gd name="T1" fmla="*/ 117 h 117"/>
                  <a:gd name="T2" fmla="*/ 63 w 68"/>
                  <a:gd name="T3" fmla="*/ 71 h 117"/>
                  <a:gd name="T4" fmla="*/ 68 w 68"/>
                  <a:gd name="T5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17">
                    <a:moveTo>
                      <a:pt x="0" y="117"/>
                    </a:moveTo>
                    <a:lnTo>
                      <a:pt x="63" y="71"/>
                    </a:lnTo>
                    <a:lnTo>
                      <a:pt x="6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0" name="Freeform 2072">
                <a:extLst>
                  <a:ext uri="{FF2B5EF4-FFF2-40B4-BE49-F238E27FC236}">
                    <a16:creationId xmlns:a16="http://schemas.microsoft.com/office/drawing/2014/main" id="{C1BA1F76-60F6-4463-84D5-744B86C09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" y="3700"/>
                <a:ext cx="10" cy="17"/>
              </a:xfrm>
              <a:custGeom>
                <a:avLst/>
                <a:gdLst>
                  <a:gd name="T0" fmla="*/ 68 w 68"/>
                  <a:gd name="T1" fmla="*/ 0 h 117"/>
                  <a:gd name="T2" fmla="*/ 63 w 68"/>
                  <a:gd name="T3" fmla="*/ 56 h 117"/>
                  <a:gd name="T4" fmla="*/ 0 w 68"/>
                  <a:gd name="T5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17">
                    <a:moveTo>
                      <a:pt x="68" y="0"/>
                    </a:moveTo>
                    <a:lnTo>
                      <a:pt x="63" y="56"/>
                    </a:lnTo>
                    <a:lnTo>
                      <a:pt x="0" y="11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1" name="Freeform 2073">
                <a:extLst>
                  <a:ext uri="{FF2B5EF4-FFF2-40B4-BE49-F238E27FC236}">
                    <a16:creationId xmlns:a16="http://schemas.microsoft.com/office/drawing/2014/main" id="{AD5D33AF-1206-42AF-B892-E287D37C9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2" y="3757"/>
                <a:ext cx="121" cy="66"/>
              </a:xfrm>
              <a:custGeom>
                <a:avLst/>
                <a:gdLst>
                  <a:gd name="T0" fmla="*/ 850 w 850"/>
                  <a:gd name="T1" fmla="*/ 177 h 463"/>
                  <a:gd name="T2" fmla="*/ 756 w 850"/>
                  <a:gd name="T3" fmla="*/ 159 h 463"/>
                  <a:gd name="T4" fmla="*/ 539 w 850"/>
                  <a:gd name="T5" fmla="*/ 0 h 463"/>
                  <a:gd name="T6" fmla="*/ 445 w 850"/>
                  <a:gd name="T7" fmla="*/ 31 h 463"/>
                  <a:gd name="T8" fmla="*/ 439 w 850"/>
                  <a:gd name="T9" fmla="*/ 406 h 463"/>
                  <a:gd name="T10" fmla="*/ 0 w 850"/>
                  <a:gd name="T11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0" h="463">
                    <a:moveTo>
                      <a:pt x="850" y="177"/>
                    </a:moveTo>
                    <a:lnTo>
                      <a:pt x="756" y="159"/>
                    </a:lnTo>
                    <a:lnTo>
                      <a:pt x="539" y="0"/>
                    </a:lnTo>
                    <a:lnTo>
                      <a:pt x="445" y="31"/>
                    </a:lnTo>
                    <a:lnTo>
                      <a:pt x="439" y="406"/>
                    </a:lnTo>
                    <a:lnTo>
                      <a:pt x="0" y="4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2" name="Freeform 2074">
                <a:extLst>
                  <a:ext uri="{FF2B5EF4-FFF2-40B4-BE49-F238E27FC236}">
                    <a16:creationId xmlns:a16="http://schemas.microsoft.com/office/drawing/2014/main" id="{F81A7D2E-F0CF-4B40-8877-D4907C904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3707"/>
                <a:ext cx="54" cy="75"/>
              </a:xfrm>
              <a:custGeom>
                <a:avLst/>
                <a:gdLst>
                  <a:gd name="T0" fmla="*/ 378 w 378"/>
                  <a:gd name="T1" fmla="*/ 0 h 528"/>
                  <a:gd name="T2" fmla="*/ 0 w 378"/>
                  <a:gd name="T3" fmla="*/ 105 h 528"/>
                  <a:gd name="T4" fmla="*/ 25 w 378"/>
                  <a:gd name="T5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8" h="528">
                    <a:moveTo>
                      <a:pt x="378" y="0"/>
                    </a:moveTo>
                    <a:lnTo>
                      <a:pt x="0" y="105"/>
                    </a:lnTo>
                    <a:lnTo>
                      <a:pt x="25" y="5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3" name="Freeform 2075">
                <a:extLst>
                  <a:ext uri="{FF2B5EF4-FFF2-40B4-BE49-F238E27FC236}">
                    <a16:creationId xmlns:a16="http://schemas.microsoft.com/office/drawing/2014/main" id="{F18AA563-DAEB-477A-B7F5-D2EA34AA6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3473"/>
                <a:ext cx="64" cy="50"/>
              </a:xfrm>
              <a:custGeom>
                <a:avLst/>
                <a:gdLst>
                  <a:gd name="T0" fmla="*/ 451 w 451"/>
                  <a:gd name="T1" fmla="*/ 334 h 348"/>
                  <a:gd name="T2" fmla="*/ 356 w 451"/>
                  <a:gd name="T3" fmla="*/ 348 h 348"/>
                  <a:gd name="T4" fmla="*/ 295 w 451"/>
                  <a:gd name="T5" fmla="*/ 316 h 348"/>
                  <a:gd name="T6" fmla="*/ 233 w 451"/>
                  <a:gd name="T7" fmla="*/ 221 h 348"/>
                  <a:gd name="T8" fmla="*/ 107 w 451"/>
                  <a:gd name="T9" fmla="*/ 236 h 348"/>
                  <a:gd name="T10" fmla="*/ 61 w 451"/>
                  <a:gd name="T11" fmla="*/ 172 h 348"/>
                  <a:gd name="T12" fmla="*/ 125 w 451"/>
                  <a:gd name="T13" fmla="*/ 63 h 348"/>
                  <a:gd name="T14" fmla="*/ 79 w 451"/>
                  <a:gd name="T15" fmla="*/ 0 h 348"/>
                  <a:gd name="T16" fmla="*/ 0 w 451"/>
                  <a:gd name="T17" fmla="*/ 30 h 348"/>
                  <a:gd name="T18" fmla="*/ 0 w 451"/>
                  <a:gd name="T19" fmla="*/ 15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1" h="348">
                    <a:moveTo>
                      <a:pt x="451" y="334"/>
                    </a:moveTo>
                    <a:lnTo>
                      <a:pt x="356" y="348"/>
                    </a:lnTo>
                    <a:lnTo>
                      <a:pt x="295" y="316"/>
                    </a:lnTo>
                    <a:lnTo>
                      <a:pt x="233" y="221"/>
                    </a:lnTo>
                    <a:lnTo>
                      <a:pt x="107" y="236"/>
                    </a:lnTo>
                    <a:lnTo>
                      <a:pt x="61" y="172"/>
                    </a:lnTo>
                    <a:lnTo>
                      <a:pt x="125" y="63"/>
                    </a:lnTo>
                    <a:lnTo>
                      <a:pt x="79" y="0"/>
                    </a:lnTo>
                    <a:lnTo>
                      <a:pt x="0" y="30"/>
                    </a:lnTo>
                    <a:lnTo>
                      <a:pt x="0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4" name="Freeform 2076">
                <a:extLst>
                  <a:ext uri="{FF2B5EF4-FFF2-40B4-BE49-F238E27FC236}">
                    <a16:creationId xmlns:a16="http://schemas.microsoft.com/office/drawing/2014/main" id="{8CCCAC95-F501-418C-9D60-6200E6EB7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4" y="3432"/>
                <a:ext cx="25" cy="43"/>
              </a:xfrm>
              <a:custGeom>
                <a:avLst/>
                <a:gdLst>
                  <a:gd name="T0" fmla="*/ 152 w 172"/>
                  <a:gd name="T1" fmla="*/ 300 h 300"/>
                  <a:gd name="T2" fmla="*/ 60 w 172"/>
                  <a:gd name="T3" fmla="*/ 252 h 300"/>
                  <a:gd name="T4" fmla="*/ 92 w 172"/>
                  <a:gd name="T5" fmla="*/ 158 h 300"/>
                  <a:gd name="T6" fmla="*/ 139 w 172"/>
                  <a:gd name="T7" fmla="*/ 174 h 300"/>
                  <a:gd name="T8" fmla="*/ 172 w 172"/>
                  <a:gd name="T9" fmla="*/ 95 h 300"/>
                  <a:gd name="T10" fmla="*/ 125 w 172"/>
                  <a:gd name="T11" fmla="*/ 48 h 300"/>
                  <a:gd name="T12" fmla="*/ 93 w 172"/>
                  <a:gd name="T13" fmla="*/ 111 h 300"/>
                  <a:gd name="T14" fmla="*/ 0 w 172"/>
                  <a:gd name="T15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" h="300">
                    <a:moveTo>
                      <a:pt x="152" y="300"/>
                    </a:moveTo>
                    <a:lnTo>
                      <a:pt x="60" y="252"/>
                    </a:lnTo>
                    <a:lnTo>
                      <a:pt x="92" y="158"/>
                    </a:lnTo>
                    <a:lnTo>
                      <a:pt x="139" y="174"/>
                    </a:lnTo>
                    <a:lnTo>
                      <a:pt x="172" y="95"/>
                    </a:lnTo>
                    <a:lnTo>
                      <a:pt x="125" y="48"/>
                    </a:lnTo>
                    <a:lnTo>
                      <a:pt x="93" y="11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5" name="Freeform 2077">
                <a:extLst>
                  <a:ext uri="{FF2B5EF4-FFF2-40B4-BE49-F238E27FC236}">
                    <a16:creationId xmlns:a16="http://schemas.microsoft.com/office/drawing/2014/main" id="{37F3F8E3-3D34-4BE1-9EF4-5D724BCA0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8" y="3432"/>
                <a:ext cx="36" cy="14"/>
              </a:xfrm>
              <a:custGeom>
                <a:avLst/>
                <a:gdLst>
                  <a:gd name="T0" fmla="*/ 256 w 256"/>
                  <a:gd name="T1" fmla="*/ 2 h 102"/>
                  <a:gd name="T2" fmla="*/ 163 w 256"/>
                  <a:gd name="T3" fmla="*/ 0 h 102"/>
                  <a:gd name="T4" fmla="*/ 98 w 256"/>
                  <a:gd name="T5" fmla="*/ 93 h 102"/>
                  <a:gd name="T6" fmla="*/ 0 w 256"/>
                  <a:gd name="T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6" h="102">
                    <a:moveTo>
                      <a:pt x="256" y="2"/>
                    </a:moveTo>
                    <a:lnTo>
                      <a:pt x="163" y="0"/>
                    </a:lnTo>
                    <a:lnTo>
                      <a:pt x="98" y="93"/>
                    </a:lnTo>
                    <a:lnTo>
                      <a:pt x="0" y="1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6" name="Freeform 2078">
                <a:extLst>
                  <a:ext uri="{FF2B5EF4-FFF2-40B4-BE49-F238E27FC236}">
                    <a16:creationId xmlns:a16="http://schemas.microsoft.com/office/drawing/2014/main" id="{90360997-1169-45C6-8713-1288798D5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7" y="3447"/>
                <a:ext cx="29" cy="45"/>
              </a:xfrm>
              <a:custGeom>
                <a:avLst/>
                <a:gdLst>
                  <a:gd name="T0" fmla="*/ 0 w 201"/>
                  <a:gd name="T1" fmla="*/ 0 h 314"/>
                  <a:gd name="T2" fmla="*/ 30 w 201"/>
                  <a:gd name="T3" fmla="*/ 47 h 314"/>
                  <a:gd name="T4" fmla="*/ 201 w 201"/>
                  <a:gd name="T5" fmla="*/ 112 h 314"/>
                  <a:gd name="T6" fmla="*/ 201 w 201"/>
                  <a:gd name="T7" fmla="*/ 144 h 314"/>
                  <a:gd name="T8" fmla="*/ 169 w 201"/>
                  <a:gd name="T9" fmla="*/ 206 h 314"/>
                  <a:gd name="T10" fmla="*/ 91 w 201"/>
                  <a:gd name="T11" fmla="*/ 205 h 314"/>
                  <a:gd name="T12" fmla="*/ 43 w 201"/>
                  <a:gd name="T13" fmla="*/ 266 h 314"/>
                  <a:gd name="T14" fmla="*/ 42 w 201"/>
                  <a:gd name="T15" fmla="*/ 314 h 314"/>
                  <a:gd name="T16" fmla="*/ 58 w 201"/>
                  <a:gd name="T1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314">
                    <a:moveTo>
                      <a:pt x="0" y="0"/>
                    </a:moveTo>
                    <a:lnTo>
                      <a:pt x="30" y="47"/>
                    </a:lnTo>
                    <a:lnTo>
                      <a:pt x="201" y="112"/>
                    </a:lnTo>
                    <a:lnTo>
                      <a:pt x="201" y="144"/>
                    </a:lnTo>
                    <a:lnTo>
                      <a:pt x="169" y="206"/>
                    </a:lnTo>
                    <a:lnTo>
                      <a:pt x="91" y="205"/>
                    </a:lnTo>
                    <a:lnTo>
                      <a:pt x="43" y="266"/>
                    </a:lnTo>
                    <a:lnTo>
                      <a:pt x="42" y="314"/>
                    </a:lnTo>
                    <a:lnTo>
                      <a:pt x="58" y="3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7" name="Freeform 2079">
                <a:extLst>
                  <a:ext uri="{FF2B5EF4-FFF2-40B4-BE49-F238E27FC236}">
                    <a16:creationId xmlns:a16="http://schemas.microsoft.com/office/drawing/2014/main" id="{96EF5072-ADD2-4A57-917B-AEDF42003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6" y="3475"/>
                <a:ext cx="30" cy="58"/>
              </a:xfrm>
              <a:custGeom>
                <a:avLst/>
                <a:gdLst>
                  <a:gd name="T0" fmla="*/ 207 w 207"/>
                  <a:gd name="T1" fmla="*/ 0 h 405"/>
                  <a:gd name="T2" fmla="*/ 160 w 207"/>
                  <a:gd name="T3" fmla="*/ 46 h 405"/>
                  <a:gd name="T4" fmla="*/ 18 w 207"/>
                  <a:gd name="T5" fmla="*/ 91 h 405"/>
                  <a:gd name="T6" fmla="*/ 17 w 207"/>
                  <a:gd name="T7" fmla="*/ 169 h 405"/>
                  <a:gd name="T8" fmla="*/ 32 w 207"/>
                  <a:gd name="T9" fmla="*/ 232 h 405"/>
                  <a:gd name="T10" fmla="*/ 0 w 207"/>
                  <a:gd name="T11" fmla="*/ 294 h 405"/>
                  <a:gd name="T12" fmla="*/ 31 w 207"/>
                  <a:gd name="T13" fmla="*/ 326 h 405"/>
                  <a:gd name="T14" fmla="*/ 93 w 207"/>
                  <a:gd name="T15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7" h="405">
                    <a:moveTo>
                      <a:pt x="207" y="0"/>
                    </a:moveTo>
                    <a:lnTo>
                      <a:pt x="160" y="46"/>
                    </a:lnTo>
                    <a:lnTo>
                      <a:pt x="18" y="91"/>
                    </a:lnTo>
                    <a:lnTo>
                      <a:pt x="17" y="169"/>
                    </a:lnTo>
                    <a:lnTo>
                      <a:pt x="32" y="232"/>
                    </a:lnTo>
                    <a:lnTo>
                      <a:pt x="0" y="294"/>
                    </a:lnTo>
                    <a:lnTo>
                      <a:pt x="31" y="326"/>
                    </a:lnTo>
                    <a:lnTo>
                      <a:pt x="93" y="40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8" name="Freeform 2080">
                <a:extLst>
                  <a:ext uri="{FF2B5EF4-FFF2-40B4-BE49-F238E27FC236}">
                    <a16:creationId xmlns:a16="http://schemas.microsoft.com/office/drawing/2014/main" id="{17A43C41-B698-4767-805F-9DAC434DB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5" y="3492"/>
                <a:ext cx="9" cy="34"/>
              </a:xfrm>
              <a:custGeom>
                <a:avLst/>
                <a:gdLst>
                  <a:gd name="T0" fmla="*/ 0 w 65"/>
                  <a:gd name="T1" fmla="*/ 235 h 235"/>
                  <a:gd name="T2" fmla="*/ 17 w 65"/>
                  <a:gd name="T3" fmla="*/ 172 h 235"/>
                  <a:gd name="T4" fmla="*/ 65 w 65"/>
                  <a:gd name="T5" fmla="*/ 126 h 235"/>
                  <a:gd name="T6" fmla="*/ 4 w 65"/>
                  <a:gd name="T7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35">
                    <a:moveTo>
                      <a:pt x="0" y="235"/>
                    </a:moveTo>
                    <a:lnTo>
                      <a:pt x="17" y="172"/>
                    </a:lnTo>
                    <a:lnTo>
                      <a:pt x="65" y="126"/>
                    </a:lnTo>
                    <a:lnTo>
                      <a:pt x="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9" name="Line 2081">
                <a:extLst>
                  <a:ext uri="{FF2B5EF4-FFF2-40B4-BE49-F238E27FC236}">
                    <a16:creationId xmlns:a16="http://schemas.microsoft.com/office/drawing/2014/main" id="{D7C73228-BB82-4A90-8DAB-DD87059D5F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8" y="3535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0" name="Freeform 2082">
                <a:extLst>
                  <a:ext uri="{FF2B5EF4-FFF2-40B4-BE49-F238E27FC236}">
                    <a16:creationId xmlns:a16="http://schemas.microsoft.com/office/drawing/2014/main" id="{EBF45595-373C-4713-A223-91294E50E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" y="3535"/>
                <a:ext cx="20" cy="18"/>
              </a:xfrm>
              <a:custGeom>
                <a:avLst/>
                <a:gdLst>
                  <a:gd name="T0" fmla="*/ 142 w 142"/>
                  <a:gd name="T1" fmla="*/ 125 h 127"/>
                  <a:gd name="T2" fmla="*/ 139 w 142"/>
                  <a:gd name="T3" fmla="*/ 127 h 127"/>
                  <a:gd name="T4" fmla="*/ 124 w 142"/>
                  <a:gd name="T5" fmla="*/ 80 h 127"/>
                  <a:gd name="T6" fmla="*/ 140 w 142"/>
                  <a:gd name="T7" fmla="*/ 64 h 127"/>
                  <a:gd name="T8" fmla="*/ 109 w 142"/>
                  <a:gd name="T9" fmla="*/ 64 h 127"/>
                  <a:gd name="T10" fmla="*/ 109 w 142"/>
                  <a:gd name="T11" fmla="*/ 48 h 127"/>
                  <a:gd name="T12" fmla="*/ 78 w 142"/>
                  <a:gd name="T13" fmla="*/ 48 h 127"/>
                  <a:gd name="T14" fmla="*/ 62 w 142"/>
                  <a:gd name="T15" fmla="*/ 63 h 127"/>
                  <a:gd name="T16" fmla="*/ 16 w 142"/>
                  <a:gd name="T17" fmla="*/ 31 h 127"/>
                  <a:gd name="T18" fmla="*/ 0 w 142"/>
                  <a:gd name="T1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" h="127">
                    <a:moveTo>
                      <a:pt x="142" y="125"/>
                    </a:moveTo>
                    <a:lnTo>
                      <a:pt x="139" y="127"/>
                    </a:lnTo>
                    <a:lnTo>
                      <a:pt x="124" y="80"/>
                    </a:lnTo>
                    <a:lnTo>
                      <a:pt x="140" y="64"/>
                    </a:lnTo>
                    <a:lnTo>
                      <a:pt x="109" y="64"/>
                    </a:lnTo>
                    <a:lnTo>
                      <a:pt x="109" y="48"/>
                    </a:lnTo>
                    <a:lnTo>
                      <a:pt x="78" y="48"/>
                    </a:lnTo>
                    <a:lnTo>
                      <a:pt x="62" y="63"/>
                    </a:lnTo>
                    <a:lnTo>
                      <a:pt x="16" y="3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1" name="Freeform 2083">
                <a:extLst>
                  <a:ext uri="{FF2B5EF4-FFF2-40B4-BE49-F238E27FC236}">
                    <a16:creationId xmlns:a16="http://schemas.microsoft.com/office/drawing/2014/main" id="{C0EE9AC2-7480-44AD-B6A2-190DE5467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7" y="3531"/>
                <a:ext cx="7" cy="6"/>
              </a:xfrm>
              <a:custGeom>
                <a:avLst/>
                <a:gdLst>
                  <a:gd name="T0" fmla="*/ 0 w 48"/>
                  <a:gd name="T1" fmla="*/ 24 h 40"/>
                  <a:gd name="T2" fmla="*/ 0 w 48"/>
                  <a:gd name="T3" fmla="*/ 39 h 40"/>
                  <a:gd name="T4" fmla="*/ 16 w 48"/>
                  <a:gd name="T5" fmla="*/ 40 h 40"/>
                  <a:gd name="T6" fmla="*/ 16 w 48"/>
                  <a:gd name="T7" fmla="*/ 24 h 40"/>
                  <a:gd name="T8" fmla="*/ 32 w 48"/>
                  <a:gd name="T9" fmla="*/ 24 h 40"/>
                  <a:gd name="T10" fmla="*/ 32 w 48"/>
                  <a:gd name="T11" fmla="*/ 9 h 40"/>
                  <a:gd name="T12" fmla="*/ 48 w 48"/>
                  <a:gd name="T13" fmla="*/ 9 h 40"/>
                  <a:gd name="T14" fmla="*/ 39 w 48"/>
                  <a:gd name="T1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0">
                    <a:moveTo>
                      <a:pt x="0" y="24"/>
                    </a:moveTo>
                    <a:lnTo>
                      <a:pt x="0" y="39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32" y="24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3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2" name="Freeform 2084">
                <a:extLst>
                  <a:ext uri="{FF2B5EF4-FFF2-40B4-BE49-F238E27FC236}">
                    <a16:creationId xmlns:a16="http://schemas.microsoft.com/office/drawing/2014/main" id="{3830FF3C-3962-43D7-A93B-EC0EF5B52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6" y="3535"/>
                <a:ext cx="2" cy="2"/>
              </a:xfrm>
              <a:custGeom>
                <a:avLst/>
                <a:gdLst>
                  <a:gd name="T0" fmla="*/ 0 w 19"/>
                  <a:gd name="T1" fmla="*/ 3 h 15"/>
                  <a:gd name="T2" fmla="*/ 18 w 19"/>
                  <a:gd name="T3" fmla="*/ 15 h 15"/>
                  <a:gd name="T4" fmla="*/ 19 w 19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5">
                    <a:moveTo>
                      <a:pt x="0" y="3"/>
                    </a:moveTo>
                    <a:lnTo>
                      <a:pt x="18" y="15"/>
                    </a:lnTo>
                    <a:lnTo>
                      <a:pt x="19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3" name="Line 2085">
                <a:extLst>
                  <a:ext uri="{FF2B5EF4-FFF2-40B4-BE49-F238E27FC236}">
                    <a16:creationId xmlns:a16="http://schemas.microsoft.com/office/drawing/2014/main" id="{8F2B2F92-C518-44FF-82C8-3F69C29CAF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0" y="3535"/>
                <a:ext cx="7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4" name="Freeform 2086">
                <a:extLst>
                  <a:ext uri="{FF2B5EF4-FFF2-40B4-BE49-F238E27FC236}">
                    <a16:creationId xmlns:a16="http://schemas.microsoft.com/office/drawing/2014/main" id="{515302A7-1CF9-41F3-B1B8-9E2E65350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" y="3532"/>
                <a:ext cx="9" cy="3"/>
              </a:xfrm>
              <a:custGeom>
                <a:avLst/>
                <a:gdLst>
                  <a:gd name="T0" fmla="*/ 0 w 60"/>
                  <a:gd name="T1" fmla="*/ 15 h 19"/>
                  <a:gd name="T2" fmla="*/ 32 w 60"/>
                  <a:gd name="T3" fmla="*/ 0 h 19"/>
                  <a:gd name="T4" fmla="*/ 60 w 60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19">
                    <a:moveTo>
                      <a:pt x="0" y="15"/>
                    </a:moveTo>
                    <a:lnTo>
                      <a:pt x="32" y="0"/>
                    </a:lnTo>
                    <a:lnTo>
                      <a:pt x="60" y="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5" name="Freeform 2087">
                <a:extLst>
                  <a:ext uri="{FF2B5EF4-FFF2-40B4-BE49-F238E27FC236}">
                    <a16:creationId xmlns:a16="http://schemas.microsoft.com/office/drawing/2014/main" id="{8613E8A3-AD46-47B3-B315-528953FF9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" y="3530"/>
                <a:ext cx="13" cy="5"/>
              </a:xfrm>
              <a:custGeom>
                <a:avLst/>
                <a:gdLst>
                  <a:gd name="T0" fmla="*/ 94 w 94"/>
                  <a:gd name="T1" fmla="*/ 32 h 32"/>
                  <a:gd name="T2" fmla="*/ 32 w 94"/>
                  <a:gd name="T3" fmla="*/ 0 h 32"/>
                  <a:gd name="T4" fmla="*/ 0 w 94"/>
                  <a:gd name="T5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32">
                    <a:moveTo>
                      <a:pt x="94" y="32"/>
                    </a:moveTo>
                    <a:lnTo>
                      <a:pt x="32" y="0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6" name="Line 2088">
                <a:extLst>
                  <a:ext uri="{FF2B5EF4-FFF2-40B4-BE49-F238E27FC236}">
                    <a16:creationId xmlns:a16="http://schemas.microsoft.com/office/drawing/2014/main" id="{7FF3E7AF-2196-4ADB-B0B5-BDE24242AA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7" y="3552"/>
                <a:ext cx="2" cy="1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7" name="Line 2089">
                <a:extLst>
                  <a:ext uri="{FF2B5EF4-FFF2-40B4-BE49-F238E27FC236}">
                    <a16:creationId xmlns:a16="http://schemas.microsoft.com/office/drawing/2014/main" id="{9C5DD433-B2E7-4906-8C78-E67B17436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66" y="3535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8" name="Freeform 2090">
                <a:extLst>
                  <a:ext uri="{FF2B5EF4-FFF2-40B4-BE49-F238E27FC236}">
                    <a16:creationId xmlns:a16="http://schemas.microsoft.com/office/drawing/2014/main" id="{DD1EF280-83D9-4C45-9427-D6DA688C6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3" y="3529"/>
                <a:ext cx="3" cy="2"/>
              </a:xfrm>
              <a:custGeom>
                <a:avLst/>
                <a:gdLst>
                  <a:gd name="T0" fmla="*/ 0 w 24"/>
                  <a:gd name="T1" fmla="*/ 15 h 16"/>
                  <a:gd name="T2" fmla="*/ 24 w 24"/>
                  <a:gd name="T3" fmla="*/ 16 h 16"/>
                  <a:gd name="T4" fmla="*/ 24 w 24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6">
                    <a:moveTo>
                      <a:pt x="0" y="15"/>
                    </a:moveTo>
                    <a:lnTo>
                      <a:pt x="24" y="16"/>
                    </a:lnTo>
                    <a:lnTo>
                      <a:pt x="2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9" name="Freeform 2091">
                <a:extLst>
                  <a:ext uri="{FF2B5EF4-FFF2-40B4-BE49-F238E27FC236}">
                    <a16:creationId xmlns:a16="http://schemas.microsoft.com/office/drawing/2014/main" id="{9D004901-20FA-4EB6-B691-DFF0704BE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6" y="3529"/>
                <a:ext cx="4" cy="5"/>
              </a:xfrm>
              <a:custGeom>
                <a:avLst/>
                <a:gdLst>
                  <a:gd name="T0" fmla="*/ 23 w 23"/>
                  <a:gd name="T1" fmla="*/ 40 h 40"/>
                  <a:gd name="T2" fmla="*/ 15 w 23"/>
                  <a:gd name="T3" fmla="*/ 16 h 40"/>
                  <a:gd name="T4" fmla="*/ 0 w 23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40">
                    <a:moveTo>
                      <a:pt x="23" y="40"/>
                    </a:moveTo>
                    <a:lnTo>
                      <a:pt x="15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0" name="Line 2092">
                <a:extLst>
                  <a:ext uri="{FF2B5EF4-FFF2-40B4-BE49-F238E27FC236}">
                    <a16:creationId xmlns:a16="http://schemas.microsoft.com/office/drawing/2014/main" id="{991020FF-4420-4653-9E9E-2EFD1A105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03" y="3529"/>
                <a:ext cx="3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1" name="Freeform 2093">
                <a:extLst>
                  <a:ext uri="{FF2B5EF4-FFF2-40B4-BE49-F238E27FC236}">
                    <a16:creationId xmlns:a16="http://schemas.microsoft.com/office/drawing/2014/main" id="{FE055A3B-5C6B-40BD-820C-EA09948C2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" y="3532"/>
                <a:ext cx="6" cy="3"/>
              </a:xfrm>
              <a:custGeom>
                <a:avLst/>
                <a:gdLst>
                  <a:gd name="T0" fmla="*/ 0 w 44"/>
                  <a:gd name="T1" fmla="*/ 23 h 23"/>
                  <a:gd name="T2" fmla="*/ 32 w 44"/>
                  <a:gd name="T3" fmla="*/ 23 h 23"/>
                  <a:gd name="T4" fmla="*/ 44 w 44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23">
                    <a:moveTo>
                      <a:pt x="0" y="23"/>
                    </a:moveTo>
                    <a:lnTo>
                      <a:pt x="32" y="23"/>
                    </a:lnTo>
                    <a:lnTo>
                      <a:pt x="4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2" name="Line 2094">
                <a:extLst>
                  <a:ext uri="{FF2B5EF4-FFF2-40B4-BE49-F238E27FC236}">
                    <a16:creationId xmlns:a16="http://schemas.microsoft.com/office/drawing/2014/main" id="{F95CB7F2-91D9-46A5-8DD9-E2D389C97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00" y="3532"/>
                <a:ext cx="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3" name="Freeform 2095">
                <a:extLst>
                  <a:ext uri="{FF2B5EF4-FFF2-40B4-BE49-F238E27FC236}">
                    <a16:creationId xmlns:a16="http://schemas.microsoft.com/office/drawing/2014/main" id="{8CFB9117-E82A-49BE-A1C4-9EADD0D32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3531"/>
                <a:ext cx="2" cy="1"/>
              </a:xfrm>
              <a:custGeom>
                <a:avLst/>
                <a:gdLst>
                  <a:gd name="T0" fmla="*/ 12 w 12"/>
                  <a:gd name="T1" fmla="*/ 0 h 8"/>
                  <a:gd name="T2" fmla="*/ 4 w 12"/>
                  <a:gd name="T3" fmla="*/ 0 h 8"/>
                  <a:gd name="T4" fmla="*/ 0 w 12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8">
                    <a:moveTo>
                      <a:pt x="12" y="0"/>
                    </a:moveTo>
                    <a:lnTo>
                      <a:pt x="4" y="0"/>
                    </a:lnTo>
                    <a:lnTo>
                      <a:pt x="0" y="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4" name="Freeform 2096">
                <a:extLst>
                  <a:ext uri="{FF2B5EF4-FFF2-40B4-BE49-F238E27FC236}">
                    <a16:creationId xmlns:a16="http://schemas.microsoft.com/office/drawing/2014/main" id="{A31CD9BB-4AD8-4B7E-81DB-7642BFD62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3535"/>
                <a:ext cx="9" cy="18"/>
              </a:xfrm>
              <a:custGeom>
                <a:avLst/>
                <a:gdLst>
                  <a:gd name="T0" fmla="*/ 15 w 63"/>
                  <a:gd name="T1" fmla="*/ 125 h 125"/>
                  <a:gd name="T2" fmla="*/ 31 w 63"/>
                  <a:gd name="T3" fmla="*/ 125 h 125"/>
                  <a:gd name="T4" fmla="*/ 63 w 63"/>
                  <a:gd name="T5" fmla="*/ 79 h 125"/>
                  <a:gd name="T6" fmla="*/ 16 w 63"/>
                  <a:gd name="T7" fmla="*/ 78 h 125"/>
                  <a:gd name="T8" fmla="*/ 16 w 63"/>
                  <a:gd name="T9" fmla="*/ 62 h 125"/>
                  <a:gd name="T10" fmla="*/ 0 w 63"/>
                  <a:gd name="T11" fmla="*/ 61 h 125"/>
                  <a:gd name="T12" fmla="*/ 1 w 63"/>
                  <a:gd name="T13" fmla="*/ 30 h 125"/>
                  <a:gd name="T14" fmla="*/ 16 w 63"/>
                  <a:gd name="T15" fmla="*/ 30 h 125"/>
                  <a:gd name="T16" fmla="*/ 32 w 63"/>
                  <a:gd name="T17" fmla="*/ 15 h 125"/>
                  <a:gd name="T18" fmla="*/ 32 w 63"/>
                  <a:gd name="T1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125">
                    <a:moveTo>
                      <a:pt x="15" y="125"/>
                    </a:moveTo>
                    <a:lnTo>
                      <a:pt x="31" y="125"/>
                    </a:lnTo>
                    <a:lnTo>
                      <a:pt x="63" y="79"/>
                    </a:lnTo>
                    <a:lnTo>
                      <a:pt x="16" y="78"/>
                    </a:lnTo>
                    <a:lnTo>
                      <a:pt x="16" y="62"/>
                    </a:lnTo>
                    <a:lnTo>
                      <a:pt x="0" y="61"/>
                    </a:lnTo>
                    <a:lnTo>
                      <a:pt x="1" y="30"/>
                    </a:lnTo>
                    <a:lnTo>
                      <a:pt x="16" y="30"/>
                    </a:lnTo>
                    <a:lnTo>
                      <a:pt x="32" y="15"/>
                    </a:lnTo>
                    <a:lnTo>
                      <a:pt x="3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5" name="Freeform 2097">
                <a:extLst>
                  <a:ext uri="{FF2B5EF4-FFF2-40B4-BE49-F238E27FC236}">
                    <a16:creationId xmlns:a16="http://schemas.microsoft.com/office/drawing/2014/main" id="{2D20FB3B-6B8A-47CD-9E1F-F23A8066F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3530"/>
                <a:ext cx="9" cy="6"/>
              </a:xfrm>
              <a:custGeom>
                <a:avLst/>
                <a:gdLst>
                  <a:gd name="T0" fmla="*/ 62 w 62"/>
                  <a:gd name="T1" fmla="*/ 41 h 41"/>
                  <a:gd name="T2" fmla="*/ 62 w 62"/>
                  <a:gd name="T3" fmla="*/ 32 h 41"/>
                  <a:gd name="T4" fmla="*/ 47 w 62"/>
                  <a:gd name="T5" fmla="*/ 32 h 41"/>
                  <a:gd name="T6" fmla="*/ 31 w 62"/>
                  <a:gd name="T7" fmla="*/ 16 h 41"/>
                  <a:gd name="T8" fmla="*/ 47 w 62"/>
                  <a:gd name="T9" fmla="*/ 16 h 41"/>
                  <a:gd name="T10" fmla="*/ 32 w 62"/>
                  <a:gd name="T11" fmla="*/ 1 h 41"/>
                  <a:gd name="T12" fmla="*/ 0 w 62"/>
                  <a:gd name="T13" fmla="*/ 0 h 41"/>
                  <a:gd name="T14" fmla="*/ 7 w 62"/>
                  <a:gd name="T15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41">
                    <a:moveTo>
                      <a:pt x="62" y="41"/>
                    </a:moveTo>
                    <a:lnTo>
                      <a:pt x="62" y="32"/>
                    </a:lnTo>
                    <a:lnTo>
                      <a:pt x="47" y="32"/>
                    </a:lnTo>
                    <a:lnTo>
                      <a:pt x="31" y="16"/>
                    </a:lnTo>
                    <a:lnTo>
                      <a:pt x="47" y="16"/>
                    </a:lnTo>
                    <a:lnTo>
                      <a:pt x="32" y="1"/>
                    </a:lnTo>
                    <a:lnTo>
                      <a:pt x="0" y="0"/>
                    </a:lnTo>
                    <a:lnTo>
                      <a:pt x="7" y="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6" name="Freeform 2098">
                <a:extLst>
                  <a:ext uri="{FF2B5EF4-FFF2-40B4-BE49-F238E27FC236}">
                    <a16:creationId xmlns:a16="http://schemas.microsoft.com/office/drawing/2014/main" id="{04F737AB-9029-4E2C-95F8-FA56A2833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" y="3535"/>
                <a:ext cx="4" cy="2"/>
              </a:xfrm>
              <a:custGeom>
                <a:avLst/>
                <a:gdLst>
                  <a:gd name="T0" fmla="*/ 0 w 31"/>
                  <a:gd name="T1" fmla="*/ 8 h 15"/>
                  <a:gd name="T2" fmla="*/ 0 w 31"/>
                  <a:gd name="T3" fmla="*/ 15 h 15"/>
                  <a:gd name="T4" fmla="*/ 31 w 31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5">
                    <a:moveTo>
                      <a:pt x="0" y="8"/>
                    </a:moveTo>
                    <a:lnTo>
                      <a:pt x="0" y="15"/>
                    </a:lnTo>
                    <a:lnTo>
                      <a:pt x="3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7" name="Freeform 2099">
                <a:extLst>
                  <a:ext uri="{FF2B5EF4-FFF2-40B4-BE49-F238E27FC236}">
                    <a16:creationId xmlns:a16="http://schemas.microsoft.com/office/drawing/2014/main" id="{7D1E7707-95F0-4207-8F4B-0CCEED85E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7" y="3548"/>
                <a:ext cx="16" cy="7"/>
              </a:xfrm>
              <a:custGeom>
                <a:avLst/>
                <a:gdLst>
                  <a:gd name="T0" fmla="*/ 107 w 107"/>
                  <a:gd name="T1" fmla="*/ 47 h 47"/>
                  <a:gd name="T2" fmla="*/ 91 w 107"/>
                  <a:gd name="T3" fmla="*/ 32 h 47"/>
                  <a:gd name="T4" fmla="*/ 76 w 107"/>
                  <a:gd name="T5" fmla="*/ 47 h 47"/>
                  <a:gd name="T6" fmla="*/ 45 w 107"/>
                  <a:gd name="T7" fmla="*/ 0 h 47"/>
                  <a:gd name="T8" fmla="*/ 30 w 107"/>
                  <a:gd name="T9" fmla="*/ 0 h 47"/>
                  <a:gd name="T10" fmla="*/ 0 w 107"/>
                  <a:gd name="T11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47">
                    <a:moveTo>
                      <a:pt x="107" y="47"/>
                    </a:moveTo>
                    <a:lnTo>
                      <a:pt x="91" y="32"/>
                    </a:lnTo>
                    <a:lnTo>
                      <a:pt x="76" y="47"/>
                    </a:lnTo>
                    <a:lnTo>
                      <a:pt x="45" y="0"/>
                    </a:lnTo>
                    <a:lnTo>
                      <a:pt x="30" y="0"/>
                    </a:lnTo>
                    <a:lnTo>
                      <a:pt x="0" y="2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8" name="Line 2100">
                <a:extLst>
                  <a:ext uri="{FF2B5EF4-FFF2-40B4-BE49-F238E27FC236}">
                    <a16:creationId xmlns:a16="http://schemas.microsoft.com/office/drawing/2014/main" id="{2BA77BD9-77DB-4FF9-B1D7-63B50E651D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93" y="3553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9" name="Line 2101">
                <a:extLst>
                  <a:ext uri="{FF2B5EF4-FFF2-40B4-BE49-F238E27FC236}">
                    <a16:creationId xmlns:a16="http://schemas.microsoft.com/office/drawing/2014/main" id="{AA77AE08-8C59-4DB9-84CF-7F6483096E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93" y="3553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0" name="Freeform 2102">
                <a:extLst>
                  <a:ext uri="{FF2B5EF4-FFF2-40B4-BE49-F238E27FC236}">
                    <a16:creationId xmlns:a16="http://schemas.microsoft.com/office/drawing/2014/main" id="{0677F0D6-CB43-4C11-B382-A3BA3E104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555"/>
                <a:ext cx="2" cy="2"/>
              </a:xfrm>
              <a:custGeom>
                <a:avLst/>
                <a:gdLst>
                  <a:gd name="T0" fmla="*/ 15 w 15"/>
                  <a:gd name="T1" fmla="*/ 1 h 16"/>
                  <a:gd name="T2" fmla="*/ 0 w 15"/>
                  <a:gd name="T3" fmla="*/ 16 h 16"/>
                  <a:gd name="T4" fmla="*/ 0 w 15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6">
                    <a:moveTo>
                      <a:pt x="15" y="1"/>
                    </a:move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1" name="Freeform 2103">
                <a:extLst>
                  <a:ext uri="{FF2B5EF4-FFF2-40B4-BE49-F238E27FC236}">
                    <a16:creationId xmlns:a16="http://schemas.microsoft.com/office/drawing/2014/main" id="{F2B418A6-DC64-43EC-A4AE-D4C78525F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3553"/>
                <a:ext cx="14" cy="5"/>
              </a:xfrm>
              <a:custGeom>
                <a:avLst/>
                <a:gdLst>
                  <a:gd name="T0" fmla="*/ 94 w 94"/>
                  <a:gd name="T1" fmla="*/ 1 h 31"/>
                  <a:gd name="T2" fmla="*/ 94 w 94"/>
                  <a:gd name="T3" fmla="*/ 16 h 31"/>
                  <a:gd name="T4" fmla="*/ 79 w 94"/>
                  <a:gd name="T5" fmla="*/ 1 h 31"/>
                  <a:gd name="T6" fmla="*/ 78 w 94"/>
                  <a:gd name="T7" fmla="*/ 16 h 31"/>
                  <a:gd name="T8" fmla="*/ 63 w 94"/>
                  <a:gd name="T9" fmla="*/ 0 h 31"/>
                  <a:gd name="T10" fmla="*/ 47 w 94"/>
                  <a:gd name="T11" fmla="*/ 0 h 31"/>
                  <a:gd name="T12" fmla="*/ 47 w 94"/>
                  <a:gd name="T13" fmla="*/ 16 h 31"/>
                  <a:gd name="T14" fmla="*/ 16 w 94"/>
                  <a:gd name="T15" fmla="*/ 31 h 31"/>
                  <a:gd name="T16" fmla="*/ 0 w 94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31">
                    <a:moveTo>
                      <a:pt x="94" y="1"/>
                    </a:moveTo>
                    <a:lnTo>
                      <a:pt x="94" y="16"/>
                    </a:lnTo>
                    <a:lnTo>
                      <a:pt x="79" y="1"/>
                    </a:lnTo>
                    <a:lnTo>
                      <a:pt x="78" y="16"/>
                    </a:lnTo>
                    <a:lnTo>
                      <a:pt x="63" y="0"/>
                    </a:lnTo>
                    <a:lnTo>
                      <a:pt x="47" y="0"/>
                    </a:lnTo>
                    <a:lnTo>
                      <a:pt x="47" y="16"/>
                    </a:lnTo>
                    <a:lnTo>
                      <a:pt x="16" y="31"/>
                    </a:lnTo>
                    <a:lnTo>
                      <a:pt x="0" y="3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2" name="Freeform 2104">
                <a:extLst>
                  <a:ext uri="{FF2B5EF4-FFF2-40B4-BE49-F238E27FC236}">
                    <a16:creationId xmlns:a16="http://schemas.microsoft.com/office/drawing/2014/main" id="{5B4CC770-CDFE-476B-8DD5-78C4712B3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" y="3555"/>
                <a:ext cx="4" cy="3"/>
              </a:xfrm>
              <a:custGeom>
                <a:avLst/>
                <a:gdLst>
                  <a:gd name="T0" fmla="*/ 32 w 32"/>
                  <a:gd name="T1" fmla="*/ 16 h 16"/>
                  <a:gd name="T2" fmla="*/ 17 w 32"/>
                  <a:gd name="T3" fmla="*/ 0 h 16"/>
                  <a:gd name="T4" fmla="*/ 0 w 32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6">
                    <a:moveTo>
                      <a:pt x="32" y="16"/>
                    </a:move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3" name="Freeform 2105">
                <a:extLst>
                  <a:ext uri="{FF2B5EF4-FFF2-40B4-BE49-F238E27FC236}">
                    <a16:creationId xmlns:a16="http://schemas.microsoft.com/office/drawing/2014/main" id="{EE96B9C5-5059-4C1E-A5C0-739E6A3A6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7" y="3558"/>
                <a:ext cx="4" cy="9"/>
              </a:xfrm>
              <a:custGeom>
                <a:avLst/>
                <a:gdLst>
                  <a:gd name="T0" fmla="*/ 16 w 32"/>
                  <a:gd name="T1" fmla="*/ 63 h 63"/>
                  <a:gd name="T2" fmla="*/ 0 w 32"/>
                  <a:gd name="T3" fmla="*/ 47 h 63"/>
                  <a:gd name="T4" fmla="*/ 32 w 32"/>
                  <a:gd name="T5" fmla="*/ 47 h 63"/>
                  <a:gd name="T6" fmla="*/ 17 w 32"/>
                  <a:gd name="T7" fmla="*/ 31 h 63"/>
                  <a:gd name="T8" fmla="*/ 17 w 32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63">
                    <a:moveTo>
                      <a:pt x="16" y="63"/>
                    </a:moveTo>
                    <a:lnTo>
                      <a:pt x="0" y="47"/>
                    </a:lnTo>
                    <a:lnTo>
                      <a:pt x="32" y="47"/>
                    </a:lnTo>
                    <a:lnTo>
                      <a:pt x="17" y="31"/>
                    </a:lnTo>
                    <a:lnTo>
                      <a:pt x="17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4" name="Line 2106">
                <a:extLst>
                  <a:ext uri="{FF2B5EF4-FFF2-40B4-BE49-F238E27FC236}">
                    <a16:creationId xmlns:a16="http://schemas.microsoft.com/office/drawing/2014/main" id="{9AE91851-3749-4E44-90E3-356197634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91" y="3533"/>
                <a:ext cx="9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5" name="Line 2107">
                <a:extLst>
                  <a:ext uri="{FF2B5EF4-FFF2-40B4-BE49-F238E27FC236}">
                    <a16:creationId xmlns:a16="http://schemas.microsoft.com/office/drawing/2014/main" id="{F2565E3B-854F-4060-8F09-05FFCC9D1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77" y="3531"/>
                <a:ext cx="6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6" name="Line 2108">
                <a:extLst>
                  <a:ext uri="{FF2B5EF4-FFF2-40B4-BE49-F238E27FC236}">
                    <a16:creationId xmlns:a16="http://schemas.microsoft.com/office/drawing/2014/main" id="{F7C08D24-AC7B-4CDD-9EA2-C5A8996CBB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55" y="3526"/>
                <a:ext cx="2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7" name="Freeform 2109">
                <a:extLst>
                  <a:ext uri="{FF2B5EF4-FFF2-40B4-BE49-F238E27FC236}">
                    <a16:creationId xmlns:a16="http://schemas.microsoft.com/office/drawing/2014/main" id="{689AA049-A5B6-42B8-ACFD-CDA61A93C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" y="3526"/>
                <a:ext cx="54" cy="26"/>
              </a:xfrm>
              <a:custGeom>
                <a:avLst/>
                <a:gdLst>
                  <a:gd name="T0" fmla="*/ 362 w 376"/>
                  <a:gd name="T1" fmla="*/ 0 h 183"/>
                  <a:gd name="T2" fmla="*/ 376 w 376"/>
                  <a:gd name="T3" fmla="*/ 94 h 183"/>
                  <a:gd name="T4" fmla="*/ 31 w 376"/>
                  <a:gd name="T5" fmla="*/ 183 h 183"/>
                  <a:gd name="T6" fmla="*/ 0 w 376"/>
                  <a:gd name="T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6" h="183">
                    <a:moveTo>
                      <a:pt x="362" y="0"/>
                    </a:moveTo>
                    <a:lnTo>
                      <a:pt x="376" y="94"/>
                    </a:lnTo>
                    <a:lnTo>
                      <a:pt x="31" y="183"/>
                    </a:lnTo>
                    <a:lnTo>
                      <a:pt x="0" y="1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8" name="Line 2110">
                <a:extLst>
                  <a:ext uri="{FF2B5EF4-FFF2-40B4-BE49-F238E27FC236}">
                    <a16:creationId xmlns:a16="http://schemas.microsoft.com/office/drawing/2014/main" id="{C38EA84A-3C73-4A05-9668-22B88FD301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10" y="3534"/>
                <a:ext cx="3" cy="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9" name="Freeform 2111">
                <a:extLst>
                  <a:ext uri="{FF2B5EF4-FFF2-40B4-BE49-F238E27FC236}">
                    <a16:creationId xmlns:a16="http://schemas.microsoft.com/office/drawing/2014/main" id="{924B66DD-6834-40AF-BC67-5757BB55C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" y="3534"/>
                <a:ext cx="3" cy="6"/>
              </a:xfrm>
              <a:custGeom>
                <a:avLst/>
                <a:gdLst>
                  <a:gd name="T0" fmla="*/ 0 w 22"/>
                  <a:gd name="T1" fmla="*/ 0 h 38"/>
                  <a:gd name="T2" fmla="*/ 7 w 22"/>
                  <a:gd name="T3" fmla="*/ 23 h 38"/>
                  <a:gd name="T4" fmla="*/ 22 w 22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38">
                    <a:moveTo>
                      <a:pt x="0" y="0"/>
                    </a:moveTo>
                    <a:lnTo>
                      <a:pt x="7" y="23"/>
                    </a:lnTo>
                    <a:lnTo>
                      <a:pt x="22" y="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0" name="Freeform 2112">
                <a:extLst>
                  <a:ext uri="{FF2B5EF4-FFF2-40B4-BE49-F238E27FC236}">
                    <a16:creationId xmlns:a16="http://schemas.microsoft.com/office/drawing/2014/main" id="{EF966962-409D-4CBC-93E0-3A13FFCFB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540"/>
                <a:ext cx="5" cy="13"/>
              </a:xfrm>
              <a:custGeom>
                <a:avLst/>
                <a:gdLst>
                  <a:gd name="T0" fmla="*/ 31 w 31"/>
                  <a:gd name="T1" fmla="*/ 0 h 95"/>
                  <a:gd name="T2" fmla="*/ 15 w 31"/>
                  <a:gd name="T3" fmla="*/ 31 h 95"/>
                  <a:gd name="T4" fmla="*/ 0 w 31"/>
                  <a:gd name="T5" fmla="*/ 48 h 95"/>
                  <a:gd name="T6" fmla="*/ 30 w 31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95">
                    <a:moveTo>
                      <a:pt x="31" y="0"/>
                    </a:moveTo>
                    <a:lnTo>
                      <a:pt x="15" y="31"/>
                    </a:lnTo>
                    <a:lnTo>
                      <a:pt x="0" y="48"/>
                    </a:lnTo>
                    <a:lnTo>
                      <a:pt x="30" y="9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1" name="Freeform 2113">
                <a:extLst>
                  <a:ext uri="{FF2B5EF4-FFF2-40B4-BE49-F238E27FC236}">
                    <a16:creationId xmlns:a16="http://schemas.microsoft.com/office/drawing/2014/main" id="{8AA442A4-B63E-4E39-8309-DEC5936F0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" y="3553"/>
                <a:ext cx="3" cy="3"/>
              </a:xfrm>
              <a:custGeom>
                <a:avLst/>
                <a:gdLst>
                  <a:gd name="T0" fmla="*/ 0 w 23"/>
                  <a:gd name="T1" fmla="*/ 0 h 19"/>
                  <a:gd name="T2" fmla="*/ 15 w 23"/>
                  <a:gd name="T3" fmla="*/ 16 h 19"/>
                  <a:gd name="T4" fmla="*/ 23 w 23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9">
                    <a:moveTo>
                      <a:pt x="0" y="0"/>
                    </a:moveTo>
                    <a:lnTo>
                      <a:pt x="15" y="16"/>
                    </a:lnTo>
                    <a:lnTo>
                      <a:pt x="23" y="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2" name="Freeform 2114">
                <a:extLst>
                  <a:ext uri="{FF2B5EF4-FFF2-40B4-BE49-F238E27FC236}">
                    <a16:creationId xmlns:a16="http://schemas.microsoft.com/office/drawing/2014/main" id="{6CE9D3F6-3F08-454E-B142-CCE39B616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3557"/>
                <a:ext cx="4" cy="1"/>
              </a:xfrm>
              <a:custGeom>
                <a:avLst/>
                <a:gdLst>
                  <a:gd name="T0" fmla="*/ 0 w 26"/>
                  <a:gd name="T1" fmla="*/ 4 h 8"/>
                  <a:gd name="T2" fmla="*/ 11 w 26"/>
                  <a:gd name="T3" fmla="*/ 8 h 8"/>
                  <a:gd name="T4" fmla="*/ 26 w 26"/>
                  <a:gd name="T5" fmla="*/ 8 h 8"/>
                  <a:gd name="T6" fmla="*/ 26 w 26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8">
                    <a:moveTo>
                      <a:pt x="0" y="4"/>
                    </a:moveTo>
                    <a:lnTo>
                      <a:pt x="11" y="8"/>
                    </a:lnTo>
                    <a:lnTo>
                      <a:pt x="26" y="8"/>
                    </a:lnTo>
                    <a:lnTo>
                      <a:pt x="2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3" name="Line 2115">
                <a:extLst>
                  <a:ext uri="{FF2B5EF4-FFF2-40B4-BE49-F238E27FC236}">
                    <a16:creationId xmlns:a16="http://schemas.microsoft.com/office/drawing/2014/main" id="{316C58A6-D332-4988-B50B-FAC288BCC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0" y="3557"/>
                <a:ext cx="4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4" name="Freeform 2116">
                <a:extLst>
                  <a:ext uri="{FF2B5EF4-FFF2-40B4-BE49-F238E27FC236}">
                    <a16:creationId xmlns:a16="http://schemas.microsoft.com/office/drawing/2014/main" id="{8D917A2D-D01F-4791-89D6-C3B980223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3556"/>
                <a:ext cx="4" cy="2"/>
              </a:xfrm>
              <a:custGeom>
                <a:avLst/>
                <a:gdLst>
                  <a:gd name="T0" fmla="*/ 29 w 29"/>
                  <a:gd name="T1" fmla="*/ 9 h 12"/>
                  <a:gd name="T2" fmla="*/ 9 w 29"/>
                  <a:gd name="T3" fmla="*/ 12 h 12"/>
                  <a:gd name="T4" fmla="*/ 0 w 29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2">
                    <a:moveTo>
                      <a:pt x="29" y="9"/>
                    </a:moveTo>
                    <a:lnTo>
                      <a:pt x="9" y="1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5" name="Freeform 2117">
                <a:extLst>
                  <a:ext uri="{FF2B5EF4-FFF2-40B4-BE49-F238E27FC236}">
                    <a16:creationId xmlns:a16="http://schemas.microsoft.com/office/drawing/2014/main" id="{3CA533A6-21F0-43B7-BCDA-AC793E023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1" y="3540"/>
                <a:ext cx="5" cy="16"/>
              </a:xfrm>
              <a:custGeom>
                <a:avLst/>
                <a:gdLst>
                  <a:gd name="T0" fmla="*/ 38 w 38"/>
                  <a:gd name="T1" fmla="*/ 114 h 114"/>
                  <a:gd name="T2" fmla="*/ 0 w 38"/>
                  <a:gd name="T3" fmla="*/ 48 h 114"/>
                  <a:gd name="T4" fmla="*/ 16 w 38"/>
                  <a:gd name="T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114">
                    <a:moveTo>
                      <a:pt x="38" y="114"/>
                    </a:moveTo>
                    <a:lnTo>
                      <a:pt x="0" y="48"/>
                    </a:lnTo>
                    <a:lnTo>
                      <a:pt x="16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6" name="Line 2118">
                <a:extLst>
                  <a:ext uri="{FF2B5EF4-FFF2-40B4-BE49-F238E27FC236}">
                    <a16:creationId xmlns:a16="http://schemas.microsoft.com/office/drawing/2014/main" id="{762B8067-182A-4CFA-B50B-80C08ADF7B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31" y="3556"/>
                <a:ext cx="0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7" name="Freeform 2119">
                <a:extLst>
                  <a:ext uri="{FF2B5EF4-FFF2-40B4-BE49-F238E27FC236}">
                    <a16:creationId xmlns:a16="http://schemas.microsoft.com/office/drawing/2014/main" id="{A986FBD9-BAEB-4553-B5F7-DBFB330F6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9" y="3556"/>
                <a:ext cx="2" cy="2"/>
              </a:xfrm>
              <a:custGeom>
                <a:avLst/>
                <a:gdLst>
                  <a:gd name="T0" fmla="*/ 0 w 16"/>
                  <a:gd name="T1" fmla="*/ 0 h 14"/>
                  <a:gd name="T2" fmla="*/ 13 w 16"/>
                  <a:gd name="T3" fmla="*/ 14 h 14"/>
                  <a:gd name="T4" fmla="*/ 16 w 16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4">
                    <a:moveTo>
                      <a:pt x="0" y="0"/>
                    </a:moveTo>
                    <a:lnTo>
                      <a:pt x="13" y="14"/>
                    </a:lnTo>
                    <a:lnTo>
                      <a:pt x="16" y="1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8" name="Line 2120">
                <a:extLst>
                  <a:ext uri="{FF2B5EF4-FFF2-40B4-BE49-F238E27FC236}">
                    <a16:creationId xmlns:a16="http://schemas.microsoft.com/office/drawing/2014/main" id="{20036528-2CC6-43A3-8278-EA99A8C0ED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8" y="3556"/>
                <a:ext cx="1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9" name="Line 2121">
                <a:extLst>
                  <a:ext uri="{FF2B5EF4-FFF2-40B4-BE49-F238E27FC236}">
                    <a16:creationId xmlns:a16="http://schemas.microsoft.com/office/drawing/2014/main" id="{FC09190D-F728-4306-81C4-BC2EF45035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6" y="3556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0" name="Freeform 2122">
                <a:extLst>
                  <a:ext uri="{FF2B5EF4-FFF2-40B4-BE49-F238E27FC236}">
                    <a16:creationId xmlns:a16="http://schemas.microsoft.com/office/drawing/2014/main" id="{E77807F7-C086-47F6-B795-C9B86C32C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" y="3556"/>
                <a:ext cx="2" cy="2"/>
              </a:xfrm>
              <a:custGeom>
                <a:avLst/>
                <a:gdLst>
                  <a:gd name="T0" fmla="*/ 0 w 12"/>
                  <a:gd name="T1" fmla="*/ 2 h 12"/>
                  <a:gd name="T2" fmla="*/ 0 w 12"/>
                  <a:gd name="T3" fmla="*/ 12 h 12"/>
                  <a:gd name="T4" fmla="*/ 12 w 12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0" y="2"/>
                    </a:moveTo>
                    <a:lnTo>
                      <a:pt x="0" y="12"/>
                    </a:lnTo>
                    <a:lnTo>
                      <a:pt x="12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1" name="Line 2123">
                <a:extLst>
                  <a:ext uri="{FF2B5EF4-FFF2-40B4-BE49-F238E27FC236}">
                    <a16:creationId xmlns:a16="http://schemas.microsoft.com/office/drawing/2014/main" id="{FAC94B70-2B7E-47BB-B662-E8B5307C2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9" y="3556"/>
                <a:ext cx="2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2" name="Freeform 2124">
                <a:extLst>
                  <a:ext uri="{FF2B5EF4-FFF2-40B4-BE49-F238E27FC236}">
                    <a16:creationId xmlns:a16="http://schemas.microsoft.com/office/drawing/2014/main" id="{B19B0F4D-A8D8-4EC4-A799-BA002DB50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" y="3558"/>
                <a:ext cx="7" cy="13"/>
              </a:xfrm>
              <a:custGeom>
                <a:avLst/>
                <a:gdLst>
                  <a:gd name="T0" fmla="*/ 35 w 48"/>
                  <a:gd name="T1" fmla="*/ 0 h 94"/>
                  <a:gd name="T2" fmla="*/ 48 w 48"/>
                  <a:gd name="T3" fmla="*/ 0 h 94"/>
                  <a:gd name="T4" fmla="*/ 47 w 48"/>
                  <a:gd name="T5" fmla="*/ 63 h 94"/>
                  <a:gd name="T6" fmla="*/ 15 w 48"/>
                  <a:gd name="T7" fmla="*/ 94 h 94"/>
                  <a:gd name="T8" fmla="*/ 0 w 48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94">
                    <a:moveTo>
                      <a:pt x="35" y="0"/>
                    </a:moveTo>
                    <a:lnTo>
                      <a:pt x="48" y="0"/>
                    </a:lnTo>
                    <a:lnTo>
                      <a:pt x="47" y="63"/>
                    </a:lnTo>
                    <a:lnTo>
                      <a:pt x="15" y="94"/>
                    </a:lnTo>
                    <a:lnTo>
                      <a:pt x="0" y="9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3" name="Line 2125">
                <a:extLst>
                  <a:ext uri="{FF2B5EF4-FFF2-40B4-BE49-F238E27FC236}">
                    <a16:creationId xmlns:a16="http://schemas.microsoft.com/office/drawing/2014/main" id="{484D4422-0B7B-4CE2-A5B0-7450BE906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4" y="3556"/>
                <a:ext cx="2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4" name="Freeform 2126">
                <a:extLst>
                  <a:ext uri="{FF2B5EF4-FFF2-40B4-BE49-F238E27FC236}">
                    <a16:creationId xmlns:a16="http://schemas.microsoft.com/office/drawing/2014/main" id="{F664D4F6-D8D9-4777-BF8D-F02E476DC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7" y="3446"/>
                <a:ext cx="11" cy="1"/>
              </a:xfrm>
              <a:custGeom>
                <a:avLst/>
                <a:gdLst>
                  <a:gd name="T0" fmla="*/ 0 w 74"/>
                  <a:gd name="T1" fmla="*/ 5 h 5"/>
                  <a:gd name="T2" fmla="*/ 15 w 74"/>
                  <a:gd name="T3" fmla="*/ 5 h 5"/>
                  <a:gd name="T4" fmla="*/ 74 w 7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5">
                    <a:moveTo>
                      <a:pt x="0" y="5"/>
                    </a:moveTo>
                    <a:lnTo>
                      <a:pt x="15" y="5"/>
                    </a:lnTo>
                    <a:lnTo>
                      <a:pt x="74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5" name="Freeform 2127">
                <a:extLst>
                  <a:ext uri="{FF2B5EF4-FFF2-40B4-BE49-F238E27FC236}">
                    <a16:creationId xmlns:a16="http://schemas.microsoft.com/office/drawing/2014/main" id="{29F6EE76-4B27-48BE-8D0A-A432E05888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3418"/>
                <a:ext cx="33" cy="44"/>
              </a:xfrm>
              <a:custGeom>
                <a:avLst/>
                <a:gdLst>
                  <a:gd name="T0" fmla="*/ 138 w 232"/>
                  <a:gd name="T1" fmla="*/ 309 h 309"/>
                  <a:gd name="T2" fmla="*/ 232 w 232"/>
                  <a:gd name="T3" fmla="*/ 295 h 309"/>
                  <a:gd name="T4" fmla="*/ 202 w 232"/>
                  <a:gd name="T5" fmla="*/ 217 h 309"/>
                  <a:gd name="T6" fmla="*/ 0 w 232"/>
                  <a:gd name="T7" fmla="*/ 73 h 309"/>
                  <a:gd name="T8" fmla="*/ 43 w 232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309">
                    <a:moveTo>
                      <a:pt x="138" y="309"/>
                    </a:moveTo>
                    <a:lnTo>
                      <a:pt x="232" y="295"/>
                    </a:lnTo>
                    <a:lnTo>
                      <a:pt x="202" y="217"/>
                    </a:lnTo>
                    <a:lnTo>
                      <a:pt x="0" y="73"/>
                    </a:lnTo>
                    <a:lnTo>
                      <a:pt x="43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6" name="Freeform 2128">
                <a:extLst>
                  <a:ext uri="{FF2B5EF4-FFF2-40B4-BE49-F238E27FC236}">
                    <a16:creationId xmlns:a16="http://schemas.microsoft.com/office/drawing/2014/main" id="{5D6C5702-7AFE-4C39-B621-D12A288C6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3" y="3462"/>
                <a:ext cx="4" cy="31"/>
              </a:xfrm>
              <a:custGeom>
                <a:avLst/>
                <a:gdLst>
                  <a:gd name="T0" fmla="*/ 34 w 34"/>
                  <a:gd name="T1" fmla="*/ 0 h 219"/>
                  <a:gd name="T2" fmla="*/ 1 w 34"/>
                  <a:gd name="T3" fmla="*/ 156 h 219"/>
                  <a:gd name="T4" fmla="*/ 0 w 34"/>
                  <a:gd name="T5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219">
                    <a:moveTo>
                      <a:pt x="34" y="0"/>
                    </a:moveTo>
                    <a:lnTo>
                      <a:pt x="1" y="156"/>
                    </a:lnTo>
                    <a:lnTo>
                      <a:pt x="0" y="21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7" name="Freeform 2129">
                <a:extLst>
                  <a:ext uri="{FF2B5EF4-FFF2-40B4-BE49-F238E27FC236}">
                    <a16:creationId xmlns:a16="http://schemas.microsoft.com/office/drawing/2014/main" id="{C25CEAC5-CBDC-4542-883F-21492CBB5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" y="3462"/>
                <a:ext cx="78" cy="41"/>
              </a:xfrm>
              <a:custGeom>
                <a:avLst/>
                <a:gdLst>
                  <a:gd name="T0" fmla="*/ 546 w 546"/>
                  <a:gd name="T1" fmla="*/ 212 h 286"/>
                  <a:gd name="T2" fmla="*/ 468 w 546"/>
                  <a:gd name="T3" fmla="*/ 226 h 286"/>
                  <a:gd name="T4" fmla="*/ 452 w 546"/>
                  <a:gd name="T5" fmla="*/ 242 h 286"/>
                  <a:gd name="T6" fmla="*/ 374 w 546"/>
                  <a:gd name="T7" fmla="*/ 178 h 286"/>
                  <a:gd name="T8" fmla="*/ 295 w 546"/>
                  <a:gd name="T9" fmla="*/ 286 h 286"/>
                  <a:gd name="T10" fmla="*/ 232 w 546"/>
                  <a:gd name="T11" fmla="*/ 223 h 286"/>
                  <a:gd name="T12" fmla="*/ 203 w 546"/>
                  <a:gd name="T13" fmla="*/ 97 h 286"/>
                  <a:gd name="T14" fmla="*/ 62 w 546"/>
                  <a:gd name="T15" fmla="*/ 80 h 286"/>
                  <a:gd name="T16" fmla="*/ 0 w 546"/>
                  <a:gd name="T1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6" h="286">
                    <a:moveTo>
                      <a:pt x="546" y="212"/>
                    </a:moveTo>
                    <a:lnTo>
                      <a:pt x="468" y="226"/>
                    </a:lnTo>
                    <a:lnTo>
                      <a:pt x="452" y="242"/>
                    </a:lnTo>
                    <a:lnTo>
                      <a:pt x="374" y="178"/>
                    </a:lnTo>
                    <a:lnTo>
                      <a:pt x="295" y="286"/>
                    </a:lnTo>
                    <a:lnTo>
                      <a:pt x="232" y="223"/>
                    </a:lnTo>
                    <a:lnTo>
                      <a:pt x="203" y="97"/>
                    </a:lnTo>
                    <a:lnTo>
                      <a:pt x="62" y="8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8" name="Freeform 2130">
                <a:extLst>
                  <a:ext uri="{FF2B5EF4-FFF2-40B4-BE49-F238E27FC236}">
                    <a16:creationId xmlns:a16="http://schemas.microsoft.com/office/drawing/2014/main" id="{2A61BA7D-7F5B-463F-9724-12196730B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4" y="3481"/>
                <a:ext cx="79" cy="63"/>
              </a:xfrm>
              <a:custGeom>
                <a:avLst/>
                <a:gdLst>
                  <a:gd name="T0" fmla="*/ 551 w 551"/>
                  <a:gd name="T1" fmla="*/ 81 h 437"/>
                  <a:gd name="T2" fmla="*/ 473 w 551"/>
                  <a:gd name="T3" fmla="*/ 96 h 437"/>
                  <a:gd name="T4" fmla="*/ 395 w 551"/>
                  <a:gd name="T5" fmla="*/ 0 h 437"/>
                  <a:gd name="T6" fmla="*/ 300 w 551"/>
                  <a:gd name="T7" fmla="*/ 47 h 437"/>
                  <a:gd name="T8" fmla="*/ 252 w 551"/>
                  <a:gd name="T9" fmla="*/ 124 h 437"/>
                  <a:gd name="T10" fmla="*/ 221 w 551"/>
                  <a:gd name="T11" fmla="*/ 139 h 437"/>
                  <a:gd name="T12" fmla="*/ 143 w 551"/>
                  <a:gd name="T13" fmla="*/ 107 h 437"/>
                  <a:gd name="T14" fmla="*/ 81 w 551"/>
                  <a:gd name="T15" fmla="*/ 90 h 437"/>
                  <a:gd name="T16" fmla="*/ 0 w 551"/>
                  <a:gd name="T17" fmla="*/ 261 h 437"/>
                  <a:gd name="T18" fmla="*/ 170 w 551"/>
                  <a:gd name="T19" fmla="*/ 405 h 437"/>
                  <a:gd name="T20" fmla="*/ 264 w 551"/>
                  <a:gd name="T21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1" h="437">
                    <a:moveTo>
                      <a:pt x="551" y="81"/>
                    </a:moveTo>
                    <a:lnTo>
                      <a:pt x="473" y="96"/>
                    </a:lnTo>
                    <a:lnTo>
                      <a:pt x="395" y="0"/>
                    </a:lnTo>
                    <a:lnTo>
                      <a:pt x="300" y="47"/>
                    </a:lnTo>
                    <a:lnTo>
                      <a:pt x="252" y="124"/>
                    </a:lnTo>
                    <a:lnTo>
                      <a:pt x="221" y="139"/>
                    </a:lnTo>
                    <a:lnTo>
                      <a:pt x="143" y="107"/>
                    </a:lnTo>
                    <a:lnTo>
                      <a:pt x="81" y="90"/>
                    </a:lnTo>
                    <a:lnTo>
                      <a:pt x="0" y="261"/>
                    </a:lnTo>
                    <a:lnTo>
                      <a:pt x="170" y="405"/>
                    </a:lnTo>
                    <a:lnTo>
                      <a:pt x="264" y="43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9" name="Freeform 2131">
                <a:extLst>
                  <a:ext uri="{FF2B5EF4-FFF2-40B4-BE49-F238E27FC236}">
                    <a16:creationId xmlns:a16="http://schemas.microsoft.com/office/drawing/2014/main" id="{AAD68FDA-9B19-488C-8A4A-212D39102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2" y="3515"/>
                <a:ext cx="71" cy="37"/>
              </a:xfrm>
              <a:custGeom>
                <a:avLst/>
                <a:gdLst>
                  <a:gd name="T0" fmla="*/ 501 w 501"/>
                  <a:gd name="T1" fmla="*/ 255 h 255"/>
                  <a:gd name="T2" fmla="*/ 406 w 501"/>
                  <a:gd name="T3" fmla="*/ 254 h 255"/>
                  <a:gd name="T4" fmla="*/ 283 w 501"/>
                  <a:gd name="T5" fmla="*/ 80 h 255"/>
                  <a:gd name="T6" fmla="*/ 207 w 501"/>
                  <a:gd name="T7" fmla="*/ 0 h 255"/>
                  <a:gd name="T8" fmla="*/ 97 w 501"/>
                  <a:gd name="T9" fmla="*/ 14 h 255"/>
                  <a:gd name="T10" fmla="*/ 17 w 501"/>
                  <a:gd name="T11" fmla="*/ 92 h 255"/>
                  <a:gd name="T12" fmla="*/ 0 w 501"/>
                  <a:gd name="T13" fmla="*/ 20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1" h="255">
                    <a:moveTo>
                      <a:pt x="501" y="255"/>
                    </a:moveTo>
                    <a:lnTo>
                      <a:pt x="406" y="254"/>
                    </a:lnTo>
                    <a:lnTo>
                      <a:pt x="283" y="80"/>
                    </a:lnTo>
                    <a:lnTo>
                      <a:pt x="207" y="0"/>
                    </a:lnTo>
                    <a:lnTo>
                      <a:pt x="97" y="14"/>
                    </a:lnTo>
                    <a:lnTo>
                      <a:pt x="17" y="92"/>
                    </a:lnTo>
                    <a:lnTo>
                      <a:pt x="0" y="20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0" name="Freeform 2132">
                <a:extLst>
                  <a:ext uri="{FF2B5EF4-FFF2-40B4-BE49-F238E27FC236}">
                    <a16:creationId xmlns:a16="http://schemas.microsoft.com/office/drawing/2014/main" id="{A8837222-F92F-45B8-AA69-CB2F54E2F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3" y="3493"/>
                <a:ext cx="30" cy="59"/>
              </a:xfrm>
              <a:custGeom>
                <a:avLst/>
                <a:gdLst>
                  <a:gd name="T0" fmla="*/ 0 w 216"/>
                  <a:gd name="T1" fmla="*/ 0 h 411"/>
                  <a:gd name="T2" fmla="*/ 15 w 216"/>
                  <a:gd name="T3" fmla="*/ 47 h 411"/>
                  <a:gd name="T4" fmla="*/ 109 w 216"/>
                  <a:gd name="T5" fmla="*/ 49 h 411"/>
                  <a:gd name="T6" fmla="*/ 108 w 216"/>
                  <a:gd name="T7" fmla="*/ 127 h 411"/>
                  <a:gd name="T8" fmla="*/ 138 w 216"/>
                  <a:gd name="T9" fmla="*/ 206 h 411"/>
                  <a:gd name="T10" fmla="*/ 153 w 216"/>
                  <a:gd name="T11" fmla="*/ 206 h 411"/>
                  <a:gd name="T12" fmla="*/ 169 w 216"/>
                  <a:gd name="T13" fmla="*/ 238 h 411"/>
                  <a:gd name="T14" fmla="*/ 216 w 216"/>
                  <a:gd name="T15" fmla="*/ 254 h 411"/>
                  <a:gd name="T16" fmla="*/ 214 w 216"/>
                  <a:gd name="T17" fmla="*/ 411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411">
                    <a:moveTo>
                      <a:pt x="0" y="0"/>
                    </a:moveTo>
                    <a:lnTo>
                      <a:pt x="15" y="47"/>
                    </a:lnTo>
                    <a:lnTo>
                      <a:pt x="109" y="49"/>
                    </a:lnTo>
                    <a:lnTo>
                      <a:pt x="108" y="127"/>
                    </a:lnTo>
                    <a:lnTo>
                      <a:pt x="138" y="206"/>
                    </a:lnTo>
                    <a:lnTo>
                      <a:pt x="153" y="206"/>
                    </a:lnTo>
                    <a:lnTo>
                      <a:pt x="169" y="238"/>
                    </a:lnTo>
                    <a:lnTo>
                      <a:pt x="216" y="254"/>
                    </a:lnTo>
                    <a:lnTo>
                      <a:pt x="214" y="4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1" name="Line 2133">
                <a:extLst>
                  <a:ext uri="{FF2B5EF4-FFF2-40B4-BE49-F238E27FC236}">
                    <a16:creationId xmlns:a16="http://schemas.microsoft.com/office/drawing/2014/main" id="{E0756F51-AB64-4743-8425-9C3F989DD6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6" y="3571"/>
                <a:ext cx="0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2" name="Freeform 2134">
                <a:extLst>
                  <a:ext uri="{FF2B5EF4-FFF2-40B4-BE49-F238E27FC236}">
                    <a16:creationId xmlns:a16="http://schemas.microsoft.com/office/drawing/2014/main" id="{F5B7C8C5-36E4-4A86-838C-6226CC1AC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" y="3574"/>
                <a:ext cx="6" cy="15"/>
              </a:xfrm>
              <a:custGeom>
                <a:avLst/>
                <a:gdLst>
                  <a:gd name="T0" fmla="*/ 0 w 46"/>
                  <a:gd name="T1" fmla="*/ 0 h 111"/>
                  <a:gd name="T2" fmla="*/ 16 w 46"/>
                  <a:gd name="T3" fmla="*/ 31 h 111"/>
                  <a:gd name="T4" fmla="*/ 15 w 46"/>
                  <a:gd name="T5" fmla="*/ 63 h 111"/>
                  <a:gd name="T6" fmla="*/ 30 w 46"/>
                  <a:gd name="T7" fmla="*/ 79 h 111"/>
                  <a:gd name="T8" fmla="*/ 46 w 46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11">
                    <a:moveTo>
                      <a:pt x="0" y="0"/>
                    </a:moveTo>
                    <a:lnTo>
                      <a:pt x="16" y="31"/>
                    </a:lnTo>
                    <a:lnTo>
                      <a:pt x="15" y="63"/>
                    </a:lnTo>
                    <a:lnTo>
                      <a:pt x="30" y="79"/>
                    </a:lnTo>
                    <a:lnTo>
                      <a:pt x="46" y="11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3" name="Freeform 2135">
                <a:extLst>
                  <a:ext uri="{FF2B5EF4-FFF2-40B4-BE49-F238E27FC236}">
                    <a16:creationId xmlns:a16="http://schemas.microsoft.com/office/drawing/2014/main" id="{9480472D-E4F9-475E-9708-CA4ADC710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3567"/>
                <a:ext cx="27" cy="11"/>
              </a:xfrm>
              <a:custGeom>
                <a:avLst/>
                <a:gdLst>
                  <a:gd name="T0" fmla="*/ 187 w 187"/>
                  <a:gd name="T1" fmla="*/ 49 h 79"/>
                  <a:gd name="T2" fmla="*/ 156 w 187"/>
                  <a:gd name="T3" fmla="*/ 49 h 79"/>
                  <a:gd name="T4" fmla="*/ 157 w 187"/>
                  <a:gd name="T5" fmla="*/ 33 h 79"/>
                  <a:gd name="T6" fmla="*/ 141 w 187"/>
                  <a:gd name="T7" fmla="*/ 33 h 79"/>
                  <a:gd name="T8" fmla="*/ 141 w 187"/>
                  <a:gd name="T9" fmla="*/ 64 h 79"/>
                  <a:gd name="T10" fmla="*/ 125 w 187"/>
                  <a:gd name="T11" fmla="*/ 79 h 79"/>
                  <a:gd name="T12" fmla="*/ 108 w 187"/>
                  <a:gd name="T13" fmla="*/ 79 h 79"/>
                  <a:gd name="T14" fmla="*/ 77 w 187"/>
                  <a:gd name="T15" fmla="*/ 63 h 79"/>
                  <a:gd name="T16" fmla="*/ 93 w 187"/>
                  <a:gd name="T17" fmla="*/ 63 h 79"/>
                  <a:gd name="T18" fmla="*/ 78 w 187"/>
                  <a:gd name="T19" fmla="*/ 48 h 79"/>
                  <a:gd name="T20" fmla="*/ 78 w 187"/>
                  <a:gd name="T21" fmla="*/ 32 h 79"/>
                  <a:gd name="T22" fmla="*/ 62 w 187"/>
                  <a:gd name="T23" fmla="*/ 16 h 79"/>
                  <a:gd name="T24" fmla="*/ 63 w 187"/>
                  <a:gd name="T25" fmla="*/ 1 h 79"/>
                  <a:gd name="T26" fmla="*/ 0 w 187"/>
                  <a:gd name="T2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7" h="79">
                    <a:moveTo>
                      <a:pt x="187" y="49"/>
                    </a:moveTo>
                    <a:lnTo>
                      <a:pt x="156" y="49"/>
                    </a:lnTo>
                    <a:lnTo>
                      <a:pt x="157" y="33"/>
                    </a:lnTo>
                    <a:lnTo>
                      <a:pt x="141" y="33"/>
                    </a:lnTo>
                    <a:lnTo>
                      <a:pt x="141" y="64"/>
                    </a:lnTo>
                    <a:lnTo>
                      <a:pt x="125" y="79"/>
                    </a:lnTo>
                    <a:lnTo>
                      <a:pt x="108" y="79"/>
                    </a:lnTo>
                    <a:lnTo>
                      <a:pt x="77" y="63"/>
                    </a:lnTo>
                    <a:lnTo>
                      <a:pt x="93" y="63"/>
                    </a:lnTo>
                    <a:lnTo>
                      <a:pt x="78" y="48"/>
                    </a:lnTo>
                    <a:lnTo>
                      <a:pt x="78" y="32"/>
                    </a:lnTo>
                    <a:lnTo>
                      <a:pt x="62" y="16"/>
                    </a:lnTo>
                    <a:lnTo>
                      <a:pt x="63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4" name="Freeform 2136">
                <a:extLst>
                  <a:ext uri="{FF2B5EF4-FFF2-40B4-BE49-F238E27FC236}">
                    <a16:creationId xmlns:a16="http://schemas.microsoft.com/office/drawing/2014/main" id="{E543A7AB-B5F4-4954-B4D9-1C4301D2E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2" y="3592"/>
                <a:ext cx="36" cy="4"/>
              </a:xfrm>
              <a:custGeom>
                <a:avLst/>
                <a:gdLst>
                  <a:gd name="T0" fmla="*/ 251 w 251"/>
                  <a:gd name="T1" fmla="*/ 0 h 31"/>
                  <a:gd name="T2" fmla="*/ 251 w 251"/>
                  <a:gd name="T3" fmla="*/ 31 h 31"/>
                  <a:gd name="T4" fmla="*/ 94 w 251"/>
                  <a:gd name="T5" fmla="*/ 29 h 31"/>
                  <a:gd name="T6" fmla="*/ 79 w 251"/>
                  <a:gd name="T7" fmla="*/ 13 h 31"/>
                  <a:gd name="T8" fmla="*/ 79 w 251"/>
                  <a:gd name="T9" fmla="*/ 28 h 31"/>
                  <a:gd name="T10" fmla="*/ 48 w 251"/>
                  <a:gd name="T11" fmla="*/ 28 h 31"/>
                  <a:gd name="T12" fmla="*/ 0 w 251"/>
                  <a:gd name="T13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31">
                    <a:moveTo>
                      <a:pt x="251" y="0"/>
                    </a:moveTo>
                    <a:lnTo>
                      <a:pt x="251" y="31"/>
                    </a:lnTo>
                    <a:lnTo>
                      <a:pt x="94" y="29"/>
                    </a:lnTo>
                    <a:lnTo>
                      <a:pt x="79" y="13"/>
                    </a:lnTo>
                    <a:lnTo>
                      <a:pt x="79" y="28"/>
                    </a:lnTo>
                    <a:lnTo>
                      <a:pt x="48" y="28"/>
                    </a:lnTo>
                    <a:lnTo>
                      <a:pt x="0" y="1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5" name="Line 2137">
                <a:extLst>
                  <a:ext uri="{FF2B5EF4-FFF2-40B4-BE49-F238E27FC236}">
                    <a16:creationId xmlns:a16="http://schemas.microsoft.com/office/drawing/2014/main" id="{82012A5C-D0CD-4299-A1A2-D744AEE35D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8" y="3589"/>
                <a:ext cx="4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6" name="Freeform 2138">
                <a:extLst>
                  <a:ext uri="{FF2B5EF4-FFF2-40B4-BE49-F238E27FC236}">
                    <a16:creationId xmlns:a16="http://schemas.microsoft.com/office/drawing/2014/main" id="{6A42C144-8D11-4FCA-929E-880D18C88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8" y="3592"/>
                <a:ext cx="51" cy="27"/>
              </a:xfrm>
              <a:custGeom>
                <a:avLst/>
                <a:gdLst>
                  <a:gd name="T0" fmla="*/ 358 w 358"/>
                  <a:gd name="T1" fmla="*/ 193 h 193"/>
                  <a:gd name="T2" fmla="*/ 155 w 358"/>
                  <a:gd name="T3" fmla="*/ 127 h 193"/>
                  <a:gd name="T4" fmla="*/ 63 w 358"/>
                  <a:gd name="T5" fmla="*/ 47 h 193"/>
                  <a:gd name="T6" fmla="*/ 15 w 358"/>
                  <a:gd name="T7" fmla="*/ 47 h 193"/>
                  <a:gd name="T8" fmla="*/ 0 w 358"/>
                  <a:gd name="T9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8" h="193">
                    <a:moveTo>
                      <a:pt x="358" y="193"/>
                    </a:moveTo>
                    <a:lnTo>
                      <a:pt x="155" y="127"/>
                    </a:lnTo>
                    <a:lnTo>
                      <a:pt x="63" y="47"/>
                    </a:lnTo>
                    <a:lnTo>
                      <a:pt x="15" y="4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7" name="Freeform 2139">
                <a:extLst>
                  <a:ext uri="{FF2B5EF4-FFF2-40B4-BE49-F238E27FC236}">
                    <a16:creationId xmlns:a16="http://schemas.microsoft.com/office/drawing/2014/main" id="{0CE4C965-EF4D-4C17-98D3-F9CA885228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8" y="3589"/>
                <a:ext cx="4" cy="3"/>
              </a:xfrm>
              <a:custGeom>
                <a:avLst/>
                <a:gdLst>
                  <a:gd name="T0" fmla="*/ 32 w 32"/>
                  <a:gd name="T1" fmla="*/ 1 h 16"/>
                  <a:gd name="T2" fmla="*/ 16 w 32"/>
                  <a:gd name="T3" fmla="*/ 0 h 16"/>
                  <a:gd name="T4" fmla="*/ 0 w 32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6">
                    <a:moveTo>
                      <a:pt x="32" y="1"/>
                    </a:moveTo>
                    <a:lnTo>
                      <a:pt x="16" y="0"/>
                    </a:lnTo>
                    <a:lnTo>
                      <a:pt x="0" y="1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8" name="Line 2140">
                <a:extLst>
                  <a:ext uri="{FF2B5EF4-FFF2-40B4-BE49-F238E27FC236}">
                    <a16:creationId xmlns:a16="http://schemas.microsoft.com/office/drawing/2014/main" id="{C2B9EB18-1366-4E70-BC6D-0724722154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26" y="3571"/>
                <a:ext cx="6" cy="18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9" name="Freeform 2141">
                <a:extLst>
                  <a:ext uri="{FF2B5EF4-FFF2-40B4-BE49-F238E27FC236}">
                    <a16:creationId xmlns:a16="http://schemas.microsoft.com/office/drawing/2014/main" id="{0812BD10-6939-4F5C-B8A3-6F5A9FDDE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2" y="3566"/>
                <a:ext cx="5" cy="27"/>
              </a:xfrm>
              <a:custGeom>
                <a:avLst/>
                <a:gdLst>
                  <a:gd name="T0" fmla="*/ 0 w 33"/>
                  <a:gd name="T1" fmla="*/ 188 h 188"/>
                  <a:gd name="T2" fmla="*/ 1 w 33"/>
                  <a:gd name="T3" fmla="*/ 126 h 188"/>
                  <a:gd name="T4" fmla="*/ 32 w 33"/>
                  <a:gd name="T5" fmla="*/ 126 h 188"/>
                  <a:gd name="T6" fmla="*/ 17 w 33"/>
                  <a:gd name="T7" fmla="*/ 109 h 188"/>
                  <a:gd name="T8" fmla="*/ 33 w 33"/>
                  <a:gd name="T9" fmla="*/ 94 h 188"/>
                  <a:gd name="T10" fmla="*/ 33 w 33"/>
                  <a:gd name="T11" fmla="*/ 32 h 188"/>
                  <a:gd name="T12" fmla="*/ 18 w 33"/>
                  <a:gd name="T13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88">
                    <a:moveTo>
                      <a:pt x="0" y="188"/>
                    </a:moveTo>
                    <a:lnTo>
                      <a:pt x="1" y="126"/>
                    </a:lnTo>
                    <a:lnTo>
                      <a:pt x="32" y="126"/>
                    </a:lnTo>
                    <a:lnTo>
                      <a:pt x="17" y="109"/>
                    </a:lnTo>
                    <a:lnTo>
                      <a:pt x="33" y="94"/>
                    </a:lnTo>
                    <a:lnTo>
                      <a:pt x="33" y="32"/>
                    </a:lnTo>
                    <a:lnTo>
                      <a:pt x="18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0" name="Freeform 2142">
                <a:extLst>
                  <a:ext uri="{FF2B5EF4-FFF2-40B4-BE49-F238E27FC236}">
                    <a16:creationId xmlns:a16="http://schemas.microsoft.com/office/drawing/2014/main" id="{9CD32E53-988B-4AAF-897C-C55FCE509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8" y="3564"/>
                <a:ext cx="2" cy="0"/>
              </a:xfrm>
              <a:custGeom>
                <a:avLst/>
                <a:gdLst>
                  <a:gd name="T0" fmla="*/ 16 w 16"/>
                  <a:gd name="T1" fmla="*/ 1 h 1"/>
                  <a:gd name="T2" fmla="*/ 1 w 16"/>
                  <a:gd name="T3" fmla="*/ 0 h 1"/>
                  <a:gd name="T4" fmla="*/ 0 w 1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16" y="1"/>
                    </a:move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1" name="Freeform 2143">
                <a:extLst>
                  <a:ext uri="{FF2B5EF4-FFF2-40B4-BE49-F238E27FC236}">
                    <a16:creationId xmlns:a16="http://schemas.microsoft.com/office/drawing/2014/main" id="{B9E714E9-79B9-4F9E-AF56-C75B29587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3564"/>
                <a:ext cx="2" cy="5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2" name="Line 2144">
                <a:extLst>
                  <a:ext uri="{FF2B5EF4-FFF2-40B4-BE49-F238E27FC236}">
                    <a16:creationId xmlns:a16="http://schemas.microsoft.com/office/drawing/2014/main" id="{5E20D140-B5C9-48D8-B8E9-800AE56D8E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92" y="3566"/>
                <a:ext cx="3" cy="0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3" name="Freeform 2145">
                <a:extLst>
                  <a:ext uri="{FF2B5EF4-FFF2-40B4-BE49-F238E27FC236}">
                    <a16:creationId xmlns:a16="http://schemas.microsoft.com/office/drawing/2014/main" id="{7A637D87-1E8B-4F75-9526-DABDB523A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3564"/>
                <a:ext cx="2" cy="2"/>
              </a:xfrm>
              <a:custGeom>
                <a:avLst/>
                <a:gdLst>
                  <a:gd name="T0" fmla="*/ 16 w 16"/>
                  <a:gd name="T1" fmla="*/ 15 h 15"/>
                  <a:gd name="T2" fmla="*/ 16 w 16"/>
                  <a:gd name="T3" fmla="*/ 0 h 15"/>
                  <a:gd name="T4" fmla="*/ 0 w 16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5">
                    <a:moveTo>
                      <a:pt x="16" y="15"/>
                    </a:move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4" name="Freeform 2146">
                <a:extLst>
                  <a:ext uri="{FF2B5EF4-FFF2-40B4-BE49-F238E27FC236}">
                    <a16:creationId xmlns:a16="http://schemas.microsoft.com/office/drawing/2014/main" id="{CBED1D4D-3507-41C1-84DF-23D4C1D33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9" y="3562"/>
                <a:ext cx="13" cy="33"/>
              </a:xfrm>
              <a:custGeom>
                <a:avLst/>
                <a:gdLst>
                  <a:gd name="T0" fmla="*/ 91 w 93"/>
                  <a:gd name="T1" fmla="*/ 221 h 236"/>
                  <a:gd name="T2" fmla="*/ 60 w 93"/>
                  <a:gd name="T3" fmla="*/ 236 h 236"/>
                  <a:gd name="T4" fmla="*/ 44 w 93"/>
                  <a:gd name="T5" fmla="*/ 236 h 236"/>
                  <a:gd name="T6" fmla="*/ 60 w 93"/>
                  <a:gd name="T7" fmla="*/ 220 h 236"/>
                  <a:gd name="T8" fmla="*/ 45 w 93"/>
                  <a:gd name="T9" fmla="*/ 205 h 236"/>
                  <a:gd name="T10" fmla="*/ 45 w 93"/>
                  <a:gd name="T11" fmla="*/ 189 h 236"/>
                  <a:gd name="T12" fmla="*/ 61 w 93"/>
                  <a:gd name="T13" fmla="*/ 174 h 236"/>
                  <a:gd name="T14" fmla="*/ 61 w 93"/>
                  <a:gd name="T15" fmla="*/ 126 h 236"/>
                  <a:gd name="T16" fmla="*/ 77 w 93"/>
                  <a:gd name="T17" fmla="*/ 142 h 236"/>
                  <a:gd name="T18" fmla="*/ 77 w 93"/>
                  <a:gd name="T19" fmla="*/ 111 h 236"/>
                  <a:gd name="T20" fmla="*/ 93 w 93"/>
                  <a:gd name="T21" fmla="*/ 95 h 236"/>
                  <a:gd name="T22" fmla="*/ 62 w 93"/>
                  <a:gd name="T23" fmla="*/ 95 h 236"/>
                  <a:gd name="T24" fmla="*/ 0 w 93"/>
                  <a:gd name="T25" fmla="*/ 32 h 236"/>
                  <a:gd name="T26" fmla="*/ 1 w 93"/>
                  <a:gd name="T2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236">
                    <a:moveTo>
                      <a:pt x="91" y="221"/>
                    </a:moveTo>
                    <a:lnTo>
                      <a:pt x="60" y="236"/>
                    </a:lnTo>
                    <a:lnTo>
                      <a:pt x="44" y="236"/>
                    </a:lnTo>
                    <a:lnTo>
                      <a:pt x="60" y="220"/>
                    </a:lnTo>
                    <a:lnTo>
                      <a:pt x="45" y="205"/>
                    </a:lnTo>
                    <a:lnTo>
                      <a:pt x="45" y="189"/>
                    </a:lnTo>
                    <a:lnTo>
                      <a:pt x="61" y="174"/>
                    </a:lnTo>
                    <a:lnTo>
                      <a:pt x="61" y="126"/>
                    </a:lnTo>
                    <a:lnTo>
                      <a:pt x="77" y="142"/>
                    </a:lnTo>
                    <a:lnTo>
                      <a:pt x="77" y="111"/>
                    </a:lnTo>
                    <a:lnTo>
                      <a:pt x="93" y="95"/>
                    </a:lnTo>
                    <a:lnTo>
                      <a:pt x="62" y="95"/>
                    </a:lnTo>
                    <a:lnTo>
                      <a:pt x="0" y="32"/>
                    </a:lnTo>
                    <a:lnTo>
                      <a:pt x="1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5" name="Freeform 2147">
                <a:extLst>
                  <a:ext uri="{FF2B5EF4-FFF2-40B4-BE49-F238E27FC236}">
                    <a16:creationId xmlns:a16="http://schemas.microsoft.com/office/drawing/2014/main" id="{9F54059B-09A2-4E8B-95BA-46AB0793D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9" y="3562"/>
                <a:ext cx="9" cy="2"/>
              </a:xfrm>
              <a:custGeom>
                <a:avLst/>
                <a:gdLst>
                  <a:gd name="T0" fmla="*/ 0 w 61"/>
                  <a:gd name="T1" fmla="*/ 0 h 17"/>
                  <a:gd name="T2" fmla="*/ 46 w 61"/>
                  <a:gd name="T3" fmla="*/ 17 h 17"/>
                  <a:gd name="T4" fmla="*/ 61 w 61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7">
                    <a:moveTo>
                      <a:pt x="0" y="0"/>
                    </a:moveTo>
                    <a:lnTo>
                      <a:pt x="46" y="17"/>
                    </a:lnTo>
                    <a:lnTo>
                      <a:pt x="61" y="17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6" name="Line 2148">
                <a:extLst>
                  <a:ext uri="{FF2B5EF4-FFF2-40B4-BE49-F238E27FC236}">
                    <a16:creationId xmlns:a16="http://schemas.microsoft.com/office/drawing/2014/main" id="{FA8E6568-F850-4373-B750-C66838F38A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95" y="3566"/>
                <a:ext cx="4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7" name="Line 2149">
                <a:extLst>
                  <a:ext uri="{FF2B5EF4-FFF2-40B4-BE49-F238E27FC236}">
                    <a16:creationId xmlns:a16="http://schemas.microsoft.com/office/drawing/2014/main" id="{1D0A4B6F-7492-448D-9C49-9CFD60B62E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79" y="3562"/>
                <a:ext cx="9" cy="2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8" name="Line 2150">
                <a:extLst>
                  <a:ext uri="{FF2B5EF4-FFF2-40B4-BE49-F238E27FC236}">
                    <a16:creationId xmlns:a16="http://schemas.microsoft.com/office/drawing/2014/main" id="{D56A26DF-E418-4BE6-BBB2-E3C1A0B190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95" y="3555"/>
                <a:ext cx="0" cy="1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9" name="Line 2151">
                <a:extLst>
                  <a:ext uri="{FF2B5EF4-FFF2-40B4-BE49-F238E27FC236}">
                    <a16:creationId xmlns:a16="http://schemas.microsoft.com/office/drawing/2014/main" id="{5615490E-99FD-461C-B91E-3D24663A8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47" y="3446"/>
                <a:ext cx="1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0" name="Freeform 2152">
                <a:extLst>
                  <a:ext uri="{FF2B5EF4-FFF2-40B4-BE49-F238E27FC236}">
                    <a16:creationId xmlns:a16="http://schemas.microsoft.com/office/drawing/2014/main" id="{D32F2B5B-8770-48A4-BCF1-A1656CCAC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3500"/>
                <a:ext cx="183" cy="56"/>
              </a:xfrm>
              <a:custGeom>
                <a:avLst/>
                <a:gdLst>
                  <a:gd name="T0" fmla="*/ 1281 w 1281"/>
                  <a:gd name="T1" fmla="*/ 307 h 395"/>
                  <a:gd name="T2" fmla="*/ 1280 w 1281"/>
                  <a:gd name="T3" fmla="*/ 324 h 395"/>
                  <a:gd name="T4" fmla="*/ 841 w 1281"/>
                  <a:gd name="T5" fmla="*/ 395 h 395"/>
                  <a:gd name="T6" fmla="*/ 717 w 1281"/>
                  <a:gd name="T7" fmla="*/ 284 h 395"/>
                  <a:gd name="T8" fmla="*/ 765 w 1281"/>
                  <a:gd name="T9" fmla="*/ 159 h 395"/>
                  <a:gd name="T10" fmla="*/ 720 w 1281"/>
                  <a:gd name="T11" fmla="*/ 65 h 395"/>
                  <a:gd name="T12" fmla="*/ 580 w 1281"/>
                  <a:gd name="T13" fmla="*/ 0 h 395"/>
                  <a:gd name="T14" fmla="*/ 375 w 1281"/>
                  <a:gd name="T15" fmla="*/ 60 h 395"/>
                  <a:gd name="T16" fmla="*/ 0 w 1281"/>
                  <a:gd name="T17" fmla="*/ 39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1" h="395">
                    <a:moveTo>
                      <a:pt x="1281" y="307"/>
                    </a:moveTo>
                    <a:lnTo>
                      <a:pt x="1280" y="324"/>
                    </a:lnTo>
                    <a:lnTo>
                      <a:pt x="841" y="395"/>
                    </a:lnTo>
                    <a:lnTo>
                      <a:pt x="717" y="284"/>
                    </a:lnTo>
                    <a:lnTo>
                      <a:pt x="765" y="159"/>
                    </a:lnTo>
                    <a:lnTo>
                      <a:pt x="720" y="65"/>
                    </a:lnTo>
                    <a:lnTo>
                      <a:pt x="580" y="0"/>
                    </a:lnTo>
                    <a:lnTo>
                      <a:pt x="375" y="60"/>
                    </a:lnTo>
                    <a:lnTo>
                      <a:pt x="0" y="3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1" name="Freeform 2153">
                <a:extLst>
                  <a:ext uri="{FF2B5EF4-FFF2-40B4-BE49-F238E27FC236}">
                    <a16:creationId xmlns:a16="http://schemas.microsoft.com/office/drawing/2014/main" id="{4C709A7C-1FE9-47AC-B14A-62D1340CE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" y="3408"/>
                <a:ext cx="70" cy="98"/>
              </a:xfrm>
              <a:custGeom>
                <a:avLst/>
                <a:gdLst>
                  <a:gd name="T0" fmla="*/ 493 w 493"/>
                  <a:gd name="T1" fmla="*/ 0 h 683"/>
                  <a:gd name="T2" fmla="*/ 238 w 493"/>
                  <a:gd name="T3" fmla="*/ 294 h 683"/>
                  <a:gd name="T4" fmla="*/ 220 w 493"/>
                  <a:gd name="T5" fmla="*/ 435 h 683"/>
                  <a:gd name="T6" fmla="*/ 0 w 493"/>
                  <a:gd name="T7" fmla="*/ 526 h 683"/>
                  <a:gd name="T8" fmla="*/ 14 w 493"/>
                  <a:gd name="T9" fmla="*/ 683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683">
                    <a:moveTo>
                      <a:pt x="493" y="0"/>
                    </a:moveTo>
                    <a:lnTo>
                      <a:pt x="238" y="294"/>
                    </a:lnTo>
                    <a:lnTo>
                      <a:pt x="220" y="435"/>
                    </a:lnTo>
                    <a:lnTo>
                      <a:pt x="0" y="526"/>
                    </a:lnTo>
                    <a:lnTo>
                      <a:pt x="14" y="68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2" name="Freeform 2154">
                <a:extLst>
                  <a:ext uri="{FF2B5EF4-FFF2-40B4-BE49-F238E27FC236}">
                    <a16:creationId xmlns:a16="http://schemas.microsoft.com/office/drawing/2014/main" id="{6BBA5725-63A4-4342-9434-186A09694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0" y="3462"/>
                <a:ext cx="49" cy="44"/>
              </a:xfrm>
              <a:custGeom>
                <a:avLst/>
                <a:gdLst>
                  <a:gd name="T0" fmla="*/ 342 w 342"/>
                  <a:gd name="T1" fmla="*/ 303 h 303"/>
                  <a:gd name="T2" fmla="*/ 232 w 342"/>
                  <a:gd name="T3" fmla="*/ 285 h 303"/>
                  <a:gd name="T4" fmla="*/ 154 w 342"/>
                  <a:gd name="T5" fmla="*/ 191 h 303"/>
                  <a:gd name="T6" fmla="*/ 155 w 342"/>
                  <a:gd name="T7" fmla="*/ 112 h 303"/>
                  <a:gd name="T8" fmla="*/ 0 w 342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303">
                    <a:moveTo>
                      <a:pt x="342" y="303"/>
                    </a:moveTo>
                    <a:lnTo>
                      <a:pt x="232" y="285"/>
                    </a:lnTo>
                    <a:lnTo>
                      <a:pt x="154" y="191"/>
                    </a:lnTo>
                    <a:lnTo>
                      <a:pt x="155" y="112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3" name="Freeform 2155">
                <a:extLst>
                  <a:ext uri="{FF2B5EF4-FFF2-40B4-BE49-F238E27FC236}">
                    <a16:creationId xmlns:a16="http://schemas.microsoft.com/office/drawing/2014/main" id="{CE0DEA88-7034-431E-AEA1-F16FDCEEC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" y="3446"/>
                <a:ext cx="16" cy="25"/>
              </a:xfrm>
              <a:custGeom>
                <a:avLst/>
                <a:gdLst>
                  <a:gd name="T0" fmla="*/ 108 w 108"/>
                  <a:gd name="T1" fmla="*/ 174 h 174"/>
                  <a:gd name="T2" fmla="*/ 0 w 108"/>
                  <a:gd name="T3" fmla="*/ 63 h 174"/>
                  <a:gd name="T4" fmla="*/ 0 w 108"/>
                  <a:gd name="T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" h="174">
                    <a:moveTo>
                      <a:pt x="108" y="174"/>
                    </a:moveTo>
                    <a:lnTo>
                      <a:pt x="0" y="6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4" name="Freeform 2156">
                <a:extLst>
                  <a:ext uri="{FF2B5EF4-FFF2-40B4-BE49-F238E27FC236}">
                    <a16:creationId xmlns:a16="http://schemas.microsoft.com/office/drawing/2014/main" id="{0329E1B6-9450-42F7-95D5-13EC53CD7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0" y="3471"/>
                <a:ext cx="23" cy="15"/>
              </a:xfrm>
              <a:custGeom>
                <a:avLst/>
                <a:gdLst>
                  <a:gd name="T0" fmla="*/ 158 w 158"/>
                  <a:gd name="T1" fmla="*/ 0 h 108"/>
                  <a:gd name="T2" fmla="*/ 16 w 158"/>
                  <a:gd name="T3" fmla="*/ 92 h 108"/>
                  <a:gd name="T4" fmla="*/ 0 w 158"/>
                  <a:gd name="T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108">
                    <a:moveTo>
                      <a:pt x="158" y="0"/>
                    </a:moveTo>
                    <a:lnTo>
                      <a:pt x="16" y="92"/>
                    </a:lnTo>
                    <a:lnTo>
                      <a:pt x="0" y="1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5" name="Freeform 2157">
                <a:extLst>
                  <a:ext uri="{FF2B5EF4-FFF2-40B4-BE49-F238E27FC236}">
                    <a16:creationId xmlns:a16="http://schemas.microsoft.com/office/drawing/2014/main" id="{06FDE1E5-4A4D-4155-8F44-E26F71F8D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3443"/>
                <a:ext cx="35" cy="5"/>
              </a:xfrm>
              <a:custGeom>
                <a:avLst/>
                <a:gdLst>
                  <a:gd name="T0" fmla="*/ 250 w 250"/>
                  <a:gd name="T1" fmla="*/ 19 h 33"/>
                  <a:gd name="T2" fmla="*/ 172 w 250"/>
                  <a:gd name="T3" fmla="*/ 2 h 33"/>
                  <a:gd name="T4" fmla="*/ 141 w 250"/>
                  <a:gd name="T5" fmla="*/ 2 h 33"/>
                  <a:gd name="T6" fmla="*/ 78 w 250"/>
                  <a:gd name="T7" fmla="*/ 33 h 33"/>
                  <a:gd name="T8" fmla="*/ 15 w 250"/>
                  <a:gd name="T9" fmla="*/ 0 h 33"/>
                  <a:gd name="T10" fmla="*/ 0 w 25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33">
                    <a:moveTo>
                      <a:pt x="250" y="19"/>
                    </a:moveTo>
                    <a:lnTo>
                      <a:pt x="172" y="2"/>
                    </a:lnTo>
                    <a:lnTo>
                      <a:pt x="141" y="2"/>
                    </a:lnTo>
                    <a:lnTo>
                      <a:pt x="78" y="33"/>
                    </a:ln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6" name="Line 2158">
                <a:extLst>
                  <a:ext uri="{FF2B5EF4-FFF2-40B4-BE49-F238E27FC236}">
                    <a16:creationId xmlns:a16="http://schemas.microsoft.com/office/drawing/2014/main" id="{4C8DB2E9-B79C-431E-9958-58E8346BC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57" y="3431"/>
                <a:ext cx="7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7" name="Line 2159">
                <a:extLst>
                  <a:ext uri="{FF2B5EF4-FFF2-40B4-BE49-F238E27FC236}">
                    <a16:creationId xmlns:a16="http://schemas.microsoft.com/office/drawing/2014/main" id="{60C9B935-A605-4E9F-B2EF-926E093F0C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73" y="3462"/>
                <a:ext cx="27" cy="9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8" name="Line 2160">
                <a:extLst>
                  <a:ext uri="{FF2B5EF4-FFF2-40B4-BE49-F238E27FC236}">
                    <a16:creationId xmlns:a16="http://schemas.microsoft.com/office/drawing/2014/main" id="{ED8246C8-EAB0-4721-826E-6892EBBF30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29" y="3426"/>
                <a:ext cx="3" cy="4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9" name="Freeform 2161">
                <a:extLst>
                  <a:ext uri="{FF2B5EF4-FFF2-40B4-BE49-F238E27FC236}">
                    <a16:creationId xmlns:a16="http://schemas.microsoft.com/office/drawing/2014/main" id="{29D56B70-4736-475F-A767-305C10241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" y="3443"/>
                <a:ext cx="35" cy="43"/>
              </a:xfrm>
              <a:custGeom>
                <a:avLst/>
                <a:gdLst>
                  <a:gd name="T0" fmla="*/ 48 w 248"/>
                  <a:gd name="T1" fmla="*/ 0 h 301"/>
                  <a:gd name="T2" fmla="*/ 47 w 248"/>
                  <a:gd name="T3" fmla="*/ 32 h 301"/>
                  <a:gd name="T4" fmla="*/ 0 w 248"/>
                  <a:gd name="T5" fmla="*/ 47 h 301"/>
                  <a:gd name="T6" fmla="*/ 0 w 248"/>
                  <a:gd name="T7" fmla="*/ 109 h 301"/>
                  <a:gd name="T8" fmla="*/ 61 w 248"/>
                  <a:gd name="T9" fmla="*/ 189 h 301"/>
                  <a:gd name="T10" fmla="*/ 248 w 248"/>
                  <a:gd name="T11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" h="301">
                    <a:moveTo>
                      <a:pt x="48" y="0"/>
                    </a:moveTo>
                    <a:lnTo>
                      <a:pt x="47" y="32"/>
                    </a:lnTo>
                    <a:lnTo>
                      <a:pt x="0" y="47"/>
                    </a:lnTo>
                    <a:lnTo>
                      <a:pt x="0" y="109"/>
                    </a:lnTo>
                    <a:lnTo>
                      <a:pt x="61" y="189"/>
                    </a:lnTo>
                    <a:lnTo>
                      <a:pt x="248" y="301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0" name="Freeform 2162">
                <a:extLst>
                  <a:ext uri="{FF2B5EF4-FFF2-40B4-BE49-F238E27FC236}">
                    <a16:creationId xmlns:a16="http://schemas.microsoft.com/office/drawing/2014/main" id="{5DF27A4D-28DB-47B5-8CA5-15203E70A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3423"/>
                <a:ext cx="54" cy="100"/>
              </a:xfrm>
              <a:custGeom>
                <a:avLst/>
                <a:gdLst>
                  <a:gd name="T0" fmla="*/ 379 w 379"/>
                  <a:gd name="T1" fmla="*/ 49 h 702"/>
                  <a:gd name="T2" fmla="*/ 347 w 379"/>
                  <a:gd name="T3" fmla="*/ 1 h 702"/>
                  <a:gd name="T4" fmla="*/ 254 w 379"/>
                  <a:gd name="T5" fmla="*/ 0 h 702"/>
                  <a:gd name="T6" fmla="*/ 175 w 379"/>
                  <a:gd name="T7" fmla="*/ 31 h 702"/>
                  <a:gd name="T8" fmla="*/ 189 w 379"/>
                  <a:gd name="T9" fmla="*/ 109 h 702"/>
                  <a:gd name="T10" fmla="*/ 94 w 379"/>
                  <a:gd name="T11" fmla="*/ 202 h 702"/>
                  <a:gd name="T12" fmla="*/ 63 w 379"/>
                  <a:gd name="T13" fmla="*/ 154 h 702"/>
                  <a:gd name="T14" fmla="*/ 0 w 379"/>
                  <a:gd name="T15" fmla="*/ 247 h 702"/>
                  <a:gd name="T16" fmla="*/ 107 w 379"/>
                  <a:gd name="T17" fmla="*/ 421 h 702"/>
                  <a:gd name="T18" fmla="*/ 199 w 379"/>
                  <a:gd name="T19" fmla="*/ 516 h 702"/>
                  <a:gd name="T20" fmla="*/ 151 w 379"/>
                  <a:gd name="T21" fmla="*/ 579 h 702"/>
                  <a:gd name="T22" fmla="*/ 89 w 379"/>
                  <a:gd name="T23" fmla="*/ 546 h 702"/>
                  <a:gd name="T24" fmla="*/ 26 w 379"/>
                  <a:gd name="T25" fmla="*/ 608 h 702"/>
                  <a:gd name="T26" fmla="*/ 24 w 379"/>
                  <a:gd name="T27" fmla="*/ 702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9" h="702">
                    <a:moveTo>
                      <a:pt x="379" y="49"/>
                    </a:moveTo>
                    <a:lnTo>
                      <a:pt x="347" y="1"/>
                    </a:lnTo>
                    <a:lnTo>
                      <a:pt x="254" y="0"/>
                    </a:lnTo>
                    <a:lnTo>
                      <a:pt x="175" y="31"/>
                    </a:lnTo>
                    <a:lnTo>
                      <a:pt x="189" y="109"/>
                    </a:lnTo>
                    <a:lnTo>
                      <a:pt x="94" y="202"/>
                    </a:lnTo>
                    <a:lnTo>
                      <a:pt x="63" y="154"/>
                    </a:lnTo>
                    <a:lnTo>
                      <a:pt x="0" y="247"/>
                    </a:lnTo>
                    <a:lnTo>
                      <a:pt x="107" y="421"/>
                    </a:lnTo>
                    <a:lnTo>
                      <a:pt x="199" y="516"/>
                    </a:lnTo>
                    <a:lnTo>
                      <a:pt x="151" y="579"/>
                    </a:lnTo>
                    <a:lnTo>
                      <a:pt x="89" y="546"/>
                    </a:lnTo>
                    <a:lnTo>
                      <a:pt x="26" y="608"/>
                    </a:lnTo>
                    <a:lnTo>
                      <a:pt x="24" y="7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1" name="Freeform 2163">
                <a:extLst>
                  <a:ext uri="{FF2B5EF4-FFF2-40B4-BE49-F238E27FC236}">
                    <a16:creationId xmlns:a16="http://schemas.microsoft.com/office/drawing/2014/main" id="{FC3D0920-62F5-4DAF-80E5-919653C00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3430"/>
                <a:ext cx="7" cy="13"/>
              </a:xfrm>
              <a:custGeom>
                <a:avLst/>
                <a:gdLst>
                  <a:gd name="T0" fmla="*/ 49 w 49"/>
                  <a:gd name="T1" fmla="*/ 0 h 93"/>
                  <a:gd name="T2" fmla="*/ 0 w 49"/>
                  <a:gd name="T3" fmla="*/ 46 h 93"/>
                  <a:gd name="T4" fmla="*/ 0 w 49"/>
                  <a:gd name="T5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93">
                    <a:moveTo>
                      <a:pt x="49" y="0"/>
                    </a:moveTo>
                    <a:lnTo>
                      <a:pt x="0" y="46"/>
                    </a:lnTo>
                    <a:lnTo>
                      <a:pt x="0" y="9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2" name="Freeform 2164">
                <a:extLst>
                  <a:ext uri="{FF2B5EF4-FFF2-40B4-BE49-F238E27FC236}">
                    <a16:creationId xmlns:a16="http://schemas.microsoft.com/office/drawing/2014/main" id="{FC4CB448-16FC-4C99-A4D6-3D038286E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6" y="3486"/>
                <a:ext cx="54" cy="44"/>
              </a:xfrm>
              <a:custGeom>
                <a:avLst/>
                <a:gdLst>
                  <a:gd name="T0" fmla="*/ 381 w 381"/>
                  <a:gd name="T1" fmla="*/ 0 h 308"/>
                  <a:gd name="T2" fmla="*/ 254 w 381"/>
                  <a:gd name="T3" fmla="*/ 107 h 308"/>
                  <a:gd name="T4" fmla="*/ 189 w 381"/>
                  <a:gd name="T5" fmla="*/ 247 h 308"/>
                  <a:gd name="T6" fmla="*/ 0 w 381"/>
                  <a:gd name="T7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1" h="308">
                    <a:moveTo>
                      <a:pt x="381" y="0"/>
                    </a:moveTo>
                    <a:lnTo>
                      <a:pt x="254" y="107"/>
                    </a:lnTo>
                    <a:lnTo>
                      <a:pt x="189" y="247"/>
                    </a:lnTo>
                    <a:lnTo>
                      <a:pt x="0" y="30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3" name="Freeform 2165">
                <a:extLst>
                  <a:ext uri="{FF2B5EF4-FFF2-40B4-BE49-F238E27FC236}">
                    <a16:creationId xmlns:a16="http://schemas.microsoft.com/office/drawing/2014/main" id="{878205F6-C341-4FF2-B3AF-D1AA9DED3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4" y="3530"/>
                <a:ext cx="102" cy="52"/>
              </a:xfrm>
              <a:custGeom>
                <a:avLst/>
                <a:gdLst>
                  <a:gd name="T0" fmla="*/ 710 w 710"/>
                  <a:gd name="T1" fmla="*/ 0 h 365"/>
                  <a:gd name="T2" fmla="*/ 679 w 710"/>
                  <a:gd name="T3" fmla="*/ 0 h 365"/>
                  <a:gd name="T4" fmla="*/ 646 w 710"/>
                  <a:gd name="T5" fmla="*/ 30 h 365"/>
                  <a:gd name="T6" fmla="*/ 504 w 710"/>
                  <a:gd name="T7" fmla="*/ 123 h 365"/>
                  <a:gd name="T8" fmla="*/ 297 w 710"/>
                  <a:gd name="T9" fmla="*/ 354 h 365"/>
                  <a:gd name="T10" fmla="*/ 0 w 710"/>
                  <a:gd name="T11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0" h="365">
                    <a:moveTo>
                      <a:pt x="710" y="0"/>
                    </a:moveTo>
                    <a:lnTo>
                      <a:pt x="679" y="0"/>
                    </a:lnTo>
                    <a:lnTo>
                      <a:pt x="646" y="30"/>
                    </a:lnTo>
                    <a:lnTo>
                      <a:pt x="504" y="123"/>
                    </a:lnTo>
                    <a:lnTo>
                      <a:pt x="297" y="354"/>
                    </a:lnTo>
                    <a:lnTo>
                      <a:pt x="0" y="3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4" name="Freeform 2166">
                <a:extLst>
                  <a:ext uri="{FF2B5EF4-FFF2-40B4-BE49-F238E27FC236}">
                    <a16:creationId xmlns:a16="http://schemas.microsoft.com/office/drawing/2014/main" id="{7F63699E-20C9-4BBB-B940-CB067F96A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" y="3523"/>
                <a:ext cx="18" cy="7"/>
              </a:xfrm>
              <a:custGeom>
                <a:avLst/>
                <a:gdLst>
                  <a:gd name="T0" fmla="*/ 125 w 125"/>
                  <a:gd name="T1" fmla="*/ 49 h 49"/>
                  <a:gd name="T2" fmla="*/ 125 w 125"/>
                  <a:gd name="T3" fmla="*/ 33 h 49"/>
                  <a:gd name="T4" fmla="*/ 0 w 125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" h="49">
                    <a:moveTo>
                      <a:pt x="125" y="49"/>
                    </a:moveTo>
                    <a:lnTo>
                      <a:pt x="125" y="33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5" name="Freeform 2167">
                <a:extLst>
                  <a:ext uri="{FF2B5EF4-FFF2-40B4-BE49-F238E27FC236}">
                    <a16:creationId xmlns:a16="http://schemas.microsoft.com/office/drawing/2014/main" id="{7233DA5E-384E-41FE-9E2D-72823DCC8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" y="3479"/>
                <a:ext cx="96" cy="44"/>
              </a:xfrm>
              <a:custGeom>
                <a:avLst/>
                <a:gdLst>
                  <a:gd name="T0" fmla="*/ 30 w 673"/>
                  <a:gd name="T1" fmla="*/ 293 h 302"/>
                  <a:gd name="T2" fmla="*/ 0 w 673"/>
                  <a:gd name="T3" fmla="*/ 231 h 302"/>
                  <a:gd name="T4" fmla="*/ 79 w 673"/>
                  <a:gd name="T5" fmla="*/ 153 h 302"/>
                  <a:gd name="T6" fmla="*/ 142 w 673"/>
                  <a:gd name="T7" fmla="*/ 201 h 302"/>
                  <a:gd name="T8" fmla="*/ 268 w 673"/>
                  <a:gd name="T9" fmla="*/ 140 h 302"/>
                  <a:gd name="T10" fmla="*/ 270 w 673"/>
                  <a:gd name="T11" fmla="*/ 14 h 302"/>
                  <a:gd name="T12" fmla="*/ 332 w 673"/>
                  <a:gd name="T13" fmla="*/ 0 h 302"/>
                  <a:gd name="T14" fmla="*/ 549 w 673"/>
                  <a:gd name="T15" fmla="*/ 238 h 302"/>
                  <a:gd name="T16" fmla="*/ 611 w 673"/>
                  <a:gd name="T17" fmla="*/ 239 h 302"/>
                  <a:gd name="T18" fmla="*/ 673 w 673"/>
                  <a:gd name="T19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3" h="302">
                    <a:moveTo>
                      <a:pt x="30" y="293"/>
                    </a:moveTo>
                    <a:lnTo>
                      <a:pt x="0" y="231"/>
                    </a:lnTo>
                    <a:lnTo>
                      <a:pt x="79" y="153"/>
                    </a:lnTo>
                    <a:lnTo>
                      <a:pt x="142" y="201"/>
                    </a:lnTo>
                    <a:lnTo>
                      <a:pt x="268" y="140"/>
                    </a:lnTo>
                    <a:lnTo>
                      <a:pt x="270" y="14"/>
                    </a:lnTo>
                    <a:lnTo>
                      <a:pt x="332" y="0"/>
                    </a:lnTo>
                    <a:lnTo>
                      <a:pt x="549" y="238"/>
                    </a:lnTo>
                    <a:lnTo>
                      <a:pt x="611" y="239"/>
                    </a:lnTo>
                    <a:lnTo>
                      <a:pt x="673" y="30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6" name="Freeform 2168">
                <a:extLst>
                  <a:ext uri="{FF2B5EF4-FFF2-40B4-BE49-F238E27FC236}">
                    <a16:creationId xmlns:a16="http://schemas.microsoft.com/office/drawing/2014/main" id="{84D62B53-FF76-46CB-A3C7-BE957F3DF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" y="3523"/>
                <a:ext cx="45" cy="18"/>
              </a:xfrm>
              <a:custGeom>
                <a:avLst/>
                <a:gdLst>
                  <a:gd name="T0" fmla="*/ 313 w 313"/>
                  <a:gd name="T1" fmla="*/ 5 h 127"/>
                  <a:gd name="T2" fmla="*/ 124 w 313"/>
                  <a:gd name="T3" fmla="*/ 127 h 127"/>
                  <a:gd name="T4" fmla="*/ 0 w 313"/>
                  <a:gd name="T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3" h="127">
                    <a:moveTo>
                      <a:pt x="313" y="5"/>
                    </a:moveTo>
                    <a:lnTo>
                      <a:pt x="124" y="127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7" name="Freeform 2169">
                <a:extLst>
                  <a:ext uri="{FF2B5EF4-FFF2-40B4-BE49-F238E27FC236}">
                    <a16:creationId xmlns:a16="http://schemas.microsoft.com/office/drawing/2014/main" id="{23B1F98D-3909-481D-91E8-5104F172A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1" y="3519"/>
                <a:ext cx="53" cy="63"/>
              </a:xfrm>
              <a:custGeom>
                <a:avLst/>
                <a:gdLst>
                  <a:gd name="T0" fmla="*/ 0 w 371"/>
                  <a:gd name="T1" fmla="*/ 15 h 443"/>
                  <a:gd name="T2" fmla="*/ 16 w 371"/>
                  <a:gd name="T3" fmla="*/ 0 h 443"/>
                  <a:gd name="T4" fmla="*/ 310 w 371"/>
                  <a:gd name="T5" fmla="*/ 239 h 443"/>
                  <a:gd name="T6" fmla="*/ 371 w 371"/>
                  <a:gd name="T7" fmla="*/ 443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1" h="443">
                    <a:moveTo>
                      <a:pt x="0" y="15"/>
                    </a:moveTo>
                    <a:lnTo>
                      <a:pt x="16" y="0"/>
                    </a:lnTo>
                    <a:lnTo>
                      <a:pt x="310" y="239"/>
                    </a:lnTo>
                    <a:lnTo>
                      <a:pt x="371" y="44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8" name="Freeform 2170">
                <a:extLst>
                  <a:ext uri="{FF2B5EF4-FFF2-40B4-BE49-F238E27FC236}">
                    <a16:creationId xmlns:a16="http://schemas.microsoft.com/office/drawing/2014/main" id="{CA3B84EE-1B5F-4CFD-9D87-4B424EC83D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" y="3516"/>
                <a:ext cx="56" cy="72"/>
              </a:xfrm>
              <a:custGeom>
                <a:avLst/>
                <a:gdLst>
                  <a:gd name="T0" fmla="*/ 218 w 396"/>
                  <a:gd name="T1" fmla="*/ 502 h 502"/>
                  <a:gd name="T2" fmla="*/ 236 w 396"/>
                  <a:gd name="T3" fmla="*/ 330 h 502"/>
                  <a:gd name="T4" fmla="*/ 0 w 396"/>
                  <a:gd name="T5" fmla="*/ 92 h 502"/>
                  <a:gd name="T6" fmla="*/ 158 w 396"/>
                  <a:gd name="T7" fmla="*/ 0 h 502"/>
                  <a:gd name="T8" fmla="*/ 301 w 396"/>
                  <a:gd name="T9" fmla="*/ 96 h 502"/>
                  <a:gd name="T10" fmla="*/ 396 w 396"/>
                  <a:gd name="T11" fmla="*/ 34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6" h="502">
                    <a:moveTo>
                      <a:pt x="218" y="502"/>
                    </a:moveTo>
                    <a:lnTo>
                      <a:pt x="236" y="330"/>
                    </a:lnTo>
                    <a:lnTo>
                      <a:pt x="0" y="92"/>
                    </a:lnTo>
                    <a:lnTo>
                      <a:pt x="158" y="0"/>
                    </a:lnTo>
                    <a:lnTo>
                      <a:pt x="301" y="96"/>
                    </a:lnTo>
                    <a:lnTo>
                      <a:pt x="396" y="34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9" name="Freeform 2171">
                <a:extLst>
                  <a:ext uri="{FF2B5EF4-FFF2-40B4-BE49-F238E27FC236}">
                    <a16:creationId xmlns:a16="http://schemas.microsoft.com/office/drawing/2014/main" id="{C12B2689-C768-40E3-A810-258D833FD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" y="3424"/>
                <a:ext cx="91" cy="66"/>
              </a:xfrm>
              <a:custGeom>
                <a:avLst/>
                <a:gdLst>
                  <a:gd name="T0" fmla="*/ 631 w 631"/>
                  <a:gd name="T1" fmla="*/ 0 h 463"/>
                  <a:gd name="T2" fmla="*/ 253 w 631"/>
                  <a:gd name="T3" fmla="*/ 168 h 463"/>
                  <a:gd name="T4" fmla="*/ 35 w 631"/>
                  <a:gd name="T5" fmla="*/ 7 h 463"/>
                  <a:gd name="T6" fmla="*/ 0 w 631"/>
                  <a:gd name="T7" fmla="*/ 289 h 463"/>
                  <a:gd name="T8" fmla="*/ 46 w 631"/>
                  <a:gd name="T9" fmla="*/ 400 h 463"/>
                  <a:gd name="T10" fmla="*/ 45 w 631"/>
                  <a:gd name="T11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1" h="463">
                    <a:moveTo>
                      <a:pt x="631" y="0"/>
                    </a:moveTo>
                    <a:lnTo>
                      <a:pt x="253" y="168"/>
                    </a:lnTo>
                    <a:lnTo>
                      <a:pt x="35" y="7"/>
                    </a:lnTo>
                    <a:lnTo>
                      <a:pt x="0" y="289"/>
                    </a:lnTo>
                    <a:lnTo>
                      <a:pt x="46" y="400"/>
                    </a:lnTo>
                    <a:lnTo>
                      <a:pt x="45" y="4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0" name="Freeform 2172">
                <a:extLst>
                  <a:ext uri="{FF2B5EF4-FFF2-40B4-BE49-F238E27FC236}">
                    <a16:creationId xmlns:a16="http://schemas.microsoft.com/office/drawing/2014/main" id="{E009D9B5-8B18-4CD0-9010-9268CD7DA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7" y="3490"/>
                <a:ext cx="30" cy="37"/>
              </a:xfrm>
              <a:custGeom>
                <a:avLst/>
                <a:gdLst>
                  <a:gd name="T0" fmla="*/ 208 w 208"/>
                  <a:gd name="T1" fmla="*/ 0 h 263"/>
                  <a:gd name="T2" fmla="*/ 206 w 208"/>
                  <a:gd name="T3" fmla="*/ 110 h 263"/>
                  <a:gd name="T4" fmla="*/ 0 w 208"/>
                  <a:gd name="T5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8" h="263">
                    <a:moveTo>
                      <a:pt x="208" y="0"/>
                    </a:moveTo>
                    <a:lnTo>
                      <a:pt x="206" y="110"/>
                    </a:lnTo>
                    <a:lnTo>
                      <a:pt x="0" y="263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1" name="Freeform 2173">
                <a:extLst>
                  <a:ext uri="{FF2B5EF4-FFF2-40B4-BE49-F238E27FC236}">
                    <a16:creationId xmlns:a16="http://schemas.microsoft.com/office/drawing/2014/main" id="{35C199B3-5849-4B45-94C2-B464CA24F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" y="3527"/>
                <a:ext cx="154" cy="73"/>
              </a:xfrm>
              <a:custGeom>
                <a:avLst/>
                <a:gdLst>
                  <a:gd name="T0" fmla="*/ 51 w 1081"/>
                  <a:gd name="T1" fmla="*/ 0 h 507"/>
                  <a:gd name="T2" fmla="*/ 0 w 1081"/>
                  <a:gd name="T3" fmla="*/ 250 h 507"/>
                  <a:gd name="T4" fmla="*/ 108 w 1081"/>
                  <a:gd name="T5" fmla="*/ 424 h 507"/>
                  <a:gd name="T6" fmla="*/ 251 w 1081"/>
                  <a:gd name="T7" fmla="*/ 301 h 507"/>
                  <a:gd name="T8" fmla="*/ 436 w 1081"/>
                  <a:gd name="T9" fmla="*/ 507 h 507"/>
                  <a:gd name="T10" fmla="*/ 533 w 1081"/>
                  <a:gd name="T11" fmla="*/ 289 h 507"/>
                  <a:gd name="T12" fmla="*/ 644 w 1081"/>
                  <a:gd name="T13" fmla="*/ 227 h 507"/>
                  <a:gd name="T14" fmla="*/ 847 w 1081"/>
                  <a:gd name="T15" fmla="*/ 230 h 507"/>
                  <a:gd name="T16" fmla="*/ 1081 w 1081"/>
                  <a:gd name="T17" fmla="*/ 36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1" h="507">
                    <a:moveTo>
                      <a:pt x="51" y="0"/>
                    </a:moveTo>
                    <a:lnTo>
                      <a:pt x="0" y="250"/>
                    </a:lnTo>
                    <a:lnTo>
                      <a:pt x="108" y="424"/>
                    </a:lnTo>
                    <a:lnTo>
                      <a:pt x="251" y="301"/>
                    </a:lnTo>
                    <a:lnTo>
                      <a:pt x="436" y="507"/>
                    </a:lnTo>
                    <a:lnTo>
                      <a:pt x="533" y="289"/>
                    </a:lnTo>
                    <a:lnTo>
                      <a:pt x="644" y="227"/>
                    </a:lnTo>
                    <a:lnTo>
                      <a:pt x="847" y="230"/>
                    </a:lnTo>
                    <a:lnTo>
                      <a:pt x="1081" y="36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2" name="Freeform 2174">
                <a:extLst>
                  <a:ext uri="{FF2B5EF4-FFF2-40B4-BE49-F238E27FC236}">
                    <a16:creationId xmlns:a16="http://schemas.microsoft.com/office/drawing/2014/main" id="{A2157D3F-0424-4DD5-B5A2-B4957865A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" y="3580"/>
                <a:ext cx="79" cy="155"/>
              </a:xfrm>
              <a:custGeom>
                <a:avLst/>
                <a:gdLst>
                  <a:gd name="T0" fmla="*/ 553 w 553"/>
                  <a:gd name="T1" fmla="*/ 0 h 1085"/>
                  <a:gd name="T2" fmla="*/ 552 w 553"/>
                  <a:gd name="T3" fmla="*/ 10 h 1085"/>
                  <a:gd name="T4" fmla="*/ 505 w 553"/>
                  <a:gd name="T5" fmla="*/ 57 h 1085"/>
                  <a:gd name="T6" fmla="*/ 378 w 553"/>
                  <a:gd name="T7" fmla="*/ 148 h 1085"/>
                  <a:gd name="T8" fmla="*/ 345 w 553"/>
                  <a:gd name="T9" fmla="*/ 195 h 1085"/>
                  <a:gd name="T10" fmla="*/ 236 w 553"/>
                  <a:gd name="T11" fmla="*/ 225 h 1085"/>
                  <a:gd name="T12" fmla="*/ 80 w 553"/>
                  <a:gd name="T13" fmla="*/ 192 h 1085"/>
                  <a:gd name="T14" fmla="*/ 0 w 553"/>
                  <a:gd name="T15" fmla="*/ 268 h 1085"/>
                  <a:gd name="T16" fmla="*/ 140 w 553"/>
                  <a:gd name="T17" fmla="*/ 349 h 1085"/>
                  <a:gd name="T18" fmla="*/ 91 w 553"/>
                  <a:gd name="T19" fmla="*/ 536 h 1085"/>
                  <a:gd name="T20" fmla="*/ 183 w 553"/>
                  <a:gd name="T21" fmla="*/ 616 h 1085"/>
                  <a:gd name="T22" fmla="*/ 198 w 553"/>
                  <a:gd name="T23" fmla="*/ 679 h 1085"/>
                  <a:gd name="T24" fmla="*/ 135 w 553"/>
                  <a:gd name="T25" fmla="*/ 741 h 1085"/>
                  <a:gd name="T26" fmla="*/ 103 w 553"/>
                  <a:gd name="T27" fmla="*/ 756 h 1085"/>
                  <a:gd name="T28" fmla="*/ 130 w 553"/>
                  <a:gd name="T29" fmla="*/ 1085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3" h="1085">
                    <a:moveTo>
                      <a:pt x="553" y="0"/>
                    </a:moveTo>
                    <a:lnTo>
                      <a:pt x="552" y="10"/>
                    </a:lnTo>
                    <a:lnTo>
                      <a:pt x="505" y="57"/>
                    </a:lnTo>
                    <a:lnTo>
                      <a:pt x="378" y="148"/>
                    </a:lnTo>
                    <a:lnTo>
                      <a:pt x="345" y="195"/>
                    </a:lnTo>
                    <a:lnTo>
                      <a:pt x="236" y="225"/>
                    </a:lnTo>
                    <a:lnTo>
                      <a:pt x="80" y="192"/>
                    </a:lnTo>
                    <a:lnTo>
                      <a:pt x="0" y="268"/>
                    </a:lnTo>
                    <a:lnTo>
                      <a:pt x="140" y="349"/>
                    </a:lnTo>
                    <a:lnTo>
                      <a:pt x="91" y="536"/>
                    </a:lnTo>
                    <a:lnTo>
                      <a:pt x="183" y="616"/>
                    </a:lnTo>
                    <a:lnTo>
                      <a:pt x="198" y="679"/>
                    </a:lnTo>
                    <a:lnTo>
                      <a:pt x="135" y="741"/>
                    </a:lnTo>
                    <a:lnTo>
                      <a:pt x="103" y="756"/>
                    </a:lnTo>
                    <a:lnTo>
                      <a:pt x="130" y="1085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3" name="Freeform 2175">
                <a:extLst>
                  <a:ext uri="{FF2B5EF4-FFF2-40B4-BE49-F238E27FC236}">
                    <a16:creationId xmlns:a16="http://schemas.microsoft.com/office/drawing/2014/main" id="{73FC971A-B7C7-4CB0-BF17-EDDF468F8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6" y="3588"/>
                <a:ext cx="34" cy="16"/>
              </a:xfrm>
              <a:custGeom>
                <a:avLst/>
                <a:gdLst>
                  <a:gd name="T0" fmla="*/ 241 w 241"/>
                  <a:gd name="T1" fmla="*/ 110 h 110"/>
                  <a:gd name="T2" fmla="*/ 239 w 241"/>
                  <a:gd name="T3" fmla="*/ 109 h 110"/>
                  <a:gd name="T4" fmla="*/ 236 w 241"/>
                  <a:gd name="T5" fmla="*/ 107 h 110"/>
                  <a:gd name="T6" fmla="*/ 62 w 241"/>
                  <a:gd name="T7" fmla="*/ 1 h 110"/>
                  <a:gd name="T8" fmla="*/ 0 w 241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10">
                    <a:moveTo>
                      <a:pt x="241" y="110"/>
                    </a:moveTo>
                    <a:lnTo>
                      <a:pt x="239" y="109"/>
                    </a:lnTo>
                    <a:lnTo>
                      <a:pt x="236" y="107"/>
                    </a:lnTo>
                    <a:lnTo>
                      <a:pt x="62" y="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4" name="Freeform 2176">
                <a:extLst>
                  <a:ext uri="{FF2B5EF4-FFF2-40B4-BE49-F238E27FC236}">
                    <a16:creationId xmlns:a16="http://schemas.microsoft.com/office/drawing/2014/main" id="{EA815128-E48F-480A-8655-63292C5DF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0" y="3582"/>
                <a:ext cx="44" cy="22"/>
              </a:xfrm>
              <a:custGeom>
                <a:avLst/>
                <a:gdLst>
                  <a:gd name="T0" fmla="*/ 308 w 308"/>
                  <a:gd name="T1" fmla="*/ 0 h 154"/>
                  <a:gd name="T2" fmla="*/ 7 w 308"/>
                  <a:gd name="T3" fmla="*/ 154 h 154"/>
                  <a:gd name="T4" fmla="*/ 0 w 308"/>
                  <a:gd name="T5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8" h="154">
                    <a:moveTo>
                      <a:pt x="308" y="0"/>
                    </a:moveTo>
                    <a:lnTo>
                      <a:pt x="7" y="154"/>
                    </a:lnTo>
                    <a:lnTo>
                      <a:pt x="0" y="15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5" name="Freeform 2177">
                <a:extLst>
                  <a:ext uri="{FF2B5EF4-FFF2-40B4-BE49-F238E27FC236}">
                    <a16:creationId xmlns:a16="http://schemas.microsoft.com/office/drawing/2014/main" id="{5AD79052-E284-48A7-9497-605171C88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7" y="3604"/>
                <a:ext cx="74" cy="167"/>
              </a:xfrm>
              <a:custGeom>
                <a:avLst/>
                <a:gdLst>
                  <a:gd name="T0" fmla="*/ 514 w 521"/>
                  <a:gd name="T1" fmla="*/ 0 h 1172"/>
                  <a:gd name="T2" fmla="*/ 521 w 521"/>
                  <a:gd name="T3" fmla="*/ 4 h 1172"/>
                  <a:gd name="T4" fmla="*/ 246 w 521"/>
                  <a:gd name="T5" fmla="*/ 360 h 1172"/>
                  <a:gd name="T6" fmla="*/ 101 w 521"/>
                  <a:gd name="T7" fmla="*/ 688 h 1172"/>
                  <a:gd name="T8" fmla="*/ 0 w 521"/>
                  <a:gd name="T9" fmla="*/ 1172 h 1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1" h="1172">
                    <a:moveTo>
                      <a:pt x="514" y="0"/>
                    </a:moveTo>
                    <a:lnTo>
                      <a:pt x="521" y="4"/>
                    </a:lnTo>
                    <a:lnTo>
                      <a:pt x="246" y="360"/>
                    </a:lnTo>
                    <a:lnTo>
                      <a:pt x="101" y="688"/>
                    </a:lnTo>
                    <a:lnTo>
                      <a:pt x="0" y="1172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6" name="Freeform 2178">
                <a:extLst>
                  <a:ext uri="{FF2B5EF4-FFF2-40B4-BE49-F238E27FC236}">
                    <a16:creationId xmlns:a16="http://schemas.microsoft.com/office/drawing/2014/main" id="{DE2D192D-1A97-4FA2-9E77-21FF6622E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" y="3580"/>
                <a:ext cx="32" cy="13"/>
              </a:xfrm>
              <a:custGeom>
                <a:avLst/>
                <a:gdLst>
                  <a:gd name="T0" fmla="*/ 222 w 222"/>
                  <a:gd name="T1" fmla="*/ 60 h 91"/>
                  <a:gd name="T2" fmla="*/ 155 w 222"/>
                  <a:gd name="T3" fmla="*/ 91 h 91"/>
                  <a:gd name="T4" fmla="*/ 0 w 222"/>
                  <a:gd name="T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" h="91">
                    <a:moveTo>
                      <a:pt x="222" y="60"/>
                    </a:moveTo>
                    <a:lnTo>
                      <a:pt x="155" y="91"/>
                    </a:lnTo>
                    <a:lnTo>
                      <a:pt x="0" y="0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7" name="Freeform 2179">
                <a:extLst>
                  <a:ext uri="{FF2B5EF4-FFF2-40B4-BE49-F238E27FC236}">
                    <a16:creationId xmlns:a16="http://schemas.microsoft.com/office/drawing/2014/main" id="{CB350124-2085-41A3-86A4-C077EEC61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3" y="3811"/>
                <a:ext cx="24" cy="34"/>
              </a:xfrm>
              <a:custGeom>
                <a:avLst/>
                <a:gdLst>
                  <a:gd name="T0" fmla="*/ 0 w 173"/>
                  <a:gd name="T1" fmla="*/ 124 h 236"/>
                  <a:gd name="T2" fmla="*/ 17 w 173"/>
                  <a:gd name="T3" fmla="*/ 45 h 236"/>
                  <a:gd name="T4" fmla="*/ 97 w 173"/>
                  <a:gd name="T5" fmla="*/ 0 h 236"/>
                  <a:gd name="T6" fmla="*/ 143 w 173"/>
                  <a:gd name="T7" fmla="*/ 31 h 236"/>
                  <a:gd name="T8" fmla="*/ 173 w 173"/>
                  <a:gd name="T9" fmla="*/ 111 h 236"/>
                  <a:gd name="T10" fmla="*/ 172 w 173"/>
                  <a:gd name="T11" fmla="*/ 188 h 236"/>
                  <a:gd name="T12" fmla="*/ 140 w 173"/>
                  <a:gd name="T13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236">
                    <a:moveTo>
                      <a:pt x="0" y="124"/>
                    </a:moveTo>
                    <a:lnTo>
                      <a:pt x="17" y="45"/>
                    </a:lnTo>
                    <a:lnTo>
                      <a:pt x="97" y="0"/>
                    </a:lnTo>
                    <a:lnTo>
                      <a:pt x="143" y="31"/>
                    </a:lnTo>
                    <a:lnTo>
                      <a:pt x="173" y="111"/>
                    </a:lnTo>
                    <a:lnTo>
                      <a:pt x="172" y="188"/>
                    </a:lnTo>
                    <a:lnTo>
                      <a:pt x="140" y="23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8" name="Line 2180">
                <a:extLst>
                  <a:ext uri="{FF2B5EF4-FFF2-40B4-BE49-F238E27FC236}">
                    <a16:creationId xmlns:a16="http://schemas.microsoft.com/office/drawing/2014/main" id="{770E4244-5533-49E5-BC73-8E0220ADF5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6" y="3735"/>
                <a:ext cx="18" cy="1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9" name="Freeform 2181">
                <a:extLst>
                  <a:ext uri="{FF2B5EF4-FFF2-40B4-BE49-F238E27FC236}">
                    <a16:creationId xmlns:a16="http://schemas.microsoft.com/office/drawing/2014/main" id="{B0AE972C-A585-47D7-B95C-E60866AD3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3" y="3829"/>
                <a:ext cx="32" cy="20"/>
              </a:xfrm>
              <a:custGeom>
                <a:avLst/>
                <a:gdLst>
                  <a:gd name="T0" fmla="*/ 206 w 222"/>
                  <a:gd name="T1" fmla="*/ 0 h 138"/>
                  <a:gd name="T2" fmla="*/ 222 w 222"/>
                  <a:gd name="T3" fmla="*/ 15 h 138"/>
                  <a:gd name="T4" fmla="*/ 190 w 222"/>
                  <a:gd name="T5" fmla="*/ 94 h 138"/>
                  <a:gd name="T6" fmla="*/ 95 w 222"/>
                  <a:gd name="T7" fmla="*/ 108 h 138"/>
                  <a:gd name="T8" fmla="*/ 64 w 222"/>
                  <a:gd name="T9" fmla="*/ 76 h 138"/>
                  <a:gd name="T10" fmla="*/ 16 w 222"/>
                  <a:gd name="T11" fmla="*/ 91 h 138"/>
                  <a:gd name="T12" fmla="*/ 0 w 222"/>
                  <a:gd name="T13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2" h="138">
                    <a:moveTo>
                      <a:pt x="206" y="0"/>
                    </a:moveTo>
                    <a:lnTo>
                      <a:pt x="222" y="15"/>
                    </a:lnTo>
                    <a:lnTo>
                      <a:pt x="190" y="94"/>
                    </a:lnTo>
                    <a:lnTo>
                      <a:pt x="95" y="108"/>
                    </a:lnTo>
                    <a:lnTo>
                      <a:pt x="64" y="76"/>
                    </a:lnTo>
                    <a:lnTo>
                      <a:pt x="16" y="91"/>
                    </a:lnTo>
                    <a:lnTo>
                      <a:pt x="0" y="138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0" name="Freeform 2182">
                <a:extLst>
                  <a:ext uri="{FF2B5EF4-FFF2-40B4-BE49-F238E27FC236}">
                    <a16:creationId xmlns:a16="http://schemas.microsoft.com/office/drawing/2014/main" id="{BC70DF3A-643E-4382-BC65-22AC63487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3" y="3845"/>
                <a:ext cx="50" cy="20"/>
              </a:xfrm>
              <a:custGeom>
                <a:avLst/>
                <a:gdLst>
                  <a:gd name="T0" fmla="*/ 346 w 346"/>
                  <a:gd name="T1" fmla="*/ 0 h 138"/>
                  <a:gd name="T2" fmla="*/ 267 w 346"/>
                  <a:gd name="T3" fmla="*/ 14 h 138"/>
                  <a:gd name="T4" fmla="*/ 251 w 346"/>
                  <a:gd name="T5" fmla="*/ 45 h 138"/>
                  <a:gd name="T6" fmla="*/ 220 w 346"/>
                  <a:gd name="T7" fmla="*/ 29 h 138"/>
                  <a:gd name="T8" fmla="*/ 203 w 346"/>
                  <a:gd name="T9" fmla="*/ 123 h 138"/>
                  <a:gd name="T10" fmla="*/ 155 w 346"/>
                  <a:gd name="T11" fmla="*/ 138 h 138"/>
                  <a:gd name="T12" fmla="*/ 94 w 346"/>
                  <a:gd name="T13" fmla="*/ 74 h 138"/>
                  <a:gd name="T14" fmla="*/ 0 w 346"/>
                  <a:gd name="T15" fmla="*/ 2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6" h="138">
                    <a:moveTo>
                      <a:pt x="346" y="0"/>
                    </a:moveTo>
                    <a:lnTo>
                      <a:pt x="267" y="14"/>
                    </a:lnTo>
                    <a:lnTo>
                      <a:pt x="251" y="45"/>
                    </a:lnTo>
                    <a:lnTo>
                      <a:pt x="220" y="29"/>
                    </a:lnTo>
                    <a:lnTo>
                      <a:pt x="203" y="123"/>
                    </a:lnTo>
                    <a:lnTo>
                      <a:pt x="155" y="138"/>
                    </a:lnTo>
                    <a:lnTo>
                      <a:pt x="94" y="74"/>
                    </a:lnTo>
                    <a:lnTo>
                      <a:pt x="0" y="26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1" name="Freeform 2183">
                <a:extLst>
                  <a:ext uri="{FF2B5EF4-FFF2-40B4-BE49-F238E27FC236}">
                    <a16:creationId xmlns:a16="http://schemas.microsoft.com/office/drawing/2014/main" id="{B5FD2B90-41B3-4CF1-9320-A220DEA1E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" y="3845"/>
                <a:ext cx="18" cy="11"/>
              </a:xfrm>
              <a:custGeom>
                <a:avLst/>
                <a:gdLst>
                  <a:gd name="T0" fmla="*/ 1 w 125"/>
                  <a:gd name="T1" fmla="*/ 0 h 79"/>
                  <a:gd name="T2" fmla="*/ 0 w 125"/>
                  <a:gd name="T3" fmla="*/ 31 h 79"/>
                  <a:gd name="T4" fmla="*/ 31 w 125"/>
                  <a:gd name="T5" fmla="*/ 47 h 79"/>
                  <a:gd name="T6" fmla="*/ 95 w 125"/>
                  <a:gd name="T7" fmla="*/ 48 h 79"/>
                  <a:gd name="T8" fmla="*/ 125 w 125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79">
                    <a:moveTo>
                      <a:pt x="1" y="0"/>
                    </a:moveTo>
                    <a:lnTo>
                      <a:pt x="0" y="31"/>
                    </a:lnTo>
                    <a:lnTo>
                      <a:pt x="31" y="47"/>
                    </a:lnTo>
                    <a:lnTo>
                      <a:pt x="95" y="48"/>
                    </a:lnTo>
                    <a:lnTo>
                      <a:pt x="125" y="79"/>
                    </a:lnTo>
                  </a:path>
                </a:pathLst>
              </a:cu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2" name="Line 2184">
                <a:extLst>
                  <a:ext uri="{FF2B5EF4-FFF2-40B4-BE49-F238E27FC236}">
                    <a16:creationId xmlns:a16="http://schemas.microsoft.com/office/drawing/2014/main" id="{EE14B097-E2AA-4D6E-BC94-96C0975E03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7" y="3771"/>
                <a:ext cx="3" cy="8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3" name="Line 2185">
                <a:extLst>
                  <a:ext uri="{FF2B5EF4-FFF2-40B4-BE49-F238E27FC236}">
                    <a16:creationId xmlns:a16="http://schemas.microsoft.com/office/drawing/2014/main" id="{897C2CB2-4508-4D56-92CA-BD50849802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4" y="3735"/>
                <a:ext cx="53" cy="3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4" name="Line 2186">
                <a:extLst>
                  <a:ext uri="{FF2B5EF4-FFF2-40B4-BE49-F238E27FC236}">
                    <a16:creationId xmlns:a16="http://schemas.microsoft.com/office/drawing/2014/main" id="{40B6193E-E2AB-4413-9B5C-56D4F3B027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52" y="3526"/>
                <a:ext cx="85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5" name="Line 2187">
                <a:extLst>
                  <a:ext uri="{FF2B5EF4-FFF2-40B4-BE49-F238E27FC236}">
                    <a16:creationId xmlns:a16="http://schemas.microsoft.com/office/drawing/2014/main" id="{DBA3F409-7941-48DC-AE37-DC52CF149B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70" y="2030"/>
                <a:ext cx="7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6" name="Line 2188">
                <a:extLst>
                  <a:ext uri="{FF2B5EF4-FFF2-40B4-BE49-F238E27FC236}">
                    <a16:creationId xmlns:a16="http://schemas.microsoft.com/office/drawing/2014/main" id="{A0438333-FAF2-4C39-A0A0-5EA183757E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0" y="1711"/>
                <a:ext cx="163" cy="25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7" name="Line 2189">
                <a:extLst>
                  <a:ext uri="{FF2B5EF4-FFF2-40B4-BE49-F238E27FC236}">
                    <a16:creationId xmlns:a16="http://schemas.microsoft.com/office/drawing/2014/main" id="{95DA9AE9-1645-4312-852B-77692C974C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57" y="1413"/>
                <a:ext cx="51" cy="1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8" name="Line 2190">
                <a:extLst>
                  <a:ext uri="{FF2B5EF4-FFF2-40B4-BE49-F238E27FC236}">
                    <a16:creationId xmlns:a16="http://schemas.microsoft.com/office/drawing/2014/main" id="{6B0F4E2C-6E58-4480-A05F-148B25B685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66" y="2784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9" name="Line 2191">
                <a:extLst>
                  <a:ext uri="{FF2B5EF4-FFF2-40B4-BE49-F238E27FC236}">
                    <a16:creationId xmlns:a16="http://schemas.microsoft.com/office/drawing/2014/main" id="{02761241-5A98-4FF4-896E-594EC55AAA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7" y="1907"/>
                <a:ext cx="58" cy="26"/>
              </a:xfrm>
              <a:prstGeom prst="line">
                <a:avLst/>
              </a:prstGeom>
              <a:noFill/>
              <a:ln w="4763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0" name="Freeform 2192">
                <a:extLst>
                  <a:ext uri="{FF2B5EF4-FFF2-40B4-BE49-F238E27FC236}">
                    <a16:creationId xmlns:a16="http://schemas.microsoft.com/office/drawing/2014/main" id="{02539128-C54B-4A95-AF71-44E6575BE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694"/>
                <a:ext cx="19" cy="7"/>
              </a:xfrm>
              <a:custGeom>
                <a:avLst/>
                <a:gdLst>
                  <a:gd name="T0" fmla="*/ 125 w 136"/>
                  <a:gd name="T1" fmla="*/ 46 h 46"/>
                  <a:gd name="T2" fmla="*/ 136 w 136"/>
                  <a:gd name="T3" fmla="*/ 0 h 46"/>
                  <a:gd name="T4" fmla="*/ 10 w 136"/>
                  <a:gd name="T5" fmla="*/ 0 h 46"/>
                  <a:gd name="T6" fmla="*/ 0 w 136"/>
                  <a:gd name="T7" fmla="*/ 46 h 46"/>
                  <a:gd name="T8" fmla="*/ 125 w 136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46">
                    <a:moveTo>
                      <a:pt x="125" y="46"/>
                    </a:moveTo>
                    <a:lnTo>
                      <a:pt x="136" y="0"/>
                    </a:lnTo>
                    <a:lnTo>
                      <a:pt x="10" y="0"/>
                    </a:lnTo>
                    <a:lnTo>
                      <a:pt x="0" y="46"/>
                    </a:lnTo>
                    <a:lnTo>
                      <a:pt x="125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1" name="Freeform 2193">
                <a:extLst>
                  <a:ext uri="{FF2B5EF4-FFF2-40B4-BE49-F238E27FC236}">
                    <a16:creationId xmlns:a16="http://schemas.microsoft.com/office/drawing/2014/main" id="{E97EA09C-1820-4E9D-B20C-1F1EE68B2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9" y="3966"/>
                <a:ext cx="317" cy="258"/>
              </a:xfrm>
              <a:custGeom>
                <a:avLst/>
                <a:gdLst>
                  <a:gd name="T0" fmla="*/ 777 w 2222"/>
                  <a:gd name="T1" fmla="*/ 56 h 1808"/>
                  <a:gd name="T2" fmla="*/ 686 w 2222"/>
                  <a:gd name="T3" fmla="*/ 54 h 1808"/>
                  <a:gd name="T4" fmla="*/ 620 w 2222"/>
                  <a:gd name="T5" fmla="*/ 43 h 1808"/>
                  <a:gd name="T6" fmla="*/ 523 w 2222"/>
                  <a:gd name="T7" fmla="*/ 0 h 1808"/>
                  <a:gd name="T8" fmla="*/ 487 w 2222"/>
                  <a:gd name="T9" fmla="*/ 79 h 1808"/>
                  <a:gd name="T10" fmla="*/ 502 w 2222"/>
                  <a:gd name="T11" fmla="*/ 173 h 1808"/>
                  <a:gd name="T12" fmla="*/ 514 w 2222"/>
                  <a:gd name="T13" fmla="*/ 247 h 1808"/>
                  <a:gd name="T14" fmla="*/ 507 w 2222"/>
                  <a:gd name="T15" fmla="*/ 327 h 1808"/>
                  <a:gd name="T16" fmla="*/ 499 w 2222"/>
                  <a:gd name="T17" fmla="*/ 345 h 1808"/>
                  <a:gd name="T18" fmla="*/ 442 w 2222"/>
                  <a:gd name="T19" fmla="*/ 452 h 1808"/>
                  <a:gd name="T20" fmla="*/ 368 w 2222"/>
                  <a:gd name="T21" fmla="*/ 502 h 1808"/>
                  <a:gd name="T22" fmla="*/ 261 w 2222"/>
                  <a:gd name="T23" fmla="*/ 543 h 1808"/>
                  <a:gd name="T24" fmla="*/ 192 w 2222"/>
                  <a:gd name="T25" fmla="*/ 630 h 1808"/>
                  <a:gd name="T26" fmla="*/ 47 w 2222"/>
                  <a:gd name="T27" fmla="*/ 668 h 1808"/>
                  <a:gd name="T28" fmla="*/ 8 w 2222"/>
                  <a:gd name="T29" fmla="*/ 692 h 1808"/>
                  <a:gd name="T30" fmla="*/ 65 w 2222"/>
                  <a:gd name="T31" fmla="*/ 786 h 1808"/>
                  <a:gd name="T32" fmla="*/ 104 w 2222"/>
                  <a:gd name="T33" fmla="*/ 873 h 1808"/>
                  <a:gd name="T34" fmla="*/ 132 w 2222"/>
                  <a:gd name="T35" fmla="*/ 1023 h 1808"/>
                  <a:gd name="T36" fmla="*/ 149 w 2222"/>
                  <a:gd name="T37" fmla="*/ 1126 h 1808"/>
                  <a:gd name="T38" fmla="*/ 226 w 2222"/>
                  <a:gd name="T39" fmla="*/ 1203 h 1808"/>
                  <a:gd name="T40" fmla="*/ 397 w 2222"/>
                  <a:gd name="T41" fmla="*/ 1237 h 1808"/>
                  <a:gd name="T42" fmla="*/ 574 w 2222"/>
                  <a:gd name="T43" fmla="*/ 1290 h 1808"/>
                  <a:gd name="T44" fmla="*/ 675 w 2222"/>
                  <a:gd name="T45" fmla="*/ 1343 h 1808"/>
                  <a:gd name="T46" fmla="*/ 773 w 2222"/>
                  <a:gd name="T47" fmla="*/ 1324 h 1808"/>
                  <a:gd name="T48" fmla="*/ 835 w 2222"/>
                  <a:gd name="T49" fmla="*/ 1312 h 1808"/>
                  <a:gd name="T50" fmla="*/ 992 w 2222"/>
                  <a:gd name="T51" fmla="*/ 1296 h 1808"/>
                  <a:gd name="T52" fmla="*/ 1092 w 2222"/>
                  <a:gd name="T53" fmla="*/ 1246 h 1808"/>
                  <a:gd name="T54" fmla="*/ 1239 w 2222"/>
                  <a:gd name="T55" fmla="*/ 1202 h 1808"/>
                  <a:gd name="T56" fmla="*/ 1300 w 2222"/>
                  <a:gd name="T57" fmla="*/ 1100 h 1808"/>
                  <a:gd name="T58" fmla="*/ 1336 w 2222"/>
                  <a:gd name="T59" fmla="*/ 1140 h 1808"/>
                  <a:gd name="T60" fmla="*/ 1288 w 2222"/>
                  <a:gd name="T61" fmla="*/ 1164 h 1808"/>
                  <a:gd name="T62" fmla="*/ 1320 w 2222"/>
                  <a:gd name="T63" fmla="*/ 1208 h 1808"/>
                  <a:gd name="T64" fmla="*/ 1340 w 2222"/>
                  <a:gd name="T65" fmla="*/ 1242 h 1808"/>
                  <a:gd name="T66" fmla="*/ 1387 w 2222"/>
                  <a:gd name="T67" fmla="*/ 1333 h 1808"/>
                  <a:gd name="T68" fmla="*/ 1458 w 2222"/>
                  <a:gd name="T69" fmla="*/ 1467 h 1808"/>
                  <a:gd name="T70" fmla="*/ 1453 w 2222"/>
                  <a:gd name="T71" fmla="*/ 1514 h 1808"/>
                  <a:gd name="T72" fmla="*/ 1549 w 2222"/>
                  <a:gd name="T73" fmla="*/ 1624 h 1808"/>
                  <a:gd name="T74" fmla="*/ 1638 w 2222"/>
                  <a:gd name="T75" fmla="*/ 1695 h 1808"/>
                  <a:gd name="T76" fmla="*/ 1804 w 2222"/>
                  <a:gd name="T77" fmla="*/ 1742 h 1808"/>
                  <a:gd name="T78" fmla="*/ 1995 w 2222"/>
                  <a:gd name="T79" fmla="*/ 1800 h 1808"/>
                  <a:gd name="T80" fmla="*/ 2142 w 2222"/>
                  <a:gd name="T81" fmla="*/ 1757 h 1808"/>
                  <a:gd name="T82" fmla="*/ 2195 w 2222"/>
                  <a:gd name="T83" fmla="*/ 1654 h 1808"/>
                  <a:gd name="T84" fmla="*/ 2217 w 2222"/>
                  <a:gd name="T85" fmla="*/ 1572 h 1808"/>
                  <a:gd name="T86" fmla="*/ 2213 w 2222"/>
                  <a:gd name="T87" fmla="*/ 1491 h 1808"/>
                  <a:gd name="T88" fmla="*/ 2208 w 2222"/>
                  <a:gd name="T89" fmla="*/ 1353 h 1808"/>
                  <a:gd name="T90" fmla="*/ 2173 w 2222"/>
                  <a:gd name="T91" fmla="*/ 1295 h 1808"/>
                  <a:gd name="T92" fmla="*/ 2078 w 2222"/>
                  <a:gd name="T93" fmla="*/ 1203 h 1808"/>
                  <a:gd name="T94" fmla="*/ 2032 w 2222"/>
                  <a:gd name="T95" fmla="*/ 1201 h 1808"/>
                  <a:gd name="T96" fmla="*/ 1993 w 2222"/>
                  <a:gd name="T97" fmla="*/ 1203 h 1808"/>
                  <a:gd name="T98" fmla="*/ 1930 w 2222"/>
                  <a:gd name="T99" fmla="*/ 1195 h 1808"/>
                  <a:gd name="T100" fmla="*/ 1793 w 2222"/>
                  <a:gd name="T101" fmla="*/ 1138 h 1808"/>
                  <a:gd name="T102" fmla="*/ 1692 w 2222"/>
                  <a:gd name="T103" fmla="*/ 1119 h 1808"/>
                  <a:gd name="T104" fmla="*/ 1586 w 2222"/>
                  <a:gd name="T105" fmla="*/ 1137 h 1808"/>
                  <a:gd name="T106" fmla="*/ 1499 w 2222"/>
                  <a:gd name="T107" fmla="*/ 1112 h 1808"/>
                  <a:gd name="T108" fmla="*/ 1403 w 2222"/>
                  <a:gd name="T109" fmla="*/ 1026 h 1808"/>
                  <a:gd name="T110" fmla="*/ 1412 w 2222"/>
                  <a:gd name="T111" fmla="*/ 858 h 1808"/>
                  <a:gd name="T112" fmla="*/ 1382 w 2222"/>
                  <a:gd name="T113" fmla="*/ 686 h 1808"/>
                  <a:gd name="T114" fmla="*/ 1416 w 2222"/>
                  <a:gd name="T115" fmla="*/ 537 h 1808"/>
                  <a:gd name="T116" fmla="*/ 1367 w 2222"/>
                  <a:gd name="T117" fmla="*/ 373 h 1808"/>
                  <a:gd name="T118" fmla="*/ 1308 w 2222"/>
                  <a:gd name="T119" fmla="*/ 318 h 1808"/>
                  <a:gd name="T120" fmla="*/ 1219 w 2222"/>
                  <a:gd name="T121" fmla="*/ 219 h 1808"/>
                  <a:gd name="T122" fmla="*/ 1070 w 2222"/>
                  <a:gd name="T123" fmla="*/ 186 h 1808"/>
                  <a:gd name="T124" fmla="*/ 907 w 2222"/>
                  <a:gd name="T125" fmla="*/ 88 h 1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22" h="1808">
                    <a:moveTo>
                      <a:pt x="890" y="87"/>
                    </a:moveTo>
                    <a:lnTo>
                      <a:pt x="881" y="79"/>
                    </a:lnTo>
                    <a:lnTo>
                      <a:pt x="871" y="72"/>
                    </a:lnTo>
                    <a:lnTo>
                      <a:pt x="860" y="67"/>
                    </a:lnTo>
                    <a:lnTo>
                      <a:pt x="850" y="64"/>
                    </a:lnTo>
                    <a:lnTo>
                      <a:pt x="838" y="60"/>
                    </a:lnTo>
                    <a:lnTo>
                      <a:pt x="826" y="58"/>
                    </a:lnTo>
                    <a:lnTo>
                      <a:pt x="798" y="57"/>
                    </a:lnTo>
                    <a:lnTo>
                      <a:pt x="777" y="56"/>
                    </a:lnTo>
                    <a:lnTo>
                      <a:pt x="760" y="56"/>
                    </a:lnTo>
                    <a:lnTo>
                      <a:pt x="751" y="55"/>
                    </a:lnTo>
                    <a:lnTo>
                      <a:pt x="744" y="55"/>
                    </a:lnTo>
                    <a:lnTo>
                      <a:pt x="730" y="55"/>
                    </a:lnTo>
                    <a:lnTo>
                      <a:pt x="717" y="53"/>
                    </a:lnTo>
                    <a:lnTo>
                      <a:pt x="708" y="53"/>
                    </a:lnTo>
                    <a:lnTo>
                      <a:pt x="701" y="52"/>
                    </a:lnTo>
                    <a:lnTo>
                      <a:pt x="696" y="52"/>
                    </a:lnTo>
                    <a:lnTo>
                      <a:pt x="686" y="54"/>
                    </a:lnTo>
                    <a:lnTo>
                      <a:pt x="677" y="56"/>
                    </a:lnTo>
                    <a:lnTo>
                      <a:pt x="666" y="56"/>
                    </a:lnTo>
                    <a:lnTo>
                      <a:pt x="656" y="55"/>
                    </a:lnTo>
                    <a:lnTo>
                      <a:pt x="644" y="52"/>
                    </a:lnTo>
                    <a:lnTo>
                      <a:pt x="633" y="48"/>
                    </a:lnTo>
                    <a:lnTo>
                      <a:pt x="629" y="46"/>
                    </a:lnTo>
                    <a:lnTo>
                      <a:pt x="627" y="45"/>
                    </a:lnTo>
                    <a:lnTo>
                      <a:pt x="626" y="45"/>
                    </a:lnTo>
                    <a:lnTo>
                      <a:pt x="620" y="43"/>
                    </a:lnTo>
                    <a:lnTo>
                      <a:pt x="608" y="37"/>
                    </a:lnTo>
                    <a:lnTo>
                      <a:pt x="591" y="28"/>
                    </a:lnTo>
                    <a:lnTo>
                      <a:pt x="577" y="21"/>
                    </a:lnTo>
                    <a:lnTo>
                      <a:pt x="564" y="14"/>
                    </a:lnTo>
                    <a:lnTo>
                      <a:pt x="554" y="9"/>
                    </a:lnTo>
                    <a:lnTo>
                      <a:pt x="543" y="4"/>
                    </a:lnTo>
                    <a:lnTo>
                      <a:pt x="535" y="2"/>
                    </a:lnTo>
                    <a:lnTo>
                      <a:pt x="528" y="0"/>
                    </a:lnTo>
                    <a:lnTo>
                      <a:pt x="523" y="0"/>
                    </a:lnTo>
                    <a:lnTo>
                      <a:pt x="525" y="7"/>
                    </a:lnTo>
                    <a:lnTo>
                      <a:pt x="526" y="15"/>
                    </a:lnTo>
                    <a:lnTo>
                      <a:pt x="525" y="23"/>
                    </a:lnTo>
                    <a:lnTo>
                      <a:pt x="523" y="32"/>
                    </a:lnTo>
                    <a:lnTo>
                      <a:pt x="518" y="40"/>
                    </a:lnTo>
                    <a:lnTo>
                      <a:pt x="512" y="50"/>
                    </a:lnTo>
                    <a:lnTo>
                      <a:pt x="505" y="60"/>
                    </a:lnTo>
                    <a:lnTo>
                      <a:pt x="496" y="70"/>
                    </a:lnTo>
                    <a:lnTo>
                      <a:pt x="487" y="79"/>
                    </a:lnTo>
                    <a:lnTo>
                      <a:pt x="482" y="87"/>
                    </a:lnTo>
                    <a:lnTo>
                      <a:pt x="478" y="95"/>
                    </a:lnTo>
                    <a:lnTo>
                      <a:pt x="477" y="105"/>
                    </a:lnTo>
                    <a:lnTo>
                      <a:pt x="478" y="113"/>
                    </a:lnTo>
                    <a:lnTo>
                      <a:pt x="481" y="123"/>
                    </a:lnTo>
                    <a:lnTo>
                      <a:pt x="486" y="131"/>
                    </a:lnTo>
                    <a:lnTo>
                      <a:pt x="495" y="141"/>
                    </a:lnTo>
                    <a:lnTo>
                      <a:pt x="498" y="157"/>
                    </a:lnTo>
                    <a:lnTo>
                      <a:pt x="502" y="173"/>
                    </a:lnTo>
                    <a:lnTo>
                      <a:pt x="502" y="176"/>
                    </a:lnTo>
                    <a:lnTo>
                      <a:pt x="503" y="180"/>
                    </a:lnTo>
                    <a:lnTo>
                      <a:pt x="505" y="188"/>
                    </a:lnTo>
                    <a:lnTo>
                      <a:pt x="509" y="204"/>
                    </a:lnTo>
                    <a:lnTo>
                      <a:pt x="511" y="219"/>
                    </a:lnTo>
                    <a:lnTo>
                      <a:pt x="513" y="234"/>
                    </a:lnTo>
                    <a:lnTo>
                      <a:pt x="513" y="240"/>
                    </a:lnTo>
                    <a:lnTo>
                      <a:pt x="513" y="243"/>
                    </a:lnTo>
                    <a:lnTo>
                      <a:pt x="514" y="247"/>
                    </a:lnTo>
                    <a:lnTo>
                      <a:pt x="516" y="261"/>
                    </a:lnTo>
                    <a:lnTo>
                      <a:pt x="516" y="278"/>
                    </a:lnTo>
                    <a:lnTo>
                      <a:pt x="514" y="292"/>
                    </a:lnTo>
                    <a:lnTo>
                      <a:pt x="513" y="306"/>
                    </a:lnTo>
                    <a:lnTo>
                      <a:pt x="510" y="318"/>
                    </a:lnTo>
                    <a:lnTo>
                      <a:pt x="508" y="324"/>
                    </a:lnTo>
                    <a:lnTo>
                      <a:pt x="507" y="324"/>
                    </a:lnTo>
                    <a:lnTo>
                      <a:pt x="507" y="325"/>
                    </a:lnTo>
                    <a:lnTo>
                      <a:pt x="507" y="327"/>
                    </a:lnTo>
                    <a:lnTo>
                      <a:pt x="507" y="331"/>
                    </a:lnTo>
                    <a:lnTo>
                      <a:pt x="505" y="333"/>
                    </a:lnTo>
                    <a:lnTo>
                      <a:pt x="504" y="333"/>
                    </a:lnTo>
                    <a:lnTo>
                      <a:pt x="504" y="334"/>
                    </a:lnTo>
                    <a:lnTo>
                      <a:pt x="504" y="336"/>
                    </a:lnTo>
                    <a:lnTo>
                      <a:pt x="502" y="342"/>
                    </a:lnTo>
                    <a:lnTo>
                      <a:pt x="500" y="344"/>
                    </a:lnTo>
                    <a:lnTo>
                      <a:pt x="499" y="344"/>
                    </a:lnTo>
                    <a:lnTo>
                      <a:pt x="499" y="345"/>
                    </a:lnTo>
                    <a:lnTo>
                      <a:pt x="499" y="348"/>
                    </a:lnTo>
                    <a:lnTo>
                      <a:pt x="497" y="354"/>
                    </a:lnTo>
                    <a:lnTo>
                      <a:pt x="491" y="364"/>
                    </a:lnTo>
                    <a:lnTo>
                      <a:pt x="485" y="374"/>
                    </a:lnTo>
                    <a:lnTo>
                      <a:pt x="475" y="383"/>
                    </a:lnTo>
                    <a:lnTo>
                      <a:pt x="467" y="397"/>
                    </a:lnTo>
                    <a:lnTo>
                      <a:pt x="458" y="413"/>
                    </a:lnTo>
                    <a:lnTo>
                      <a:pt x="450" y="433"/>
                    </a:lnTo>
                    <a:lnTo>
                      <a:pt x="442" y="452"/>
                    </a:lnTo>
                    <a:lnTo>
                      <a:pt x="434" y="468"/>
                    </a:lnTo>
                    <a:lnTo>
                      <a:pt x="426" y="481"/>
                    </a:lnTo>
                    <a:lnTo>
                      <a:pt x="418" y="492"/>
                    </a:lnTo>
                    <a:lnTo>
                      <a:pt x="402" y="496"/>
                    </a:lnTo>
                    <a:lnTo>
                      <a:pt x="392" y="498"/>
                    </a:lnTo>
                    <a:lnTo>
                      <a:pt x="386" y="499"/>
                    </a:lnTo>
                    <a:lnTo>
                      <a:pt x="381" y="501"/>
                    </a:lnTo>
                    <a:lnTo>
                      <a:pt x="374" y="501"/>
                    </a:lnTo>
                    <a:lnTo>
                      <a:pt x="368" y="502"/>
                    </a:lnTo>
                    <a:lnTo>
                      <a:pt x="355" y="504"/>
                    </a:lnTo>
                    <a:lnTo>
                      <a:pt x="340" y="506"/>
                    </a:lnTo>
                    <a:lnTo>
                      <a:pt x="323" y="508"/>
                    </a:lnTo>
                    <a:lnTo>
                      <a:pt x="308" y="510"/>
                    </a:lnTo>
                    <a:lnTo>
                      <a:pt x="296" y="515"/>
                    </a:lnTo>
                    <a:lnTo>
                      <a:pt x="285" y="520"/>
                    </a:lnTo>
                    <a:lnTo>
                      <a:pt x="276" y="527"/>
                    </a:lnTo>
                    <a:lnTo>
                      <a:pt x="267" y="534"/>
                    </a:lnTo>
                    <a:lnTo>
                      <a:pt x="261" y="543"/>
                    </a:lnTo>
                    <a:lnTo>
                      <a:pt x="256" y="552"/>
                    </a:lnTo>
                    <a:lnTo>
                      <a:pt x="254" y="564"/>
                    </a:lnTo>
                    <a:lnTo>
                      <a:pt x="246" y="576"/>
                    </a:lnTo>
                    <a:lnTo>
                      <a:pt x="238" y="589"/>
                    </a:lnTo>
                    <a:lnTo>
                      <a:pt x="228" y="600"/>
                    </a:lnTo>
                    <a:lnTo>
                      <a:pt x="218" y="611"/>
                    </a:lnTo>
                    <a:lnTo>
                      <a:pt x="206" y="620"/>
                    </a:lnTo>
                    <a:lnTo>
                      <a:pt x="199" y="625"/>
                    </a:lnTo>
                    <a:lnTo>
                      <a:pt x="192" y="630"/>
                    </a:lnTo>
                    <a:lnTo>
                      <a:pt x="178" y="637"/>
                    </a:lnTo>
                    <a:lnTo>
                      <a:pt x="164" y="645"/>
                    </a:lnTo>
                    <a:lnTo>
                      <a:pt x="155" y="647"/>
                    </a:lnTo>
                    <a:lnTo>
                      <a:pt x="147" y="650"/>
                    </a:lnTo>
                    <a:lnTo>
                      <a:pt x="129" y="656"/>
                    </a:lnTo>
                    <a:lnTo>
                      <a:pt x="110" y="660"/>
                    </a:lnTo>
                    <a:lnTo>
                      <a:pt x="91" y="664"/>
                    </a:lnTo>
                    <a:lnTo>
                      <a:pt x="70" y="666"/>
                    </a:lnTo>
                    <a:lnTo>
                      <a:pt x="47" y="668"/>
                    </a:lnTo>
                    <a:lnTo>
                      <a:pt x="24" y="668"/>
                    </a:lnTo>
                    <a:lnTo>
                      <a:pt x="12" y="668"/>
                    </a:lnTo>
                    <a:lnTo>
                      <a:pt x="6" y="668"/>
                    </a:lnTo>
                    <a:lnTo>
                      <a:pt x="3" y="668"/>
                    </a:lnTo>
                    <a:lnTo>
                      <a:pt x="1" y="669"/>
                    </a:lnTo>
                    <a:lnTo>
                      <a:pt x="0" y="672"/>
                    </a:lnTo>
                    <a:lnTo>
                      <a:pt x="1" y="677"/>
                    </a:lnTo>
                    <a:lnTo>
                      <a:pt x="3" y="683"/>
                    </a:lnTo>
                    <a:lnTo>
                      <a:pt x="8" y="692"/>
                    </a:lnTo>
                    <a:lnTo>
                      <a:pt x="13" y="701"/>
                    </a:lnTo>
                    <a:lnTo>
                      <a:pt x="20" y="713"/>
                    </a:lnTo>
                    <a:lnTo>
                      <a:pt x="28" y="726"/>
                    </a:lnTo>
                    <a:lnTo>
                      <a:pt x="38" y="742"/>
                    </a:lnTo>
                    <a:lnTo>
                      <a:pt x="48" y="757"/>
                    </a:lnTo>
                    <a:lnTo>
                      <a:pt x="52" y="765"/>
                    </a:lnTo>
                    <a:lnTo>
                      <a:pt x="58" y="773"/>
                    </a:lnTo>
                    <a:lnTo>
                      <a:pt x="61" y="779"/>
                    </a:lnTo>
                    <a:lnTo>
                      <a:pt x="65" y="786"/>
                    </a:lnTo>
                    <a:lnTo>
                      <a:pt x="72" y="800"/>
                    </a:lnTo>
                    <a:lnTo>
                      <a:pt x="74" y="805"/>
                    </a:lnTo>
                    <a:lnTo>
                      <a:pt x="77" y="811"/>
                    </a:lnTo>
                    <a:lnTo>
                      <a:pt x="81" y="822"/>
                    </a:lnTo>
                    <a:lnTo>
                      <a:pt x="83" y="832"/>
                    </a:lnTo>
                    <a:lnTo>
                      <a:pt x="85" y="842"/>
                    </a:lnTo>
                    <a:lnTo>
                      <a:pt x="92" y="851"/>
                    </a:lnTo>
                    <a:lnTo>
                      <a:pt x="99" y="862"/>
                    </a:lnTo>
                    <a:lnTo>
                      <a:pt x="104" y="873"/>
                    </a:lnTo>
                    <a:lnTo>
                      <a:pt x="110" y="886"/>
                    </a:lnTo>
                    <a:lnTo>
                      <a:pt x="114" y="900"/>
                    </a:lnTo>
                    <a:lnTo>
                      <a:pt x="118" y="915"/>
                    </a:lnTo>
                    <a:lnTo>
                      <a:pt x="121" y="931"/>
                    </a:lnTo>
                    <a:lnTo>
                      <a:pt x="124" y="949"/>
                    </a:lnTo>
                    <a:lnTo>
                      <a:pt x="126" y="970"/>
                    </a:lnTo>
                    <a:lnTo>
                      <a:pt x="128" y="990"/>
                    </a:lnTo>
                    <a:lnTo>
                      <a:pt x="130" y="1007"/>
                    </a:lnTo>
                    <a:lnTo>
                      <a:pt x="132" y="1023"/>
                    </a:lnTo>
                    <a:lnTo>
                      <a:pt x="134" y="1037"/>
                    </a:lnTo>
                    <a:lnTo>
                      <a:pt x="136" y="1048"/>
                    </a:lnTo>
                    <a:lnTo>
                      <a:pt x="138" y="1057"/>
                    </a:lnTo>
                    <a:lnTo>
                      <a:pt x="138" y="1058"/>
                    </a:lnTo>
                    <a:lnTo>
                      <a:pt x="139" y="1060"/>
                    </a:lnTo>
                    <a:lnTo>
                      <a:pt x="141" y="1064"/>
                    </a:lnTo>
                    <a:lnTo>
                      <a:pt x="143" y="1092"/>
                    </a:lnTo>
                    <a:lnTo>
                      <a:pt x="147" y="1116"/>
                    </a:lnTo>
                    <a:lnTo>
                      <a:pt x="149" y="1126"/>
                    </a:lnTo>
                    <a:lnTo>
                      <a:pt x="151" y="1135"/>
                    </a:lnTo>
                    <a:lnTo>
                      <a:pt x="158" y="1151"/>
                    </a:lnTo>
                    <a:lnTo>
                      <a:pt x="162" y="1159"/>
                    </a:lnTo>
                    <a:lnTo>
                      <a:pt x="168" y="1167"/>
                    </a:lnTo>
                    <a:lnTo>
                      <a:pt x="183" y="1183"/>
                    </a:lnTo>
                    <a:lnTo>
                      <a:pt x="191" y="1188"/>
                    </a:lnTo>
                    <a:lnTo>
                      <a:pt x="202" y="1194"/>
                    </a:lnTo>
                    <a:lnTo>
                      <a:pt x="213" y="1198"/>
                    </a:lnTo>
                    <a:lnTo>
                      <a:pt x="226" y="1203"/>
                    </a:lnTo>
                    <a:lnTo>
                      <a:pt x="232" y="1205"/>
                    </a:lnTo>
                    <a:lnTo>
                      <a:pt x="244" y="1209"/>
                    </a:lnTo>
                    <a:lnTo>
                      <a:pt x="258" y="1212"/>
                    </a:lnTo>
                    <a:lnTo>
                      <a:pt x="277" y="1216"/>
                    </a:lnTo>
                    <a:lnTo>
                      <a:pt x="298" y="1219"/>
                    </a:lnTo>
                    <a:lnTo>
                      <a:pt x="324" y="1223"/>
                    </a:lnTo>
                    <a:lnTo>
                      <a:pt x="353" y="1227"/>
                    </a:lnTo>
                    <a:lnTo>
                      <a:pt x="386" y="1231"/>
                    </a:lnTo>
                    <a:lnTo>
                      <a:pt x="397" y="1237"/>
                    </a:lnTo>
                    <a:lnTo>
                      <a:pt x="412" y="1245"/>
                    </a:lnTo>
                    <a:lnTo>
                      <a:pt x="427" y="1251"/>
                    </a:lnTo>
                    <a:lnTo>
                      <a:pt x="446" y="1259"/>
                    </a:lnTo>
                    <a:lnTo>
                      <a:pt x="465" y="1265"/>
                    </a:lnTo>
                    <a:lnTo>
                      <a:pt x="489" y="1272"/>
                    </a:lnTo>
                    <a:lnTo>
                      <a:pt x="512" y="1278"/>
                    </a:lnTo>
                    <a:lnTo>
                      <a:pt x="539" y="1284"/>
                    </a:lnTo>
                    <a:lnTo>
                      <a:pt x="556" y="1284"/>
                    </a:lnTo>
                    <a:lnTo>
                      <a:pt x="574" y="1290"/>
                    </a:lnTo>
                    <a:lnTo>
                      <a:pt x="593" y="1301"/>
                    </a:lnTo>
                    <a:lnTo>
                      <a:pt x="614" y="1320"/>
                    </a:lnTo>
                    <a:lnTo>
                      <a:pt x="622" y="1327"/>
                    </a:lnTo>
                    <a:lnTo>
                      <a:pt x="631" y="1334"/>
                    </a:lnTo>
                    <a:lnTo>
                      <a:pt x="639" y="1339"/>
                    </a:lnTo>
                    <a:lnTo>
                      <a:pt x="649" y="1343"/>
                    </a:lnTo>
                    <a:lnTo>
                      <a:pt x="657" y="1344"/>
                    </a:lnTo>
                    <a:lnTo>
                      <a:pt x="667" y="1344"/>
                    </a:lnTo>
                    <a:lnTo>
                      <a:pt x="675" y="1343"/>
                    </a:lnTo>
                    <a:lnTo>
                      <a:pt x="685" y="1340"/>
                    </a:lnTo>
                    <a:lnTo>
                      <a:pt x="691" y="1344"/>
                    </a:lnTo>
                    <a:lnTo>
                      <a:pt x="698" y="1347"/>
                    </a:lnTo>
                    <a:lnTo>
                      <a:pt x="714" y="1349"/>
                    </a:lnTo>
                    <a:lnTo>
                      <a:pt x="731" y="1345"/>
                    </a:lnTo>
                    <a:lnTo>
                      <a:pt x="742" y="1341"/>
                    </a:lnTo>
                    <a:lnTo>
                      <a:pt x="752" y="1336"/>
                    </a:lnTo>
                    <a:lnTo>
                      <a:pt x="762" y="1329"/>
                    </a:lnTo>
                    <a:lnTo>
                      <a:pt x="773" y="1324"/>
                    </a:lnTo>
                    <a:lnTo>
                      <a:pt x="782" y="1319"/>
                    </a:lnTo>
                    <a:lnTo>
                      <a:pt x="791" y="1316"/>
                    </a:lnTo>
                    <a:lnTo>
                      <a:pt x="798" y="1313"/>
                    </a:lnTo>
                    <a:lnTo>
                      <a:pt x="806" y="1312"/>
                    </a:lnTo>
                    <a:lnTo>
                      <a:pt x="812" y="1311"/>
                    </a:lnTo>
                    <a:lnTo>
                      <a:pt x="818" y="1313"/>
                    </a:lnTo>
                    <a:lnTo>
                      <a:pt x="820" y="1312"/>
                    </a:lnTo>
                    <a:lnTo>
                      <a:pt x="824" y="1312"/>
                    </a:lnTo>
                    <a:lnTo>
                      <a:pt x="835" y="1312"/>
                    </a:lnTo>
                    <a:lnTo>
                      <a:pt x="850" y="1309"/>
                    </a:lnTo>
                    <a:lnTo>
                      <a:pt x="859" y="1308"/>
                    </a:lnTo>
                    <a:lnTo>
                      <a:pt x="870" y="1308"/>
                    </a:lnTo>
                    <a:lnTo>
                      <a:pt x="881" y="1306"/>
                    </a:lnTo>
                    <a:lnTo>
                      <a:pt x="894" y="1305"/>
                    </a:lnTo>
                    <a:lnTo>
                      <a:pt x="922" y="1303"/>
                    </a:lnTo>
                    <a:lnTo>
                      <a:pt x="954" y="1299"/>
                    </a:lnTo>
                    <a:lnTo>
                      <a:pt x="972" y="1297"/>
                    </a:lnTo>
                    <a:lnTo>
                      <a:pt x="992" y="1296"/>
                    </a:lnTo>
                    <a:lnTo>
                      <a:pt x="996" y="1279"/>
                    </a:lnTo>
                    <a:lnTo>
                      <a:pt x="999" y="1272"/>
                    </a:lnTo>
                    <a:lnTo>
                      <a:pt x="1005" y="1267"/>
                    </a:lnTo>
                    <a:lnTo>
                      <a:pt x="1010" y="1261"/>
                    </a:lnTo>
                    <a:lnTo>
                      <a:pt x="1018" y="1257"/>
                    </a:lnTo>
                    <a:lnTo>
                      <a:pt x="1036" y="1252"/>
                    </a:lnTo>
                    <a:lnTo>
                      <a:pt x="1058" y="1250"/>
                    </a:lnTo>
                    <a:lnTo>
                      <a:pt x="1077" y="1248"/>
                    </a:lnTo>
                    <a:lnTo>
                      <a:pt x="1092" y="1246"/>
                    </a:lnTo>
                    <a:lnTo>
                      <a:pt x="1105" y="1246"/>
                    </a:lnTo>
                    <a:lnTo>
                      <a:pt x="1122" y="1249"/>
                    </a:lnTo>
                    <a:lnTo>
                      <a:pt x="1141" y="1249"/>
                    </a:lnTo>
                    <a:lnTo>
                      <a:pt x="1162" y="1245"/>
                    </a:lnTo>
                    <a:lnTo>
                      <a:pt x="1185" y="1238"/>
                    </a:lnTo>
                    <a:lnTo>
                      <a:pt x="1204" y="1228"/>
                    </a:lnTo>
                    <a:lnTo>
                      <a:pt x="1221" y="1218"/>
                    </a:lnTo>
                    <a:lnTo>
                      <a:pt x="1236" y="1206"/>
                    </a:lnTo>
                    <a:lnTo>
                      <a:pt x="1239" y="1202"/>
                    </a:lnTo>
                    <a:lnTo>
                      <a:pt x="1243" y="1199"/>
                    </a:lnTo>
                    <a:lnTo>
                      <a:pt x="1251" y="1193"/>
                    </a:lnTo>
                    <a:lnTo>
                      <a:pt x="1249" y="1176"/>
                    </a:lnTo>
                    <a:lnTo>
                      <a:pt x="1250" y="1160"/>
                    </a:lnTo>
                    <a:lnTo>
                      <a:pt x="1253" y="1148"/>
                    </a:lnTo>
                    <a:lnTo>
                      <a:pt x="1259" y="1139"/>
                    </a:lnTo>
                    <a:lnTo>
                      <a:pt x="1280" y="1119"/>
                    </a:lnTo>
                    <a:lnTo>
                      <a:pt x="1290" y="1109"/>
                    </a:lnTo>
                    <a:lnTo>
                      <a:pt x="1300" y="1100"/>
                    </a:lnTo>
                    <a:lnTo>
                      <a:pt x="1306" y="1102"/>
                    </a:lnTo>
                    <a:lnTo>
                      <a:pt x="1313" y="1107"/>
                    </a:lnTo>
                    <a:lnTo>
                      <a:pt x="1321" y="1114"/>
                    </a:lnTo>
                    <a:lnTo>
                      <a:pt x="1330" y="1124"/>
                    </a:lnTo>
                    <a:lnTo>
                      <a:pt x="1333" y="1128"/>
                    </a:lnTo>
                    <a:lnTo>
                      <a:pt x="1335" y="1133"/>
                    </a:lnTo>
                    <a:lnTo>
                      <a:pt x="1335" y="1134"/>
                    </a:lnTo>
                    <a:lnTo>
                      <a:pt x="1336" y="1136"/>
                    </a:lnTo>
                    <a:lnTo>
                      <a:pt x="1336" y="1140"/>
                    </a:lnTo>
                    <a:lnTo>
                      <a:pt x="1334" y="1141"/>
                    </a:lnTo>
                    <a:lnTo>
                      <a:pt x="1331" y="1143"/>
                    </a:lnTo>
                    <a:lnTo>
                      <a:pt x="1328" y="1143"/>
                    </a:lnTo>
                    <a:lnTo>
                      <a:pt x="1326" y="1144"/>
                    </a:lnTo>
                    <a:lnTo>
                      <a:pt x="1320" y="1145"/>
                    </a:lnTo>
                    <a:lnTo>
                      <a:pt x="1307" y="1149"/>
                    </a:lnTo>
                    <a:lnTo>
                      <a:pt x="1298" y="1153"/>
                    </a:lnTo>
                    <a:lnTo>
                      <a:pt x="1291" y="1158"/>
                    </a:lnTo>
                    <a:lnTo>
                      <a:pt x="1288" y="1164"/>
                    </a:lnTo>
                    <a:lnTo>
                      <a:pt x="1285" y="1169"/>
                    </a:lnTo>
                    <a:lnTo>
                      <a:pt x="1288" y="1176"/>
                    </a:lnTo>
                    <a:lnTo>
                      <a:pt x="1293" y="1183"/>
                    </a:lnTo>
                    <a:lnTo>
                      <a:pt x="1301" y="1191"/>
                    </a:lnTo>
                    <a:lnTo>
                      <a:pt x="1311" y="1199"/>
                    </a:lnTo>
                    <a:lnTo>
                      <a:pt x="1315" y="1203"/>
                    </a:lnTo>
                    <a:lnTo>
                      <a:pt x="1317" y="1205"/>
                    </a:lnTo>
                    <a:lnTo>
                      <a:pt x="1318" y="1206"/>
                    </a:lnTo>
                    <a:lnTo>
                      <a:pt x="1320" y="1208"/>
                    </a:lnTo>
                    <a:lnTo>
                      <a:pt x="1327" y="1216"/>
                    </a:lnTo>
                    <a:lnTo>
                      <a:pt x="1333" y="1224"/>
                    </a:lnTo>
                    <a:lnTo>
                      <a:pt x="1336" y="1230"/>
                    </a:lnTo>
                    <a:lnTo>
                      <a:pt x="1336" y="1231"/>
                    </a:lnTo>
                    <a:lnTo>
                      <a:pt x="1337" y="1233"/>
                    </a:lnTo>
                    <a:lnTo>
                      <a:pt x="1339" y="1237"/>
                    </a:lnTo>
                    <a:lnTo>
                      <a:pt x="1339" y="1239"/>
                    </a:lnTo>
                    <a:lnTo>
                      <a:pt x="1339" y="1240"/>
                    </a:lnTo>
                    <a:lnTo>
                      <a:pt x="1340" y="1242"/>
                    </a:lnTo>
                    <a:lnTo>
                      <a:pt x="1339" y="1248"/>
                    </a:lnTo>
                    <a:lnTo>
                      <a:pt x="1352" y="1255"/>
                    </a:lnTo>
                    <a:lnTo>
                      <a:pt x="1364" y="1266"/>
                    </a:lnTo>
                    <a:lnTo>
                      <a:pt x="1368" y="1272"/>
                    </a:lnTo>
                    <a:lnTo>
                      <a:pt x="1372" y="1280"/>
                    </a:lnTo>
                    <a:lnTo>
                      <a:pt x="1379" y="1299"/>
                    </a:lnTo>
                    <a:lnTo>
                      <a:pt x="1381" y="1309"/>
                    </a:lnTo>
                    <a:lnTo>
                      <a:pt x="1383" y="1319"/>
                    </a:lnTo>
                    <a:lnTo>
                      <a:pt x="1387" y="1333"/>
                    </a:lnTo>
                    <a:lnTo>
                      <a:pt x="1387" y="1338"/>
                    </a:lnTo>
                    <a:lnTo>
                      <a:pt x="1389" y="1342"/>
                    </a:lnTo>
                    <a:lnTo>
                      <a:pt x="1391" y="1346"/>
                    </a:lnTo>
                    <a:lnTo>
                      <a:pt x="1409" y="1363"/>
                    </a:lnTo>
                    <a:lnTo>
                      <a:pt x="1426" y="1382"/>
                    </a:lnTo>
                    <a:lnTo>
                      <a:pt x="1439" y="1403"/>
                    </a:lnTo>
                    <a:lnTo>
                      <a:pt x="1450" y="1428"/>
                    </a:lnTo>
                    <a:lnTo>
                      <a:pt x="1456" y="1455"/>
                    </a:lnTo>
                    <a:lnTo>
                      <a:pt x="1458" y="1467"/>
                    </a:lnTo>
                    <a:lnTo>
                      <a:pt x="1458" y="1473"/>
                    </a:lnTo>
                    <a:lnTo>
                      <a:pt x="1458" y="1476"/>
                    </a:lnTo>
                    <a:lnTo>
                      <a:pt x="1459" y="1480"/>
                    </a:lnTo>
                    <a:lnTo>
                      <a:pt x="1458" y="1482"/>
                    </a:lnTo>
                    <a:lnTo>
                      <a:pt x="1458" y="1485"/>
                    </a:lnTo>
                    <a:lnTo>
                      <a:pt x="1458" y="1491"/>
                    </a:lnTo>
                    <a:lnTo>
                      <a:pt x="1456" y="1503"/>
                    </a:lnTo>
                    <a:lnTo>
                      <a:pt x="1454" y="1508"/>
                    </a:lnTo>
                    <a:lnTo>
                      <a:pt x="1453" y="1514"/>
                    </a:lnTo>
                    <a:lnTo>
                      <a:pt x="1449" y="1526"/>
                    </a:lnTo>
                    <a:lnTo>
                      <a:pt x="1456" y="1535"/>
                    </a:lnTo>
                    <a:lnTo>
                      <a:pt x="1461" y="1540"/>
                    </a:lnTo>
                    <a:lnTo>
                      <a:pt x="1468" y="1547"/>
                    </a:lnTo>
                    <a:lnTo>
                      <a:pt x="1482" y="1560"/>
                    </a:lnTo>
                    <a:lnTo>
                      <a:pt x="1501" y="1577"/>
                    </a:lnTo>
                    <a:lnTo>
                      <a:pt x="1519" y="1594"/>
                    </a:lnTo>
                    <a:lnTo>
                      <a:pt x="1536" y="1610"/>
                    </a:lnTo>
                    <a:lnTo>
                      <a:pt x="1549" y="1624"/>
                    </a:lnTo>
                    <a:lnTo>
                      <a:pt x="1554" y="1630"/>
                    </a:lnTo>
                    <a:lnTo>
                      <a:pt x="1561" y="1637"/>
                    </a:lnTo>
                    <a:lnTo>
                      <a:pt x="1567" y="1647"/>
                    </a:lnTo>
                    <a:lnTo>
                      <a:pt x="1579" y="1658"/>
                    </a:lnTo>
                    <a:lnTo>
                      <a:pt x="1594" y="1670"/>
                    </a:lnTo>
                    <a:lnTo>
                      <a:pt x="1614" y="1682"/>
                    </a:lnTo>
                    <a:lnTo>
                      <a:pt x="1624" y="1687"/>
                    </a:lnTo>
                    <a:lnTo>
                      <a:pt x="1634" y="1693"/>
                    </a:lnTo>
                    <a:lnTo>
                      <a:pt x="1638" y="1695"/>
                    </a:lnTo>
                    <a:lnTo>
                      <a:pt x="1640" y="1696"/>
                    </a:lnTo>
                    <a:lnTo>
                      <a:pt x="1643" y="1698"/>
                    </a:lnTo>
                    <a:lnTo>
                      <a:pt x="1651" y="1704"/>
                    </a:lnTo>
                    <a:lnTo>
                      <a:pt x="1663" y="1714"/>
                    </a:lnTo>
                    <a:lnTo>
                      <a:pt x="1673" y="1725"/>
                    </a:lnTo>
                    <a:lnTo>
                      <a:pt x="1730" y="1730"/>
                    </a:lnTo>
                    <a:lnTo>
                      <a:pt x="1756" y="1734"/>
                    </a:lnTo>
                    <a:lnTo>
                      <a:pt x="1781" y="1738"/>
                    </a:lnTo>
                    <a:lnTo>
                      <a:pt x="1804" y="1742"/>
                    </a:lnTo>
                    <a:lnTo>
                      <a:pt x="1826" y="1747"/>
                    </a:lnTo>
                    <a:lnTo>
                      <a:pt x="1847" y="1752"/>
                    </a:lnTo>
                    <a:lnTo>
                      <a:pt x="1866" y="1758"/>
                    </a:lnTo>
                    <a:lnTo>
                      <a:pt x="1882" y="1769"/>
                    </a:lnTo>
                    <a:lnTo>
                      <a:pt x="1901" y="1778"/>
                    </a:lnTo>
                    <a:lnTo>
                      <a:pt x="1921" y="1785"/>
                    </a:lnTo>
                    <a:lnTo>
                      <a:pt x="1944" y="1792"/>
                    </a:lnTo>
                    <a:lnTo>
                      <a:pt x="1971" y="1796"/>
                    </a:lnTo>
                    <a:lnTo>
                      <a:pt x="1995" y="1800"/>
                    </a:lnTo>
                    <a:lnTo>
                      <a:pt x="2015" y="1804"/>
                    </a:lnTo>
                    <a:lnTo>
                      <a:pt x="2033" y="1808"/>
                    </a:lnTo>
                    <a:lnTo>
                      <a:pt x="2049" y="1808"/>
                    </a:lnTo>
                    <a:lnTo>
                      <a:pt x="2068" y="1806"/>
                    </a:lnTo>
                    <a:lnTo>
                      <a:pt x="2087" y="1798"/>
                    </a:lnTo>
                    <a:lnTo>
                      <a:pt x="2097" y="1793"/>
                    </a:lnTo>
                    <a:lnTo>
                      <a:pt x="2110" y="1787"/>
                    </a:lnTo>
                    <a:lnTo>
                      <a:pt x="2128" y="1771"/>
                    </a:lnTo>
                    <a:lnTo>
                      <a:pt x="2142" y="1757"/>
                    </a:lnTo>
                    <a:lnTo>
                      <a:pt x="2147" y="1749"/>
                    </a:lnTo>
                    <a:lnTo>
                      <a:pt x="2151" y="1741"/>
                    </a:lnTo>
                    <a:lnTo>
                      <a:pt x="2155" y="1727"/>
                    </a:lnTo>
                    <a:lnTo>
                      <a:pt x="2166" y="1710"/>
                    </a:lnTo>
                    <a:lnTo>
                      <a:pt x="2171" y="1702"/>
                    </a:lnTo>
                    <a:lnTo>
                      <a:pt x="2177" y="1695"/>
                    </a:lnTo>
                    <a:lnTo>
                      <a:pt x="2186" y="1679"/>
                    </a:lnTo>
                    <a:lnTo>
                      <a:pt x="2193" y="1663"/>
                    </a:lnTo>
                    <a:lnTo>
                      <a:pt x="2195" y="1654"/>
                    </a:lnTo>
                    <a:lnTo>
                      <a:pt x="2198" y="1646"/>
                    </a:lnTo>
                    <a:lnTo>
                      <a:pt x="2202" y="1630"/>
                    </a:lnTo>
                    <a:lnTo>
                      <a:pt x="2204" y="1613"/>
                    </a:lnTo>
                    <a:lnTo>
                      <a:pt x="2205" y="1597"/>
                    </a:lnTo>
                    <a:lnTo>
                      <a:pt x="2210" y="1589"/>
                    </a:lnTo>
                    <a:lnTo>
                      <a:pt x="2214" y="1581"/>
                    </a:lnTo>
                    <a:lnTo>
                      <a:pt x="2214" y="1578"/>
                    </a:lnTo>
                    <a:lnTo>
                      <a:pt x="2215" y="1576"/>
                    </a:lnTo>
                    <a:lnTo>
                      <a:pt x="2217" y="1572"/>
                    </a:lnTo>
                    <a:lnTo>
                      <a:pt x="2220" y="1564"/>
                    </a:lnTo>
                    <a:lnTo>
                      <a:pt x="2221" y="1554"/>
                    </a:lnTo>
                    <a:lnTo>
                      <a:pt x="2221" y="1549"/>
                    </a:lnTo>
                    <a:lnTo>
                      <a:pt x="2222" y="1545"/>
                    </a:lnTo>
                    <a:lnTo>
                      <a:pt x="2221" y="1539"/>
                    </a:lnTo>
                    <a:lnTo>
                      <a:pt x="2221" y="1534"/>
                    </a:lnTo>
                    <a:lnTo>
                      <a:pt x="2220" y="1524"/>
                    </a:lnTo>
                    <a:lnTo>
                      <a:pt x="2215" y="1501"/>
                    </a:lnTo>
                    <a:lnTo>
                      <a:pt x="2213" y="1491"/>
                    </a:lnTo>
                    <a:lnTo>
                      <a:pt x="2213" y="1483"/>
                    </a:lnTo>
                    <a:lnTo>
                      <a:pt x="2212" y="1469"/>
                    </a:lnTo>
                    <a:lnTo>
                      <a:pt x="2215" y="1461"/>
                    </a:lnTo>
                    <a:lnTo>
                      <a:pt x="2215" y="1433"/>
                    </a:lnTo>
                    <a:lnTo>
                      <a:pt x="2215" y="1409"/>
                    </a:lnTo>
                    <a:lnTo>
                      <a:pt x="2214" y="1397"/>
                    </a:lnTo>
                    <a:lnTo>
                      <a:pt x="2214" y="1387"/>
                    </a:lnTo>
                    <a:lnTo>
                      <a:pt x="2212" y="1369"/>
                    </a:lnTo>
                    <a:lnTo>
                      <a:pt x="2208" y="1353"/>
                    </a:lnTo>
                    <a:lnTo>
                      <a:pt x="2203" y="1340"/>
                    </a:lnTo>
                    <a:lnTo>
                      <a:pt x="2197" y="1329"/>
                    </a:lnTo>
                    <a:lnTo>
                      <a:pt x="2191" y="1322"/>
                    </a:lnTo>
                    <a:lnTo>
                      <a:pt x="2189" y="1319"/>
                    </a:lnTo>
                    <a:lnTo>
                      <a:pt x="2188" y="1317"/>
                    </a:lnTo>
                    <a:lnTo>
                      <a:pt x="2186" y="1313"/>
                    </a:lnTo>
                    <a:lnTo>
                      <a:pt x="2180" y="1304"/>
                    </a:lnTo>
                    <a:lnTo>
                      <a:pt x="2176" y="1299"/>
                    </a:lnTo>
                    <a:lnTo>
                      <a:pt x="2173" y="1295"/>
                    </a:lnTo>
                    <a:lnTo>
                      <a:pt x="2165" y="1287"/>
                    </a:lnTo>
                    <a:lnTo>
                      <a:pt x="2155" y="1276"/>
                    </a:lnTo>
                    <a:lnTo>
                      <a:pt x="2144" y="1266"/>
                    </a:lnTo>
                    <a:lnTo>
                      <a:pt x="2137" y="1260"/>
                    </a:lnTo>
                    <a:lnTo>
                      <a:pt x="2131" y="1255"/>
                    </a:lnTo>
                    <a:lnTo>
                      <a:pt x="2124" y="1249"/>
                    </a:lnTo>
                    <a:lnTo>
                      <a:pt x="2118" y="1244"/>
                    </a:lnTo>
                    <a:lnTo>
                      <a:pt x="2094" y="1223"/>
                    </a:lnTo>
                    <a:lnTo>
                      <a:pt x="2078" y="1203"/>
                    </a:lnTo>
                    <a:lnTo>
                      <a:pt x="2066" y="1184"/>
                    </a:lnTo>
                    <a:lnTo>
                      <a:pt x="2061" y="1165"/>
                    </a:lnTo>
                    <a:lnTo>
                      <a:pt x="2054" y="1173"/>
                    </a:lnTo>
                    <a:lnTo>
                      <a:pt x="2049" y="1180"/>
                    </a:lnTo>
                    <a:lnTo>
                      <a:pt x="2044" y="1185"/>
                    </a:lnTo>
                    <a:lnTo>
                      <a:pt x="2041" y="1190"/>
                    </a:lnTo>
                    <a:lnTo>
                      <a:pt x="2037" y="1193"/>
                    </a:lnTo>
                    <a:lnTo>
                      <a:pt x="2035" y="1197"/>
                    </a:lnTo>
                    <a:lnTo>
                      <a:pt x="2032" y="1201"/>
                    </a:lnTo>
                    <a:lnTo>
                      <a:pt x="2026" y="1203"/>
                    </a:lnTo>
                    <a:lnTo>
                      <a:pt x="2021" y="1205"/>
                    </a:lnTo>
                    <a:lnTo>
                      <a:pt x="2015" y="1206"/>
                    </a:lnTo>
                    <a:lnTo>
                      <a:pt x="2012" y="1206"/>
                    </a:lnTo>
                    <a:lnTo>
                      <a:pt x="2010" y="1207"/>
                    </a:lnTo>
                    <a:lnTo>
                      <a:pt x="2006" y="1206"/>
                    </a:lnTo>
                    <a:lnTo>
                      <a:pt x="2003" y="1206"/>
                    </a:lnTo>
                    <a:lnTo>
                      <a:pt x="1997" y="1205"/>
                    </a:lnTo>
                    <a:lnTo>
                      <a:pt x="1993" y="1203"/>
                    </a:lnTo>
                    <a:lnTo>
                      <a:pt x="1991" y="1202"/>
                    </a:lnTo>
                    <a:lnTo>
                      <a:pt x="1990" y="1202"/>
                    </a:lnTo>
                    <a:lnTo>
                      <a:pt x="1984" y="1200"/>
                    </a:lnTo>
                    <a:lnTo>
                      <a:pt x="1974" y="1201"/>
                    </a:lnTo>
                    <a:lnTo>
                      <a:pt x="1963" y="1201"/>
                    </a:lnTo>
                    <a:lnTo>
                      <a:pt x="1957" y="1200"/>
                    </a:lnTo>
                    <a:lnTo>
                      <a:pt x="1952" y="1200"/>
                    </a:lnTo>
                    <a:lnTo>
                      <a:pt x="1942" y="1199"/>
                    </a:lnTo>
                    <a:lnTo>
                      <a:pt x="1930" y="1195"/>
                    </a:lnTo>
                    <a:lnTo>
                      <a:pt x="1919" y="1191"/>
                    </a:lnTo>
                    <a:lnTo>
                      <a:pt x="1907" y="1186"/>
                    </a:lnTo>
                    <a:lnTo>
                      <a:pt x="1895" y="1180"/>
                    </a:lnTo>
                    <a:lnTo>
                      <a:pt x="1872" y="1168"/>
                    </a:lnTo>
                    <a:lnTo>
                      <a:pt x="1851" y="1162"/>
                    </a:lnTo>
                    <a:lnTo>
                      <a:pt x="1831" y="1160"/>
                    </a:lnTo>
                    <a:lnTo>
                      <a:pt x="1816" y="1164"/>
                    </a:lnTo>
                    <a:lnTo>
                      <a:pt x="1806" y="1149"/>
                    </a:lnTo>
                    <a:lnTo>
                      <a:pt x="1793" y="1138"/>
                    </a:lnTo>
                    <a:lnTo>
                      <a:pt x="1784" y="1133"/>
                    </a:lnTo>
                    <a:lnTo>
                      <a:pt x="1776" y="1130"/>
                    </a:lnTo>
                    <a:lnTo>
                      <a:pt x="1766" y="1127"/>
                    </a:lnTo>
                    <a:lnTo>
                      <a:pt x="1756" y="1126"/>
                    </a:lnTo>
                    <a:lnTo>
                      <a:pt x="1740" y="1124"/>
                    </a:lnTo>
                    <a:lnTo>
                      <a:pt x="1722" y="1122"/>
                    </a:lnTo>
                    <a:lnTo>
                      <a:pt x="1700" y="1120"/>
                    </a:lnTo>
                    <a:lnTo>
                      <a:pt x="1695" y="1119"/>
                    </a:lnTo>
                    <a:lnTo>
                      <a:pt x="1692" y="1119"/>
                    </a:lnTo>
                    <a:lnTo>
                      <a:pt x="1686" y="1119"/>
                    </a:lnTo>
                    <a:lnTo>
                      <a:pt x="1674" y="1119"/>
                    </a:lnTo>
                    <a:lnTo>
                      <a:pt x="1660" y="1126"/>
                    </a:lnTo>
                    <a:lnTo>
                      <a:pt x="1647" y="1132"/>
                    </a:lnTo>
                    <a:lnTo>
                      <a:pt x="1639" y="1133"/>
                    </a:lnTo>
                    <a:lnTo>
                      <a:pt x="1632" y="1135"/>
                    </a:lnTo>
                    <a:lnTo>
                      <a:pt x="1618" y="1138"/>
                    </a:lnTo>
                    <a:lnTo>
                      <a:pt x="1602" y="1138"/>
                    </a:lnTo>
                    <a:lnTo>
                      <a:pt x="1586" y="1137"/>
                    </a:lnTo>
                    <a:lnTo>
                      <a:pt x="1568" y="1134"/>
                    </a:lnTo>
                    <a:lnTo>
                      <a:pt x="1550" y="1130"/>
                    </a:lnTo>
                    <a:lnTo>
                      <a:pt x="1538" y="1125"/>
                    </a:lnTo>
                    <a:lnTo>
                      <a:pt x="1526" y="1121"/>
                    </a:lnTo>
                    <a:lnTo>
                      <a:pt x="1522" y="1119"/>
                    </a:lnTo>
                    <a:lnTo>
                      <a:pt x="1520" y="1118"/>
                    </a:lnTo>
                    <a:lnTo>
                      <a:pt x="1519" y="1118"/>
                    </a:lnTo>
                    <a:lnTo>
                      <a:pt x="1513" y="1116"/>
                    </a:lnTo>
                    <a:lnTo>
                      <a:pt x="1499" y="1112"/>
                    </a:lnTo>
                    <a:lnTo>
                      <a:pt x="1483" y="1106"/>
                    </a:lnTo>
                    <a:lnTo>
                      <a:pt x="1466" y="1100"/>
                    </a:lnTo>
                    <a:lnTo>
                      <a:pt x="1448" y="1093"/>
                    </a:lnTo>
                    <a:lnTo>
                      <a:pt x="1430" y="1087"/>
                    </a:lnTo>
                    <a:lnTo>
                      <a:pt x="1421" y="1077"/>
                    </a:lnTo>
                    <a:lnTo>
                      <a:pt x="1415" y="1066"/>
                    </a:lnTo>
                    <a:lnTo>
                      <a:pt x="1409" y="1054"/>
                    </a:lnTo>
                    <a:lnTo>
                      <a:pt x="1406" y="1042"/>
                    </a:lnTo>
                    <a:lnTo>
                      <a:pt x="1403" y="1026"/>
                    </a:lnTo>
                    <a:lnTo>
                      <a:pt x="1402" y="1011"/>
                    </a:lnTo>
                    <a:lnTo>
                      <a:pt x="1401" y="995"/>
                    </a:lnTo>
                    <a:lnTo>
                      <a:pt x="1402" y="978"/>
                    </a:lnTo>
                    <a:lnTo>
                      <a:pt x="1406" y="939"/>
                    </a:lnTo>
                    <a:lnTo>
                      <a:pt x="1407" y="921"/>
                    </a:lnTo>
                    <a:lnTo>
                      <a:pt x="1409" y="906"/>
                    </a:lnTo>
                    <a:lnTo>
                      <a:pt x="1411" y="878"/>
                    </a:lnTo>
                    <a:lnTo>
                      <a:pt x="1411" y="867"/>
                    </a:lnTo>
                    <a:lnTo>
                      <a:pt x="1412" y="858"/>
                    </a:lnTo>
                    <a:lnTo>
                      <a:pt x="1395" y="836"/>
                    </a:lnTo>
                    <a:lnTo>
                      <a:pt x="1383" y="816"/>
                    </a:lnTo>
                    <a:lnTo>
                      <a:pt x="1373" y="796"/>
                    </a:lnTo>
                    <a:lnTo>
                      <a:pt x="1368" y="777"/>
                    </a:lnTo>
                    <a:lnTo>
                      <a:pt x="1365" y="756"/>
                    </a:lnTo>
                    <a:lnTo>
                      <a:pt x="1366" y="738"/>
                    </a:lnTo>
                    <a:lnTo>
                      <a:pt x="1370" y="720"/>
                    </a:lnTo>
                    <a:lnTo>
                      <a:pt x="1378" y="702"/>
                    </a:lnTo>
                    <a:lnTo>
                      <a:pt x="1382" y="686"/>
                    </a:lnTo>
                    <a:lnTo>
                      <a:pt x="1387" y="672"/>
                    </a:lnTo>
                    <a:lnTo>
                      <a:pt x="1395" y="647"/>
                    </a:lnTo>
                    <a:lnTo>
                      <a:pt x="1401" y="625"/>
                    </a:lnTo>
                    <a:lnTo>
                      <a:pt x="1407" y="606"/>
                    </a:lnTo>
                    <a:lnTo>
                      <a:pt x="1410" y="590"/>
                    </a:lnTo>
                    <a:lnTo>
                      <a:pt x="1413" y="576"/>
                    </a:lnTo>
                    <a:lnTo>
                      <a:pt x="1414" y="562"/>
                    </a:lnTo>
                    <a:lnTo>
                      <a:pt x="1416" y="550"/>
                    </a:lnTo>
                    <a:lnTo>
                      <a:pt x="1416" y="537"/>
                    </a:lnTo>
                    <a:lnTo>
                      <a:pt x="1416" y="526"/>
                    </a:lnTo>
                    <a:lnTo>
                      <a:pt x="1412" y="505"/>
                    </a:lnTo>
                    <a:lnTo>
                      <a:pt x="1397" y="464"/>
                    </a:lnTo>
                    <a:lnTo>
                      <a:pt x="1386" y="431"/>
                    </a:lnTo>
                    <a:lnTo>
                      <a:pt x="1381" y="416"/>
                    </a:lnTo>
                    <a:lnTo>
                      <a:pt x="1378" y="404"/>
                    </a:lnTo>
                    <a:lnTo>
                      <a:pt x="1375" y="383"/>
                    </a:lnTo>
                    <a:lnTo>
                      <a:pt x="1371" y="378"/>
                    </a:lnTo>
                    <a:lnTo>
                      <a:pt x="1367" y="373"/>
                    </a:lnTo>
                    <a:lnTo>
                      <a:pt x="1362" y="367"/>
                    </a:lnTo>
                    <a:lnTo>
                      <a:pt x="1356" y="361"/>
                    </a:lnTo>
                    <a:lnTo>
                      <a:pt x="1348" y="353"/>
                    </a:lnTo>
                    <a:lnTo>
                      <a:pt x="1343" y="349"/>
                    </a:lnTo>
                    <a:lnTo>
                      <a:pt x="1339" y="345"/>
                    </a:lnTo>
                    <a:lnTo>
                      <a:pt x="1329" y="336"/>
                    </a:lnTo>
                    <a:lnTo>
                      <a:pt x="1323" y="331"/>
                    </a:lnTo>
                    <a:lnTo>
                      <a:pt x="1318" y="327"/>
                    </a:lnTo>
                    <a:lnTo>
                      <a:pt x="1308" y="318"/>
                    </a:lnTo>
                    <a:lnTo>
                      <a:pt x="1300" y="310"/>
                    </a:lnTo>
                    <a:lnTo>
                      <a:pt x="1288" y="294"/>
                    </a:lnTo>
                    <a:lnTo>
                      <a:pt x="1279" y="276"/>
                    </a:lnTo>
                    <a:lnTo>
                      <a:pt x="1276" y="260"/>
                    </a:lnTo>
                    <a:lnTo>
                      <a:pt x="1267" y="249"/>
                    </a:lnTo>
                    <a:lnTo>
                      <a:pt x="1257" y="240"/>
                    </a:lnTo>
                    <a:lnTo>
                      <a:pt x="1245" y="232"/>
                    </a:lnTo>
                    <a:lnTo>
                      <a:pt x="1233" y="226"/>
                    </a:lnTo>
                    <a:lnTo>
                      <a:pt x="1219" y="219"/>
                    </a:lnTo>
                    <a:lnTo>
                      <a:pt x="1204" y="214"/>
                    </a:lnTo>
                    <a:lnTo>
                      <a:pt x="1187" y="209"/>
                    </a:lnTo>
                    <a:lnTo>
                      <a:pt x="1170" y="207"/>
                    </a:lnTo>
                    <a:lnTo>
                      <a:pt x="1146" y="203"/>
                    </a:lnTo>
                    <a:lnTo>
                      <a:pt x="1127" y="200"/>
                    </a:lnTo>
                    <a:lnTo>
                      <a:pt x="1110" y="196"/>
                    </a:lnTo>
                    <a:lnTo>
                      <a:pt x="1095" y="194"/>
                    </a:lnTo>
                    <a:lnTo>
                      <a:pt x="1081" y="190"/>
                    </a:lnTo>
                    <a:lnTo>
                      <a:pt x="1070" y="186"/>
                    </a:lnTo>
                    <a:lnTo>
                      <a:pt x="1061" y="182"/>
                    </a:lnTo>
                    <a:lnTo>
                      <a:pt x="1054" y="179"/>
                    </a:lnTo>
                    <a:lnTo>
                      <a:pt x="1030" y="157"/>
                    </a:lnTo>
                    <a:lnTo>
                      <a:pt x="1007" y="138"/>
                    </a:lnTo>
                    <a:lnTo>
                      <a:pt x="985" y="122"/>
                    </a:lnTo>
                    <a:lnTo>
                      <a:pt x="965" y="110"/>
                    </a:lnTo>
                    <a:lnTo>
                      <a:pt x="944" y="99"/>
                    </a:lnTo>
                    <a:lnTo>
                      <a:pt x="925" y="92"/>
                    </a:lnTo>
                    <a:lnTo>
                      <a:pt x="907" y="88"/>
                    </a:lnTo>
                    <a:lnTo>
                      <a:pt x="890" y="8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2" name="Freeform 2194">
                <a:extLst>
                  <a:ext uri="{FF2B5EF4-FFF2-40B4-BE49-F238E27FC236}">
                    <a16:creationId xmlns:a16="http://schemas.microsoft.com/office/drawing/2014/main" id="{18EE035D-D517-41E5-9E7D-37ADE2FDA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2" y="3981"/>
                <a:ext cx="50" cy="44"/>
              </a:xfrm>
              <a:custGeom>
                <a:avLst/>
                <a:gdLst>
                  <a:gd name="T0" fmla="*/ 303 w 355"/>
                  <a:gd name="T1" fmla="*/ 3 h 306"/>
                  <a:gd name="T2" fmla="*/ 281 w 355"/>
                  <a:gd name="T3" fmla="*/ 16 h 306"/>
                  <a:gd name="T4" fmla="*/ 254 w 355"/>
                  <a:gd name="T5" fmla="*/ 30 h 306"/>
                  <a:gd name="T6" fmla="*/ 231 w 355"/>
                  <a:gd name="T7" fmla="*/ 27 h 306"/>
                  <a:gd name="T8" fmla="*/ 219 w 355"/>
                  <a:gd name="T9" fmla="*/ 24 h 306"/>
                  <a:gd name="T10" fmla="*/ 209 w 355"/>
                  <a:gd name="T11" fmla="*/ 29 h 306"/>
                  <a:gd name="T12" fmla="*/ 197 w 355"/>
                  <a:gd name="T13" fmla="*/ 31 h 306"/>
                  <a:gd name="T14" fmla="*/ 188 w 355"/>
                  <a:gd name="T15" fmla="*/ 30 h 306"/>
                  <a:gd name="T16" fmla="*/ 185 w 355"/>
                  <a:gd name="T17" fmla="*/ 30 h 306"/>
                  <a:gd name="T18" fmla="*/ 179 w 355"/>
                  <a:gd name="T19" fmla="*/ 29 h 306"/>
                  <a:gd name="T20" fmla="*/ 176 w 355"/>
                  <a:gd name="T21" fmla="*/ 29 h 306"/>
                  <a:gd name="T22" fmla="*/ 161 w 355"/>
                  <a:gd name="T23" fmla="*/ 26 h 306"/>
                  <a:gd name="T24" fmla="*/ 145 w 355"/>
                  <a:gd name="T25" fmla="*/ 25 h 306"/>
                  <a:gd name="T26" fmla="*/ 127 w 355"/>
                  <a:gd name="T27" fmla="*/ 32 h 306"/>
                  <a:gd name="T28" fmla="*/ 105 w 355"/>
                  <a:gd name="T29" fmla="*/ 39 h 306"/>
                  <a:gd name="T30" fmla="*/ 80 w 355"/>
                  <a:gd name="T31" fmla="*/ 39 h 306"/>
                  <a:gd name="T32" fmla="*/ 53 w 355"/>
                  <a:gd name="T33" fmla="*/ 46 h 306"/>
                  <a:gd name="T34" fmla="*/ 20 w 355"/>
                  <a:gd name="T35" fmla="*/ 58 h 306"/>
                  <a:gd name="T36" fmla="*/ 1 w 355"/>
                  <a:gd name="T37" fmla="*/ 73 h 306"/>
                  <a:gd name="T38" fmla="*/ 14 w 355"/>
                  <a:gd name="T39" fmla="*/ 80 h 306"/>
                  <a:gd name="T40" fmla="*/ 20 w 355"/>
                  <a:gd name="T41" fmla="*/ 89 h 306"/>
                  <a:gd name="T42" fmla="*/ 18 w 355"/>
                  <a:gd name="T43" fmla="*/ 100 h 306"/>
                  <a:gd name="T44" fmla="*/ 9 w 355"/>
                  <a:gd name="T45" fmla="*/ 116 h 306"/>
                  <a:gd name="T46" fmla="*/ 1 w 355"/>
                  <a:gd name="T47" fmla="*/ 127 h 306"/>
                  <a:gd name="T48" fmla="*/ 1 w 355"/>
                  <a:gd name="T49" fmla="*/ 137 h 306"/>
                  <a:gd name="T50" fmla="*/ 9 w 355"/>
                  <a:gd name="T51" fmla="*/ 144 h 306"/>
                  <a:gd name="T52" fmla="*/ 27 w 355"/>
                  <a:gd name="T53" fmla="*/ 150 h 306"/>
                  <a:gd name="T54" fmla="*/ 66 w 355"/>
                  <a:gd name="T55" fmla="*/ 175 h 306"/>
                  <a:gd name="T56" fmla="*/ 75 w 355"/>
                  <a:gd name="T57" fmla="*/ 181 h 306"/>
                  <a:gd name="T58" fmla="*/ 81 w 355"/>
                  <a:gd name="T59" fmla="*/ 185 h 306"/>
                  <a:gd name="T60" fmla="*/ 90 w 355"/>
                  <a:gd name="T61" fmla="*/ 191 h 306"/>
                  <a:gd name="T62" fmla="*/ 124 w 355"/>
                  <a:gd name="T63" fmla="*/ 212 h 306"/>
                  <a:gd name="T64" fmla="*/ 164 w 355"/>
                  <a:gd name="T65" fmla="*/ 233 h 306"/>
                  <a:gd name="T66" fmla="*/ 191 w 355"/>
                  <a:gd name="T67" fmla="*/ 245 h 306"/>
                  <a:gd name="T68" fmla="*/ 202 w 355"/>
                  <a:gd name="T69" fmla="*/ 249 h 306"/>
                  <a:gd name="T70" fmla="*/ 217 w 355"/>
                  <a:gd name="T71" fmla="*/ 258 h 306"/>
                  <a:gd name="T72" fmla="*/ 238 w 355"/>
                  <a:gd name="T73" fmla="*/ 275 h 306"/>
                  <a:gd name="T74" fmla="*/ 249 w 355"/>
                  <a:gd name="T75" fmla="*/ 286 h 306"/>
                  <a:gd name="T76" fmla="*/ 258 w 355"/>
                  <a:gd name="T77" fmla="*/ 294 h 306"/>
                  <a:gd name="T78" fmla="*/ 265 w 355"/>
                  <a:gd name="T79" fmla="*/ 299 h 306"/>
                  <a:gd name="T80" fmla="*/ 272 w 355"/>
                  <a:gd name="T81" fmla="*/ 304 h 306"/>
                  <a:gd name="T82" fmla="*/ 281 w 355"/>
                  <a:gd name="T83" fmla="*/ 305 h 306"/>
                  <a:gd name="T84" fmla="*/ 287 w 355"/>
                  <a:gd name="T85" fmla="*/ 304 h 306"/>
                  <a:gd name="T86" fmla="*/ 288 w 355"/>
                  <a:gd name="T87" fmla="*/ 303 h 306"/>
                  <a:gd name="T88" fmla="*/ 292 w 355"/>
                  <a:gd name="T89" fmla="*/ 301 h 306"/>
                  <a:gd name="T90" fmla="*/ 299 w 355"/>
                  <a:gd name="T91" fmla="*/ 292 h 306"/>
                  <a:gd name="T92" fmla="*/ 302 w 355"/>
                  <a:gd name="T93" fmla="*/ 286 h 306"/>
                  <a:gd name="T94" fmla="*/ 325 w 355"/>
                  <a:gd name="T95" fmla="*/ 257 h 306"/>
                  <a:gd name="T96" fmla="*/ 340 w 355"/>
                  <a:gd name="T97" fmla="*/ 228 h 306"/>
                  <a:gd name="T98" fmla="*/ 353 w 355"/>
                  <a:gd name="T99" fmla="*/ 186 h 306"/>
                  <a:gd name="T100" fmla="*/ 355 w 355"/>
                  <a:gd name="T101" fmla="*/ 155 h 306"/>
                  <a:gd name="T102" fmla="*/ 342 w 355"/>
                  <a:gd name="T103" fmla="*/ 89 h 306"/>
                  <a:gd name="T104" fmla="*/ 333 w 355"/>
                  <a:gd name="T105" fmla="*/ 54 h 306"/>
                  <a:gd name="T106" fmla="*/ 313 w 355"/>
                  <a:gd name="T107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55" h="306">
                    <a:moveTo>
                      <a:pt x="313" y="0"/>
                    </a:moveTo>
                    <a:lnTo>
                      <a:pt x="303" y="3"/>
                    </a:lnTo>
                    <a:lnTo>
                      <a:pt x="294" y="9"/>
                    </a:lnTo>
                    <a:lnTo>
                      <a:pt x="281" y="16"/>
                    </a:lnTo>
                    <a:lnTo>
                      <a:pt x="268" y="26"/>
                    </a:lnTo>
                    <a:lnTo>
                      <a:pt x="254" y="30"/>
                    </a:lnTo>
                    <a:lnTo>
                      <a:pt x="242" y="31"/>
                    </a:lnTo>
                    <a:lnTo>
                      <a:pt x="231" y="27"/>
                    </a:lnTo>
                    <a:lnTo>
                      <a:pt x="223" y="21"/>
                    </a:lnTo>
                    <a:lnTo>
                      <a:pt x="219" y="24"/>
                    </a:lnTo>
                    <a:lnTo>
                      <a:pt x="215" y="27"/>
                    </a:lnTo>
                    <a:lnTo>
                      <a:pt x="209" y="29"/>
                    </a:lnTo>
                    <a:lnTo>
                      <a:pt x="204" y="31"/>
                    </a:lnTo>
                    <a:lnTo>
                      <a:pt x="197" y="31"/>
                    </a:lnTo>
                    <a:lnTo>
                      <a:pt x="190" y="31"/>
                    </a:lnTo>
                    <a:lnTo>
                      <a:pt x="188" y="30"/>
                    </a:lnTo>
                    <a:lnTo>
                      <a:pt x="187" y="30"/>
                    </a:lnTo>
                    <a:lnTo>
                      <a:pt x="185" y="30"/>
                    </a:lnTo>
                    <a:lnTo>
                      <a:pt x="181" y="30"/>
                    </a:lnTo>
                    <a:lnTo>
                      <a:pt x="179" y="29"/>
                    </a:lnTo>
                    <a:lnTo>
                      <a:pt x="178" y="29"/>
                    </a:lnTo>
                    <a:lnTo>
                      <a:pt x="176" y="29"/>
                    </a:lnTo>
                    <a:lnTo>
                      <a:pt x="172" y="29"/>
                    </a:lnTo>
                    <a:lnTo>
                      <a:pt x="161" y="26"/>
                    </a:lnTo>
                    <a:lnTo>
                      <a:pt x="153" y="25"/>
                    </a:lnTo>
                    <a:lnTo>
                      <a:pt x="145" y="25"/>
                    </a:lnTo>
                    <a:lnTo>
                      <a:pt x="139" y="27"/>
                    </a:lnTo>
                    <a:lnTo>
                      <a:pt x="127" y="32"/>
                    </a:lnTo>
                    <a:lnTo>
                      <a:pt x="120" y="42"/>
                    </a:lnTo>
                    <a:lnTo>
                      <a:pt x="105" y="39"/>
                    </a:lnTo>
                    <a:lnTo>
                      <a:pt x="89" y="39"/>
                    </a:lnTo>
                    <a:lnTo>
                      <a:pt x="80" y="39"/>
                    </a:lnTo>
                    <a:lnTo>
                      <a:pt x="72" y="41"/>
                    </a:lnTo>
                    <a:lnTo>
                      <a:pt x="53" y="46"/>
                    </a:lnTo>
                    <a:lnTo>
                      <a:pt x="35" y="51"/>
                    </a:lnTo>
                    <a:lnTo>
                      <a:pt x="20" y="58"/>
                    </a:lnTo>
                    <a:lnTo>
                      <a:pt x="9" y="65"/>
                    </a:lnTo>
                    <a:lnTo>
                      <a:pt x="1" y="73"/>
                    </a:lnTo>
                    <a:lnTo>
                      <a:pt x="8" y="76"/>
                    </a:lnTo>
                    <a:lnTo>
                      <a:pt x="14" y="80"/>
                    </a:lnTo>
                    <a:lnTo>
                      <a:pt x="17" y="84"/>
                    </a:lnTo>
                    <a:lnTo>
                      <a:pt x="20" y="89"/>
                    </a:lnTo>
                    <a:lnTo>
                      <a:pt x="19" y="94"/>
                    </a:lnTo>
                    <a:lnTo>
                      <a:pt x="18" y="100"/>
                    </a:lnTo>
                    <a:lnTo>
                      <a:pt x="14" y="108"/>
                    </a:lnTo>
                    <a:lnTo>
                      <a:pt x="9" y="116"/>
                    </a:lnTo>
                    <a:lnTo>
                      <a:pt x="4" y="121"/>
                    </a:lnTo>
                    <a:lnTo>
                      <a:pt x="1" y="127"/>
                    </a:lnTo>
                    <a:lnTo>
                      <a:pt x="0" y="132"/>
                    </a:lnTo>
                    <a:lnTo>
                      <a:pt x="1" y="137"/>
                    </a:lnTo>
                    <a:lnTo>
                      <a:pt x="4" y="140"/>
                    </a:lnTo>
                    <a:lnTo>
                      <a:pt x="9" y="144"/>
                    </a:lnTo>
                    <a:lnTo>
                      <a:pt x="16" y="147"/>
                    </a:lnTo>
                    <a:lnTo>
                      <a:pt x="27" y="150"/>
                    </a:lnTo>
                    <a:lnTo>
                      <a:pt x="54" y="167"/>
                    </a:lnTo>
                    <a:lnTo>
                      <a:pt x="66" y="175"/>
                    </a:lnTo>
                    <a:lnTo>
                      <a:pt x="72" y="179"/>
                    </a:lnTo>
                    <a:lnTo>
                      <a:pt x="75" y="181"/>
                    </a:lnTo>
                    <a:lnTo>
                      <a:pt x="79" y="184"/>
                    </a:lnTo>
                    <a:lnTo>
                      <a:pt x="81" y="185"/>
                    </a:lnTo>
                    <a:lnTo>
                      <a:pt x="84" y="187"/>
                    </a:lnTo>
                    <a:lnTo>
                      <a:pt x="90" y="191"/>
                    </a:lnTo>
                    <a:lnTo>
                      <a:pt x="102" y="199"/>
                    </a:lnTo>
                    <a:lnTo>
                      <a:pt x="124" y="212"/>
                    </a:lnTo>
                    <a:lnTo>
                      <a:pt x="144" y="223"/>
                    </a:lnTo>
                    <a:lnTo>
                      <a:pt x="164" y="233"/>
                    </a:lnTo>
                    <a:lnTo>
                      <a:pt x="183" y="242"/>
                    </a:lnTo>
                    <a:lnTo>
                      <a:pt x="191" y="245"/>
                    </a:lnTo>
                    <a:lnTo>
                      <a:pt x="200" y="249"/>
                    </a:lnTo>
                    <a:lnTo>
                      <a:pt x="202" y="249"/>
                    </a:lnTo>
                    <a:lnTo>
                      <a:pt x="206" y="251"/>
                    </a:lnTo>
                    <a:lnTo>
                      <a:pt x="217" y="258"/>
                    </a:lnTo>
                    <a:lnTo>
                      <a:pt x="230" y="268"/>
                    </a:lnTo>
                    <a:lnTo>
                      <a:pt x="238" y="275"/>
                    </a:lnTo>
                    <a:lnTo>
                      <a:pt x="248" y="284"/>
                    </a:lnTo>
                    <a:lnTo>
                      <a:pt x="249" y="286"/>
                    </a:lnTo>
                    <a:lnTo>
                      <a:pt x="256" y="292"/>
                    </a:lnTo>
                    <a:lnTo>
                      <a:pt x="258" y="294"/>
                    </a:lnTo>
                    <a:lnTo>
                      <a:pt x="261" y="296"/>
                    </a:lnTo>
                    <a:lnTo>
                      <a:pt x="265" y="299"/>
                    </a:lnTo>
                    <a:lnTo>
                      <a:pt x="268" y="301"/>
                    </a:lnTo>
                    <a:lnTo>
                      <a:pt x="272" y="304"/>
                    </a:lnTo>
                    <a:lnTo>
                      <a:pt x="278" y="305"/>
                    </a:lnTo>
                    <a:lnTo>
                      <a:pt x="281" y="305"/>
                    </a:lnTo>
                    <a:lnTo>
                      <a:pt x="285" y="306"/>
                    </a:lnTo>
                    <a:lnTo>
                      <a:pt x="287" y="304"/>
                    </a:lnTo>
                    <a:lnTo>
                      <a:pt x="287" y="303"/>
                    </a:lnTo>
                    <a:lnTo>
                      <a:pt x="288" y="303"/>
                    </a:lnTo>
                    <a:lnTo>
                      <a:pt x="290" y="303"/>
                    </a:lnTo>
                    <a:lnTo>
                      <a:pt x="292" y="301"/>
                    </a:lnTo>
                    <a:lnTo>
                      <a:pt x="295" y="299"/>
                    </a:lnTo>
                    <a:lnTo>
                      <a:pt x="299" y="292"/>
                    </a:lnTo>
                    <a:lnTo>
                      <a:pt x="301" y="288"/>
                    </a:lnTo>
                    <a:lnTo>
                      <a:pt x="302" y="286"/>
                    </a:lnTo>
                    <a:lnTo>
                      <a:pt x="304" y="285"/>
                    </a:lnTo>
                    <a:lnTo>
                      <a:pt x="325" y="257"/>
                    </a:lnTo>
                    <a:lnTo>
                      <a:pt x="333" y="243"/>
                    </a:lnTo>
                    <a:lnTo>
                      <a:pt x="340" y="228"/>
                    </a:lnTo>
                    <a:lnTo>
                      <a:pt x="350" y="200"/>
                    </a:lnTo>
                    <a:lnTo>
                      <a:pt x="353" y="186"/>
                    </a:lnTo>
                    <a:lnTo>
                      <a:pt x="355" y="172"/>
                    </a:lnTo>
                    <a:lnTo>
                      <a:pt x="355" y="155"/>
                    </a:lnTo>
                    <a:lnTo>
                      <a:pt x="352" y="133"/>
                    </a:lnTo>
                    <a:lnTo>
                      <a:pt x="342" y="89"/>
                    </a:lnTo>
                    <a:lnTo>
                      <a:pt x="337" y="70"/>
                    </a:lnTo>
                    <a:lnTo>
                      <a:pt x="333" y="54"/>
                    </a:lnTo>
                    <a:lnTo>
                      <a:pt x="323" y="23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3" name="Freeform 2195">
                <a:extLst>
                  <a:ext uri="{FF2B5EF4-FFF2-40B4-BE49-F238E27FC236}">
                    <a16:creationId xmlns:a16="http://schemas.microsoft.com/office/drawing/2014/main" id="{604635A5-EFFF-41D2-BE69-596DBBB3C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3" y="4000"/>
                <a:ext cx="69" cy="61"/>
              </a:xfrm>
              <a:custGeom>
                <a:avLst/>
                <a:gdLst>
                  <a:gd name="T0" fmla="*/ 337 w 482"/>
                  <a:gd name="T1" fmla="*/ 95 h 429"/>
                  <a:gd name="T2" fmla="*/ 328 w 482"/>
                  <a:gd name="T3" fmla="*/ 91 h 429"/>
                  <a:gd name="T4" fmla="*/ 299 w 482"/>
                  <a:gd name="T5" fmla="*/ 74 h 429"/>
                  <a:gd name="T6" fmla="*/ 264 w 482"/>
                  <a:gd name="T7" fmla="*/ 50 h 429"/>
                  <a:gd name="T8" fmla="*/ 226 w 482"/>
                  <a:gd name="T9" fmla="*/ 25 h 429"/>
                  <a:gd name="T10" fmla="*/ 193 w 482"/>
                  <a:gd name="T11" fmla="*/ 5 h 429"/>
                  <a:gd name="T12" fmla="*/ 155 w 482"/>
                  <a:gd name="T13" fmla="*/ 9 h 429"/>
                  <a:gd name="T14" fmla="*/ 118 w 482"/>
                  <a:gd name="T15" fmla="*/ 5 h 429"/>
                  <a:gd name="T16" fmla="*/ 99 w 482"/>
                  <a:gd name="T17" fmla="*/ 13 h 429"/>
                  <a:gd name="T18" fmla="*/ 67 w 482"/>
                  <a:gd name="T19" fmla="*/ 38 h 429"/>
                  <a:gd name="T20" fmla="*/ 64 w 482"/>
                  <a:gd name="T21" fmla="*/ 39 h 429"/>
                  <a:gd name="T22" fmla="*/ 46 w 482"/>
                  <a:gd name="T23" fmla="*/ 43 h 429"/>
                  <a:gd name="T24" fmla="*/ 29 w 482"/>
                  <a:gd name="T25" fmla="*/ 41 h 429"/>
                  <a:gd name="T26" fmla="*/ 21 w 482"/>
                  <a:gd name="T27" fmla="*/ 59 h 429"/>
                  <a:gd name="T28" fmla="*/ 16 w 482"/>
                  <a:gd name="T29" fmla="*/ 74 h 429"/>
                  <a:gd name="T30" fmla="*/ 9 w 482"/>
                  <a:gd name="T31" fmla="*/ 78 h 429"/>
                  <a:gd name="T32" fmla="*/ 6 w 482"/>
                  <a:gd name="T33" fmla="*/ 80 h 429"/>
                  <a:gd name="T34" fmla="*/ 2 w 482"/>
                  <a:gd name="T35" fmla="*/ 97 h 429"/>
                  <a:gd name="T36" fmla="*/ 14 w 482"/>
                  <a:gd name="T37" fmla="*/ 113 h 429"/>
                  <a:gd name="T38" fmla="*/ 17 w 482"/>
                  <a:gd name="T39" fmla="*/ 120 h 429"/>
                  <a:gd name="T40" fmla="*/ 15 w 482"/>
                  <a:gd name="T41" fmla="*/ 131 h 429"/>
                  <a:gd name="T42" fmla="*/ 2 w 482"/>
                  <a:gd name="T43" fmla="*/ 128 h 429"/>
                  <a:gd name="T44" fmla="*/ 2 w 482"/>
                  <a:gd name="T45" fmla="*/ 145 h 429"/>
                  <a:gd name="T46" fmla="*/ 8 w 482"/>
                  <a:gd name="T47" fmla="*/ 154 h 429"/>
                  <a:gd name="T48" fmla="*/ 12 w 482"/>
                  <a:gd name="T49" fmla="*/ 171 h 429"/>
                  <a:gd name="T50" fmla="*/ 16 w 482"/>
                  <a:gd name="T51" fmla="*/ 188 h 429"/>
                  <a:gd name="T52" fmla="*/ 22 w 482"/>
                  <a:gd name="T53" fmla="*/ 214 h 429"/>
                  <a:gd name="T54" fmla="*/ 31 w 482"/>
                  <a:gd name="T55" fmla="*/ 236 h 429"/>
                  <a:gd name="T56" fmla="*/ 36 w 482"/>
                  <a:gd name="T57" fmla="*/ 252 h 429"/>
                  <a:gd name="T58" fmla="*/ 33 w 482"/>
                  <a:gd name="T59" fmla="*/ 269 h 429"/>
                  <a:gd name="T60" fmla="*/ 28 w 482"/>
                  <a:gd name="T61" fmla="*/ 293 h 429"/>
                  <a:gd name="T62" fmla="*/ 26 w 482"/>
                  <a:gd name="T63" fmla="*/ 320 h 429"/>
                  <a:gd name="T64" fmla="*/ 17 w 482"/>
                  <a:gd name="T65" fmla="*/ 341 h 429"/>
                  <a:gd name="T66" fmla="*/ 23 w 482"/>
                  <a:gd name="T67" fmla="*/ 355 h 429"/>
                  <a:gd name="T68" fmla="*/ 27 w 482"/>
                  <a:gd name="T69" fmla="*/ 376 h 429"/>
                  <a:gd name="T70" fmla="*/ 35 w 482"/>
                  <a:gd name="T71" fmla="*/ 388 h 429"/>
                  <a:gd name="T72" fmla="*/ 31 w 482"/>
                  <a:gd name="T73" fmla="*/ 409 h 429"/>
                  <a:gd name="T74" fmla="*/ 28 w 482"/>
                  <a:gd name="T75" fmla="*/ 422 h 429"/>
                  <a:gd name="T76" fmla="*/ 31 w 482"/>
                  <a:gd name="T77" fmla="*/ 428 h 429"/>
                  <a:gd name="T78" fmla="*/ 59 w 482"/>
                  <a:gd name="T79" fmla="*/ 428 h 429"/>
                  <a:gd name="T80" fmla="*/ 111 w 482"/>
                  <a:gd name="T81" fmla="*/ 426 h 429"/>
                  <a:gd name="T82" fmla="*/ 135 w 482"/>
                  <a:gd name="T83" fmla="*/ 426 h 429"/>
                  <a:gd name="T84" fmla="*/ 180 w 482"/>
                  <a:gd name="T85" fmla="*/ 413 h 429"/>
                  <a:gd name="T86" fmla="*/ 195 w 482"/>
                  <a:gd name="T87" fmla="*/ 408 h 429"/>
                  <a:gd name="T88" fmla="*/ 233 w 482"/>
                  <a:gd name="T89" fmla="*/ 389 h 429"/>
                  <a:gd name="T90" fmla="*/ 268 w 482"/>
                  <a:gd name="T91" fmla="*/ 361 h 429"/>
                  <a:gd name="T92" fmla="*/ 289 w 482"/>
                  <a:gd name="T93" fmla="*/ 321 h 429"/>
                  <a:gd name="T94" fmla="*/ 314 w 482"/>
                  <a:gd name="T95" fmla="*/ 287 h 429"/>
                  <a:gd name="T96" fmla="*/ 358 w 482"/>
                  <a:gd name="T97" fmla="*/ 269 h 429"/>
                  <a:gd name="T98" fmla="*/ 401 w 482"/>
                  <a:gd name="T99" fmla="*/ 264 h 429"/>
                  <a:gd name="T100" fmla="*/ 435 w 482"/>
                  <a:gd name="T101" fmla="*/ 260 h 429"/>
                  <a:gd name="T102" fmla="*/ 457 w 482"/>
                  <a:gd name="T103" fmla="*/ 252 h 429"/>
                  <a:gd name="T104" fmla="*/ 477 w 482"/>
                  <a:gd name="T105" fmla="*/ 225 h 429"/>
                  <a:gd name="T106" fmla="*/ 480 w 482"/>
                  <a:gd name="T107" fmla="*/ 216 h 429"/>
                  <a:gd name="T108" fmla="*/ 481 w 482"/>
                  <a:gd name="T109" fmla="*/ 200 h 429"/>
                  <a:gd name="T110" fmla="*/ 479 w 482"/>
                  <a:gd name="T111" fmla="*/ 191 h 429"/>
                  <a:gd name="T112" fmla="*/ 457 w 482"/>
                  <a:gd name="T113" fmla="*/ 161 h 429"/>
                  <a:gd name="T114" fmla="*/ 446 w 482"/>
                  <a:gd name="T115" fmla="*/ 152 h 429"/>
                  <a:gd name="T116" fmla="*/ 423 w 482"/>
                  <a:gd name="T117" fmla="*/ 140 h 429"/>
                  <a:gd name="T118" fmla="*/ 400 w 482"/>
                  <a:gd name="T119" fmla="*/ 126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82" h="429">
                    <a:moveTo>
                      <a:pt x="393" y="122"/>
                    </a:moveTo>
                    <a:lnTo>
                      <a:pt x="341" y="97"/>
                    </a:lnTo>
                    <a:lnTo>
                      <a:pt x="337" y="95"/>
                    </a:lnTo>
                    <a:lnTo>
                      <a:pt x="335" y="94"/>
                    </a:lnTo>
                    <a:lnTo>
                      <a:pt x="334" y="94"/>
                    </a:lnTo>
                    <a:lnTo>
                      <a:pt x="328" y="91"/>
                    </a:lnTo>
                    <a:lnTo>
                      <a:pt x="321" y="87"/>
                    </a:lnTo>
                    <a:lnTo>
                      <a:pt x="315" y="84"/>
                    </a:lnTo>
                    <a:lnTo>
                      <a:pt x="299" y="74"/>
                    </a:lnTo>
                    <a:lnTo>
                      <a:pt x="290" y="68"/>
                    </a:lnTo>
                    <a:lnTo>
                      <a:pt x="282" y="63"/>
                    </a:lnTo>
                    <a:lnTo>
                      <a:pt x="264" y="50"/>
                    </a:lnTo>
                    <a:lnTo>
                      <a:pt x="249" y="40"/>
                    </a:lnTo>
                    <a:lnTo>
                      <a:pt x="236" y="31"/>
                    </a:lnTo>
                    <a:lnTo>
                      <a:pt x="226" y="25"/>
                    </a:lnTo>
                    <a:lnTo>
                      <a:pt x="213" y="17"/>
                    </a:lnTo>
                    <a:lnTo>
                      <a:pt x="202" y="11"/>
                    </a:lnTo>
                    <a:lnTo>
                      <a:pt x="193" y="5"/>
                    </a:lnTo>
                    <a:lnTo>
                      <a:pt x="188" y="0"/>
                    </a:lnTo>
                    <a:lnTo>
                      <a:pt x="171" y="6"/>
                    </a:lnTo>
                    <a:lnTo>
                      <a:pt x="155" y="9"/>
                    </a:lnTo>
                    <a:lnTo>
                      <a:pt x="139" y="9"/>
                    </a:lnTo>
                    <a:lnTo>
                      <a:pt x="125" y="6"/>
                    </a:lnTo>
                    <a:lnTo>
                      <a:pt x="118" y="5"/>
                    </a:lnTo>
                    <a:lnTo>
                      <a:pt x="112" y="7"/>
                    </a:lnTo>
                    <a:lnTo>
                      <a:pt x="105" y="9"/>
                    </a:lnTo>
                    <a:lnTo>
                      <a:pt x="99" y="13"/>
                    </a:lnTo>
                    <a:lnTo>
                      <a:pt x="90" y="17"/>
                    </a:lnTo>
                    <a:lnTo>
                      <a:pt x="83" y="23"/>
                    </a:lnTo>
                    <a:lnTo>
                      <a:pt x="67" y="38"/>
                    </a:lnTo>
                    <a:lnTo>
                      <a:pt x="65" y="38"/>
                    </a:lnTo>
                    <a:lnTo>
                      <a:pt x="64" y="38"/>
                    </a:lnTo>
                    <a:lnTo>
                      <a:pt x="64" y="39"/>
                    </a:lnTo>
                    <a:lnTo>
                      <a:pt x="62" y="41"/>
                    </a:lnTo>
                    <a:lnTo>
                      <a:pt x="56" y="43"/>
                    </a:lnTo>
                    <a:lnTo>
                      <a:pt x="46" y="43"/>
                    </a:lnTo>
                    <a:lnTo>
                      <a:pt x="40" y="42"/>
                    </a:lnTo>
                    <a:lnTo>
                      <a:pt x="35" y="42"/>
                    </a:lnTo>
                    <a:lnTo>
                      <a:pt x="29" y="41"/>
                    </a:lnTo>
                    <a:lnTo>
                      <a:pt x="25" y="44"/>
                    </a:lnTo>
                    <a:lnTo>
                      <a:pt x="22" y="50"/>
                    </a:lnTo>
                    <a:lnTo>
                      <a:pt x="21" y="59"/>
                    </a:lnTo>
                    <a:lnTo>
                      <a:pt x="19" y="67"/>
                    </a:lnTo>
                    <a:lnTo>
                      <a:pt x="17" y="70"/>
                    </a:lnTo>
                    <a:lnTo>
                      <a:pt x="16" y="74"/>
                    </a:lnTo>
                    <a:lnTo>
                      <a:pt x="13" y="76"/>
                    </a:lnTo>
                    <a:lnTo>
                      <a:pt x="11" y="78"/>
                    </a:lnTo>
                    <a:lnTo>
                      <a:pt x="9" y="78"/>
                    </a:lnTo>
                    <a:lnTo>
                      <a:pt x="8" y="78"/>
                    </a:lnTo>
                    <a:lnTo>
                      <a:pt x="8" y="79"/>
                    </a:lnTo>
                    <a:lnTo>
                      <a:pt x="6" y="80"/>
                    </a:lnTo>
                    <a:lnTo>
                      <a:pt x="1" y="84"/>
                    </a:lnTo>
                    <a:lnTo>
                      <a:pt x="0" y="90"/>
                    </a:lnTo>
                    <a:lnTo>
                      <a:pt x="2" y="97"/>
                    </a:lnTo>
                    <a:lnTo>
                      <a:pt x="9" y="105"/>
                    </a:lnTo>
                    <a:lnTo>
                      <a:pt x="11" y="108"/>
                    </a:lnTo>
                    <a:lnTo>
                      <a:pt x="14" y="113"/>
                    </a:lnTo>
                    <a:lnTo>
                      <a:pt x="14" y="114"/>
                    </a:lnTo>
                    <a:lnTo>
                      <a:pt x="15" y="116"/>
                    </a:lnTo>
                    <a:lnTo>
                      <a:pt x="17" y="120"/>
                    </a:lnTo>
                    <a:lnTo>
                      <a:pt x="17" y="122"/>
                    </a:lnTo>
                    <a:lnTo>
                      <a:pt x="17" y="125"/>
                    </a:lnTo>
                    <a:lnTo>
                      <a:pt x="15" y="131"/>
                    </a:lnTo>
                    <a:lnTo>
                      <a:pt x="9" y="126"/>
                    </a:lnTo>
                    <a:lnTo>
                      <a:pt x="5" y="126"/>
                    </a:lnTo>
                    <a:lnTo>
                      <a:pt x="2" y="128"/>
                    </a:lnTo>
                    <a:lnTo>
                      <a:pt x="1" y="134"/>
                    </a:lnTo>
                    <a:lnTo>
                      <a:pt x="0" y="140"/>
                    </a:lnTo>
                    <a:lnTo>
                      <a:pt x="2" y="145"/>
                    </a:lnTo>
                    <a:lnTo>
                      <a:pt x="5" y="148"/>
                    </a:lnTo>
                    <a:lnTo>
                      <a:pt x="10" y="151"/>
                    </a:lnTo>
                    <a:lnTo>
                      <a:pt x="8" y="154"/>
                    </a:lnTo>
                    <a:lnTo>
                      <a:pt x="8" y="159"/>
                    </a:lnTo>
                    <a:lnTo>
                      <a:pt x="9" y="164"/>
                    </a:lnTo>
                    <a:lnTo>
                      <a:pt x="12" y="171"/>
                    </a:lnTo>
                    <a:lnTo>
                      <a:pt x="14" y="177"/>
                    </a:lnTo>
                    <a:lnTo>
                      <a:pt x="16" y="183"/>
                    </a:lnTo>
                    <a:lnTo>
                      <a:pt x="16" y="188"/>
                    </a:lnTo>
                    <a:lnTo>
                      <a:pt x="15" y="194"/>
                    </a:lnTo>
                    <a:lnTo>
                      <a:pt x="18" y="204"/>
                    </a:lnTo>
                    <a:lnTo>
                      <a:pt x="22" y="214"/>
                    </a:lnTo>
                    <a:lnTo>
                      <a:pt x="25" y="222"/>
                    </a:lnTo>
                    <a:lnTo>
                      <a:pt x="29" y="230"/>
                    </a:lnTo>
                    <a:lnTo>
                      <a:pt x="31" y="236"/>
                    </a:lnTo>
                    <a:lnTo>
                      <a:pt x="33" y="242"/>
                    </a:lnTo>
                    <a:lnTo>
                      <a:pt x="34" y="246"/>
                    </a:lnTo>
                    <a:lnTo>
                      <a:pt x="36" y="252"/>
                    </a:lnTo>
                    <a:lnTo>
                      <a:pt x="35" y="256"/>
                    </a:lnTo>
                    <a:lnTo>
                      <a:pt x="35" y="262"/>
                    </a:lnTo>
                    <a:lnTo>
                      <a:pt x="33" y="269"/>
                    </a:lnTo>
                    <a:lnTo>
                      <a:pt x="32" y="278"/>
                    </a:lnTo>
                    <a:lnTo>
                      <a:pt x="29" y="285"/>
                    </a:lnTo>
                    <a:lnTo>
                      <a:pt x="28" y="293"/>
                    </a:lnTo>
                    <a:lnTo>
                      <a:pt x="28" y="299"/>
                    </a:lnTo>
                    <a:lnTo>
                      <a:pt x="30" y="306"/>
                    </a:lnTo>
                    <a:lnTo>
                      <a:pt x="26" y="320"/>
                    </a:lnTo>
                    <a:lnTo>
                      <a:pt x="23" y="330"/>
                    </a:lnTo>
                    <a:lnTo>
                      <a:pt x="19" y="337"/>
                    </a:lnTo>
                    <a:lnTo>
                      <a:pt x="17" y="341"/>
                    </a:lnTo>
                    <a:lnTo>
                      <a:pt x="19" y="344"/>
                    </a:lnTo>
                    <a:lnTo>
                      <a:pt x="22" y="349"/>
                    </a:lnTo>
                    <a:lnTo>
                      <a:pt x="23" y="355"/>
                    </a:lnTo>
                    <a:lnTo>
                      <a:pt x="25" y="364"/>
                    </a:lnTo>
                    <a:lnTo>
                      <a:pt x="25" y="370"/>
                    </a:lnTo>
                    <a:lnTo>
                      <a:pt x="27" y="376"/>
                    </a:lnTo>
                    <a:lnTo>
                      <a:pt x="30" y="380"/>
                    </a:lnTo>
                    <a:lnTo>
                      <a:pt x="35" y="384"/>
                    </a:lnTo>
                    <a:lnTo>
                      <a:pt x="35" y="388"/>
                    </a:lnTo>
                    <a:lnTo>
                      <a:pt x="35" y="395"/>
                    </a:lnTo>
                    <a:lnTo>
                      <a:pt x="33" y="404"/>
                    </a:lnTo>
                    <a:lnTo>
                      <a:pt x="31" y="409"/>
                    </a:lnTo>
                    <a:lnTo>
                      <a:pt x="30" y="416"/>
                    </a:lnTo>
                    <a:lnTo>
                      <a:pt x="28" y="419"/>
                    </a:lnTo>
                    <a:lnTo>
                      <a:pt x="28" y="422"/>
                    </a:lnTo>
                    <a:lnTo>
                      <a:pt x="28" y="424"/>
                    </a:lnTo>
                    <a:lnTo>
                      <a:pt x="30" y="427"/>
                    </a:lnTo>
                    <a:lnTo>
                      <a:pt x="31" y="428"/>
                    </a:lnTo>
                    <a:lnTo>
                      <a:pt x="34" y="429"/>
                    </a:lnTo>
                    <a:lnTo>
                      <a:pt x="43" y="429"/>
                    </a:lnTo>
                    <a:lnTo>
                      <a:pt x="59" y="428"/>
                    </a:lnTo>
                    <a:lnTo>
                      <a:pt x="74" y="428"/>
                    </a:lnTo>
                    <a:lnTo>
                      <a:pt x="101" y="428"/>
                    </a:lnTo>
                    <a:lnTo>
                      <a:pt x="111" y="426"/>
                    </a:lnTo>
                    <a:lnTo>
                      <a:pt x="120" y="426"/>
                    </a:lnTo>
                    <a:lnTo>
                      <a:pt x="128" y="426"/>
                    </a:lnTo>
                    <a:lnTo>
                      <a:pt x="135" y="426"/>
                    </a:lnTo>
                    <a:lnTo>
                      <a:pt x="150" y="422"/>
                    </a:lnTo>
                    <a:lnTo>
                      <a:pt x="166" y="418"/>
                    </a:lnTo>
                    <a:lnTo>
                      <a:pt x="180" y="413"/>
                    </a:lnTo>
                    <a:lnTo>
                      <a:pt x="183" y="411"/>
                    </a:lnTo>
                    <a:lnTo>
                      <a:pt x="187" y="410"/>
                    </a:lnTo>
                    <a:lnTo>
                      <a:pt x="195" y="408"/>
                    </a:lnTo>
                    <a:lnTo>
                      <a:pt x="209" y="400"/>
                    </a:lnTo>
                    <a:lnTo>
                      <a:pt x="222" y="394"/>
                    </a:lnTo>
                    <a:lnTo>
                      <a:pt x="233" y="389"/>
                    </a:lnTo>
                    <a:lnTo>
                      <a:pt x="243" y="385"/>
                    </a:lnTo>
                    <a:lnTo>
                      <a:pt x="256" y="372"/>
                    </a:lnTo>
                    <a:lnTo>
                      <a:pt x="268" y="361"/>
                    </a:lnTo>
                    <a:lnTo>
                      <a:pt x="276" y="350"/>
                    </a:lnTo>
                    <a:lnTo>
                      <a:pt x="283" y="340"/>
                    </a:lnTo>
                    <a:lnTo>
                      <a:pt x="289" y="321"/>
                    </a:lnTo>
                    <a:lnTo>
                      <a:pt x="297" y="306"/>
                    </a:lnTo>
                    <a:lnTo>
                      <a:pt x="305" y="294"/>
                    </a:lnTo>
                    <a:lnTo>
                      <a:pt x="314" y="287"/>
                    </a:lnTo>
                    <a:lnTo>
                      <a:pt x="327" y="278"/>
                    </a:lnTo>
                    <a:lnTo>
                      <a:pt x="342" y="273"/>
                    </a:lnTo>
                    <a:lnTo>
                      <a:pt x="358" y="269"/>
                    </a:lnTo>
                    <a:lnTo>
                      <a:pt x="378" y="268"/>
                    </a:lnTo>
                    <a:lnTo>
                      <a:pt x="390" y="266"/>
                    </a:lnTo>
                    <a:lnTo>
                      <a:pt x="401" y="264"/>
                    </a:lnTo>
                    <a:lnTo>
                      <a:pt x="419" y="262"/>
                    </a:lnTo>
                    <a:lnTo>
                      <a:pt x="431" y="260"/>
                    </a:lnTo>
                    <a:lnTo>
                      <a:pt x="435" y="260"/>
                    </a:lnTo>
                    <a:lnTo>
                      <a:pt x="438" y="260"/>
                    </a:lnTo>
                    <a:lnTo>
                      <a:pt x="447" y="258"/>
                    </a:lnTo>
                    <a:lnTo>
                      <a:pt x="457" y="252"/>
                    </a:lnTo>
                    <a:lnTo>
                      <a:pt x="467" y="241"/>
                    </a:lnTo>
                    <a:lnTo>
                      <a:pt x="477" y="228"/>
                    </a:lnTo>
                    <a:lnTo>
                      <a:pt x="477" y="225"/>
                    </a:lnTo>
                    <a:lnTo>
                      <a:pt x="478" y="223"/>
                    </a:lnTo>
                    <a:lnTo>
                      <a:pt x="480" y="219"/>
                    </a:lnTo>
                    <a:lnTo>
                      <a:pt x="480" y="216"/>
                    </a:lnTo>
                    <a:lnTo>
                      <a:pt x="481" y="214"/>
                    </a:lnTo>
                    <a:lnTo>
                      <a:pt x="482" y="210"/>
                    </a:lnTo>
                    <a:lnTo>
                      <a:pt x="481" y="200"/>
                    </a:lnTo>
                    <a:lnTo>
                      <a:pt x="480" y="194"/>
                    </a:lnTo>
                    <a:lnTo>
                      <a:pt x="479" y="192"/>
                    </a:lnTo>
                    <a:lnTo>
                      <a:pt x="479" y="191"/>
                    </a:lnTo>
                    <a:lnTo>
                      <a:pt x="479" y="189"/>
                    </a:lnTo>
                    <a:lnTo>
                      <a:pt x="468" y="174"/>
                    </a:lnTo>
                    <a:lnTo>
                      <a:pt x="457" y="161"/>
                    </a:lnTo>
                    <a:lnTo>
                      <a:pt x="452" y="157"/>
                    </a:lnTo>
                    <a:lnTo>
                      <a:pt x="447" y="153"/>
                    </a:lnTo>
                    <a:lnTo>
                      <a:pt x="446" y="152"/>
                    </a:lnTo>
                    <a:lnTo>
                      <a:pt x="440" y="149"/>
                    </a:lnTo>
                    <a:lnTo>
                      <a:pt x="435" y="147"/>
                    </a:lnTo>
                    <a:lnTo>
                      <a:pt x="423" y="140"/>
                    </a:lnTo>
                    <a:lnTo>
                      <a:pt x="415" y="135"/>
                    </a:lnTo>
                    <a:lnTo>
                      <a:pt x="408" y="131"/>
                    </a:lnTo>
                    <a:lnTo>
                      <a:pt x="400" y="126"/>
                    </a:lnTo>
                    <a:lnTo>
                      <a:pt x="393" y="1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4" name="Freeform 2196">
                <a:extLst>
                  <a:ext uri="{FF2B5EF4-FFF2-40B4-BE49-F238E27FC236}">
                    <a16:creationId xmlns:a16="http://schemas.microsoft.com/office/drawing/2014/main" id="{DF6BCA61-A962-46EB-BF33-CCB1A0396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" y="4021"/>
                <a:ext cx="0" cy="1"/>
              </a:xfrm>
              <a:custGeom>
                <a:avLst/>
                <a:gdLst>
                  <a:gd name="T0" fmla="*/ 4 w 5"/>
                  <a:gd name="T1" fmla="*/ 2 h 4"/>
                  <a:gd name="T2" fmla="*/ 0 w 5"/>
                  <a:gd name="T3" fmla="*/ 0 h 4"/>
                  <a:gd name="T4" fmla="*/ 5 w 5"/>
                  <a:gd name="T5" fmla="*/ 4 h 4"/>
                  <a:gd name="T6" fmla="*/ 4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5" name="Freeform 2197">
                <a:extLst>
                  <a:ext uri="{FF2B5EF4-FFF2-40B4-BE49-F238E27FC236}">
                    <a16:creationId xmlns:a16="http://schemas.microsoft.com/office/drawing/2014/main" id="{D4B11FD3-D8DD-4CA8-BDE7-E660E5369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" y="4022"/>
                <a:ext cx="1" cy="1"/>
              </a:xfrm>
              <a:custGeom>
                <a:avLst/>
                <a:gdLst>
                  <a:gd name="T0" fmla="*/ 7 w 7"/>
                  <a:gd name="T1" fmla="*/ 6 h 6"/>
                  <a:gd name="T2" fmla="*/ 0 w 7"/>
                  <a:gd name="T3" fmla="*/ 0 h 6"/>
                  <a:gd name="T4" fmla="*/ 5 w 7"/>
                  <a:gd name="T5" fmla="*/ 4 h 6"/>
                  <a:gd name="T6" fmla="*/ 7 w 7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6" name="Freeform 2198">
                <a:extLst>
                  <a:ext uri="{FF2B5EF4-FFF2-40B4-BE49-F238E27FC236}">
                    <a16:creationId xmlns:a16="http://schemas.microsoft.com/office/drawing/2014/main" id="{3E248306-7EDE-4DD7-BC07-9372B838C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3952"/>
                <a:ext cx="111" cy="84"/>
              </a:xfrm>
              <a:custGeom>
                <a:avLst/>
                <a:gdLst>
                  <a:gd name="T0" fmla="*/ 25 w 779"/>
                  <a:gd name="T1" fmla="*/ 194 h 584"/>
                  <a:gd name="T2" fmla="*/ 36 w 779"/>
                  <a:gd name="T3" fmla="*/ 224 h 584"/>
                  <a:gd name="T4" fmla="*/ 64 w 779"/>
                  <a:gd name="T5" fmla="*/ 286 h 584"/>
                  <a:gd name="T6" fmla="*/ 111 w 779"/>
                  <a:gd name="T7" fmla="*/ 344 h 584"/>
                  <a:gd name="T8" fmla="*/ 187 w 779"/>
                  <a:gd name="T9" fmla="*/ 393 h 584"/>
                  <a:gd name="T10" fmla="*/ 240 w 779"/>
                  <a:gd name="T11" fmla="*/ 460 h 584"/>
                  <a:gd name="T12" fmla="*/ 263 w 779"/>
                  <a:gd name="T13" fmla="*/ 490 h 584"/>
                  <a:gd name="T14" fmla="*/ 306 w 779"/>
                  <a:gd name="T15" fmla="*/ 516 h 584"/>
                  <a:gd name="T16" fmla="*/ 337 w 779"/>
                  <a:gd name="T17" fmla="*/ 552 h 584"/>
                  <a:gd name="T18" fmla="*/ 364 w 779"/>
                  <a:gd name="T19" fmla="*/ 541 h 584"/>
                  <a:gd name="T20" fmla="*/ 373 w 779"/>
                  <a:gd name="T21" fmla="*/ 553 h 584"/>
                  <a:gd name="T22" fmla="*/ 393 w 779"/>
                  <a:gd name="T23" fmla="*/ 573 h 584"/>
                  <a:gd name="T24" fmla="*/ 435 w 779"/>
                  <a:gd name="T25" fmla="*/ 583 h 584"/>
                  <a:gd name="T26" fmla="*/ 504 w 779"/>
                  <a:gd name="T27" fmla="*/ 578 h 584"/>
                  <a:gd name="T28" fmla="*/ 539 w 779"/>
                  <a:gd name="T29" fmla="*/ 570 h 584"/>
                  <a:gd name="T30" fmla="*/ 558 w 779"/>
                  <a:gd name="T31" fmla="*/ 537 h 584"/>
                  <a:gd name="T32" fmla="*/ 587 w 779"/>
                  <a:gd name="T33" fmla="*/ 489 h 584"/>
                  <a:gd name="T34" fmla="*/ 594 w 779"/>
                  <a:gd name="T35" fmla="*/ 469 h 584"/>
                  <a:gd name="T36" fmla="*/ 605 w 779"/>
                  <a:gd name="T37" fmla="*/ 445 h 584"/>
                  <a:gd name="T38" fmla="*/ 610 w 779"/>
                  <a:gd name="T39" fmla="*/ 426 h 584"/>
                  <a:gd name="T40" fmla="*/ 631 w 779"/>
                  <a:gd name="T41" fmla="*/ 378 h 584"/>
                  <a:gd name="T42" fmla="*/ 656 w 779"/>
                  <a:gd name="T43" fmla="*/ 361 h 584"/>
                  <a:gd name="T44" fmla="*/ 681 w 779"/>
                  <a:gd name="T45" fmla="*/ 332 h 584"/>
                  <a:gd name="T46" fmla="*/ 689 w 779"/>
                  <a:gd name="T47" fmla="*/ 293 h 584"/>
                  <a:gd name="T48" fmla="*/ 676 w 779"/>
                  <a:gd name="T49" fmla="*/ 246 h 584"/>
                  <a:gd name="T50" fmla="*/ 697 w 779"/>
                  <a:gd name="T51" fmla="*/ 210 h 584"/>
                  <a:gd name="T52" fmla="*/ 725 w 779"/>
                  <a:gd name="T53" fmla="*/ 148 h 584"/>
                  <a:gd name="T54" fmla="*/ 770 w 779"/>
                  <a:gd name="T55" fmla="*/ 117 h 584"/>
                  <a:gd name="T56" fmla="*/ 779 w 779"/>
                  <a:gd name="T57" fmla="*/ 98 h 584"/>
                  <a:gd name="T58" fmla="*/ 757 w 779"/>
                  <a:gd name="T59" fmla="*/ 81 h 584"/>
                  <a:gd name="T60" fmla="*/ 717 w 779"/>
                  <a:gd name="T61" fmla="*/ 39 h 584"/>
                  <a:gd name="T62" fmla="*/ 690 w 779"/>
                  <a:gd name="T63" fmla="*/ 6 h 584"/>
                  <a:gd name="T64" fmla="*/ 659 w 779"/>
                  <a:gd name="T65" fmla="*/ 6 h 584"/>
                  <a:gd name="T66" fmla="*/ 625 w 779"/>
                  <a:gd name="T67" fmla="*/ 20 h 584"/>
                  <a:gd name="T68" fmla="*/ 555 w 779"/>
                  <a:gd name="T69" fmla="*/ 38 h 584"/>
                  <a:gd name="T70" fmla="*/ 487 w 779"/>
                  <a:gd name="T71" fmla="*/ 51 h 584"/>
                  <a:gd name="T72" fmla="*/ 470 w 779"/>
                  <a:gd name="T73" fmla="*/ 75 h 584"/>
                  <a:gd name="T74" fmla="*/ 471 w 779"/>
                  <a:gd name="T75" fmla="*/ 119 h 584"/>
                  <a:gd name="T76" fmla="*/ 466 w 779"/>
                  <a:gd name="T77" fmla="*/ 152 h 584"/>
                  <a:gd name="T78" fmla="*/ 463 w 779"/>
                  <a:gd name="T79" fmla="*/ 157 h 584"/>
                  <a:gd name="T80" fmla="*/ 457 w 779"/>
                  <a:gd name="T81" fmla="*/ 151 h 584"/>
                  <a:gd name="T82" fmla="*/ 451 w 779"/>
                  <a:gd name="T83" fmla="*/ 116 h 584"/>
                  <a:gd name="T84" fmla="*/ 439 w 779"/>
                  <a:gd name="T85" fmla="*/ 73 h 584"/>
                  <a:gd name="T86" fmla="*/ 419 w 779"/>
                  <a:gd name="T87" fmla="*/ 59 h 584"/>
                  <a:gd name="T88" fmla="*/ 342 w 779"/>
                  <a:gd name="T89" fmla="*/ 73 h 584"/>
                  <a:gd name="T90" fmla="*/ 310 w 779"/>
                  <a:gd name="T91" fmla="*/ 121 h 584"/>
                  <a:gd name="T92" fmla="*/ 324 w 779"/>
                  <a:gd name="T93" fmla="*/ 200 h 584"/>
                  <a:gd name="T94" fmla="*/ 320 w 779"/>
                  <a:gd name="T95" fmla="*/ 212 h 584"/>
                  <a:gd name="T96" fmla="*/ 304 w 779"/>
                  <a:gd name="T97" fmla="*/ 195 h 584"/>
                  <a:gd name="T98" fmla="*/ 294 w 779"/>
                  <a:gd name="T99" fmla="*/ 155 h 584"/>
                  <a:gd name="T100" fmla="*/ 251 w 779"/>
                  <a:gd name="T101" fmla="*/ 107 h 584"/>
                  <a:gd name="T102" fmla="*/ 212 w 779"/>
                  <a:gd name="T103" fmla="*/ 92 h 584"/>
                  <a:gd name="T104" fmla="*/ 159 w 779"/>
                  <a:gd name="T105" fmla="*/ 90 h 584"/>
                  <a:gd name="T106" fmla="*/ 76 w 779"/>
                  <a:gd name="T107" fmla="*/ 92 h 584"/>
                  <a:gd name="T108" fmla="*/ 48 w 779"/>
                  <a:gd name="T109" fmla="*/ 99 h 584"/>
                  <a:gd name="T110" fmla="*/ 54 w 779"/>
                  <a:gd name="T111" fmla="*/ 89 h 584"/>
                  <a:gd name="T112" fmla="*/ 55 w 779"/>
                  <a:gd name="T113" fmla="*/ 68 h 584"/>
                  <a:gd name="T114" fmla="*/ 30 w 779"/>
                  <a:gd name="T115" fmla="*/ 73 h 584"/>
                  <a:gd name="T116" fmla="*/ 2 w 779"/>
                  <a:gd name="T117" fmla="*/ 93 h 584"/>
                  <a:gd name="T118" fmla="*/ 7 w 779"/>
                  <a:gd name="T119" fmla="*/ 107 h 584"/>
                  <a:gd name="T120" fmla="*/ 24 w 779"/>
                  <a:gd name="T121" fmla="*/ 115 h 584"/>
                  <a:gd name="T122" fmla="*/ 28 w 779"/>
                  <a:gd name="T123" fmla="*/ 145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9" h="584">
                    <a:moveTo>
                      <a:pt x="28" y="157"/>
                    </a:moveTo>
                    <a:lnTo>
                      <a:pt x="26" y="171"/>
                    </a:lnTo>
                    <a:lnTo>
                      <a:pt x="25" y="183"/>
                    </a:lnTo>
                    <a:lnTo>
                      <a:pt x="25" y="194"/>
                    </a:lnTo>
                    <a:lnTo>
                      <a:pt x="27" y="204"/>
                    </a:lnTo>
                    <a:lnTo>
                      <a:pt x="29" y="212"/>
                    </a:lnTo>
                    <a:lnTo>
                      <a:pt x="32" y="219"/>
                    </a:lnTo>
                    <a:lnTo>
                      <a:pt x="36" y="224"/>
                    </a:lnTo>
                    <a:lnTo>
                      <a:pt x="42" y="229"/>
                    </a:lnTo>
                    <a:lnTo>
                      <a:pt x="49" y="257"/>
                    </a:lnTo>
                    <a:lnTo>
                      <a:pt x="55" y="271"/>
                    </a:lnTo>
                    <a:lnTo>
                      <a:pt x="64" y="286"/>
                    </a:lnTo>
                    <a:lnTo>
                      <a:pt x="73" y="300"/>
                    </a:lnTo>
                    <a:lnTo>
                      <a:pt x="84" y="315"/>
                    </a:lnTo>
                    <a:lnTo>
                      <a:pt x="96" y="329"/>
                    </a:lnTo>
                    <a:lnTo>
                      <a:pt x="111" y="344"/>
                    </a:lnTo>
                    <a:lnTo>
                      <a:pt x="125" y="353"/>
                    </a:lnTo>
                    <a:lnTo>
                      <a:pt x="143" y="365"/>
                    </a:lnTo>
                    <a:lnTo>
                      <a:pt x="163" y="378"/>
                    </a:lnTo>
                    <a:lnTo>
                      <a:pt x="187" y="393"/>
                    </a:lnTo>
                    <a:lnTo>
                      <a:pt x="205" y="408"/>
                    </a:lnTo>
                    <a:lnTo>
                      <a:pt x="220" y="424"/>
                    </a:lnTo>
                    <a:lnTo>
                      <a:pt x="232" y="441"/>
                    </a:lnTo>
                    <a:lnTo>
                      <a:pt x="240" y="460"/>
                    </a:lnTo>
                    <a:lnTo>
                      <a:pt x="242" y="466"/>
                    </a:lnTo>
                    <a:lnTo>
                      <a:pt x="246" y="473"/>
                    </a:lnTo>
                    <a:lnTo>
                      <a:pt x="257" y="485"/>
                    </a:lnTo>
                    <a:lnTo>
                      <a:pt x="263" y="490"/>
                    </a:lnTo>
                    <a:lnTo>
                      <a:pt x="271" y="496"/>
                    </a:lnTo>
                    <a:lnTo>
                      <a:pt x="279" y="501"/>
                    </a:lnTo>
                    <a:lnTo>
                      <a:pt x="290" y="507"/>
                    </a:lnTo>
                    <a:lnTo>
                      <a:pt x="306" y="516"/>
                    </a:lnTo>
                    <a:lnTo>
                      <a:pt x="318" y="527"/>
                    </a:lnTo>
                    <a:lnTo>
                      <a:pt x="326" y="538"/>
                    </a:lnTo>
                    <a:lnTo>
                      <a:pt x="330" y="552"/>
                    </a:lnTo>
                    <a:lnTo>
                      <a:pt x="337" y="552"/>
                    </a:lnTo>
                    <a:lnTo>
                      <a:pt x="345" y="551"/>
                    </a:lnTo>
                    <a:lnTo>
                      <a:pt x="353" y="548"/>
                    </a:lnTo>
                    <a:lnTo>
                      <a:pt x="363" y="543"/>
                    </a:lnTo>
                    <a:lnTo>
                      <a:pt x="364" y="541"/>
                    </a:lnTo>
                    <a:lnTo>
                      <a:pt x="366" y="541"/>
                    </a:lnTo>
                    <a:lnTo>
                      <a:pt x="370" y="544"/>
                    </a:lnTo>
                    <a:lnTo>
                      <a:pt x="372" y="549"/>
                    </a:lnTo>
                    <a:lnTo>
                      <a:pt x="373" y="553"/>
                    </a:lnTo>
                    <a:lnTo>
                      <a:pt x="375" y="559"/>
                    </a:lnTo>
                    <a:lnTo>
                      <a:pt x="379" y="564"/>
                    </a:lnTo>
                    <a:lnTo>
                      <a:pt x="385" y="569"/>
                    </a:lnTo>
                    <a:lnTo>
                      <a:pt x="393" y="573"/>
                    </a:lnTo>
                    <a:lnTo>
                      <a:pt x="402" y="577"/>
                    </a:lnTo>
                    <a:lnTo>
                      <a:pt x="411" y="579"/>
                    </a:lnTo>
                    <a:lnTo>
                      <a:pt x="423" y="582"/>
                    </a:lnTo>
                    <a:lnTo>
                      <a:pt x="435" y="583"/>
                    </a:lnTo>
                    <a:lnTo>
                      <a:pt x="449" y="584"/>
                    </a:lnTo>
                    <a:lnTo>
                      <a:pt x="479" y="581"/>
                    </a:lnTo>
                    <a:lnTo>
                      <a:pt x="492" y="578"/>
                    </a:lnTo>
                    <a:lnTo>
                      <a:pt x="504" y="578"/>
                    </a:lnTo>
                    <a:lnTo>
                      <a:pt x="524" y="576"/>
                    </a:lnTo>
                    <a:lnTo>
                      <a:pt x="533" y="575"/>
                    </a:lnTo>
                    <a:lnTo>
                      <a:pt x="540" y="575"/>
                    </a:lnTo>
                    <a:lnTo>
                      <a:pt x="539" y="570"/>
                    </a:lnTo>
                    <a:lnTo>
                      <a:pt x="540" y="566"/>
                    </a:lnTo>
                    <a:lnTo>
                      <a:pt x="545" y="556"/>
                    </a:lnTo>
                    <a:lnTo>
                      <a:pt x="553" y="544"/>
                    </a:lnTo>
                    <a:lnTo>
                      <a:pt x="558" y="537"/>
                    </a:lnTo>
                    <a:lnTo>
                      <a:pt x="565" y="531"/>
                    </a:lnTo>
                    <a:lnTo>
                      <a:pt x="575" y="517"/>
                    </a:lnTo>
                    <a:lnTo>
                      <a:pt x="583" y="503"/>
                    </a:lnTo>
                    <a:lnTo>
                      <a:pt x="587" y="489"/>
                    </a:lnTo>
                    <a:lnTo>
                      <a:pt x="589" y="476"/>
                    </a:lnTo>
                    <a:lnTo>
                      <a:pt x="591" y="472"/>
                    </a:lnTo>
                    <a:lnTo>
                      <a:pt x="592" y="470"/>
                    </a:lnTo>
                    <a:lnTo>
                      <a:pt x="594" y="469"/>
                    </a:lnTo>
                    <a:lnTo>
                      <a:pt x="600" y="459"/>
                    </a:lnTo>
                    <a:lnTo>
                      <a:pt x="602" y="452"/>
                    </a:lnTo>
                    <a:lnTo>
                      <a:pt x="603" y="448"/>
                    </a:lnTo>
                    <a:lnTo>
                      <a:pt x="605" y="445"/>
                    </a:lnTo>
                    <a:lnTo>
                      <a:pt x="607" y="435"/>
                    </a:lnTo>
                    <a:lnTo>
                      <a:pt x="607" y="432"/>
                    </a:lnTo>
                    <a:lnTo>
                      <a:pt x="608" y="430"/>
                    </a:lnTo>
                    <a:lnTo>
                      <a:pt x="610" y="426"/>
                    </a:lnTo>
                    <a:lnTo>
                      <a:pt x="614" y="407"/>
                    </a:lnTo>
                    <a:lnTo>
                      <a:pt x="619" y="393"/>
                    </a:lnTo>
                    <a:lnTo>
                      <a:pt x="625" y="383"/>
                    </a:lnTo>
                    <a:lnTo>
                      <a:pt x="631" y="378"/>
                    </a:lnTo>
                    <a:lnTo>
                      <a:pt x="640" y="372"/>
                    </a:lnTo>
                    <a:lnTo>
                      <a:pt x="644" y="369"/>
                    </a:lnTo>
                    <a:lnTo>
                      <a:pt x="649" y="367"/>
                    </a:lnTo>
                    <a:lnTo>
                      <a:pt x="656" y="361"/>
                    </a:lnTo>
                    <a:lnTo>
                      <a:pt x="665" y="355"/>
                    </a:lnTo>
                    <a:lnTo>
                      <a:pt x="671" y="347"/>
                    </a:lnTo>
                    <a:lnTo>
                      <a:pt x="677" y="340"/>
                    </a:lnTo>
                    <a:lnTo>
                      <a:pt x="681" y="332"/>
                    </a:lnTo>
                    <a:lnTo>
                      <a:pt x="686" y="324"/>
                    </a:lnTo>
                    <a:lnTo>
                      <a:pt x="688" y="314"/>
                    </a:lnTo>
                    <a:lnTo>
                      <a:pt x="689" y="303"/>
                    </a:lnTo>
                    <a:lnTo>
                      <a:pt x="689" y="293"/>
                    </a:lnTo>
                    <a:lnTo>
                      <a:pt x="689" y="284"/>
                    </a:lnTo>
                    <a:lnTo>
                      <a:pt x="687" y="274"/>
                    </a:lnTo>
                    <a:lnTo>
                      <a:pt x="684" y="264"/>
                    </a:lnTo>
                    <a:lnTo>
                      <a:pt x="676" y="246"/>
                    </a:lnTo>
                    <a:lnTo>
                      <a:pt x="680" y="239"/>
                    </a:lnTo>
                    <a:lnTo>
                      <a:pt x="685" y="231"/>
                    </a:lnTo>
                    <a:lnTo>
                      <a:pt x="691" y="221"/>
                    </a:lnTo>
                    <a:lnTo>
                      <a:pt x="697" y="210"/>
                    </a:lnTo>
                    <a:lnTo>
                      <a:pt x="703" y="197"/>
                    </a:lnTo>
                    <a:lnTo>
                      <a:pt x="710" y="182"/>
                    </a:lnTo>
                    <a:lnTo>
                      <a:pt x="717" y="165"/>
                    </a:lnTo>
                    <a:lnTo>
                      <a:pt x="725" y="148"/>
                    </a:lnTo>
                    <a:lnTo>
                      <a:pt x="738" y="137"/>
                    </a:lnTo>
                    <a:lnTo>
                      <a:pt x="751" y="129"/>
                    </a:lnTo>
                    <a:lnTo>
                      <a:pt x="761" y="122"/>
                    </a:lnTo>
                    <a:lnTo>
                      <a:pt x="770" y="117"/>
                    </a:lnTo>
                    <a:lnTo>
                      <a:pt x="775" y="111"/>
                    </a:lnTo>
                    <a:lnTo>
                      <a:pt x="778" y="107"/>
                    </a:lnTo>
                    <a:lnTo>
                      <a:pt x="779" y="102"/>
                    </a:lnTo>
                    <a:lnTo>
                      <a:pt x="779" y="98"/>
                    </a:lnTo>
                    <a:lnTo>
                      <a:pt x="776" y="93"/>
                    </a:lnTo>
                    <a:lnTo>
                      <a:pt x="771" y="89"/>
                    </a:lnTo>
                    <a:lnTo>
                      <a:pt x="764" y="85"/>
                    </a:lnTo>
                    <a:lnTo>
                      <a:pt x="757" y="81"/>
                    </a:lnTo>
                    <a:lnTo>
                      <a:pt x="747" y="75"/>
                    </a:lnTo>
                    <a:lnTo>
                      <a:pt x="737" y="66"/>
                    </a:lnTo>
                    <a:lnTo>
                      <a:pt x="727" y="54"/>
                    </a:lnTo>
                    <a:lnTo>
                      <a:pt x="717" y="39"/>
                    </a:lnTo>
                    <a:lnTo>
                      <a:pt x="711" y="29"/>
                    </a:lnTo>
                    <a:lnTo>
                      <a:pt x="706" y="22"/>
                    </a:lnTo>
                    <a:lnTo>
                      <a:pt x="696" y="11"/>
                    </a:lnTo>
                    <a:lnTo>
                      <a:pt x="690" y="6"/>
                    </a:lnTo>
                    <a:lnTo>
                      <a:pt x="685" y="3"/>
                    </a:lnTo>
                    <a:lnTo>
                      <a:pt x="674" y="0"/>
                    </a:lnTo>
                    <a:lnTo>
                      <a:pt x="665" y="4"/>
                    </a:lnTo>
                    <a:lnTo>
                      <a:pt x="659" y="6"/>
                    </a:lnTo>
                    <a:lnTo>
                      <a:pt x="655" y="9"/>
                    </a:lnTo>
                    <a:lnTo>
                      <a:pt x="636" y="17"/>
                    </a:lnTo>
                    <a:lnTo>
                      <a:pt x="630" y="18"/>
                    </a:lnTo>
                    <a:lnTo>
                      <a:pt x="625" y="20"/>
                    </a:lnTo>
                    <a:lnTo>
                      <a:pt x="614" y="24"/>
                    </a:lnTo>
                    <a:lnTo>
                      <a:pt x="591" y="31"/>
                    </a:lnTo>
                    <a:lnTo>
                      <a:pt x="575" y="34"/>
                    </a:lnTo>
                    <a:lnTo>
                      <a:pt x="555" y="38"/>
                    </a:lnTo>
                    <a:lnTo>
                      <a:pt x="532" y="42"/>
                    </a:lnTo>
                    <a:lnTo>
                      <a:pt x="505" y="47"/>
                    </a:lnTo>
                    <a:lnTo>
                      <a:pt x="495" y="48"/>
                    </a:lnTo>
                    <a:lnTo>
                      <a:pt x="487" y="51"/>
                    </a:lnTo>
                    <a:lnTo>
                      <a:pt x="480" y="55"/>
                    </a:lnTo>
                    <a:lnTo>
                      <a:pt x="476" y="61"/>
                    </a:lnTo>
                    <a:lnTo>
                      <a:pt x="472" y="67"/>
                    </a:lnTo>
                    <a:lnTo>
                      <a:pt x="470" y="75"/>
                    </a:lnTo>
                    <a:lnTo>
                      <a:pt x="469" y="84"/>
                    </a:lnTo>
                    <a:lnTo>
                      <a:pt x="470" y="95"/>
                    </a:lnTo>
                    <a:lnTo>
                      <a:pt x="470" y="107"/>
                    </a:lnTo>
                    <a:lnTo>
                      <a:pt x="471" y="119"/>
                    </a:lnTo>
                    <a:lnTo>
                      <a:pt x="470" y="129"/>
                    </a:lnTo>
                    <a:lnTo>
                      <a:pt x="470" y="138"/>
                    </a:lnTo>
                    <a:lnTo>
                      <a:pt x="468" y="145"/>
                    </a:lnTo>
                    <a:lnTo>
                      <a:pt x="466" y="152"/>
                    </a:lnTo>
                    <a:lnTo>
                      <a:pt x="464" y="154"/>
                    </a:lnTo>
                    <a:lnTo>
                      <a:pt x="463" y="154"/>
                    </a:lnTo>
                    <a:lnTo>
                      <a:pt x="463" y="155"/>
                    </a:lnTo>
                    <a:lnTo>
                      <a:pt x="463" y="157"/>
                    </a:lnTo>
                    <a:lnTo>
                      <a:pt x="461" y="162"/>
                    </a:lnTo>
                    <a:lnTo>
                      <a:pt x="459" y="159"/>
                    </a:lnTo>
                    <a:lnTo>
                      <a:pt x="459" y="156"/>
                    </a:lnTo>
                    <a:lnTo>
                      <a:pt x="457" y="151"/>
                    </a:lnTo>
                    <a:lnTo>
                      <a:pt x="457" y="145"/>
                    </a:lnTo>
                    <a:lnTo>
                      <a:pt x="455" y="136"/>
                    </a:lnTo>
                    <a:lnTo>
                      <a:pt x="453" y="127"/>
                    </a:lnTo>
                    <a:lnTo>
                      <a:pt x="451" y="116"/>
                    </a:lnTo>
                    <a:lnTo>
                      <a:pt x="450" y="104"/>
                    </a:lnTo>
                    <a:lnTo>
                      <a:pt x="447" y="94"/>
                    </a:lnTo>
                    <a:lnTo>
                      <a:pt x="445" y="86"/>
                    </a:lnTo>
                    <a:lnTo>
                      <a:pt x="439" y="73"/>
                    </a:lnTo>
                    <a:lnTo>
                      <a:pt x="434" y="67"/>
                    </a:lnTo>
                    <a:lnTo>
                      <a:pt x="430" y="63"/>
                    </a:lnTo>
                    <a:lnTo>
                      <a:pt x="424" y="60"/>
                    </a:lnTo>
                    <a:lnTo>
                      <a:pt x="419" y="59"/>
                    </a:lnTo>
                    <a:lnTo>
                      <a:pt x="397" y="55"/>
                    </a:lnTo>
                    <a:lnTo>
                      <a:pt x="377" y="56"/>
                    </a:lnTo>
                    <a:lnTo>
                      <a:pt x="358" y="62"/>
                    </a:lnTo>
                    <a:lnTo>
                      <a:pt x="342" y="73"/>
                    </a:lnTo>
                    <a:lnTo>
                      <a:pt x="327" y="86"/>
                    </a:lnTo>
                    <a:lnTo>
                      <a:pt x="321" y="93"/>
                    </a:lnTo>
                    <a:lnTo>
                      <a:pt x="317" y="102"/>
                    </a:lnTo>
                    <a:lnTo>
                      <a:pt x="310" y="121"/>
                    </a:lnTo>
                    <a:lnTo>
                      <a:pt x="307" y="144"/>
                    </a:lnTo>
                    <a:lnTo>
                      <a:pt x="313" y="157"/>
                    </a:lnTo>
                    <a:lnTo>
                      <a:pt x="318" y="172"/>
                    </a:lnTo>
                    <a:lnTo>
                      <a:pt x="324" y="200"/>
                    </a:lnTo>
                    <a:lnTo>
                      <a:pt x="324" y="205"/>
                    </a:lnTo>
                    <a:lnTo>
                      <a:pt x="324" y="210"/>
                    </a:lnTo>
                    <a:lnTo>
                      <a:pt x="322" y="211"/>
                    </a:lnTo>
                    <a:lnTo>
                      <a:pt x="320" y="212"/>
                    </a:lnTo>
                    <a:lnTo>
                      <a:pt x="316" y="209"/>
                    </a:lnTo>
                    <a:lnTo>
                      <a:pt x="312" y="205"/>
                    </a:lnTo>
                    <a:lnTo>
                      <a:pt x="306" y="198"/>
                    </a:lnTo>
                    <a:lnTo>
                      <a:pt x="304" y="195"/>
                    </a:lnTo>
                    <a:lnTo>
                      <a:pt x="303" y="193"/>
                    </a:lnTo>
                    <a:lnTo>
                      <a:pt x="301" y="189"/>
                    </a:lnTo>
                    <a:lnTo>
                      <a:pt x="297" y="165"/>
                    </a:lnTo>
                    <a:lnTo>
                      <a:pt x="294" y="155"/>
                    </a:lnTo>
                    <a:lnTo>
                      <a:pt x="290" y="146"/>
                    </a:lnTo>
                    <a:lnTo>
                      <a:pt x="278" y="129"/>
                    </a:lnTo>
                    <a:lnTo>
                      <a:pt x="262" y="114"/>
                    </a:lnTo>
                    <a:lnTo>
                      <a:pt x="251" y="107"/>
                    </a:lnTo>
                    <a:lnTo>
                      <a:pt x="242" y="102"/>
                    </a:lnTo>
                    <a:lnTo>
                      <a:pt x="232" y="97"/>
                    </a:lnTo>
                    <a:lnTo>
                      <a:pt x="223" y="95"/>
                    </a:lnTo>
                    <a:lnTo>
                      <a:pt x="212" y="92"/>
                    </a:lnTo>
                    <a:lnTo>
                      <a:pt x="202" y="92"/>
                    </a:lnTo>
                    <a:lnTo>
                      <a:pt x="182" y="94"/>
                    </a:lnTo>
                    <a:lnTo>
                      <a:pt x="170" y="91"/>
                    </a:lnTo>
                    <a:lnTo>
                      <a:pt x="159" y="90"/>
                    </a:lnTo>
                    <a:lnTo>
                      <a:pt x="136" y="89"/>
                    </a:lnTo>
                    <a:lnTo>
                      <a:pt x="110" y="90"/>
                    </a:lnTo>
                    <a:lnTo>
                      <a:pt x="85" y="93"/>
                    </a:lnTo>
                    <a:lnTo>
                      <a:pt x="76" y="92"/>
                    </a:lnTo>
                    <a:lnTo>
                      <a:pt x="68" y="94"/>
                    </a:lnTo>
                    <a:lnTo>
                      <a:pt x="58" y="96"/>
                    </a:lnTo>
                    <a:lnTo>
                      <a:pt x="49" y="101"/>
                    </a:lnTo>
                    <a:lnTo>
                      <a:pt x="48" y="99"/>
                    </a:lnTo>
                    <a:lnTo>
                      <a:pt x="48" y="97"/>
                    </a:lnTo>
                    <a:lnTo>
                      <a:pt x="50" y="96"/>
                    </a:lnTo>
                    <a:lnTo>
                      <a:pt x="51" y="92"/>
                    </a:lnTo>
                    <a:lnTo>
                      <a:pt x="54" y="89"/>
                    </a:lnTo>
                    <a:lnTo>
                      <a:pt x="61" y="81"/>
                    </a:lnTo>
                    <a:lnTo>
                      <a:pt x="60" y="75"/>
                    </a:lnTo>
                    <a:lnTo>
                      <a:pt x="58" y="71"/>
                    </a:lnTo>
                    <a:lnTo>
                      <a:pt x="55" y="68"/>
                    </a:lnTo>
                    <a:lnTo>
                      <a:pt x="51" y="68"/>
                    </a:lnTo>
                    <a:lnTo>
                      <a:pt x="45" y="68"/>
                    </a:lnTo>
                    <a:lnTo>
                      <a:pt x="38" y="70"/>
                    </a:lnTo>
                    <a:lnTo>
                      <a:pt x="30" y="73"/>
                    </a:lnTo>
                    <a:lnTo>
                      <a:pt x="22" y="79"/>
                    </a:lnTo>
                    <a:lnTo>
                      <a:pt x="13" y="83"/>
                    </a:lnTo>
                    <a:lnTo>
                      <a:pt x="7" y="89"/>
                    </a:lnTo>
                    <a:lnTo>
                      <a:pt x="2" y="93"/>
                    </a:lnTo>
                    <a:lnTo>
                      <a:pt x="1" y="98"/>
                    </a:lnTo>
                    <a:lnTo>
                      <a:pt x="0" y="101"/>
                    </a:lnTo>
                    <a:lnTo>
                      <a:pt x="3" y="105"/>
                    </a:lnTo>
                    <a:lnTo>
                      <a:pt x="7" y="107"/>
                    </a:lnTo>
                    <a:lnTo>
                      <a:pt x="14" y="111"/>
                    </a:lnTo>
                    <a:lnTo>
                      <a:pt x="18" y="110"/>
                    </a:lnTo>
                    <a:lnTo>
                      <a:pt x="22" y="112"/>
                    </a:lnTo>
                    <a:lnTo>
                      <a:pt x="24" y="115"/>
                    </a:lnTo>
                    <a:lnTo>
                      <a:pt x="27" y="121"/>
                    </a:lnTo>
                    <a:lnTo>
                      <a:pt x="28" y="127"/>
                    </a:lnTo>
                    <a:lnTo>
                      <a:pt x="29" y="136"/>
                    </a:lnTo>
                    <a:lnTo>
                      <a:pt x="28" y="145"/>
                    </a:lnTo>
                    <a:lnTo>
                      <a:pt x="28" y="1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7" name="Freeform 2199">
                <a:extLst>
                  <a:ext uri="{FF2B5EF4-FFF2-40B4-BE49-F238E27FC236}">
                    <a16:creationId xmlns:a16="http://schemas.microsoft.com/office/drawing/2014/main" id="{CED77745-70B3-4809-9849-F534D9495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9" y="3966"/>
                <a:ext cx="317" cy="258"/>
              </a:xfrm>
              <a:custGeom>
                <a:avLst/>
                <a:gdLst>
                  <a:gd name="T0" fmla="*/ 507 w 2222"/>
                  <a:gd name="T1" fmla="*/ 331 h 1808"/>
                  <a:gd name="T2" fmla="*/ 499 w 2222"/>
                  <a:gd name="T3" fmla="*/ 348 h 1808"/>
                  <a:gd name="T4" fmla="*/ 434 w 2222"/>
                  <a:gd name="T5" fmla="*/ 468 h 1808"/>
                  <a:gd name="T6" fmla="*/ 355 w 2222"/>
                  <a:gd name="T7" fmla="*/ 504 h 1808"/>
                  <a:gd name="T8" fmla="*/ 256 w 2222"/>
                  <a:gd name="T9" fmla="*/ 552 h 1808"/>
                  <a:gd name="T10" fmla="*/ 178 w 2222"/>
                  <a:gd name="T11" fmla="*/ 637 h 1808"/>
                  <a:gd name="T12" fmla="*/ 24 w 2222"/>
                  <a:gd name="T13" fmla="*/ 668 h 1808"/>
                  <a:gd name="T14" fmla="*/ 13 w 2222"/>
                  <a:gd name="T15" fmla="*/ 701 h 1808"/>
                  <a:gd name="T16" fmla="*/ 72 w 2222"/>
                  <a:gd name="T17" fmla="*/ 800 h 1808"/>
                  <a:gd name="T18" fmla="*/ 110 w 2222"/>
                  <a:gd name="T19" fmla="*/ 886 h 1808"/>
                  <a:gd name="T20" fmla="*/ 134 w 2222"/>
                  <a:gd name="T21" fmla="*/ 1037 h 1808"/>
                  <a:gd name="T22" fmla="*/ 151 w 2222"/>
                  <a:gd name="T23" fmla="*/ 1135 h 1808"/>
                  <a:gd name="T24" fmla="*/ 232 w 2222"/>
                  <a:gd name="T25" fmla="*/ 1205 h 1808"/>
                  <a:gd name="T26" fmla="*/ 412 w 2222"/>
                  <a:gd name="T27" fmla="*/ 1245 h 1808"/>
                  <a:gd name="T28" fmla="*/ 593 w 2222"/>
                  <a:gd name="T29" fmla="*/ 1301 h 1808"/>
                  <a:gd name="T30" fmla="*/ 685 w 2222"/>
                  <a:gd name="T31" fmla="*/ 1340 h 1808"/>
                  <a:gd name="T32" fmla="*/ 782 w 2222"/>
                  <a:gd name="T33" fmla="*/ 1319 h 1808"/>
                  <a:gd name="T34" fmla="*/ 850 w 2222"/>
                  <a:gd name="T35" fmla="*/ 1309 h 1808"/>
                  <a:gd name="T36" fmla="*/ 996 w 2222"/>
                  <a:gd name="T37" fmla="*/ 1279 h 1808"/>
                  <a:gd name="T38" fmla="*/ 1105 w 2222"/>
                  <a:gd name="T39" fmla="*/ 1246 h 1808"/>
                  <a:gd name="T40" fmla="*/ 1243 w 2222"/>
                  <a:gd name="T41" fmla="*/ 1199 h 1808"/>
                  <a:gd name="T42" fmla="*/ 1306 w 2222"/>
                  <a:gd name="T43" fmla="*/ 1102 h 1808"/>
                  <a:gd name="T44" fmla="*/ 1334 w 2222"/>
                  <a:gd name="T45" fmla="*/ 1141 h 1808"/>
                  <a:gd name="T46" fmla="*/ 1285 w 2222"/>
                  <a:gd name="T47" fmla="*/ 1169 h 1808"/>
                  <a:gd name="T48" fmla="*/ 1327 w 2222"/>
                  <a:gd name="T49" fmla="*/ 1216 h 1808"/>
                  <a:gd name="T50" fmla="*/ 1339 w 2222"/>
                  <a:gd name="T51" fmla="*/ 1248 h 1808"/>
                  <a:gd name="T52" fmla="*/ 1387 w 2222"/>
                  <a:gd name="T53" fmla="*/ 1338 h 1808"/>
                  <a:gd name="T54" fmla="*/ 1458 w 2222"/>
                  <a:gd name="T55" fmla="*/ 1473 h 1808"/>
                  <a:gd name="T56" fmla="*/ 1449 w 2222"/>
                  <a:gd name="T57" fmla="*/ 1526 h 1808"/>
                  <a:gd name="T58" fmla="*/ 1554 w 2222"/>
                  <a:gd name="T59" fmla="*/ 1630 h 1808"/>
                  <a:gd name="T60" fmla="*/ 1640 w 2222"/>
                  <a:gd name="T61" fmla="*/ 1696 h 1808"/>
                  <a:gd name="T62" fmla="*/ 1826 w 2222"/>
                  <a:gd name="T63" fmla="*/ 1747 h 1808"/>
                  <a:gd name="T64" fmla="*/ 2015 w 2222"/>
                  <a:gd name="T65" fmla="*/ 1804 h 1808"/>
                  <a:gd name="T66" fmla="*/ 2147 w 2222"/>
                  <a:gd name="T67" fmla="*/ 1749 h 1808"/>
                  <a:gd name="T68" fmla="*/ 2198 w 2222"/>
                  <a:gd name="T69" fmla="*/ 1646 h 1808"/>
                  <a:gd name="T70" fmla="*/ 2220 w 2222"/>
                  <a:gd name="T71" fmla="*/ 1564 h 1808"/>
                  <a:gd name="T72" fmla="*/ 2213 w 2222"/>
                  <a:gd name="T73" fmla="*/ 1483 h 1808"/>
                  <a:gd name="T74" fmla="*/ 2203 w 2222"/>
                  <a:gd name="T75" fmla="*/ 1340 h 1808"/>
                  <a:gd name="T76" fmla="*/ 2165 w 2222"/>
                  <a:gd name="T77" fmla="*/ 1287 h 1808"/>
                  <a:gd name="T78" fmla="*/ 2066 w 2222"/>
                  <a:gd name="T79" fmla="*/ 1184 h 1808"/>
                  <a:gd name="T80" fmla="*/ 2026 w 2222"/>
                  <a:gd name="T81" fmla="*/ 1203 h 1808"/>
                  <a:gd name="T82" fmla="*/ 1991 w 2222"/>
                  <a:gd name="T83" fmla="*/ 1202 h 1808"/>
                  <a:gd name="T84" fmla="*/ 1919 w 2222"/>
                  <a:gd name="T85" fmla="*/ 1191 h 1808"/>
                  <a:gd name="T86" fmla="*/ 1784 w 2222"/>
                  <a:gd name="T87" fmla="*/ 1133 h 1808"/>
                  <a:gd name="T88" fmla="*/ 1686 w 2222"/>
                  <a:gd name="T89" fmla="*/ 1119 h 1808"/>
                  <a:gd name="T90" fmla="*/ 1568 w 2222"/>
                  <a:gd name="T91" fmla="*/ 1134 h 1808"/>
                  <a:gd name="T92" fmla="*/ 1483 w 2222"/>
                  <a:gd name="T93" fmla="*/ 1106 h 1808"/>
                  <a:gd name="T94" fmla="*/ 1402 w 2222"/>
                  <a:gd name="T95" fmla="*/ 1011 h 1808"/>
                  <a:gd name="T96" fmla="*/ 1395 w 2222"/>
                  <a:gd name="T97" fmla="*/ 836 h 1808"/>
                  <a:gd name="T98" fmla="*/ 1387 w 2222"/>
                  <a:gd name="T99" fmla="*/ 672 h 1808"/>
                  <a:gd name="T100" fmla="*/ 1416 w 2222"/>
                  <a:gd name="T101" fmla="*/ 526 h 1808"/>
                  <a:gd name="T102" fmla="*/ 1362 w 2222"/>
                  <a:gd name="T103" fmla="*/ 367 h 1808"/>
                  <a:gd name="T104" fmla="*/ 1300 w 2222"/>
                  <a:gd name="T105" fmla="*/ 310 h 1808"/>
                  <a:gd name="T106" fmla="*/ 1204 w 2222"/>
                  <a:gd name="T107" fmla="*/ 214 h 1808"/>
                  <a:gd name="T108" fmla="*/ 1061 w 2222"/>
                  <a:gd name="T109" fmla="*/ 182 h 1808"/>
                  <a:gd name="T110" fmla="*/ 890 w 2222"/>
                  <a:gd name="T111" fmla="*/ 87 h 1808"/>
                  <a:gd name="T112" fmla="*/ 760 w 2222"/>
                  <a:gd name="T113" fmla="*/ 56 h 1808"/>
                  <a:gd name="T114" fmla="*/ 677 w 2222"/>
                  <a:gd name="T115" fmla="*/ 56 h 1808"/>
                  <a:gd name="T116" fmla="*/ 608 w 2222"/>
                  <a:gd name="T117" fmla="*/ 37 h 1808"/>
                  <a:gd name="T118" fmla="*/ 525 w 2222"/>
                  <a:gd name="T119" fmla="*/ 7 h 1808"/>
                  <a:gd name="T120" fmla="*/ 482 w 2222"/>
                  <a:gd name="T121" fmla="*/ 87 h 1808"/>
                  <a:gd name="T122" fmla="*/ 502 w 2222"/>
                  <a:gd name="T123" fmla="*/ 176 h 1808"/>
                  <a:gd name="T124" fmla="*/ 516 w 2222"/>
                  <a:gd name="T125" fmla="*/ 261 h 1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22" h="1808">
                    <a:moveTo>
                      <a:pt x="516" y="278"/>
                    </a:moveTo>
                    <a:lnTo>
                      <a:pt x="514" y="292"/>
                    </a:lnTo>
                    <a:lnTo>
                      <a:pt x="513" y="306"/>
                    </a:lnTo>
                    <a:lnTo>
                      <a:pt x="510" y="318"/>
                    </a:lnTo>
                    <a:lnTo>
                      <a:pt x="508" y="324"/>
                    </a:lnTo>
                    <a:lnTo>
                      <a:pt x="507" y="324"/>
                    </a:lnTo>
                    <a:lnTo>
                      <a:pt x="507" y="325"/>
                    </a:lnTo>
                    <a:lnTo>
                      <a:pt x="507" y="327"/>
                    </a:lnTo>
                    <a:lnTo>
                      <a:pt x="507" y="331"/>
                    </a:lnTo>
                    <a:lnTo>
                      <a:pt x="505" y="333"/>
                    </a:lnTo>
                    <a:lnTo>
                      <a:pt x="504" y="333"/>
                    </a:lnTo>
                    <a:lnTo>
                      <a:pt x="504" y="334"/>
                    </a:lnTo>
                    <a:lnTo>
                      <a:pt x="504" y="336"/>
                    </a:lnTo>
                    <a:lnTo>
                      <a:pt x="502" y="342"/>
                    </a:lnTo>
                    <a:lnTo>
                      <a:pt x="500" y="344"/>
                    </a:lnTo>
                    <a:lnTo>
                      <a:pt x="499" y="344"/>
                    </a:lnTo>
                    <a:lnTo>
                      <a:pt x="499" y="345"/>
                    </a:lnTo>
                    <a:lnTo>
                      <a:pt x="499" y="348"/>
                    </a:lnTo>
                    <a:lnTo>
                      <a:pt x="497" y="354"/>
                    </a:lnTo>
                    <a:lnTo>
                      <a:pt x="491" y="364"/>
                    </a:lnTo>
                    <a:lnTo>
                      <a:pt x="485" y="374"/>
                    </a:lnTo>
                    <a:lnTo>
                      <a:pt x="475" y="383"/>
                    </a:lnTo>
                    <a:lnTo>
                      <a:pt x="467" y="397"/>
                    </a:lnTo>
                    <a:lnTo>
                      <a:pt x="458" y="413"/>
                    </a:lnTo>
                    <a:lnTo>
                      <a:pt x="450" y="433"/>
                    </a:lnTo>
                    <a:lnTo>
                      <a:pt x="442" y="452"/>
                    </a:lnTo>
                    <a:lnTo>
                      <a:pt x="434" y="468"/>
                    </a:lnTo>
                    <a:lnTo>
                      <a:pt x="426" y="481"/>
                    </a:lnTo>
                    <a:lnTo>
                      <a:pt x="418" y="492"/>
                    </a:lnTo>
                    <a:lnTo>
                      <a:pt x="402" y="496"/>
                    </a:lnTo>
                    <a:lnTo>
                      <a:pt x="392" y="498"/>
                    </a:lnTo>
                    <a:lnTo>
                      <a:pt x="386" y="499"/>
                    </a:lnTo>
                    <a:lnTo>
                      <a:pt x="381" y="501"/>
                    </a:lnTo>
                    <a:lnTo>
                      <a:pt x="374" y="501"/>
                    </a:lnTo>
                    <a:lnTo>
                      <a:pt x="368" y="502"/>
                    </a:lnTo>
                    <a:lnTo>
                      <a:pt x="355" y="504"/>
                    </a:lnTo>
                    <a:lnTo>
                      <a:pt x="340" y="506"/>
                    </a:lnTo>
                    <a:lnTo>
                      <a:pt x="323" y="508"/>
                    </a:lnTo>
                    <a:lnTo>
                      <a:pt x="308" y="510"/>
                    </a:lnTo>
                    <a:lnTo>
                      <a:pt x="296" y="515"/>
                    </a:lnTo>
                    <a:lnTo>
                      <a:pt x="285" y="520"/>
                    </a:lnTo>
                    <a:lnTo>
                      <a:pt x="276" y="527"/>
                    </a:lnTo>
                    <a:lnTo>
                      <a:pt x="267" y="534"/>
                    </a:lnTo>
                    <a:lnTo>
                      <a:pt x="261" y="543"/>
                    </a:lnTo>
                    <a:lnTo>
                      <a:pt x="256" y="552"/>
                    </a:lnTo>
                    <a:lnTo>
                      <a:pt x="254" y="564"/>
                    </a:lnTo>
                    <a:lnTo>
                      <a:pt x="246" y="576"/>
                    </a:lnTo>
                    <a:lnTo>
                      <a:pt x="238" y="589"/>
                    </a:lnTo>
                    <a:lnTo>
                      <a:pt x="228" y="600"/>
                    </a:lnTo>
                    <a:lnTo>
                      <a:pt x="218" y="611"/>
                    </a:lnTo>
                    <a:lnTo>
                      <a:pt x="206" y="620"/>
                    </a:lnTo>
                    <a:lnTo>
                      <a:pt x="199" y="625"/>
                    </a:lnTo>
                    <a:lnTo>
                      <a:pt x="192" y="630"/>
                    </a:lnTo>
                    <a:lnTo>
                      <a:pt x="178" y="637"/>
                    </a:lnTo>
                    <a:lnTo>
                      <a:pt x="164" y="645"/>
                    </a:lnTo>
                    <a:lnTo>
                      <a:pt x="155" y="647"/>
                    </a:lnTo>
                    <a:lnTo>
                      <a:pt x="147" y="650"/>
                    </a:lnTo>
                    <a:lnTo>
                      <a:pt x="129" y="656"/>
                    </a:lnTo>
                    <a:lnTo>
                      <a:pt x="110" y="660"/>
                    </a:lnTo>
                    <a:lnTo>
                      <a:pt x="91" y="664"/>
                    </a:lnTo>
                    <a:lnTo>
                      <a:pt x="70" y="666"/>
                    </a:lnTo>
                    <a:lnTo>
                      <a:pt x="47" y="668"/>
                    </a:lnTo>
                    <a:lnTo>
                      <a:pt x="24" y="668"/>
                    </a:lnTo>
                    <a:lnTo>
                      <a:pt x="12" y="668"/>
                    </a:lnTo>
                    <a:lnTo>
                      <a:pt x="6" y="668"/>
                    </a:lnTo>
                    <a:lnTo>
                      <a:pt x="3" y="668"/>
                    </a:lnTo>
                    <a:lnTo>
                      <a:pt x="1" y="669"/>
                    </a:lnTo>
                    <a:lnTo>
                      <a:pt x="0" y="672"/>
                    </a:lnTo>
                    <a:lnTo>
                      <a:pt x="1" y="677"/>
                    </a:lnTo>
                    <a:lnTo>
                      <a:pt x="3" y="683"/>
                    </a:lnTo>
                    <a:lnTo>
                      <a:pt x="8" y="692"/>
                    </a:lnTo>
                    <a:lnTo>
                      <a:pt x="13" y="701"/>
                    </a:lnTo>
                    <a:lnTo>
                      <a:pt x="20" y="713"/>
                    </a:lnTo>
                    <a:lnTo>
                      <a:pt x="28" y="726"/>
                    </a:lnTo>
                    <a:lnTo>
                      <a:pt x="38" y="742"/>
                    </a:lnTo>
                    <a:lnTo>
                      <a:pt x="48" y="757"/>
                    </a:lnTo>
                    <a:lnTo>
                      <a:pt x="52" y="765"/>
                    </a:lnTo>
                    <a:lnTo>
                      <a:pt x="58" y="773"/>
                    </a:lnTo>
                    <a:lnTo>
                      <a:pt x="61" y="779"/>
                    </a:lnTo>
                    <a:lnTo>
                      <a:pt x="65" y="786"/>
                    </a:lnTo>
                    <a:lnTo>
                      <a:pt x="72" y="800"/>
                    </a:lnTo>
                    <a:lnTo>
                      <a:pt x="74" y="805"/>
                    </a:lnTo>
                    <a:lnTo>
                      <a:pt x="77" y="811"/>
                    </a:lnTo>
                    <a:lnTo>
                      <a:pt x="81" y="822"/>
                    </a:lnTo>
                    <a:lnTo>
                      <a:pt x="83" y="832"/>
                    </a:lnTo>
                    <a:lnTo>
                      <a:pt x="85" y="842"/>
                    </a:lnTo>
                    <a:lnTo>
                      <a:pt x="92" y="851"/>
                    </a:lnTo>
                    <a:lnTo>
                      <a:pt x="99" y="862"/>
                    </a:lnTo>
                    <a:lnTo>
                      <a:pt x="104" y="873"/>
                    </a:lnTo>
                    <a:lnTo>
                      <a:pt x="110" y="886"/>
                    </a:lnTo>
                    <a:lnTo>
                      <a:pt x="114" y="900"/>
                    </a:lnTo>
                    <a:lnTo>
                      <a:pt x="118" y="915"/>
                    </a:lnTo>
                    <a:lnTo>
                      <a:pt x="121" y="931"/>
                    </a:lnTo>
                    <a:lnTo>
                      <a:pt x="124" y="949"/>
                    </a:lnTo>
                    <a:lnTo>
                      <a:pt x="126" y="970"/>
                    </a:lnTo>
                    <a:lnTo>
                      <a:pt x="128" y="990"/>
                    </a:lnTo>
                    <a:lnTo>
                      <a:pt x="130" y="1007"/>
                    </a:lnTo>
                    <a:lnTo>
                      <a:pt x="132" y="1023"/>
                    </a:lnTo>
                    <a:lnTo>
                      <a:pt x="134" y="1037"/>
                    </a:lnTo>
                    <a:lnTo>
                      <a:pt x="136" y="1048"/>
                    </a:lnTo>
                    <a:lnTo>
                      <a:pt x="138" y="1057"/>
                    </a:lnTo>
                    <a:lnTo>
                      <a:pt x="138" y="1058"/>
                    </a:lnTo>
                    <a:lnTo>
                      <a:pt x="139" y="1060"/>
                    </a:lnTo>
                    <a:lnTo>
                      <a:pt x="141" y="1064"/>
                    </a:lnTo>
                    <a:lnTo>
                      <a:pt x="143" y="1092"/>
                    </a:lnTo>
                    <a:lnTo>
                      <a:pt x="147" y="1116"/>
                    </a:lnTo>
                    <a:lnTo>
                      <a:pt x="149" y="1126"/>
                    </a:lnTo>
                    <a:lnTo>
                      <a:pt x="151" y="1135"/>
                    </a:lnTo>
                    <a:lnTo>
                      <a:pt x="158" y="1151"/>
                    </a:lnTo>
                    <a:lnTo>
                      <a:pt x="162" y="1159"/>
                    </a:lnTo>
                    <a:lnTo>
                      <a:pt x="168" y="1167"/>
                    </a:lnTo>
                    <a:lnTo>
                      <a:pt x="183" y="1183"/>
                    </a:lnTo>
                    <a:lnTo>
                      <a:pt x="191" y="1188"/>
                    </a:lnTo>
                    <a:lnTo>
                      <a:pt x="202" y="1194"/>
                    </a:lnTo>
                    <a:lnTo>
                      <a:pt x="213" y="1198"/>
                    </a:lnTo>
                    <a:lnTo>
                      <a:pt x="226" y="1203"/>
                    </a:lnTo>
                    <a:lnTo>
                      <a:pt x="232" y="1205"/>
                    </a:lnTo>
                    <a:lnTo>
                      <a:pt x="244" y="1209"/>
                    </a:lnTo>
                    <a:lnTo>
                      <a:pt x="258" y="1212"/>
                    </a:lnTo>
                    <a:lnTo>
                      <a:pt x="277" y="1216"/>
                    </a:lnTo>
                    <a:lnTo>
                      <a:pt x="298" y="1219"/>
                    </a:lnTo>
                    <a:lnTo>
                      <a:pt x="324" y="1223"/>
                    </a:lnTo>
                    <a:lnTo>
                      <a:pt x="353" y="1227"/>
                    </a:lnTo>
                    <a:lnTo>
                      <a:pt x="386" y="1231"/>
                    </a:lnTo>
                    <a:lnTo>
                      <a:pt x="397" y="1237"/>
                    </a:lnTo>
                    <a:lnTo>
                      <a:pt x="412" y="1245"/>
                    </a:lnTo>
                    <a:lnTo>
                      <a:pt x="427" y="1251"/>
                    </a:lnTo>
                    <a:lnTo>
                      <a:pt x="446" y="1259"/>
                    </a:lnTo>
                    <a:lnTo>
                      <a:pt x="465" y="1265"/>
                    </a:lnTo>
                    <a:lnTo>
                      <a:pt x="489" y="1272"/>
                    </a:lnTo>
                    <a:lnTo>
                      <a:pt x="512" y="1278"/>
                    </a:lnTo>
                    <a:lnTo>
                      <a:pt x="539" y="1284"/>
                    </a:lnTo>
                    <a:lnTo>
                      <a:pt x="556" y="1284"/>
                    </a:lnTo>
                    <a:lnTo>
                      <a:pt x="574" y="1290"/>
                    </a:lnTo>
                    <a:lnTo>
                      <a:pt x="593" y="1301"/>
                    </a:lnTo>
                    <a:lnTo>
                      <a:pt x="614" y="1320"/>
                    </a:lnTo>
                    <a:lnTo>
                      <a:pt x="622" y="1327"/>
                    </a:lnTo>
                    <a:lnTo>
                      <a:pt x="631" y="1334"/>
                    </a:lnTo>
                    <a:lnTo>
                      <a:pt x="639" y="1339"/>
                    </a:lnTo>
                    <a:lnTo>
                      <a:pt x="649" y="1343"/>
                    </a:lnTo>
                    <a:lnTo>
                      <a:pt x="657" y="1344"/>
                    </a:lnTo>
                    <a:lnTo>
                      <a:pt x="667" y="1344"/>
                    </a:lnTo>
                    <a:lnTo>
                      <a:pt x="675" y="1343"/>
                    </a:lnTo>
                    <a:lnTo>
                      <a:pt x="685" y="1340"/>
                    </a:lnTo>
                    <a:lnTo>
                      <a:pt x="691" y="1344"/>
                    </a:lnTo>
                    <a:lnTo>
                      <a:pt x="698" y="1347"/>
                    </a:lnTo>
                    <a:lnTo>
                      <a:pt x="714" y="1349"/>
                    </a:lnTo>
                    <a:lnTo>
                      <a:pt x="731" y="1345"/>
                    </a:lnTo>
                    <a:lnTo>
                      <a:pt x="742" y="1341"/>
                    </a:lnTo>
                    <a:lnTo>
                      <a:pt x="752" y="1336"/>
                    </a:lnTo>
                    <a:lnTo>
                      <a:pt x="762" y="1329"/>
                    </a:lnTo>
                    <a:lnTo>
                      <a:pt x="773" y="1324"/>
                    </a:lnTo>
                    <a:lnTo>
                      <a:pt x="782" y="1319"/>
                    </a:lnTo>
                    <a:lnTo>
                      <a:pt x="791" y="1316"/>
                    </a:lnTo>
                    <a:lnTo>
                      <a:pt x="798" y="1313"/>
                    </a:lnTo>
                    <a:lnTo>
                      <a:pt x="806" y="1312"/>
                    </a:lnTo>
                    <a:lnTo>
                      <a:pt x="812" y="1311"/>
                    </a:lnTo>
                    <a:lnTo>
                      <a:pt x="818" y="1313"/>
                    </a:lnTo>
                    <a:lnTo>
                      <a:pt x="820" y="1312"/>
                    </a:lnTo>
                    <a:lnTo>
                      <a:pt x="824" y="1312"/>
                    </a:lnTo>
                    <a:lnTo>
                      <a:pt x="835" y="1312"/>
                    </a:lnTo>
                    <a:lnTo>
                      <a:pt x="850" y="1309"/>
                    </a:lnTo>
                    <a:lnTo>
                      <a:pt x="859" y="1308"/>
                    </a:lnTo>
                    <a:lnTo>
                      <a:pt x="870" y="1308"/>
                    </a:lnTo>
                    <a:lnTo>
                      <a:pt x="881" y="1306"/>
                    </a:lnTo>
                    <a:lnTo>
                      <a:pt x="894" y="1305"/>
                    </a:lnTo>
                    <a:lnTo>
                      <a:pt x="922" y="1303"/>
                    </a:lnTo>
                    <a:lnTo>
                      <a:pt x="954" y="1299"/>
                    </a:lnTo>
                    <a:lnTo>
                      <a:pt x="972" y="1297"/>
                    </a:lnTo>
                    <a:lnTo>
                      <a:pt x="992" y="1296"/>
                    </a:lnTo>
                    <a:lnTo>
                      <a:pt x="996" y="1279"/>
                    </a:lnTo>
                    <a:lnTo>
                      <a:pt x="999" y="1272"/>
                    </a:lnTo>
                    <a:lnTo>
                      <a:pt x="1005" y="1267"/>
                    </a:lnTo>
                    <a:lnTo>
                      <a:pt x="1010" y="1261"/>
                    </a:lnTo>
                    <a:lnTo>
                      <a:pt x="1018" y="1257"/>
                    </a:lnTo>
                    <a:lnTo>
                      <a:pt x="1036" y="1252"/>
                    </a:lnTo>
                    <a:lnTo>
                      <a:pt x="1058" y="1250"/>
                    </a:lnTo>
                    <a:lnTo>
                      <a:pt x="1077" y="1248"/>
                    </a:lnTo>
                    <a:lnTo>
                      <a:pt x="1092" y="1246"/>
                    </a:lnTo>
                    <a:lnTo>
                      <a:pt x="1105" y="1246"/>
                    </a:lnTo>
                    <a:lnTo>
                      <a:pt x="1122" y="1249"/>
                    </a:lnTo>
                    <a:lnTo>
                      <a:pt x="1141" y="1249"/>
                    </a:lnTo>
                    <a:lnTo>
                      <a:pt x="1162" y="1245"/>
                    </a:lnTo>
                    <a:lnTo>
                      <a:pt x="1185" y="1238"/>
                    </a:lnTo>
                    <a:lnTo>
                      <a:pt x="1204" y="1228"/>
                    </a:lnTo>
                    <a:lnTo>
                      <a:pt x="1221" y="1218"/>
                    </a:lnTo>
                    <a:lnTo>
                      <a:pt x="1236" y="1206"/>
                    </a:lnTo>
                    <a:lnTo>
                      <a:pt x="1239" y="1202"/>
                    </a:lnTo>
                    <a:lnTo>
                      <a:pt x="1243" y="1199"/>
                    </a:lnTo>
                    <a:lnTo>
                      <a:pt x="1251" y="1193"/>
                    </a:lnTo>
                    <a:lnTo>
                      <a:pt x="1249" y="1176"/>
                    </a:lnTo>
                    <a:lnTo>
                      <a:pt x="1250" y="1160"/>
                    </a:lnTo>
                    <a:lnTo>
                      <a:pt x="1253" y="1148"/>
                    </a:lnTo>
                    <a:lnTo>
                      <a:pt x="1259" y="1139"/>
                    </a:lnTo>
                    <a:lnTo>
                      <a:pt x="1280" y="1119"/>
                    </a:lnTo>
                    <a:lnTo>
                      <a:pt x="1290" y="1109"/>
                    </a:lnTo>
                    <a:lnTo>
                      <a:pt x="1300" y="1100"/>
                    </a:lnTo>
                    <a:lnTo>
                      <a:pt x="1306" y="1102"/>
                    </a:lnTo>
                    <a:lnTo>
                      <a:pt x="1313" y="1107"/>
                    </a:lnTo>
                    <a:lnTo>
                      <a:pt x="1321" y="1114"/>
                    </a:lnTo>
                    <a:lnTo>
                      <a:pt x="1330" y="1124"/>
                    </a:lnTo>
                    <a:lnTo>
                      <a:pt x="1333" y="1128"/>
                    </a:lnTo>
                    <a:lnTo>
                      <a:pt x="1335" y="1133"/>
                    </a:lnTo>
                    <a:lnTo>
                      <a:pt x="1335" y="1134"/>
                    </a:lnTo>
                    <a:lnTo>
                      <a:pt x="1336" y="1136"/>
                    </a:lnTo>
                    <a:lnTo>
                      <a:pt x="1336" y="1140"/>
                    </a:lnTo>
                    <a:lnTo>
                      <a:pt x="1334" y="1141"/>
                    </a:lnTo>
                    <a:lnTo>
                      <a:pt x="1331" y="1143"/>
                    </a:lnTo>
                    <a:lnTo>
                      <a:pt x="1328" y="1143"/>
                    </a:lnTo>
                    <a:lnTo>
                      <a:pt x="1326" y="1144"/>
                    </a:lnTo>
                    <a:lnTo>
                      <a:pt x="1320" y="1145"/>
                    </a:lnTo>
                    <a:lnTo>
                      <a:pt x="1307" y="1149"/>
                    </a:lnTo>
                    <a:lnTo>
                      <a:pt x="1298" y="1153"/>
                    </a:lnTo>
                    <a:lnTo>
                      <a:pt x="1291" y="1158"/>
                    </a:lnTo>
                    <a:lnTo>
                      <a:pt x="1288" y="1164"/>
                    </a:lnTo>
                    <a:lnTo>
                      <a:pt x="1285" y="1169"/>
                    </a:lnTo>
                    <a:lnTo>
                      <a:pt x="1288" y="1176"/>
                    </a:lnTo>
                    <a:lnTo>
                      <a:pt x="1293" y="1183"/>
                    </a:lnTo>
                    <a:lnTo>
                      <a:pt x="1301" y="1191"/>
                    </a:lnTo>
                    <a:lnTo>
                      <a:pt x="1311" y="1199"/>
                    </a:lnTo>
                    <a:lnTo>
                      <a:pt x="1315" y="1203"/>
                    </a:lnTo>
                    <a:lnTo>
                      <a:pt x="1317" y="1205"/>
                    </a:lnTo>
                    <a:lnTo>
                      <a:pt x="1318" y="1206"/>
                    </a:lnTo>
                    <a:lnTo>
                      <a:pt x="1320" y="1208"/>
                    </a:lnTo>
                    <a:lnTo>
                      <a:pt x="1327" y="1216"/>
                    </a:lnTo>
                    <a:lnTo>
                      <a:pt x="1333" y="1224"/>
                    </a:lnTo>
                    <a:lnTo>
                      <a:pt x="1336" y="1230"/>
                    </a:lnTo>
                    <a:lnTo>
                      <a:pt x="1336" y="1231"/>
                    </a:lnTo>
                    <a:lnTo>
                      <a:pt x="1337" y="1233"/>
                    </a:lnTo>
                    <a:lnTo>
                      <a:pt x="1339" y="1237"/>
                    </a:lnTo>
                    <a:lnTo>
                      <a:pt x="1339" y="1239"/>
                    </a:lnTo>
                    <a:lnTo>
                      <a:pt x="1339" y="1240"/>
                    </a:lnTo>
                    <a:lnTo>
                      <a:pt x="1340" y="1242"/>
                    </a:lnTo>
                    <a:lnTo>
                      <a:pt x="1339" y="1248"/>
                    </a:lnTo>
                    <a:lnTo>
                      <a:pt x="1352" y="1255"/>
                    </a:lnTo>
                    <a:lnTo>
                      <a:pt x="1364" y="1266"/>
                    </a:lnTo>
                    <a:lnTo>
                      <a:pt x="1368" y="1272"/>
                    </a:lnTo>
                    <a:lnTo>
                      <a:pt x="1372" y="1280"/>
                    </a:lnTo>
                    <a:lnTo>
                      <a:pt x="1379" y="1299"/>
                    </a:lnTo>
                    <a:lnTo>
                      <a:pt x="1381" y="1309"/>
                    </a:lnTo>
                    <a:lnTo>
                      <a:pt x="1383" y="1319"/>
                    </a:lnTo>
                    <a:lnTo>
                      <a:pt x="1387" y="1333"/>
                    </a:lnTo>
                    <a:lnTo>
                      <a:pt x="1387" y="1338"/>
                    </a:lnTo>
                    <a:lnTo>
                      <a:pt x="1389" y="1342"/>
                    </a:lnTo>
                    <a:lnTo>
                      <a:pt x="1391" y="1346"/>
                    </a:lnTo>
                    <a:lnTo>
                      <a:pt x="1409" y="1363"/>
                    </a:lnTo>
                    <a:lnTo>
                      <a:pt x="1426" y="1382"/>
                    </a:lnTo>
                    <a:lnTo>
                      <a:pt x="1439" y="1403"/>
                    </a:lnTo>
                    <a:lnTo>
                      <a:pt x="1450" y="1428"/>
                    </a:lnTo>
                    <a:lnTo>
                      <a:pt x="1456" y="1455"/>
                    </a:lnTo>
                    <a:lnTo>
                      <a:pt x="1458" y="1467"/>
                    </a:lnTo>
                    <a:lnTo>
                      <a:pt x="1458" y="1473"/>
                    </a:lnTo>
                    <a:lnTo>
                      <a:pt x="1458" y="1476"/>
                    </a:lnTo>
                    <a:lnTo>
                      <a:pt x="1459" y="1480"/>
                    </a:lnTo>
                    <a:lnTo>
                      <a:pt x="1458" y="1482"/>
                    </a:lnTo>
                    <a:lnTo>
                      <a:pt x="1458" y="1485"/>
                    </a:lnTo>
                    <a:lnTo>
                      <a:pt x="1458" y="1491"/>
                    </a:lnTo>
                    <a:lnTo>
                      <a:pt x="1456" y="1503"/>
                    </a:lnTo>
                    <a:lnTo>
                      <a:pt x="1454" y="1508"/>
                    </a:lnTo>
                    <a:lnTo>
                      <a:pt x="1453" y="1514"/>
                    </a:lnTo>
                    <a:lnTo>
                      <a:pt x="1449" y="1526"/>
                    </a:lnTo>
                    <a:lnTo>
                      <a:pt x="1456" y="1535"/>
                    </a:lnTo>
                    <a:lnTo>
                      <a:pt x="1461" y="1540"/>
                    </a:lnTo>
                    <a:lnTo>
                      <a:pt x="1468" y="1547"/>
                    </a:lnTo>
                    <a:lnTo>
                      <a:pt x="1482" y="1560"/>
                    </a:lnTo>
                    <a:lnTo>
                      <a:pt x="1501" y="1577"/>
                    </a:lnTo>
                    <a:lnTo>
                      <a:pt x="1519" y="1594"/>
                    </a:lnTo>
                    <a:lnTo>
                      <a:pt x="1536" y="1610"/>
                    </a:lnTo>
                    <a:lnTo>
                      <a:pt x="1549" y="1624"/>
                    </a:lnTo>
                    <a:lnTo>
                      <a:pt x="1554" y="1630"/>
                    </a:lnTo>
                    <a:lnTo>
                      <a:pt x="1561" y="1637"/>
                    </a:lnTo>
                    <a:lnTo>
                      <a:pt x="1567" y="1647"/>
                    </a:lnTo>
                    <a:lnTo>
                      <a:pt x="1579" y="1658"/>
                    </a:lnTo>
                    <a:lnTo>
                      <a:pt x="1594" y="1670"/>
                    </a:lnTo>
                    <a:lnTo>
                      <a:pt x="1614" y="1682"/>
                    </a:lnTo>
                    <a:lnTo>
                      <a:pt x="1624" y="1687"/>
                    </a:lnTo>
                    <a:lnTo>
                      <a:pt x="1634" y="1693"/>
                    </a:lnTo>
                    <a:lnTo>
                      <a:pt x="1638" y="1695"/>
                    </a:lnTo>
                    <a:lnTo>
                      <a:pt x="1640" y="1696"/>
                    </a:lnTo>
                    <a:lnTo>
                      <a:pt x="1643" y="1698"/>
                    </a:lnTo>
                    <a:lnTo>
                      <a:pt x="1651" y="1704"/>
                    </a:lnTo>
                    <a:lnTo>
                      <a:pt x="1663" y="1714"/>
                    </a:lnTo>
                    <a:lnTo>
                      <a:pt x="1673" y="1725"/>
                    </a:lnTo>
                    <a:lnTo>
                      <a:pt x="1730" y="1730"/>
                    </a:lnTo>
                    <a:lnTo>
                      <a:pt x="1756" y="1734"/>
                    </a:lnTo>
                    <a:lnTo>
                      <a:pt x="1781" y="1738"/>
                    </a:lnTo>
                    <a:lnTo>
                      <a:pt x="1804" y="1742"/>
                    </a:lnTo>
                    <a:lnTo>
                      <a:pt x="1826" y="1747"/>
                    </a:lnTo>
                    <a:lnTo>
                      <a:pt x="1847" y="1752"/>
                    </a:lnTo>
                    <a:lnTo>
                      <a:pt x="1866" y="1758"/>
                    </a:lnTo>
                    <a:lnTo>
                      <a:pt x="1882" y="1769"/>
                    </a:lnTo>
                    <a:lnTo>
                      <a:pt x="1901" y="1778"/>
                    </a:lnTo>
                    <a:lnTo>
                      <a:pt x="1921" y="1785"/>
                    </a:lnTo>
                    <a:lnTo>
                      <a:pt x="1944" y="1792"/>
                    </a:lnTo>
                    <a:lnTo>
                      <a:pt x="1971" y="1796"/>
                    </a:lnTo>
                    <a:lnTo>
                      <a:pt x="1995" y="1800"/>
                    </a:lnTo>
                    <a:lnTo>
                      <a:pt x="2015" y="1804"/>
                    </a:lnTo>
                    <a:lnTo>
                      <a:pt x="2033" y="1808"/>
                    </a:lnTo>
                    <a:lnTo>
                      <a:pt x="2049" y="1808"/>
                    </a:lnTo>
                    <a:lnTo>
                      <a:pt x="2068" y="1806"/>
                    </a:lnTo>
                    <a:lnTo>
                      <a:pt x="2087" y="1798"/>
                    </a:lnTo>
                    <a:lnTo>
                      <a:pt x="2097" y="1793"/>
                    </a:lnTo>
                    <a:lnTo>
                      <a:pt x="2110" y="1787"/>
                    </a:lnTo>
                    <a:lnTo>
                      <a:pt x="2128" y="1771"/>
                    </a:lnTo>
                    <a:lnTo>
                      <a:pt x="2142" y="1757"/>
                    </a:lnTo>
                    <a:lnTo>
                      <a:pt x="2147" y="1749"/>
                    </a:lnTo>
                    <a:lnTo>
                      <a:pt x="2151" y="1741"/>
                    </a:lnTo>
                    <a:lnTo>
                      <a:pt x="2155" y="1727"/>
                    </a:lnTo>
                    <a:lnTo>
                      <a:pt x="2166" y="1710"/>
                    </a:lnTo>
                    <a:lnTo>
                      <a:pt x="2171" y="1702"/>
                    </a:lnTo>
                    <a:lnTo>
                      <a:pt x="2177" y="1695"/>
                    </a:lnTo>
                    <a:lnTo>
                      <a:pt x="2186" y="1679"/>
                    </a:lnTo>
                    <a:lnTo>
                      <a:pt x="2193" y="1663"/>
                    </a:lnTo>
                    <a:lnTo>
                      <a:pt x="2195" y="1654"/>
                    </a:lnTo>
                    <a:lnTo>
                      <a:pt x="2198" y="1646"/>
                    </a:lnTo>
                    <a:lnTo>
                      <a:pt x="2202" y="1630"/>
                    </a:lnTo>
                    <a:lnTo>
                      <a:pt x="2204" y="1613"/>
                    </a:lnTo>
                    <a:lnTo>
                      <a:pt x="2205" y="1597"/>
                    </a:lnTo>
                    <a:lnTo>
                      <a:pt x="2210" y="1589"/>
                    </a:lnTo>
                    <a:lnTo>
                      <a:pt x="2214" y="1581"/>
                    </a:lnTo>
                    <a:lnTo>
                      <a:pt x="2214" y="1578"/>
                    </a:lnTo>
                    <a:lnTo>
                      <a:pt x="2215" y="1576"/>
                    </a:lnTo>
                    <a:lnTo>
                      <a:pt x="2217" y="1572"/>
                    </a:lnTo>
                    <a:lnTo>
                      <a:pt x="2220" y="1564"/>
                    </a:lnTo>
                    <a:lnTo>
                      <a:pt x="2221" y="1554"/>
                    </a:lnTo>
                    <a:lnTo>
                      <a:pt x="2221" y="1549"/>
                    </a:lnTo>
                    <a:lnTo>
                      <a:pt x="2222" y="1545"/>
                    </a:lnTo>
                    <a:lnTo>
                      <a:pt x="2221" y="1539"/>
                    </a:lnTo>
                    <a:lnTo>
                      <a:pt x="2221" y="1534"/>
                    </a:lnTo>
                    <a:lnTo>
                      <a:pt x="2220" y="1524"/>
                    </a:lnTo>
                    <a:lnTo>
                      <a:pt x="2215" y="1501"/>
                    </a:lnTo>
                    <a:lnTo>
                      <a:pt x="2213" y="1491"/>
                    </a:lnTo>
                    <a:lnTo>
                      <a:pt x="2213" y="1483"/>
                    </a:lnTo>
                    <a:lnTo>
                      <a:pt x="2212" y="1469"/>
                    </a:lnTo>
                    <a:lnTo>
                      <a:pt x="2215" y="1461"/>
                    </a:lnTo>
                    <a:lnTo>
                      <a:pt x="2215" y="1433"/>
                    </a:lnTo>
                    <a:lnTo>
                      <a:pt x="2215" y="1409"/>
                    </a:lnTo>
                    <a:lnTo>
                      <a:pt x="2214" y="1397"/>
                    </a:lnTo>
                    <a:lnTo>
                      <a:pt x="2214" y="1387"/>
                    </a:lnTo>
                    <a:lnTo>
                      <a:pt x="2212" y="1369"/>
                    </a:lnTo>
                    <a:lnTo>
                      <a:pt x="2208" y="1353"/>
                    </a:lnTo>
                    <a:lnTo>
                      <a:pt x="2203" y="1340"/>
                    </a:lnTo>
                    <a:lnTo>
                      <a:pt x="2197" y="1329"/>
                    </a:lnTo>
                    <a:lnTo>
                      <a:pt x="2191" y="1322"/>
                    </a:lnTo>
                    <a:lnTo>
                      <a:pt x="2189" y="1319"/>
                    </a:lnTo>
                    <a:lnTo>
                      <a:pt x="2188" y="1317"/>
                    </a:lnTo>
                    <a:lnTo>
                      <a:pt x="2186" y="1313"/>
                    </a:lnTo>
                    <a:lnTo>
                      <a:pt x="2180" y="1304"/>
                    </a:lnTo>
                    <a:lnTo>
                      <a:pt x="2176" y="1299"/>
                    </a:lnTo>
                    <a:lnTo>
                      <a:pt x="2173" y="1295"/>
                    </a:lnTo>
                    <a:lnTo>
                      <a:pt x="2165" y="1287"/>
                    </a:lnTo>
                    <a:lnTo>
                      <a:pt x="2155" y="1276"/>
                    </a:lnTo>
                    <a:lnTo>
                      <a:pt x="2144" y="1266"/>
                    </a:lnTo>
                    <a:lnTo>
                      <a:pt x="2137" y="1260"/>
                    </a:lnTo>
                    <a:lnTo>
                      <a:pt x="2131" y="1255"/>
                    </a:lnTo>
                    <a:lnTo>
                      <a:pt x="2124" y="1249"/>
                    </a:lnTo>
                    <a:lnTo>
                      <a:pt x="2118" y="1244"/>
                    </a:lnTo>
                    <a:lnTo>
                      <a:pt x="2094" y="1223"/>
                    </a:lnTo>
                    <a:lnTo>
                      <a:pt x="2078" y="1203"/>
                    </a:lnTo>
                    <a:lnTo>
                      <a:pt x="2066" y="1184"/>
                    </a:lnTo>
                    <a:lnTo>
                      <a:pt x="2061" y="1165"/>
                    </a:lnTo>
                    <a:lnTo>
                      <a:pt x="2054" y="1173"/>
                    </a:lnTo>
                    <a:lnTo>
                      <a:pt x="2049" y="1180"/>
                    </a:lnTo>
                    <a:lnTo>
                      <a:pt x="2044" y="1185"/>
                    </a:lnTo>
                    <a:lnTo>
                      <a:pt x="2041" y="1190"/>
                    </a:lnTo>
                    <a:lnTo>
                      <a:pt x="2037" y="1193"/>
                    </a:lnTo>
                    <a:lnTo>
                      <a:pt x="2035" y="1197"/>
                    </a:lnTo>
                    <a:lnTo>
                      <a:pt x="2032" y="1201"/>
                    </a:lnTo>
                    <a:lnTo>
                      <a:pt x="2026" y="1203"/>
                    </a:lnTo>
                    <a:lnTo>
                      <a:pt x="2021" y="1205"/>
                    </a:lnTo>
                    <a:lnTo>
                      <a:pt x="2015" y="1206"/>
                    </a:lnTo>
                    <a:lnTo>
                      <a:pt x="2012" y="1206"/>
                    </a:lnTo>
                    <a:lnTo>
                      <a:pt x="2010" y="1207"/>
                    </a:lnTo>
                    <a:lnTo>
                      <a:pt x="2006" y="1206"/>
                    </a:lnTo>
                    <a:lnTo>
                      <a:pt x="2003" y="1206"/>
                    </a:lnTo>
                    <a:lnTo>
                      <a:pt x="1997" y="1205"/>
                    </a:lnTo>
                    <a:lnTo>
                      <a:pt x="1993" y="1203"/>
                    </a:lnTo>
                    <a:lnTo>
                      <a:pt x="1991" y="1202"/>
                    </a:lnTo>
                    <a:lnTo>
                      <a:pt x="1990" y="1202"/>
                    </a:lnTo>
                    <a:lnTo>
                      <a:pt x="1984" y="1200"/>
                    </a:lnTo>
                    <a:lnTo>
                      <a:pt x="1974" y="1201"/>
                    </a:lnTo>
                    <a:lnTo>
                      <a:pt x="1963" y="1201"/>
                    </a:lnTo>
                    <a:lnTo>
                      <a:pt x="1957" y="1200"/>
                    </a:lnTo>
                    <a:lnTo>
                      <a:pt x="1952" y="1200"/>
                    </a:lnTo>
                    <a:lnTo>
                      <a:pt x="1942" y="1199"/>
                    </a:lnTo>
                    <a:lnTo>
                      <a:pt x="1930" y="1195"/>
                    </a:lnTo>
                    <a:lnTo>
                      <a:pt x="1919" y="1191"/>
                    </a:lnTo>
                    <a:lnTo>
                      <a:pt x="1907" y="1186"/>
                    </a:lnTo>
                    <a:lnTo>
                      <a:pt x="1895" y="1180"/>
                    </a:lnTo>
                    <a:lnTo>
                      <a:pt x="1872" y="1168"/>
                    </a:lnTo>
                    <a:lnTo>
                      <a:pt x="1851" y="1162"/>
                    </a:lnTo>
                    <a:lnTo>
                      <a:pt x="1831" y="1160"/>
                    </a:lnTo>
                    <a:lnTo>
                      <a:pt x="1816" y="1164"/>
                    </a:lnTo>
                    <a:lnTo>
                      <a:pt x="1806" y="1149"/>
                    </a:lnTo>
                    <a:lnTo>
                      <a:pt x="1793" y="1138"/>
                    </a:lnTo>
                    <a:lnTo>
                      <a:pt x="1784" y="1133"/>
                    </a:lnTo>
                    <a:lnTo>
                      <a:pt x="1776" y="1130"/>
                    </a:lnTo>
                    <a:lnTo>
                      <a:pt x="1766" y="1127"/>
                    </a:lnTo>
                    <a:lnTo>
                      <a:pt x="1756" y="1126"/>
                    </a:lnTo>
                    <a:lnTo>
                      <a:pt x="1740" y="1124"/>
                    </a:lnTo>
                    <a:lnTo>
                      <a:pt x="1722" y="1122"/>
                    </a:lnTo>
                    <a:lnTo>
                      <a:pt x="1700" y="1120"/>
                    </a:lnTo>
                    <a:lnTo>
                      <a:pt x="1695" y="1119"/>
                    </a:lnTo>
                    <a:lnTo>
                      <a:pt x="1692" y="1119"/>
                    </a:lnTo>
                    <a:lnTo>
                      <a:pt x="1686" y="1119"/>
                    </a:lnTo>
                    <a:lnTo>
                      <a:pt x="1674" y="1119"/>
                    </a:lnTo>
                    <a:lnTo>
                      <a:pt x="1660" y="1126"/>
                    </a:lnTo>
                    <a:lnTo>
                      <a:pt x="1647" y="1132"/>
                    </a:lnTo>
                    <a:lnTo>
                      <a:pt x="1639" y="1133"/>
                    </a:lnTo>
                    <a:lnTo>
                      <a:pt x="1632" y="1135"/>
                    </a:lnTo>
                    <a:lnTo>
                      <a:pt x="1618" y="1138"/>
                    </a:lnTo>
                    <a:lnTo>
                      <a:pt x="1602" y="1138"/>
                    </a:lnTo>
                    <a:lnTo>
                      <a:pt x="1586" y="1137"/>
                    </a:lnTo>
                    <a:lnTo>
                      <a:pt x="1568" y="1134"/>
                    </a:lnTo>
                    <a:lnTo>
                      <a:pt x="1550" y="1130"/>
                    </a:lnTo>
                    <a:lnTo>
                      <a:pt x="1538" y="1125"/>
                    </a:lnTo>
                    <a:lnTo>
                      <a:pt x="1526" y="1121"/>
                    </a:lnTo>
                    <a:lnTo>
                      <a:pt x="1522" y="1119"/>
                    </a:lnTo>
                    <a:lnTo>
                      <a:pt x="1520" y="1118"/>
                    </a:lnTo>
                    <a:lnTo>
                      <a:pt x="1519" y="1118"/>
                    </a:lnTo>
                    <a:lnTo>
                      <a:pt x="1513" y="1116"/>
                    </a:lnTo>
                    <a:lnTo>
                      <a:pt x="1499" y="1112"/>
                    </a:lnTo>
                    <a:lnTo>
                      <a:pt x="1483" y="1106"/>
                    </a:lnTo>
                    <a:lnTo>
                      <a:pt x="1466" y="1100"/>
                    </a:lnTo>
                    <a:lnTo>
                      <a:pt x="1448" y="1093"/>
                    </a:lnTo>
                    <a:lnTo>
                      <a:pt x="1430" y="1087"/>
                    </a:lnTo>
                    <a:lnTo>
                      <a:pt x="1421" y="1077"/>
                    </a:lnTo>
                    <a:lnTo>
                      <a:pt x="1415" y="1066"/>
                    </a:lnTo>
                    <a:lnTo>
                      <a:pt x="1409" y="1054"/>
                    </a:lnTo>
                    <a:lnTo>
                      <a:pt x="1406" y="1042"/>
                    </a:lnTo>
                    <a:lnTo>
                      <a:pt x="1403" y="1026"/>
                    </a:lnTo>
                    <a:lnTo>
                      <a:pt x="1402" y="1011"/>
                    </a:lnTo>
                    <a:lnTo>
                      <a:pt x="1401" y="995"/>
                    </a:lnTo>
                    <a:lnTo>
                      <a:pt x="1402" y="978"/>
                    </a:lnTo>
                    <a:lnTo>
                      <a:pt x="1406" y="939"/>
                    </a:lnTo>
                    <a:lnTo>
                      <a:pt x="1407" y="921"/>
                    </a:lnTo>
                    <a:lnTo>
                      <a:pt x="1409" y="906"/>
                    </a:lnTo>
                    <a:lnTo>
                      <a:pt x="1411" y="878"/>
                    </a:lnTo>
                    <a:lnTo>
                      <a:pt x="1411" y="867"/>
                    </a:lnTo>
                    <a:lnTo>
                      <a:pt x="1412" y="858"/>
                    </a:lnTo>
                    <a:lnTo>
                      <a:pt x="1395" y="836"/>
                    </a:lnTo>
                    <a:lnTo>
                      <a:pt x="1383" y="816"/>
                    </a:lnTo>
                    <a:lnTo>
                      <a:pt x="1373" y="796"/>
                    </a:lnTo>
                    <a:lnTo>
                      <a:pt x="1368" y="777"/>
                    </a:lnTo>
                    <a:lnTo>
                      <a:pt x="1365" y="756"/>
                    </a:lnTo>
                    <a:lnTo>
                      <a:pt x="1366" y="738"/>
                    </a:lnTo>
                    <a:lnTo>
                      <a:pt x="1370" y="720"/>
                    </a:lnTo>
                    <a:lnTo>
                      <a:pt x="1378" y="702"/>
                    </a:lnTo>
                    <a:lnTo>
                      <a:pt x="1382" y="686"/>
                    </a:lnTo>
                    <a:lnTo>
                      <a:pt x="1387" y="672"/>
                    </a:lnTo>
                    <a:lnTo>
                      <a:pt x="1395" y="647"/>
                    </a:lnTo>
                    <a:lnTo>
                      <a:pt x="1401" y="625"/>
                    </a:lnTo>
                    <a:lnTo>
                      <a:pt x="1407" y="606"/>
                    </a:lnTo>
                    <a:lnTo>
                      <a:pt x="1410" y="590"/>
                    </a:lnTo>
                    <a:lnTo>
                      <a:pt x="1413" y="576"/>
                    </a:lnTo>
                    <a:lnTo>
                      <a:pt x="1414" y="562"/>
                    </a:lnTo>
                    <a:lnTo>
                      <a:pt x="1416" y="550"/>
                    </a:lnTo>
                    <a:lnTo>
                      <a:pt x="1416" y="537"/>
                    </a:lnTo>
                    <a:lnTo>
                      <a:pt x="1416" y="526"/>
                    </a:lnTo>
                    <a:lnTo>
                      <a:pt x="1412" y="505"/>
                    </a:lnTo>
                    <a:lnTo>
                      <a:pt x="1397" y="464"/>
                    </a:lnTo>
                    <a:lnTo>
                      <a:pt x="1386" y="431"/>
                    </a:lnTo>
                    <a:lnTo>
                      <a:pt x="1381" y="416"/>
                    </a:lnTo>
                    <a:lnTo>
                      <a:pt x="1378" y="404"/>
                    </a:lnTo>
                    <a:lnTo>
                      <a:pt x="1375" y="383"/>
                    </a:lnTo>
                    <a:lnTo>
                      <a:pt x="1371" y="378"/>
                    </a:lnTo>
                    <a:lnTo>
                      <a:pt x="1367" y="373"/>
                    </a:lnTo>
                    <a:lnTo>
                      <a:pt x="1362" y="367"/>
                    </a:lnTo>
                    <a:lnTo>
                      <a:pt x="1356" y="361"/>
                    </a:lnTo>
                    <a:lnTo>
                      <a:pt x="1348" y="353"/>
                    </a:lnTo>
                    <a:lnTo>
                      <a:pt x="1343" y="349"/>
                    </a:lnTo>
                    <a:lnTo>
                      <a:pt x="1339" y="345"/>
                    </a:lnTo>
                    <a:lnTo>
                      <a:pt x="1329" y="336"/>
                    </a:lnTo>
                    <a:lnTo>
                      <a:pt x="1323" y="331"/>
                    </a:lnTo>
                    <a:lnTo>
                      <a:pt x="1318" y="327"/>
                    </a:lnTo>
                    <a:lnTo>
                      <a:pt x="1308" y="318"/>
                    </a:lnTo>
                    <a:lnTo>
                      <a:pt x="1300" y="310"/>
                    </a:lnTo>
                    <a:lnTo>
                      <a:pt x="1288" y="294"/>
                    </a:lnTo>
                    <a:lnTo>
                      <a:pt x="1279" y="276"/>
                    </a:lnTo>
                    <a:lnTo>
                      <a:pt x="1276" y="260"/>
                    </a:lnTo>
                    <a:lnTo>
                      <a:pt x="1267" y="249"/>
                    </a:lnTo>
                    <a:lnTo>
                      <a:pt x="1257" y="240"/>
                    </a:lnTo>
                    <a:lnTo>
                      <a:pt x="1245" y="232"/>
                    </a:lnTo>
                    <a:lnTo>
                      <a:pt x="1233" y="226"/>
                    </a:lnTo>
                    <a:lnTo>
                      <a:pt x="1219" y="219"/>
                    </a:lnTo>
                    <a:lnTo>
                      <a:pt x="1204" y="214"/>
                    </a:lnTo>
                    <a:lnTo>
                      <a:pt x="1187" y="209"/>
                    </a:lnTo>
                    <a:lnTo>
                      <a:pt x="1170" y="207"/>
                    </a:lnTo>
                    <a:lnTo>
                      <a:pt x="1146" y="203"/>
                    </a:lnTo>
                    <a:lnTo>
                      <a:pt x="1127" y="200"/>
                    </a:lnTo>
                    <a:lnTo>
                      <a:pt x="1110" y="196"/>
                    </a:lnTo>
                    <a:lnTo>
                      <a:pt x="1095" y="194"/>
                    </a:lnTo>
                    <a:lnTo>
                      <a:pt x="1081" y="190"/>
                    </a:lnTo>
                    <a:lnTo>
                      <a:pt x="1070" y="186"/>
                    </a:lnTo>
                    <a:lnTo>
                      <a:pt x="1061" y="182"/>
                    </a:lnTo>
                    <a:lnTo>
                      <a:pt x="1054" y="179"/>
                    </a:lnTo>
                    <a:lnTo>
                      <a:pt x="1030" y="157"/>
                    </a:lnTo>
                    <a:lnTo>
                      <a:pt x="1007" y="138"/>
                    </a:lnTo>
                    <a:lnTo>
                      <a:pt x="985" y="122"/>
                    </a:lnTo>
                    <a:lnTo>
                      <a:pt x="965" y="110"/>
                    </a:lnTo>
                    <a:lnTo>
                      <a:pt x="944" y="99"/>
                    </a:lnTo>
                    <a:lnTo>
                      <a:pt x="925" y="92"/>
                    </a:lnTo>
                    <a:lnTo>
                      <a:pt x="907" y="88"/>
                    </a:lnTo>
                    <a:lnTo>
                      <a:pt x="890" y="87"/>
                    </a:lnTo>
                    <a:lnTo>
                      <a:pt x="881" y="79"/>
                    </a:lnTo>
                    <a:lnTo>
                      <a:pt x="871" y="72"/>
                    </a:lnTo>
                    <a:lnTo>
                      <a:pt x="860" y="67"/>
                    </a:lnTo>
                    <a:lnTo>
                      <a:pt x="850" y="64"/>
                    </a:lnTo>
                    <a:lnTo>
                      <a:pt x="838" y="60"/>
                    </a:lnTo>
                    <a:lnTo>
                      <a:pt x="826" y="58"/>
                    </a:lnTo>
                    <a:lnTo>
                      <a:pt x="798" y="57"/>
                    </a:lnTo>
                    <a:lnTo>
                      <a:pt x="777" y="56"/>
                    </a:lnTo>
                    <a:lnTo>
                      <a:pt x="760" y="56"/>
                    </a:lnTo>
                    <a:lnTo>
                      <a:pt x="751" y="55"/>
                    </a:lnTo>
                    <a:lnTo>
                      <a:pt x="744" y="55"/>
                    </a:lnTo>
                    <a:lnTo>
                      <a:pt x="730" y="55"/>
                    </a:lnTo>
                    <a:lnTo>
                      <a:pt x="717" y="53"/>
                    </a:lnTo>
                    <a:lnTo>
                      <a:pt x="708" y="53"/>
                    </a:lnTo>
                    <a:lnTo>
                      <a:pt x="701" y="52"/>
                    </a:lnTo>
                    <a:lnTo>
                      <a:pt x="696" y="52"/>
                    </a:lnTo>
                    <a:lnTo>
                      <a:pt x="686" y="54"/>
                    </a:lnTo>
                    <a:lnTo>
                      <a:pt x="677" y="56"/>
                    </a:lnTo>
                    <a:lnTo>
                      <a:pt x="666" y="56"/>
                    </a:lnTo>
                    <a:lnTo>
                      <a:pt x="656" y="55"/>
                    </a:lnTo>
                    <a:lnTo>
                      <a:pt x="644" y="52"/>
                    </a:lnTo>
                    <a:lnTo>
                      <a:pt x="633" y="48"/>
                    </a:lnTo>
                    <a:lnTo>
                      <a:pt x="629" y="46"/>
                    </a:lnTo>
                    <a:lnTo>
                      <a:pt x="627" y="45"/>
                    </a:lnTo>
                    <a:lnTo>
                      <a:pt x="626" y="45"/>
                    </a:lnTo>
                    <a:lnTo>
                      <a:pt x="620" y="43"/>
                    </a:lnTo>
                    <a:lnTo>
                      <a:pt x="608" y="37"/>
                    </a:lnTo>
                    <a:lnTo>
                      <a:pt x="591" y="28"/>
                    </a:lnTo>
                    <a:lnTo>
                      <a:pt x="577" y="21"/>
                    </a:lnTo>
                    <a:lnTo>
                      <a:pt x="564" y="14"/>
                    </a:lnTo>
                    <a:lnTo>
                      <a:pt x="554" y="9"/>
                    </a:lnTo>
                    <a:lnTo>
                      <a:pt x="543" y="4"/>
                    </a:lnTo>
                    <a:lnTo>
                      <a:pt x="535" y="2"/>
                    </a:lnTo>
                    <a:lnTo>
                      <a:pt x="528" y="0"/>
                    </a:lnTo>
                    <a:lnTo>
                      <a:pt x="523" y="0"/>
                    </a:lnTo>
                    <a:lnTo>
                      <a:pt x="525" y="7"/>
                    </a:lnTo>
                    <a:lnTo>
                      <a:pt x="526" y="15"/>
                    </a:lnTo>
                    <a:lnTo>
                      <a:pt x="525" y="23"/>
                    </a:lnTo>
                    <a:lnTo>
                      <a:pt x="523" y="32"/>
                    </a:lnTo>
                    <a:lnTo>
                      <a:pt x="518" y="40"/>
                    </a:lnTo>
                    <a:lnTo>
                      <a:pt x="512" y="50"/>
                    </a:lnTo>
                    <a:lnTo>
                      <a:pt x="505" y="60"/>
                    </a:lnTo>
                    <a:lnTo>
                      <a:pt x="496" y="70"/>
                    </a:lnTo>
                    <a:lnTo>
                      <a:pt x="487" y="79"/>
                    </a:lnTo>
                    <a:lnTo>
                      <a:pt x="482" y="87"/>
                    </a:lnTo>
                    <a:lnTo>
                      <a:pt x="478" y="95"/>
                    </a:lnTo>
                    <a:lnTo>
                      <a:pt x="477" y="105"/>
                    </a:lnTo>
                    <a:lnTo>
                      <a:pt x="478" y="113"/>
                    </a:lnTo>
                    <a:lnTo>
                      <a:pt x="481" y="123"/>
                    </a:lnTo>
                    <a:lnTo>
                      <a:pt x="486" y="131"/>
                    </a:lnTo>
                    <a:lnTo>
                      <a:pt x="495" y="141"/>
                    </a:lnTo>
                    <a:lnTo>
                      <a:pt x="498" y="157"/>
                    </a:lnTo>
                    <a:lnTo>
                      <a:pt x="502" y="173"/>
                    </a:lnTo>
                    <a:lnTo>
                      <a:pt x="502" y="176"/>
                    </a:lnTo>
                    <a:lnTo>
                      <a:pt x="503" y="180"/>
                    </a:lnTo>
                    <a:lnTo>
                      <a:pt x="505" y="188"/>
                    </a:lnTo>
                    <a:lnTo>
                      <a:pt x="509" y="204"/>
                    </a:lnTo>
                    <a:lnTo>
                      <a:pt x="511" y="219"/>
                    </a:lnTo>
                    <a:lnTo>
                      <a:pt x="513" y="234"/>
                    </a:lnTo>
                    <a:lnTo>
                      <a:pt x="513" y="240"/>
                    </a:lnTo>
                    <a:lnTo>
                      <a:pt x="513" y="243"/>
                    </a:lnTo>
                    <a:lnTo>
                      <a:pt x="514" y="247"/>
                    </a:lnTo>
                    <a:lnTo>
                      <a:pt x="516" y="26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8" name="Freeform 2200">
                <a:extLst>
                  <a:ext uri="{FF2B5EF4-FFF2-40B4-BE49-F238E27FC236}">
                    <a16:creationId xmlns:a16="http://schemas.microsoft.com/office/drawing/2014/main" id="{53030E4D-89B6-4958-9DDB-742B91659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3952"/>
                <a:ext cx="111" cy="84"/>
              </a:xfrm>
              <a:custGeom>
                <a:avLst/>
                <a:gdLst>
                  <a:gd name="T0" fmla="*/ 28 w 779"/>
                  <a:gd name="T1" fmla="*/ 127 h 584"/>
                  <a:gd name="T2" fmla="*/ 18 w 779"/>
                  <a:gd name="T3" fmla="*/ 110 h 584"/>
                  <a:gd name="T4" fmla="*/ 0 w 779"/>
                  <a:gd name="T5" fmla="*/ 101 h 584"/>
                  <a:gd name="T6" fmla="*/ 13 w 779"/>
                  <a:gd name="T7" fmla="*/ 83 h 584"/>
                  <a:gd name="T8" fmla="*/ 45 w 779"/>
                  <a:gd name="T9" fmla="*/ 68 h 584"/>
                  <a:gd name="T10" fmla="*/ 60 w 779"/>
                  <a:gd name="T11" fmla="*/ 75 h 584"/>
                  <a:gd name="T12" fmla="*/ 50 w 779"/>
                  <a:gd name="T13" fmla="*/ 96 h 584"/>
                  <a:gd name="T14" fmla="*/ 58 w 779"/>
                  <a:gd name="T15" fmla="*/ 96 h 584"/>
                  <a:gd name="T16" fmla="*/ 110 w 779"/>
                  <a:gd name="T17" fmla="*/ 90 h 584"/>
                  <a:gd name="T18" fmla="*/ 182 w 779"/>
                  <a:gd name="T19" fmla="*/ 94 h 584"/>
                  <a:gd name="T20" fmla="*/ 232 w 779"/>
                  <a:gd name="T21" fmla="*/ 97 h 584"/>
                  <a:gd name="T22" fmla="*/ 278 w 779"/>
                  <a:gd name="T23" fmla="*/ 129 h 584"/>
                  <a:gd name="T24" fmla="*/ 301 w 779"/>
                  <a:gd name="T25" fmla="*/ 189 h 584"/>
                  <a:gd name="T26" fmla="*/ 312 w 779"/>
                  <a:gd name="T27" fmla="*/ 205 h 584"/>
                  <a:gd name="T28" fmla="*/ 324 w 779"/>
                  <a:gd name="T29" fmla="*/ 210 h 584"/>
                  <a:gd name="T30" fmla="*/ 313 w 779"/>
                  <a:gd name="T31" fmla="*/ 157 h 584"/>
                  <a:gd name="T32" fmla="*/ 321 w 779"/>
                  <a:gd name="T33" fmla="*/ 93 h 584"/>
                  <a:gd name="T34" fmla="*/ 377 w 779"/>
                  <a:gd name="T35" fmla="*/ 56 h 584"/>
                  <a:gd name="T36" fmla="*/ 430 w 779"/>
                  <a:gd name="T37" fmla="*/ 63 h 584"/>
                  <a:gd name="T38" fmla="*/ 447 w 779"/>
                  <a:gd name="T39" fmla="*/ 94 h 584"/>
                  <a:gd name="T40" fmla="*/ 455 w 779"/>
                  <a:gd name="T41" fmla="*/ 136 h 584"/>
                  <a:gd name="T42" fmla="*/ 459 w 779"/>
                  <a:gd name="T43" fmla="*/ 159 h 584"/>
                  <a:gd name="T44" fmla="*/ 463 w 779"/>
                  <a:gd name="T45" fmla="*/ 154 h 584"/>
                  <a:gd name="T46" fmla="*/ 470 w 779"/>
                  <a:gd name="T47" fmla="*/ 138 h 584"/>
                  <a:gd name="T48" fmla="*/ 470 w 779"/>
                  <a:gd name="T49" fmla="*/ 95 h 584"/>
                  <a:gd name="T50" fmla="*/ 476 w 779"/>
                  <a:gd name="T51" fmla="*/ 61 h 584"/>
                  <a:gd name="T52" fmla="*/ 505 w 779"/>
                  <a:gd name="T53" fmla="*/ 47 h 584"/>
                  <a:gd name="T54" fmla="*/ 591 w 779"/>
                  <a:gd name="T55" fmla="*/ 31 h 584"/>
                  <a:gd name="T56" fmla="*/ 636 w 779"/>
                  <a:gd name="T57" fmla="*/ 17 h 584"/>
                  <a:gd name="T58" fmla="*/ 674 w 779"/>
                  <a:gd name="T59" fmla="*/ 0 h 584"/>
                  <a:gd name="T60" fmla="*/ 706 w 779"/>
                  <a:gd name="T61" fmla="*/ 22 h 584"/>
                  <a:gd name="T62" fmla="*/ 737 w 779"/>
                  <a:gd name="T63" fmla="*/ 66 h 584"/>
                  <a:gd name="T64" fmla="*/ 771 w 779"/>
                  <a:gd name="T65" fmla="*/ 89 h 584"/>
                  <a:gd name="T66" fmla="*/ 778 w 779"/>
                  <a:gd name="T67" fmla="*/ 107 h 584"/>
                  <a:gd name="T68" fmla="*/ 751 w 779"/>
                  <a:gd name="T69" fmla="*/ 129 h 584"/>
                  <a:gd name="T70" fmla="*/ 710 w 779"/>
                  <a:gd name="T71" fmla="*/ 182 h 584"/>
                  <a:gd name="T72" fmla="*/ 685 w 779"/>
                  <a:gd name="T73" fmla="*/ 231 h 584"/>
                  <a:gd name="T74" fmla="*/ 687 w 779"/>
                  <a:gd name="T75" fmla="*/ 274 h 584"/>
                  <a:gd name="T76" fmla="*/ 688 w 779"/>
                  <a:gd name="T77" fmla="*/ 314 h 584"/>
                  <a:gd name="T78" fmla="*/ 671 w 779"/>
                  <a:gd name="T79" fmla="*/ 347 h 584"/>
                  <a:gd name="T80" fmla="*/ 644 w 779"/>
                  <a:gd name="T81" fmla="*/ 369 h 584"/>
                  <a:gd name="T82" fmla="*/ 619 w 779"/>
                  <a:gd name="T83" fmla="*/ 393 h 584"/>
                  <a:gd name="T84" fmla="*/ 607 w 779"/>
                  <a:gd name="T85" fmla="*/ 432 h 584"/>
                  <a:gd name="T86" fmla="*/ 602 w 779"/>
                  <a:gd name="T87" fmla="*/ 452 h 584"/>
                  <a:gd name="T88" fmla="*/ 591 w 779"/>
                  <a:gd name="T89" fmla="*/ 472 h 584"/>
                  <a:gd name="T90" fmla="*/ 575 w 779"/>
                  <a:gd name="T91" fmla="*/ 517 h 584"/>
                  <a:gd name="T92" fmla="*/ 545 w 779"/>
                  <a:gd name="T93" fmla="*/ 556 h 584"/>
                  <a:gd name="T94" fmla="*/ 533 w 779"/>
                  <a:gd name="T95" fmla="*/ 575 h 584"/>
                  <a:gd name="T96" fmla="*/ 479 w 779"/>
                  <a:gd name="T97" fmla="*/ 581 h 584"/>
                  <a:gd name="T98" fmla="*/ 411 w 779"/>
                  <a:gd name="T99" fmla="*/ 579 h 584"/>
                  <a:gd name="T100" fmla="*/ 379 w 779"/>
                  <a:gd name="T101" fmla="*/ 564 h 584"/>
                  <a:gd name="T102" fmla="*/ 370 w 779"/>
                  <a:gd name="T103" fmla="*/ 544 h 584"/>
                  <a:gd name="T104" fmla="*/ 353 w 779"/>
                  <a:gd name="T105" fmla="*/ 548 h 584"/>
                  <a:gd name="T106" fmla="*/ 326 w 779"/>
                  <a:gd name="T107" fmla="*/ 538 h 584"/>
                  <a:gd name="T108" fmla="*/ 279 w 779"/>
                  <a:gd name="T109" fmla="*/ 501 h 584"/>
                  <a:gd name="T110" fmla="*/ 246 w 779"/>
                  <a:gd name="T111" fmla="*/ 473 h 584"/>
                  <a:gd name="T112" fmla="*/ 220 w 779"/>
                  <a:gd name="T113" fmla="*/ 424 h 584"/>
                  <a:gd name="T114" fmla="*/ 143 w 779"/>
                  <a:gd name="T115" fmla="*/ 365 h 584"/>
                  <a:gd name="T116" fmla="*/ 84 w 779"/>
                  <a:gd name="T117" fmla="*/ 315 h 584"/>
                  <a:gd name="T118" fmla="*/ 49 w 779"/>
                  <a:gd name="T119" fmla="*/ 257 h 584"/>
                  <a:gd name="T120" fmla="*/ 29 w 779"/>
                  <a:gd name="T121" fmla="*/ 212 h 584"/>
                  <a:gd name="T122" fmla="*/ 26 w 779"/>
                  <a:gd name="T123" fmla="*/ 171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9" h="584">
                    <a:moveTo>
                      <a:pt x="28" y="157"/>
                    </a:moveTo>
                    <a:lnTo>
                      <a:pt x="28" y="145"/>
                    </a:lnTo>
                    <a:lnTo>
                      <a:pt x="29" y="136"/>
                    </a:lnTo>
                    <a:lnTo>
                      <a:pt x="28" y="127"/>
                    </a:lnTo>
                    <a:lnTo>
                      <a:pt x="27" y="121"/>
                    </a:lnTo>
                    <a:lnTo>
                      <a:pt x="24" y="115"/>
                    </a:lnTo>
                    <a:lnTo>
                      <a:pt x="22" y="112"/>
                    </a:lnTo>
                    <a:lnTo>
                      <a:pt x="18" y="110"/>
                    </a:lnTo>
                    <a:lnTo>
                      <a:pt x="14" y="111"/>
                    </a:lnTo>
                    <a:lnTo>
                      <a:pt x="7" y="107"/>
                    </a:lnTo>
                    <a:lnTo>
                      <a:pt x="3" y="105"/>
                    </a:lnTo>
                    <a:lnTo>
                      <a:pt x="0" y="101"/>
                    </a:lnTo>
                    <a:lnTo>
                      <a:pt x="1" y="98"/>
                    </a:lnTo>
                    <a:lnTo>
                      <a:pt x="2" y="93"/>
                    </a:lnTo>
                    <a:lnTo>
                      <a:pt x="7" y="89"/>
                    </a:lnTo>
                    <a:lnTo>
                      <a:pt x="13" y="83"/>
                    </a:lnTo>
                    <a:lnTo>
                      <a:pt x="22" y="79"/>
                    </a:lnTo>
                    <a:lnTo>
                      <a:pt x="30" y="73"/>
                    </a:lnTo>
                    <a:lnTo>
                      <a:pt x="38" y="70"/>
                    </a:lnTo>
                    <a:lnTo>
                      <a:pt x="45" y="68"/>
                    </a:lnTo>
                    <a:lnTo>
                      <a:pt x="51" y="68"/>
                    </a:lnTo>
                    <a:lnTo>
                      <a:pt x="55" y="68"/>
                    </a:lnTo>
                    <a:lnTo>
                      <a:pt x="58" y="71"/>
                    </a:lnTo>
                    <a:lnTo>
                      <a:pt x="60" y="75"/>
                    </a:lnTo>
                    <a:lnTo>
                      <a:pt x="61" y="81"/>
                    </a:lnTo>
                    <a:lnTo>
                      <a:pt x="54" y="89"/>
                    </a:lnTo>
                    <a:lnTo>
                      <a:pt x="51" y="92"/>
                    </a:lnTo>
                    <a:lnTo>
                      <a:pt x="50" y="96"/>
                    </a:lnTo>
                    <a:lnTo>
                      <a:pt x="48" y="97"/>
                    </a:lnTo>
                    <a:lnTo>
                      <a:pt x="48" y="99"/>
                    </a:lnTo>
                    <a:lnTo>
                      <a:pt x="49" y="101"/>
                    </a:lnTo>
                    <a:lnTo>
                      <a:pt x="58" y="96"/>
                    </a:lnTo>
                    <a:lnTo>
                      <a:pt x="68" y="94"/>
                    </a:lnTo>
                    <a:lnTo>
                      <a:pt x="76" y="92"/>
                    </a:lnTo>
                    <a:lnTo>
                      <a:pt x="85" y="93"/>
                    </a:lnTo>
                    <a:lnTo>
                      <a:pt x="110" y="90"/>
                    </a:lnTo>
                    <a:lnTo>
                      <a:pt x="136" y="89"/>
                    </a:lnTo>
                    <a:lnTo>
                      <a:pt x="159" y="90"/>
                    </a:lnTo>
                    <a:lnTo>
                      <a:pt x="170" y="91"/>
                    </a:lnTo>
                    <a:lnTo>
                      <a:pt x="182" y="94"/>
                    </a:lnTo>
                    <a:lnTo>
                      <a:pt x="202" y="92"/>
                    </a:lnTo>
                    <a:lnTo>
                      <a:pt x="212" y="92"/>
                    </a:lnTo>
                    <a:lnTo>
                      <a:pt x="223" y="95"/>
                    </a:lnTo>
                    <a:lnTo>
                      <a:pt x="232" y="97"/>
                    </a:lnTo>
                    <a:lnTo>
                      <a:pt x="242" y="102"/>
                    </a:lnTo>
                    <a:lnTo>
                      <a:pt x="251" y="107"/>
                    </a:lnTo>
                    <a:lnTo>
                      <a:pt x="262" y="114"/>
                    </a:lnTo>
                    <a:lnTo>
                      <a:pt x="278" y="129"/>
                    </a:lnTo>
                    <a:lnTo>
                      <a:pt x="290" y="146"/>
                    </a:lnTo>
                    <a:lnTo>
                      <a:pt x="294" y="155"/>
                    </a:lnTo>
                    <a:lnTo>
                      <a:pt x="297" y="165"/>
                    </a:lnTo>
                    <a:lnTo>
                      <a:pt x="301" y="189"/>
                    </a:lnTo>
                    <a:lnTo>
                      <a:pt x="303" y="193"/>
                    </a:lnTo>
                    <a:lnTo>
                      <a:pt x="304" y="195"/>
                    </a:lnTo>
                    <a:lnTo>
                      <a:pt x="306" y="198"/>
                    </a:lnTo>
                    <a:lnTo>
                      <a:pt x="312" y="205"/>
                    </a:lnTo>
                    <a:lnTo>
                      <a:pt x="316" y="209"/>
                    </a:lnTo>
                    <a:lnTo>
                      <a:pt x="320" y="212"/>
                    </a:lnTo>
                    <a:lnTo>
                      <a:pt x="322" y="211"/>
                    </a:lnTo>
                    <a:lnTo>
                      <a:pt x="324" y="210"/>
                    </a:lnTo>
                    <a:lnTo>
                      <a:pt x="324" y="205"/>
                    </a:lnTo>
                    <a:lnTo>
                      <a:pt x="324" y="200"/>
                    </a:lnTo>
                    <a:lnTo>
                      <a:pt x="318" y="172"/>
                    </a:lnTo>
                    <a:lnTo>
                      <a:pt x="313" y="157"/>
                    </a:lnTo>
                    <a:lnTo>
                      <a:pt x="307" y="144"/>
                    </a:lnTo>
                    <a:lnTo>
                      <a:pt x="310" y="121"/>
                    </a:lnTo>
                    <a:lnTo>
                      <a:pt x="317" y="102"/>
                    </a:lnTo>
                    <a:lnTo>
                      <a:pt x="321" y="93"/>
                    </a:lnTo>
                    <a:lnTo>
                      <a:pt x="327" y="86"/>
                    </a:lnTo>
                    <a:lnTo>
                      <a:pt x="342" y="73"/>
                    </a:lnTo>
                    <a:lnTo>
                      <a:pt x="358" y="62"/>
                    </a:lnTo>
                    <a:lnTo>
                      <a:pt x="377" y="56"/>
                    </a:lnTo>
                    <a:lnTo>
                      <a:pt x="397" y="55"/>
                    </a:lnTo>
                    <a:lnTo>
                      <a:pt x="419" y="59"/>
                    </a:lnTo>
                    <a:lnTo>
                      <a:pt x="424" y="60"/>
                    </a:lnTo>
                    <a:lnTo>
                      <a:pt x="430" y="63"/>
                    </a:lnTo>
                    <a:lnTo>
                      <a:pt x="434" y="67"/>
                    </a:lnTo>
                    <a:lnTo>
                      <a:pt x="439" y="73"/>
                    </a:lnTo>
                    <a:lnTo>
                      <a:pt x="445" y="86"/>
                    </a:lnTo>
                    <a:lnTo>
                      <a:pt x="447" y="94"/>
                    </a:lnTo>
                    <a:lnTo>
                      <a:pt x="450" y="104"/>
                    </a:lnTo>
                    <a:lnTo>
                      <a:pt x="451" y="116"/>
                    </a:lnTo>
                    <a:lnTo>
                      <a:pt x="453" y="127"/>
                    </a:lnTo>
                    <a:lnTo>
                      <a:pt x="455" y="136"/>
                    </a:lnTo>
                    <a:lnTo>
                      <a:pt x="457" y="145"/>
                    </a:lnTo>
                    <a:lnTo>
                      <a:pt x="457" y="151"/>
                    </a:lnTo>
                    <a:lnTo>
                      <a:pt x="459" y="156"/>
                    </a:lnTo>
                    <a:lnTo>
                      <a:pt x="459" y="159"/>
                    </a:lnTo>
                    <a:lnTo>
                      <a:pt x="461" y="162"/>
                    </a:lnTo>
                    <a:lnTo>
                      <a:pt x="463" y="157"/>
                    </a:lnTo>
                    <a:lnTo>
                      <a:pt x="463" y="155"/>
                    </a:lnTo>
                    <a:lnTo>
                      <a:pt x="463" y="154"/>
                    </a:lnTo>
                    <a:lnTo>
                      <a:pt x="464" y="154"/>
                    </a:lnTo>
                    <a:lnTo>
                      <a:pt x="466" y="152"/>
                    </a:lnTo>
                    <a:lnTo>
                      <a:pt x="468" y="145"/>
                    </a:lnTo>
                    <a:lnTo>
                      <a:pt x="470" y="138"/>
                    </a:lnTo>
                    <a:lnTo>
                      <a:pt x="470" y="129"/>
                    </a:lnTo>
                    <a:lnTo>
                      <a:pt x="471" y="119"/>
                    </a:lnTo>
                    <a:lnTo>
                      <a:pt x="470" y="107"/>
                    </a:lnTo>
                    <a:lnTo>
                      <a:pt x="470" y="95"/>
                    </a:lnTo>
                    <a:lnTo>
                      <a:pt x="469" y="84"/>
                    </a:lnTo>
                    <a:lnTo>
                      <a:pt x="470" y="75"/>
                    </a:lnTo>
                    <a:lnTo>
                      <a:pt x="472" y="67"/>
                    </a:lnTo>
                    <a:lnTo>
                      <a:pt x="476" y="61"/>
                    </a:lnTo>
                    <a:lnTo>
                      <a:pt x="480" y="55"/>
                    </a:lnTo>
                    <a:lnTo>
                      <a:pt x="487" y="51"/>
                    </a:lnTo>
                    <a:lnTo>
                      <a:pt x="495" y="48"/>
                    </a:lnTo>
                    <a:lnTo>
                      <a:pt x="505" y="47"/>
                    </a:lnTo>
                    <a:lnTo>
                      <a:pt x="532" y="42"/>
                    </a:lnTo>
                    <a:lnTo>
                      <a:pt x="555" y="38"/>
                    </a:lnTo>
                    <a:lnTo>
                      <a:pt x="575" y="34"/>
                    </a:lnTo>
                    <a:lnTo>
                      <a:pt x="591" y="31"/>
                    </a:lnTo>
                    <a:lnTo>
                      <a:pt x="614" y="24"/>
                    </a:lnTo>
                    <a:lnTo>
                      <a:pt x="625" y="20"/>
                    </a:lnTo>
                    <a:lnTo>
                      <a:pt x="630" y="18"/>
                    </a:lnTo>
                    <a:lnTo>
                      <a:pt x="636" y="17"/>
                    </a:lnTo>
                    <a:lnTo>
                      <a:pt x="655" y="9"/>
                    </a:lnTo>
                    <a:lnTo>
                      <a:pt x="659" y="6"/>
                    </a:lnTo>
                    <a:lnTo>
                      <a:pt x="665" y="4"/>
                    </a:lnTo>
                    <a:lnTo>
                      <a:pt x="674" y="0"/>
                    </a:lnTo>
                    <a:lnTo>
                      <a:pt x="685" y="3"/>
                    </a:lnTo>
                    <a:lnTo>
                      <a:pt x="690" y="6"/>
                    </a:lnTo>
                    <a:lnTo>
                      <a:pt x="696" y="11"/>
                    </a:lnTo>
                    <a:lnTo>
                      <a:pt x="706" y="22"/>
                    </a:lnTo>
                    <a:lnTo>
                      <a:pt x="711" y="29"/>
                    </a:lnTo>
                    <a:lnTo>
                      <a:pt x="717" y="39"/>
                    </a:lnTo>
                    <a:lnTo>
                      <a:pt x="727" y="54"/>
                    </a:lnTo>
                    <a:lnTo>
                      <a:pt x="737" y="66"/>
                    </a:lnTo>
                    <a:lnTo>
                      <a:pt x="747" y="75"/>
                    </a:lnTo>
                    <a:lnTo>
                      <a:pt x="757" y="81"/>
                    </a:lnTo>
                    <a:lnTo>
                      <a:pt x="764" y="85"/>
                    </a:lnTo>
                    <a:lnTo>
                      <a:pt x="771" y="89"/>
                    </a:lnTo>
                    <a:lnTo>
                      <a:pt x="776" y="93"/>
                    </a:lnTo>
                    <a:lnTo>
                      <a:pt x="779" y="98"/>
                    </a:lnTo>
                    <a:lnTo>
                      <a:pt x="779" y="102"/>
                    </a:lnTo>
                    <a:lnTo>
                      <a:pt x="778" y="107"/>
                    </a:lnTo>
                    <a:lnTo>
                      <a:pt x="775" y="111"/>
                    </a:lnTo>
                    <a:lnTo>
                      <a:pt x="770" y="117"/>
                    </a:lnTo>
                    <a:lnTo>
                      <a:pt x="761" y="122"/>
                    </a:lnTo>
                    <a:lnTo>
                      <a:pt x="751" y="129"/>
                    </a:lnTo>
                    <a:lnTo>
                      <a:pt x="738" y="137"/>
                    </a:lnTo>
                    <a:lnTo>
                      <a:pt x="725" y="148"/>
                    </a:lnTo>
                    <a:lnTo>
                      <a:pt x="717" y="165"/>
                    </a:lnTo>
                    <a:lnTo>
                      <a:pt x="710" y="182"/>
                    </a:lnTo>
                    <a:lnTo>
                      <a:pt x="703" y="197"/>
                    </a:lnTo>
                    <a:lnTo>
                      <a:pt x="697" y="210"/>
                    </a:lnTo>
                    <a:lnTo>
                      <a:pt x="691" y="221"/>
                    </a:lnTo>
                    <a:lnTo>
                      <a:pt x="685" y="231"/>
                    </a:lnTo>
                    <a:lnTo>
                      <a:pt x="680" y="239"/>
                    </a:lnTo>
                    <a:lnTo>
                      <a:pt x="676" y="246"/>
                    </a:lnTo>
                    <a:lnTo>
                      <a:pt x="684" y="264"/>
                    </a:lnTo>
                    <a:lnTo>
                      <a:pt x="687" y="274"/>
                    </a:lnTo>
                    <a:lnTo>
                      <a:pt x="689" y="284"/>
                    </a:lnTo>
                    <a:lnTo>
                      <a:pt x="689" y="293"/>
                    </a:lnTo>
                    <a:lnTo>
                      <a:pt x="689" y="303"/>
                    </a:lnTo>
                    <a:lnTo>
                      <a:pt x="688" y="314"/>
                    </a:lnTo>
                    <a:lnTo>
                      <a:pt x="686" y="324"/>
                    </a:lnTo>
                    <a:lnTo>
                      <a:pt x="681" y="332"/>
                    </a:lnTo>
                    <a:lnTo>
                      <a:pt x="677" y="340"/>
                    </a:lnTo>
                    <a:lnTo>
                      <a:pt x="671" y="347"/>
                    </a:lnTo>
                    <a:lnTo>
                      <a:pt x="665" y="355"/>
                    </a:lnTo>
                    <a:lnTo>
                      <a:pt x="656" y="361"/>
                    </a:lnTo>
                    <a:lnTo>
                      <a:pt x="649" y="367"/>
                    </a:lnTo>
                    <a:lnTo>
                      <a:pt x="644" y="369"/>
                    </a:lnTo>
                    <a:lnTo>
                      <a:pt x="640" y="372"/>
                    </a:lnTo>
                    <a:lnTo>
                      <a:pt x="631" y="378"/>
                    </a:lnTo>
                    <a:lnTo>
                      <a:pt x="625" y="383"/>
                    </a:lnTo>
                    <a:lnTo>
                      <a:pt x="619" y="393"/>
                    </a:lnTo>
                    <a:lnTo>
                      <a:pt x="614" y="407"/>
                    </a:lnTo>
                    <a:lnTo>
                      <a:pt x="610" y="426"/>
                    </a:lnTo>
                    <a:lnTo>
                      <a:pt x="608" y="430"/>
                    </a:lnTo>
                    <a:lnTo>
                      <a:pt x="607" y="432"/>
                    </a:lnTo>
                    <a:lnTo>
                      <a:pt x="607" y="435"/>
                    </a:lnTo>
                    <a:lnTo>
                      <a:pt x="605" y="445"/>
                    </a:lnTo>
                    <a:lnTo>
                      <a:pt x="603" y="448"/>
                    </a:lnTo>
                    <a:lnTo>
                      <a:pt x="602" y="452"/>
                    </a:lnTo>
                    <a:lnTo>
                      <a:pt x="600" y="459"/>
                    </a:lnTo>
                    <a:lnTo>
                      <a:pt x="594" y="469"/>
                    </a:lnTo>
                    <a:lnTo>
                      <a:pt x="592" y="470"/>
                    </a:lnTo>
                    <a:lnTo>
                      <a:pt x="591" y="472"/>
                    </a:lnTo>
                    <a:lnTo>
                      <a:pt x="589" y="476"/>
                    </a:lnTo>
                    <a:lnTo>
                      <a:pt x="587" y="489"/>
                    </a:lnTo>
                    <a:lnTo>
                      <a:pt x="583" y="503"/>
                    </a:lnTo>
                    <a:lnTo>
                      <a:pt x="575" y="517"/>
                    </a:lnTo>
                    <a:lnTo>
                      <a:pt x="565" y="531"/>
                    </a:lnTo>
                    <a:lnTo>
                      <a:pt x="558" y="537"/>
                    </a:lnTo>
                    <a:lnTo>
                      <a:pt x="553" y="544"/>
                    </a:lnTo>
                    <a:lnTo>
                      <a:pt x="545" y="556"/>
                    </a:lnTo>
                    <a:lnTo>
                      <a:pt x="540" y="566"/>
                    </a:lnTo>
                    <a:lnTo>
                      <a:pt x="539" y="570"/>
                    </a:lnTo>
                    <a:lnTo>
                      <a:pt x="540" y="575"/>
                    </a:lnTo>
                    <a:lnTo>
                      <a:pt x="533" y="575"/>
                    </a:lnTo>
                    <a:lnTo>
                      <a:pt x="524" y="576"/>
                    </a:lnTo>
                    <a:lnTo>
                      <a:pt x="504" y="578"/>
                    </a:lnTo>
                    <a:lnTo>
                      <a:pt x="492" y="578"/>
                    </a:lnTo>
                    <a:lnTo>
                      <a:pt x="479" y="581"/>
                    </a:lnTo>
                    <a:lnTo>
                      <a:pt x="449" y="584"/>
                    </a:lnTo>
                    <a:lnTo>
                      <a:pt x="435" y="583"/>
                    </a:lnTo>
                    <a:lnTo>
                      <a:pt x="423" y="582"/>
                    </a:lnTo>
                    <a:lnTo>
                      <a:pt x="411" y="579"/>
                    </a:lnTo>
                    <a:lnTo>
                      <a:pt x="402" y="577"/>
                    </a:lnTo>
                    <a:lnTo>
                      <a:pt x="393" y="573"/>
                    </a:lnTo>
                    <a:lnTo>
                      <a:pt x="385" y="569"/>
                    </a:lnTo>
                    <a:lnTo>
                      <a:pt x="379" y="564"/>
                    </a:lnTo>
                    <a:lnTo>
                      <a:pt x="375" y="559"/>
                    </a:lnTo>
                    <a:lnTo>
                      <a:pt x="373" y="553"/>
                    </a:lnTo>
                    <a:lnTo>
                      <a:pt x="372" y="549"/>
                    </a:lnTo>
                    <a:lnTo>
                      <a:pt x="370" y="544"/>
                    </a:lnTo>
                    <a:lnTo>
                      <a:pt x="366" y="541"/>
                    </a:lnTo>
                    <a:lnTo>
                      <a:pt x="364" y="541"/>
                    </a:lnTo>
                    <a:lnTo>
                      <a:pt x="363" y="543"/>
                    </a:lnTo>
                    <a:lnTo>
                      <a:pt x="353" y="548"/>
                    </a:lnTo>
                    <a:lnTo>
                      <a:pt x="345" y="551"/>
                    </a:lnTo>
                    <a:lnTo>
                      <a:pt x="337" y="552"/>
                    </a:lnTo>
                    <a:lnTo>
                      <a:pt x="330" y="552"/>
                    </a:lnTo>
                    <a:lnTo>
                      <a:pt x="326" y="538"/>
                    </a:lnTo>
                    <a:lnTo>
                      <a:pt x="318" y="527"/>
                    </a:lnTo>
                    <a:lnTo>
                      <a:pt x="306" y="516"/>
                    </a:lnTo>
                    <a:lnTo>
                      <a:pt x="290" y="507"/>
                    </a:lnTo>
                    <a:lnTo>
                      <a:pt x="279" y="501"/>
                    </a:lnTo>
                    <a:lnTo>
                      <a:pt x="271" y="496"/>
                    </a:lnTo>
                    <a:lnTo>
                      <a:pt x="263" y="490"/>
                    </a:lnTo>
                    <a:lnTo>
                      <a:pt x="257" y="485"/>
                    </a:lnTo>
                    <a:lnTo>
                      <a:pt x="246" y="473"/>
                    </a:lnTo>
                    <a:lnTo>
                      <a:pt x="242" y="466"/>
                    </a:lnTo>
                    <a:lnTo>
                      <a:pt x="240" y="460"/>
                    </a:lnTo>
                    <a:lnTo>
                      <a:pt x="232" y="441"/>
                    </a:lnTo>
                    <a:lnTo>
                      <a:pt x="220" y="424"/>
                    </a:lnTo>
                    <a:lnTo>
                      <a:pt x="205" y="408"/>
                    </a:lnTo>
                    <a:lnTo>
                      <a:pt x="187" y="393"/>
                    </a:lnTo>
                    <a:lnTo>
                      <a:pt x="163" y="378"/>
                    </a:lnTo>
                    <a:lnTo>
                      <a:pt x="143" y="365"/>
                    </a:lnTo>
                    <a:lnTo>
                      <a:pt x="125" y="353"/>
                    </a:lnTo>
                    <a:lnTo>
                      <a:pt x="111" y="344"/>
                    </a:lnTo>
                    <a:lnTo>
                      <a:pt x="96" y="329"/>
                    </a:lnTo>
                    <a:lnTo>
                      <a:pt x="84" y="315"/>
                    </a:lnTo>
                    <a:lnTo>
                      <a:pt x="73" y="300"/>
                    </a:lnTo>
                    <a:lnTo>
                      <a:pt x="64" y="286"/>
                    </a:lnTo>
                    <a:lnTo>
                      <a:pt x="55" y="271"/>
                    </a:lnTo>
                    <a:lnTo>
                      <a:pt x="49" y="257"/>
                    </a:lnTo>
                    <a:lnTo>
                      <a:pt x="42" y="229"/>
                    </a:lnTo>
                    <a:lnTo>
                      <a:pt x="36" y="224"/>
                    </a:lnTo>
                    <a:lnTo>
                      <a:pt x="32" y="219"/>
                    </a:lnTo>
                    <a:lnTo>
                      <a:pt x="29" y="212"/>
                    </a:lnTo>
                    <a:lnTo>
                      <a:pt x="27" y="204"/>
                    </a:lnTo>
                    <a:lnTo>
                      <a:pt x="25" y="194"/>
                    </a:lnTo>
                    <a:lnTo>
                      <a:pt x="25" y="183"/>
                    </a:lnTo>
                    <a:lnTo>
                      <a:pt x="26" y="171"/>
                    </a:lnTo>
                    <a:lnTo>
                      <a:pt x="28" y="15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9" name="Freeform 2201">
                <a:extLst>
                  <a:ext uri="{FF2B5EF4-FFF2-40B4-BE49-F238E27FC236}">
                    <a16:creationId xmlns:a16="http://schemas.microsoft.com/office/drawing/2014/main" id="{BDEE609A-0E1B-42D6-B51B-15A6450DD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2" y="3981"/>
                <a:ext cx="50" cy="41"/>
              </a:xfrm>
              <a:custGeom>
                <a:avLst/>
                <a:gdLst>
                  <a:gd name="T0" fmla="*/ 352 w 355"/>
                  <a:gd name="T1" fmla="*/ 133 h 286"/>
                  <a:gd name="T2" fmla="*/ 337 w 355"/>
                  <a:gd name="T3" fmla="*/ 70 h 286"/>
                  <a:gd name="T4" fmla="*/ 323 w 355"/>
                  <a:gd name="T5" fmla="*/ 23 h 286"/>
                  <a:gd name="T6" fmla="*/ 303 w 355"/>
                  <a:gd name="T7" fmla="*/ 3 h 286"/>
                  <a:gd name="T8" fmla="*/ 281 w 355"/>
                  <a:gd name="T9" fmla="*/ 16 h 286"/>
                  <a:gd name="T10" fmla="*/ 254 w 355"/>
                  <a:gd name="T11" fmla="*/ 30 h 286"/>
                  <a:gd name="T12" fmla="*/ 231 w 355"/>
                  <a:gd name="T13" fmla="*/ 27 h 286"/>
                  <a:gd name="T14" fmla="*/ 219 w 355"/>
                  <a:gd name="T15" fmla="*/ 24 h 286"/>
                  <a:gd name="T16" fmla="*/ 209 w 355"/>
                  <a:gd name="T17" fmla="*/ 29 h 286"/>
                  <a:gd name="T18" fmla="*/ 197 w 355"/>
                  <a:gd name="T19" fmla="*/ 31 h 286"/>
                  <a:gd name="T20" fmla="*/ 188 w 355"/>
                  <a:gd name="T21" fmla="*/ 30 h 286"/>
                  <a:gd name="T22" fmla="*/ 185 w 355"/>
                  <a:gd name="T23" fmla="*/ 30 h 286"/>
                  <a:gd name="T24" fmla="*/ 179 w 355"/>
                  <a:gd name="T25" fmla="*/ 29 h 286"/>
                  <a:gd name="T26" fmla="*/ 176 w 355"/>
                  <a:gd name="T27" fmla="*/ 29 h 286"/>
                  <a:gd name="T28" fmla="*/ 161 w 355"/>
                  <a:gd name="T29" fmla="*/ 26 h 286"/>
                  <a:gd name="T30" fmla="*/ 145 w 355"/>
                  <a:gd name="T31" fmla="*/ 25 h 286"/>
                  <a:gd name="T32" fmla="*/ 127 w 355"/>
                  <a:gd name="T33" fmla="*/ 32 h 286"/>
                  <a:gd name="T34" fmla="*/ 105 w 355"/>
                  <a:gd name="T35" fmla="*/ 39 h 286"/>
                  <a:gd name="T36" fmla="*/ 80 w 355"/>
                  <a:gd name="T37" fmla="*/ 39 h 286"/>
                  <a:gd name="T38" fmla="*/ 53 w 355"/>
                  <a:gd name="T39" fmla="*/ 46 h 286"/>
                  <a:gd name="T40" fmla="*/ 20 w 355"/>
                  <a:gd name="T41" fmla="*/ 58 h 286"/>
                  <a:gd name="T42" fmla="*/ 1 w 355"/>
                  <a:gd name="T43" fmla="*/ 73 h 286"/>
                  <a:gd name="T44" fmla="*/ 14 w 355"/>
                  <a:gd name="T45" fmla="*/ 80 h 286"/>
                  <a:gd name="T46" fmla="*/ 20 w 355"/>
                  <a:gd name="T47" fmla="*/ 89 h 286"/>
                  <a:gd name="T48" fmla="*/ 18 w 355"/>
                  <a:gd name="T49" fmla="*/ 100 h 286"/>
                  <a:gd name="T50" fmla="*/ 9 w 355"/>
                  <a:gd name="T51" fmla="*/ 116 h 286"/>
                  <a:gd name="T52" fmla="*/ 1 w 355"/>
                  <a:gd name="T53" fmla="*/ 127 h 286"/>
                  <a:gd name="T54" fmla="*/ 1 w 355"/>
                  <a:gd name="T55" fmla="*/ 137 h 286"/>
                  <a:gd name="T56" fmla="*/ 9 w 355"/>
                  <a:gd name="T57" fmla="*/ 144 h 286"/>
                  <a:gd name="T58" fmla="*/ 27 w 355"/>
                  <a:gd name="T59" fmla="*/ 150 h 286"/>
                  <a:gd name="T60" fmla="*/ 66 w 355"/>
                  <a:gd name="T61" fmla="*/ 175 h 286"/>
                  <a:gd name="T62" fmla="*/ 75 w 355"/>
                  <a:gd name="T63" fmla="*/ 181 h 286"/>
                  <a:gd name="T64" fmla="*/ 81 w 355"/>
                  <a:gd name="T65" fmla="*/ 185 h 286"/>
                  <a:gd name="T66" fmla="*/ 90 w 355"/>
                  <a:gd name="T67" fmla="*/ 191 h 286"/>
                  <a:gd name="T68" fmla="*/ 124 w 355"/>
                  <a:gd name="T69" fmla="*/ 212 h 286"/>
                  <a:gd name="T70" fmla="*/ 164 w 355"/>
                  <a:gd name="T71" fmla="*/ 233 h 286"/>
                  <a:gd name="T72" fmla="*/ 191 w 355"/>
                  <a:gd name="T73" fmla="*/ 245 h 286"/>
                  <a:gd name="T74" fmla="*/ 202 w 355"/>
                  <a:gd name="T75" fmla="*/ 249 h 286"/>
                  <a:gd name="T76" fmla="*/ 217 w 355"/>
                  <a:gd name="T77" fmla="*/ 258 h 286"/>
                  <a:gd name="T78" fmla="*/ 238 w 355"/>
                  <a:gd name="T79" fmla="*/ 275 h 286"/>
                  <a:gd name="T80" fmla="*/ 249 w 355"/>
                  <a:gd name="T81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5" h="286">
                    <a:moveTo>
                      <a:pt x="355" y="155"/>
                    </a:moveTo>
                    <a:lnTo>
                      <a:pt x="352" y="133"/>
                    </a:lnTo>
                    <a:lnTo>
                      <a:pt x="342" y="89"/>
                    </a:lnTo>
                    <a:lnTo>
                      <a:pt x="337" y="70"/>
                    </a:lnTo>
                    <a:lnTo>
                      <a:pt x="333" y="54"/>
                    </a:lnTo>
                    <a:lnTo>
                      <a:pt x="323" y="23"/>
                    </a:lnTo>
                    <a:lnTo>
                      <a:pt x="313" y="0"/>
                    </a:lnTo>
                    <a:lnTo>
                      <a:pt x="303" y="3"/>
                    </a:lnTo>
                    <a:lnTo>
                      <a:pt x="294" y="9"/>
                    </a:lnTo>
                    <a:lnTo>
                      <a:pt x="281" y="16"/>
                    </a:lnTo>
                    <a:lnTo>
                      <a:pt x="268" y="26"/>
                    </a:lnTo>
                    <a:lnTo>
                      <a:pt x="254" y="30"/>
                    </a:lnTo>
                    <a:lnTo>
                      <a:pt x="242" y="31"/>
                    </a:lnTo>
                    <a:lnTo>
                      <a:pt x="231" y="27"/>
                    </a:lnTo>
                    <a:lnTo>
                      <a:pt x="223" y="21"/>
                    </a:lnTo>
                    <a:lnTo>
                      <a:pt x="219" y="24"/>
                    </a:lnTo>
                    <a:lnTo>
                      <a:pt x="215" y="27"/>
                    </a:lnTo>
                    <a:lnTo>
                      <a:pt x="209" y="29"/>
                    </a:lnTo>
                    <a:lnTo>
                      <a:pt x="204" y="31"/>
                    </a:lnTo>
                    <a:lnTo>
                      <a:pt x="197" y="31"/>
                    </a:lnTo>
                    <a:lnTo>
                      <a:pt x="190" y="31"/>
                    </a:lnTo>
                    <a:lnTo>
                      <a:pt x="188" y="30"/>
                    </a:lnTo>
                    <a:lnTo>
                      <a:pt x="187" y="30"/>
                    </a:lnTo>
                    <a:lnTo>
                      <a:pt x="185" y="30"/>
                    </a:lnTo>
                    <a:lnTo>
                      <a:pt x="181" y="30"/>
                    </a:lnTo>
                    <a:lnTo>
                      <a:pt x="179" y="29"/>
                    </a:lnTo>
                    <a:lnTo>
                      <a:pt x="178" y="29"/>
                    </a:lnTo>
                    <a:lnTo>
                      <a:pt x="176" y="29"/>
                    </a:lnTo>
                    <a:lnTo>
                      <a:pt x="172" y="29"/>
                    </a:lnTo>
                    <a:lnTo>
                      <a:pt x="161" y="26"/>
                    </a:lnTo>
                    <a:lnTo>
                      <a:pt x="153" y="25"/>
                    </a:lnTo>
                    <a:lnTo>
                      <a:pt x="145" y="25"/>
                    </a:lnTo>
                    <a:lnTo>
                      <a:pt x="139" y="27"/>
                    </a:lnTo>
                    <a:lnTo>
                      <a:pt x="127" y="32"/>
                    </a:lnTo>
                    <a:lnTo>
                      <a:pt x="120" y="42"/>
                    </a:lnTo>
                    <a:lnTo>
                      <a:pt x="105" y="39"/>
                    </a:lnTo>
                    <a:lnTo>
                      <a:pt x="89" y="39"/>
                    </a:lnTo>
                    <a:lnTo>
                      <a:pt x="80" y="39"/>
                    </a:lnTo>
                    <a:lnTo>
                      <a:pt x="72" y="41"/>
                    </a:lnTo>
                    <a:lnTo>
                      <a:pt x="53" y="46"/>
                    </a:lnTo>
                    <a:lnTo>
                      <a:pt x="35" y="51"/>
                    </a:lnTo>
                    <a:lnTo>
                      <a:pt x="20" y="58"/>
                    </a:lnTo>
                    <a:lnTo>
                      <a:pt x="9" y="65"/>
                    </a:lnTo>
                    <a:lnTo>
                      <a:pt x="1" y="73"/>
                    </a:lnTo>
                    <a:lnTo>
                      <a:pt x="8" y="76"/>
                    </a:lnTo>
                    <a:lnTo>
                      <a:pt x="14" y="80"/>
                    </a:lnTo>
                    <a:lnTo>
                      <a:pt x="17" y="84"/>
                    </a:lnTo>
                    <a:lnTo>
                      <a:pt x="20" y="89"/>
                    </a:lnTo>
                    <a:lnTo>
                      <a:pt x="19" y="94"/>
                    </a:lnTo>
                    <a:lnTo>
                      <a:pt x="18" y="100"/>
                    </a:lnTo>
                    <a:lnTo>
                      <a:pt x="14" y="108"/>
                    </a:lnTo>
                    <a:lnTo>
                      <a:pt x="9" y="116"/>
                    </a:lnTo>
                    <a:lnTo>
                      <a:pt x="4" y="121"/>
                    </a:lnTo>
                    <a:lnTo>
                      <a:pt x="1" y="127"/>
                    </a:lnTo>
                    <a:lnTo>
                      <a:pt x="0" y="132"/>
                    </a:lnTo>
                    <a:lnTo>
                      <a:pt x="1" y="137"/>
                    </a:lnTo>
                    <a:lnTo>
                      <a:pt x="4" y="140"/>
                    </a:lnTo>
                    <a:lnTo>
                      <a:pt x="9" y="144"/>
                    </a:lnTo>
                    <a:lnTo>
                      <a:pt x="16" y="147"/>
                    </a:lnTo>
                    <a:lnTo>
                      <a:pt x="27" y="150"/>
                    </a:lnTo>
                    <a:lnTo>
                      <a:pt x="54" y="167"/>
                    </a:lnTo>
                    <a:lnTo>
                      <a:pt x="66" y="175"/>
                    </a:lnTo>
                    <a:lnTo>
                      <a:pt x="72" y="179"/>
                    </a:lnTo>
                    <a:lnTo>
                      <a:pt x="75" y="181"/>
                    </a:lnTo>
                    <a:lnTo>
                      <a:pt x="79" y="184"/>
                    </a:lnTo>
                    <a:lnTo>
                      <a:pt x="81" y="185"/>
                    </a:lnTo>
                    <a:lnTo>
                      <a:pt x="84" y="187"/>
                    </a:lnTo>
                    <a:lnTo>
                      <a:pt x="90" y="191"/>
                    </a:lnTo>
                    <a:lnTo>
                      <a:pt x="102" y="199"/>
                    </a:lnTo>
                    <a:lnTo>
                      <a:pt x="124" y="212"/>
                    </a:lnTo>
                    <a:lnTo>
                      <a:pt x="144" y="223"/>
                    </a:lnTo>
                    <a:lnTo>
                      <a:pt x="164" y="233"/>
                    </a:lnTo>
                    <a:lnTo>
                      <a:pt x="183" y="242"/>
                    </a:lnTo>
                    <a:lnTo>
                      <a:pt x="191" y="245"/>
                    </a:lnTo>
                    <a:lnTo>
                      <a:pt x="200" y="249"/>
                    </a:lnTo>
                    <a:lnTo>
                      <a:pt x="202" y="249"/>
                    </a:lnTo>
                    <a:lnTo>
                      <a:pt x="206" y="251"/>
                    </a:lnTo>
                    <a:lnTo>
                      <a:pt x="217" y="258"/>
                    </a:lnTo>
                    <a:lnTo>
                      <a:pt x="230" y="268"/>
                    </a:lnTo>
                    <a:lnTo>
                      <a:pt x="238" y="275"/>
                    </a:lnTo>
                    <a:lnTo>
                      <a:pt x="248" y="284"/>
                    </a:lnTo>
                    <a:lnTo>
                      <a:pt x="249" y="28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0" name="Line 2202">
                <a:extLst>
                  <a:ext uri="{FF2B5EF4-FFF2-40B4-BE49-F238E27FC236}">
                    <a16:creationId xmlns:a16="http://schemas.microsoft.com/office/drawing/2014/main" id="{1CA03122-E228-4CCC-8180-052BEE5492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82" y="4003"/>
                <a:ext cx="0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1" name="Freeform 2203">
                <a:extLst>
                  <a:ext uri="{FF2B5EF4-FFF2-40B4-BE49-F238E27FC236}">
                    <a16:creationId xmlns:a16="http://schemas.microsoft.com/office/drawing/2014/main" id="{92218B69-3EDA-4DA0-BDBC-791DB0093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8" y="4006"/>
                <a:ext cx="14" cy="19"/>
              </a:xfrm>
              <a:custGeom>
                <a:avLst/>
                <a:gdLst>
                  <a:gd name="T0" fmla="*/ 0 w 99"/>
                  <a:gd name="T1" fmla="*/ 120 h 134"/>
                  <a:gd name="T2" fmla="*/ 2 w 99"/>
                  <a:gd name="T3" fmla="*/ 122 h 134"/>
                  <a:gd name="T4" fmla="*/ 5 w 99"/>
                  <a:gd name="T5" fmla="*/ 124 h 134"/>
                  <a:gd name="T6" fmla="*/ 9 w 99"/>
                  <a:gd name="T7" fmla="*/ 127 h 134"/>
                  <a:gd name="T8" fmla="*/ 12 w 99"/>
                  <a:gd name="T9" fmla="*/ 129 h 134"/>
                  <a:gd name="T10" fmla="*/ 16 w 99"/>
                  <a:gd name="T11" fmla="*/ 132 h 134"/>
                  <a:gd name="T12" fmla="*/ 22 w 99"/>
                  <a:gd name="T13" fmla="*/ 133 h 134"/>
                  <a:gd name="T14" fmla="*/ 25 w 99"/>
                  <a:gd name="T15" fmla="*/ 133 h 134"/>
                  <a:gd name="T16" fmla="*/ 29 w 99"/>
                  <a:gd name="T17" fmla="*/ 134 h 134"/>
                  <a:gd name="T18" fmla="*/ 31 w 99"/>
                  <a:gd name="T19" fmla="*/ 132 h 134"/>
                  <a:gd name="T20" fmla="*/ 31 w 99"/>
                  <a:gd name="T21" fmla="*/ 131 h 134"/>
                  <a:gd name="T22" fmla="*/ 32 w 99"/>
                  <a:gd name="T23" fmla="*/ 131 h 134"/>
                  <a:gd name="T24" fmla="*/ 34 w 99"/>
                  <a:gd name="T25" fmla="*/ 131 h 134"/>
                  <a:gd name="T26" fmla="*/ 36 w 99"/>
                  <a:gd name="T27" fmla="*/ 129 h 134"/>
                  <a:gd name="T28" fmla="*/ 39 w 99"/>
                  <a:gd name="T29" fmla="*/ 127 h 134"/>
                  <a:gd name="T30" fmla="*/ 43 w 99"/>
                  <a:gd name="T31" fmla="*/ 120 h 134"/>
                  <a:gd name="T32" fmla="*/ 45 w 99"/>
                  <a:gd name="T33" fmla="*/ 116 h 134"/>
                  <a:gd name="T34" fmla="*/ 46 w 99"/>
                  <a:gd name="T35" fmla="*/ 114 h 134"/>
                  <a:gd name="T36" fmla="*/ 48 w 99"/>
                  <a:gd name="T37" fmla="*/ 113 h 134"/>
                  <a:gd name="T38" fmla="*/ 69 w 99"/>
                  <a:gd name="T39" fmla="*/ 85 h 134"/>
                  <a:gd name="T40" fmla="*/ 77 w 99"/>
                  <a:gd name="T41" fmla="*/ 71 h 134"/>
                  <a:gd name="T42" fmla="*/ 84 w 99"/>
                  <a:gd name="T43" fmla="*/ 56 h 134"/>
                  <a:gd name="T44" fmla="*/ 94 w 99"/>
                  <a:gd name="T45" fmla="*/ 28 h 134"/>
                  <a:gd name="T46" fmla="*/ 97 w 99"/>
                  <a:gd name="T47" fmla="*/ 14 h 134"/>
                  <a:gd name="T48" fmla="*/ 99 w 99"/>
                  <a:gd name="T4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9" h="134">
                    <a:moveTo>
                      <a:pt x="0" y="120"/>
                    </a:moveTo>
                    <a:lnTo>
                      <a:pt x="2" y="122"/>
                    </a:lnTo>
                    <a:lnTo>
                      <a:pt x="5" y="124"/>
                    </a:lnTo>
                    <a:lnTo>
                      <a:pt x="9" y="127"/>
                    </a:lnTo>
                    <a:lnTo>
                      <a:pt x="12" y="129"/>
                    </a:lnTo>
                    <a:lnTo>
                      <a:pt x="16" y="132"/>
                    </a:lnTo>
                    <a:lnTo>
                      <a:pt x="22" y="133"/>
                    </a:lnTo>
                    <a:lnTo>
                      <a:pt x="25" y="133"/>
                    </a:lnTo>
                    <a:lnTo>
                      <a:pt x="29" y="134"/>
                    </a:lnTo>
                    <a:lnTo>
                      <a:pt x="31" y="132"/>
                    </a:lnTo>
                    <a:lnTo>
                      <a:pt x="31" y="131"/>
                    </a:lnTo>
                    <a:lnTo>
                      <a:pt x="32" y="131"/>
                    </a:lnTo>
                    <a:lnTo>
                      <a:pt x="34" y="131"/>
                    </a:lnTo>
                    <a:lnTo>
                      <a:pt x="36" y="129"/>
                    </a:lnTo>
                    <a:lnTo>
                      <a:pt x="39" y="127"/>
                    </a:lnTo>
                    <a:lnTo>
                      <a:pt x="43" y="120"/>
                    </a:lnTo>
                    <a:lnTo>
                      <a:pt x="45" y="116"/>
                    </a:lnTo>
                    <a:lnTo>
                      <a:pt x="46" y="114"/>
                    </a:lnTo>
                    <a:lnTo>
                      <a:pt x="48" y="113"/>
                    </a:lnTo>
                    <a:lnTo>
                      <a:pt x="69" y="85"/>
                    </a:lnTo>
                    <a:lnTo>
                      <a:pt x="77" y="71"/>
                    </a:lnTo>
                    <a:lnTo>
                      <a:pt x="84" y="56"/>
                    </a:lnTo>
                    <a:lnTo>
                      <a:pt x="94" y="28"/>
                    </a:lnTo>
                    <a:lnTo>
                      <a:pt x="97" y="14"/>
                    </a:lnTo>
                    <a:lnTo>
                      <a:pt x="99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2" name="Freeform 2204">
                <a:extLst>
                  <a:ext uri="{FF2B5EF4-FFF2-40B4-BE49-F238E27FC236}">
                    <a16:creationId xmlns:a16="http://schemas.microsoft.com/office/drawing/2014/main" id="{CB76FAB3-9D5B-4908-9A53-EC5B25E67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3" y="4000"/>
                <a:ext cx="69" cy="61"/>
              </a:xfrm>
              <a:custGeom>
                <a:avLst/>
                <a:gdLst>
                  <a:gd name="T0" fmla="*/ 446 w 482"/>
                  <a:gd name="T1" fmla="*/ 152 h 429"/>
                  <a:gd name="T2" fmla="*/ 423 w 482"/>
                  <a:gd name="T3" fmla="*/ 140 h 429"/>
                  <a:gd name="T4" fmla="*/ 400 w 482"/>
                  <a:gd name="T5" fmla="*/ 126 h 429"/>
                  <a:gd name="T6" fmla="*/ 337 w 482"/>
                  <a:gd name="T7" fmla="*/ 95 h 429"/>
                  <a:gd name="T8" fmla="*/ 328 w 482"/>
                  <a:gd name="T9" fmla="*/ 91 h 429"/>
                  <a:gd name="T10" fmla="*/ 299 w 482"/>
                  <a:gd name="T11" fmla="*/ 74 h 429"/>
                  <a:gd name="T12" fmla="*/ 264 w 482"/>
                  <a:gd name="T13" fmla="*/ 50 h 429"/>
                  <a:gd name="T14" fmla="*/ 226 w 482"/>
                  <a:gd name="T15" fmla="*/ 25 h 429"/>
                  <a:gd name="T16" fmla="*/ 193 w 482"/>
                  <a:gd name="T17" fmla="*/ 5 h 429"/>
                  <a:gd name="T18" fmla="*/ 155 w 482"/>
                  <a:gd name="T19" fmla="*/ 9 h 429"/>
                  <a:gd name="T20" fmla="*/ 118 w 482"/>
                  <a:gd name="T21" fmla="*/ 5 h 429"/>
                  <a:gd name="T22" fmla="*/ 99 w 482"/>
                  <a:gd name="T23" fmla="*/ 13 h 429"/>
                  <a:gd name="T24" fmla="*/ 67 w 482"/>
                  <a:gd name="T25" fmla="*/ 38 h 429"/>
                  <a:gd name="T26" fmla="*/ 64 w 482"/>
                  <a:gd name="T27" fmla="*/ 39 h 429"/>
                  <a:gd name="T28" fmla="*/ 46 w 482"/>
                  <a:gd name="T29" fmla="*/ 43 h 429"/>
                  <a:gd name="T30" fmla="*/ 29 w 482"/>
                  <a:gd name="T31" fmla="*/ 41 h 429"/>
                  <a:gd name="T32" fmla="*/ 21 w 482"/>
                  <a:gd name="T33" fmla="*/ 59 h 429"/>
                  <a:gd name="T34" fmla="*/ 16 w 482"/>
                  <a:gd name="T35" fmla="*/ 74 h 429"/>
                  <a:gd name="T36" fmla="*/ 9 w 482"/>
                  <a:gd name="T37" fmla="*/ 78 h 429"/>
                  <a:gd name="T38" fmla="*/ 6 w 482"/>
                  <a:gd name="T39" fmla="*/ 80 h 429"/>
                  <a:gd name="T40" fmla="*/ 2 w 482"/>
                  <a:gd name="T41" fmla="*/ 97 h 429"/>
                  <a:gd name="T42" fmla="*/ 14 w 482"/>
                  <a:gd name="T43" fmla="*/ 113 h 429"/>
                  <a:gd name="T44" fmla="*/ 17 w 482"/>
                  <a:gd name="T45" fmla="*/ 120 h 429"/>
                  <a:gd name="T46" fmla="*/ 15 w 482"/>
                  <a:gd name="T47" fmla="*/ 131 h 429"/>
                  <a:gd name="T48" fmla="*/ 2 w 482"/>
                  <a:gd name="T49" fmla="*/ 128 h 429"/>
                  <a:gd name="T50" fmla="*/ 2 w 482"/>
                  <a:gd name="T51" fmla="*/ 145 h 429"/>
                  <a:gd name="T52" fmla="*/ 8 w 482"/>
                  <a:gd name="T53" fmla="*/ 154 h 429"/>
                  <a:gd name="T54" fmla="*/ 12 w 482"/>
                  <a:gd name="T55" fmla="*/ 171 h 429"/>
                  <a:gd name="T56" fmla="*/ 16 w 482"/>
                  <a:gd name="T57" fmla="*/ 188 h 429"/>
                  <a:gd name="T58" fmla="*/ 22 w 482"/>
                  <a:gd name="T59" fmla="*/ 214 h 429"/>
                  <a:gd name="T60" fmla="*/ 31 w 482"/>
                  <a:gd name="T61" fmla="*/ 236 h 429"/>
                  <a:gd name="T62" fmla="*/ 36 w 482"/>
                  <a:gd name="T63" fmla="*/ 252 h 429"/>
                  <a:gd name="T64" fmla="*/ 33 w 482"/>
                  <a:gd name="T65" fmla="*/ 269 h 429"/>
                  <a:gd name="T66" fmla="*/ 28 w 482"/>
                  <a:gd name="T67" fmla="*/ 293 h 429"/>
                  <a:gd name="T68" fmla="*/ 26 w 482"/>
                  <a:gd name="T69" fmla="*/ 320 h 429"/>
                  <a:gd name="T70" fmla="*/ 17 w 482"/>
                  <a:gd name="T71" fmla="*/ 341 h 429"/>
                  <a:gd name="T72" fmla="*/ 23 w 482"/>
                  <a:gd name="T73" fmla="*/ 355 h 429"/>
                  <a:gd name="T74" fmla="*/ 27 w 482"/>
                  <a:gd name="T75" fmla="*/ 376 h 429"/>
                  <a:gd name="T76" fmla="*/ 35 w 482"/>
                  <a:gd name="T77" fmla="*/ 388 h 429"/>
                  <a:gd name="T78" fmla="*/ 31 w 482"/>
                  <a:gd name="T79" fmla="*/ 409 h 429"/>
                  <a:gd name="T80" fmla="*/ 28 w 482"/>
                  <a:gd name="T81" fmla="*/ 422 h 429"/>
                  <a:gd name="T82" fmla="*/ 31 w 482"/>
                  <a:gd name="T83" fmla="*/ 428 h 429"/>
                  <a:gd name="T84" fmla="*/ 59 w 482"/>
                  <a:gd name="T85" fmla="*/ 428 h 429"/>
                  <a:gd name="T86" fmla="*/ 111 w 482"/>
                  <a:gd name="T87" fmla="*/ 426 h 429"/>
                  <a:gd name="T88" fmla="*/ 135 w 482"/>
                  <a:gd name="T89" fmla="*/ 426 h 429"/>
                  <a:gd name="T90" fmla="*/ 180 w 482"/>
                  <a:gd name="T91" fmla="*/ 413 h 429"/>
                  <a:gd name="T92" fmla="*/ 195 w 482"/>
                  <a:gd name="T93" fmla="*/ 408 h 429"/>
                  <a:gd name="T94" fmla="*/ 233 w 482"/>
                  <a:gd name="T95" fmla="*/ 389 h 429"/>
                  <a:gd name="T96" fmla="*/ 268 w 482"/>
                  <a:gd name="T97" fmla="*/ 361 h 429"/>
                  <a:gd name="T98" fmla="*/ 289 w 482"/>
                  <a:gd name="T99" fmla="*/ 321 h 429"/>
                  <a:gd name="T100" fmla="*/ 314 w 482"/>
                  <a:gd name="T101" fmla="*/ 287 h 429"/>
                  <a:gd name="T102" fmla="*/ 358 w 482"/>
                  <a:gd name="T103" fmla="*/ 269 h 429"/>
                  <a:gd name="T104" fmla="*/ 401 w 482"/>
                  <a:gd name="T105" fmla="*/ 264 h 429"/>
                  <a:gd name="T106" fmla="*/ 435 w 482"/>
                  <a:gd name="T107" fmla="*/ 260 h 429"/>
                  <a:gd name="T108" fmla="*/ 457 w 482"/>
                  <a:gd name="T109" fmla="*/ 252 h 429"/>
                  <a:gd name="T110" fmla="*/ 477 w 482"/>
                  <a:gd name="T111" fmla="*/ 225 h 429"/>
                  <a:gd name="T112" fmla="*/ 480 w 482"/>
                  <a:gd name="T113" fmla="*/ 216 h 429"/>
                  <a:gd name="T114" fmla="*/ 481 w 482"/>
                  <a:gd name="T115" fmla="*/ 200 h 429"/>
                  <a:gd name="T116" fmla="*/ 479 w 482"/>
                  <a:gd name="T117" fmla="*/ 191 h 429"/>
                  <a:gd name="T118" fmla="*/ 459 w 482"/>
                  <a:gd name="T119" fmla="*/ 163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82" h="429">
                    <a:moveTo>
                      <a:pt x="452" y="157"/>
                    </a:moveTo>
                    <a:lnTo>
                      <a:pt x="447" y="153"/>
                    </a:lnTo>
                    <a:lnTo>
                      <a:pt x="446" y="152"/>
                    </a:lnTo>
                    <a:lnTo>
                      <a:pt x="440" y="149"/>
                    </a:lnTo>
                    <a:lnTo>
                      <a:pt x="435" y="147"/>
                    </a:lnTo>
                    <a:lnTo>
                      <a:pt x="423" y="140"/>
                    </a:lnTo>
                    <a:lnTo>
                      <a:pt x="415" y="135"/>
                    </a:lnTo>
                    <a:lnTo>
                      <a:pt x="408" y="131"/>
                    </a:lnTo>
                    <a:lnTo>
                      <a:pt x="400" y="126"/>
                    </a:lnTo>
                    <a:lnTo>
                      <a:pt x="393" y="122"/>
                    </a:lnTo>
                    <a:lnTo>
                      <a:pt x="341" y="97"/>
                    </a:lnTo>
                    <a:lnTo>
                      <a:pt x="337" y="95"/>
                    </a:lnTo>
                    <a:lnTo>
                      <a:pt x="335" y="94"/>
                    </a:lnTo>
                    <a:lnTo>
                      <a:pt x="334" y="94"/>
                    </a:lnTo>
                    <a:lnTo>
                      <a:pt x="328" y="91"/>
                    </a:lnTo>
                    <a:lnTo>
                      <a:pt x="321" y="87"/>
                    </a:lnTo>
                    <a:lnTo>
                      <a:pt x="315" y="84"/>
                    </a:lnTo>
                    <a:lnTo>
                      <a:pt x="299" y="74"/>
                    </a:lnTo>
                    <a:lnTo>
                      <a:pt x="290" y="68"/>
                    </a:lnTo>
                    <a:lnTo>
                      <a:pt x="282" y="63"/>
                    </a:lnTo>
                    <a:lnTo>
                      <a:pt x="264" y="50"/>
                    </a:lnTo>
                    <a:lnTo>
                      <a:pt x="249" y="40"/>
                    </a:lnTo>
                    <a:lnTo>
                      <a:pt x="236" y="31"/>
                    </a:lnTo>
                    <a:lnTo>
                      <a:pt x="226" y="25"/>
                    </a:lnTo>
                    <a:lnTo>
                      <a:pt x="213" y="17"/>
                    </a:lnTo>
                    <a:lnTo>
                      <a:pt x="202" y="11"/>
                    </a:lnTo>
                    <a:lnTo>
                      <a:pt x="193" y="5"/>
                    </a:lnTo>
                    <a:lnTo>
                      <a:pt x="188" y="0"/>
                    </a:lnTo>
                    <a:lnTo>
                      <a:pt x="171" y="6"/>
                    </a:lnTo>
                    <a:lnTo>
                      <a:pt x="155" y="9"/>
                    </a:lnTo>
                    <a:lnTo>
                      <a:pt x="139" y="9"/>
                    </a:lnTo>
                    <a:lnTo>
                      <a:pt x="125" y="6"/>
                    </a:lnTo>
                    <a:lnTo>
                      <a:pt x="118" y="5"/>
                    </a:lnTo>
                    <a:lnTo>
                      <a:pt x="112" y="7"/>
                    </a:lnTo>
                    <a:lnTo>
                      <a:pt x="105" y="9"/>
                    </a:lnTo>
                    <a:lnTo>
                      <a:pt x="99" y="13"/>
                    </a:lnTo>
                    <a:lnTo>
                      <a:pt x="90" y="17"/>
                    </a:lnTo>
                    <a:lnTo>
                      <a:pt x="83" y="23"/>
                    </a:lnTo>
                    <a:lnTo>
                      <a:pt x="67" y="38"/>
                    </a:lnTo>
                    <a:lnTo>
                      <a:pt x="65" y="38"/>
                    </a:lnTo>
                    <a:lnTo>
                      <a:pt x="64" y="38"/>
                    </a:lnTo>
                    <a:lnTo>
                      <a:pt x="64" y="39"/>
                    </a:lnTo>
                    <a:lnTo>
                      <a:pt x="62" y="41"/>
                    </a:lnTo>
                    <a:lnTo>
                      <a:pt x="56" y="43"/>
                    </a:lnTo>
                    <a:lnTo>
                      <a:pt x="46" y="43"/>
                    </a:lnTo>
                    <a:lnTo>
                      <a:pt x="40" y="42"/>
                    </a:lnTo>
                    <a:lnTo>
                      <a:pt x="35" y="42"/>
                    </a:lnTo>
                    <a:lnTo>
                      <a:pt x="29" y="41"/>
                    </a:lnTo>
                    <a:lnTo>
                      <a:pt x="25" y="44"/>
                    </a:lnTo>
                    <a:lnTo>
                      <a:pt x="22" y="50"/>
                    </a:lnTo>
                    <a:lnTo>
                      <a:pt x="21" y="59"/>
                    </a:lnTo>
                    <a:lnTo>
                      <a:pt x="19" y="67"/>
                    </a:lnTo>
                    <a:lnTo>
                      <a:pt x="17" y="70"/>
                    </a:lnTo>
                    <a:lnTo>
                      <a:pt x="16" y="74"/>
                    </a:lnTo>
                    <a:lnTo>
                      <a:pt x="13" y="76"/>
                    </a:lnTo>
                    <a:lnTo>
                      <a:pt x="11" y="78"/>
                    </a:lnTo>
                    <a:lnTo>
                      <a:pt x="9" y="78"/>
                    </a:lnTo>
                    <a:lnTo>
                      <a:pt x="8" y="78"/>
                    </a:lnTo>
                    <a:lnTo>
                      <a:pt x="8" y="79"/>
                    </a:lnTo>
                    <a:lnTo>
                      <a:pt x="6" y="80"/>
                    </a:lnTo>
                    <a:lnTo>
                      <a:pt x="1" y="84"/>
                    </a:lnTo>
                    <a:lnTo>
                      <a:pt x="0" y="90"/>
                    </a:lnTo>
                    <a:lnTo>
                      <a:pt x="2" y="97"/>
                    </a:lnTo>
                    <a:lnTo>
                      <a:pt x="9" y="105"/>
                    </a:lnTo>
                    <a:lnTo>
                      <a:pt x="11" y="108"/>
                    </a:lnTo>
                    <a:lnTo>
                      <a:pt x="14" y="113"/>
                    </a:lnTo>
                    <a:lnTo>
                      <a:pt x="14" y="114"/>
                    </a:lnTo>
                    <a:lnTo>
                      <a:pt x="15" y="116"/>
                    </a:lnTo>
                    <a:lnTo>
                      <a:pt x="17" y="120"/>
                    </a:lnTo>
                    <a:lnTo>
                      <a:pt x="17" y="122"/>
                    </a:lnTo>
                    <a:lnTo>
                      <a:pt x="17" y="125"/>
                    </a:lnTo>
                    <a:lnTo>
                      <a:pt x="15" y="131"/>
                    </a:lnTo>
                    <a:lnTo>
                      <a:pt x="9" y="126"/>
                    </a:lnTo>
                    <a:lnTo>
                      <a:pt x="5" y="126"/>
                    </a:lnTo>
                    <a:lnTo>
                      <a:pt x="2" y="128"/>
                    </a:lnTo>
                    <a:lnTo>
                      <a:pt x="1" y="134"/>
                    </a:lnTo>
                    <a:lnTo>
                      <a:pt x="0" y="140"/>
                    </a:lnTo>
                    <a:lnTo>
                      <a:pt x="2" y="145"/>
                    </a:lnTo>
                    <a:lnTo>
                      <a:pt x="5" y="148"/>
                    </a:lnTo>
                    <a:lnTo>
                      <a:pt x="10" y="151"/>
                    </a:lnTo>
                    <a:lnTo>
                      <a:pt x="8" y="154"/>
                    </a:lnTo>
                    <a:lnTo>
                      <a:pt x="8" y="159"/>
                    </a:lnTo>
                    <a:lnTo>
                      <a:pt x="9" y="164"/>
                    </a:lnTo>
                    <a:lnTo>
                      <a:pt x="12" y="171"/>
                    </a:lnTo>
                    <a:lnTo>
                      <a:pt x="14" y="177"/>
                    </a:lnTo>
                    <a:lnTo>
                      <a:pt x="16" y="183"/>
                    </a:lnTo>
                    <a:lnTo>
                      <a:pt x="16" y="188"/>
                    </a:lnTo>
                    <a:lnTo>
                      <a:pt x="15" y="194"/>
                    </a:lnTo>
                    <a:lnTo>
                      <a:pt x="18" y="204"/>
                    </a:lnTo>
                    <a:lnTo>
                      <a:pt x="22" y="214"/>
                    </a:lnTo>
                    <a:lnTo>
                      <a:pt x="25" y="222"/>
                    </a:lnTo>
                    <a:lnTo>
                      <a:pt x="29" y="230"/>
                    </a:lnTo>
                    <a:lnTo>
                      <a:pt x="31" y="236"/>
                    </a:lnTo>
                    <a:lnTo>
                      <a:pt x="33" y="242"/>
                    </a:lnTo>
                    <a:lnTo>
                      <a:pt x="34" y="246"/>
                    </a:lnTo>
                    <a:lnTo>
                      <a:pt x="36" y="252"/>
                    </a:lnTo>
                    <a:lnTo>
                      <a:pt x="35" y="256"/>
                    </a:lnTo>
                    <a:lnTo>
                      <a:pt x="35" y="262"/>
                    </a:lnTo>
                    <a:lnTo>
                      <a:pt x="33" y="269"/>
                    </a:lnTo>
                    <a:lnTo>
                      <a:pt x="32" y="278"/>
                    </a:lnTo>
                    <a:lnTo>
                      <a:pt x="29" y="285"/>
                    </a:lnTo>
                    <a:lnTo>
                      <a:pt x="28" y="293"/>
                    </a:lnTo>
                    <a:lnTo>
                      <a:pt x="28" y="299"/>
                    </a:lnTo>
                    <a:lnTo>
                      <a:pt x="30" y="306"/>
                    </a:lnTo>
                    <a:lnTo>
                      <a:pt x="26" y="320"/>
                    </a:lnTo>
                    <a:lnTo>
                      <a:pt x="23" y="330"/>
                    </a:lnTo>
                    <a:lnTo>
                      <a:pt x="19" y="337"/>
                    </a:lnTo>
                    <a:lnTo>
                      <a:pt x="17" y="341"/>
                    </a:lnTo>
                    <a:lnTo>
                      <a:pt x="19" y="344"/>
                    </a:lnTo>
                    <a:lnTo>
                      <a:pt x="22" y="349"/>
                    </a:lnTo>
                    <a:lnTo>
                      <a:pt x="23" y="355"/>
                    </a:lnTo>
                    <a:lnTo>
                      <a:pt x="25" y="364"/>
                    </a:lnTo>
                    <a:lnTo>
                      <a:pt x="25" y="370"/>
                    </a:lnTo>
                    <a:lnTo>
                      <a:pt x="27" y="376"/>
                    </a:lnTo>
                    <a:lnTo>
                      <a:pt x="30" y="380"/>
                    </a:lnTo>
                    <a:lnTo>
                      <a:pt x="35" y="384"/>
                    </a:lnTo>
                    <a:lnTo>
                      <a:pt x="35" y="388"/>
                    </a:lnTo>
                    <a:lnTo>
                      <a:pt x="35" y="395"/>
                    </a:lnTo>
                    <a:lnTo>
                      <a:pt x="33" y="404"/>
                    </a:lnTo>
                    <a:lnTo>
                      <a:pt x="31" y="409"/>
                    </a:lnTo>
                    <a:lnTo>
                      <a:pt x="30" y="416"/>
                    </a:lnTo>
                    <a:lnTo>
                      <a:pt x="28" y="419"/>
                    </a:lnTo>
                    <a:lnTo>
                      <a:pt x="28" y="422"/>
                    </a:lnTo>
                    <a:lnTo>
                      <a:pt x="28" y="424"/>
                    </a:lnTo>
                    <a:lnTo>
                      <a:pt x="30" y="427"/>
                    </a:lnTo>
                    <a:lnTo>
                      <a:pt x="31" y="428"/>
                    </a:lnTo>
                    <a:lnTo>
                      <a:pt x="34" y="429"/>
                    </a:lnTo>
                    <a:lnTo>
                      <a:pt x="43" y="429"/>
                    </a:lnTo>
                    <a:lnTo>
                      <a:pt x="59" y="428"/>
                    </a:lnTo>
                    <a:lnTo>
                      <a:pt x="74" y="428"/>
                    </a:lnTo>
                    <a:lnTo>
                      <a:pt x="101" y="428"/>
                    </a:lnTo>
                    <a:lnTo>
                      <a:pt x="111" y="426"/>
                    </a:lnTo>
                    <a:lnTo>
                      <a:pt x="120" y="426"/>
                    </a:lnTo>
                    <a:lnTo>
                      <a:pt x="128" y="426"/>
                    </a:lnTo>
                    <a:lnTo>
                      <a:pt x="135" y="426"/>
                    </a:lnTo>
                    <a:lnTo>
                      <a:pt x="150" y="422"/>
                    </a:lnTo>
                    <a:lnTo>
                      <a:pt x="166" y="418"/>
                    </a:lnTo>
                    <a:lnTo>
                      <a:pt x="180" y="413"/>
                    </a:lnTo>
                    <a:lnTo>
                      <a:pt x="183" y="411"/>
                    </a:lnTo>
                    <a:lnTo>
                      <a:pt x="187" y="410"/>
                    </a:lnTo>
                    <a:lnTo>
                      <a:pt x="195" y="408"/>
                    </a:lnTo>
                    <a:lnTo>
                      <a:pt x="209" y="400"/>
                    </a:lnTo>
                    <a:lnTo>
                      <a:pt x="222" y="394"/>
                    </a:lnTo>
                    <a:lnTo>
                      <a:pt x="233" y="389"/>
                    </a:lnTo>
                    <a:lnTo>
                      <a:pt x="243" y="385"/>
                    </a:lnTo>
                    <a:lnTo>
                      <a:pt x="256" y="372"/>
                    </a:lnTo>
                    <a:lnTo>
                      <a:pt x="268" y="361"/>
                    </a:lnTo>
                    <a:lnTo>
                      <a:pt x="276" y="350"/>
                    </a:lnTo>
                    <a:lnTo>
                      <a:pt x="283" y="340"/>
                    </a:lnTo>
                    <a:lnTo>
                      <a:pt x="289" y="321"/>
                    </a:lnTo>
                    <a:lnTo>
                      <a:pt x="297" y="306"/>
                    </a:lnTo>
                    <a:lnTo>
                      <a:pt x="305" y="294"/>
                    </a:lnTo>
                    <a:lnTo>
                      <a:pt x="314" y="287"/>
                    </a:lnTo>
                    <a:lnTo>
                      <a:pt x="327" y="278"/>
                    </a:lnTo>
                    <a:lnTo>
                      <a:pt x="342" y="273"/>
                    </a:lnTo>
                    <a:lnTo>
                      <a:pt x="358" y="269"/>
                    </a:lnTo>
                    <a:lnTo>
                      <a:pt x="378" y="268"/>
                    </a:lnTo>
                    <a:lnTo>
                      <a:pt x="390" y="266"/>
                    </a:lnTo>
                    <a:lnTo>
                      <a:pt x="401" y="264"/>
                    </a:lnTo>
                    <a:lnTo>
                      <a:pt x="419" y="262"/>
                    </a:lnTo>
                    <a:lnTo>
                      <a:pt x="431" y="260"/>
                    </a:lnTo>
                    <a:lnTo>
                      <a:pt x="435" y="260"/>
                    </a:lnTo>
                    <a:lnTo>
                      <a:pt x="438" y="260"/>
                    </a:lnTo>
                    <a:lnTo>
                      <a:pt x="447" y="258"/>
                    </a:lnTo>
                    <a:lnTo>
                      <a:pt x="457" y="252"/>
                    </a:lnTo>
                    <a:lnTo>
                      <a:pt x="467" y="241"/>
                    </a:lnTo>
                    <a:lnTo>
                      <a:pt x="477" y="228"/>
                    </a:lnTo>
                    <a:lnTo>
                      <a:pt x="477" y="225"/>
                    </a:lnTo>
                    <a:lnTo>
                      <a:pt x="478" y="223"/>
                    </a:lnTo>
                    <a:lnTo>
                      <a:pt x="480" y="219"/>
                    </a:lnTo>
                    <a:lnTo>
                      <a:pt x="480" y="216"/>
                    </a:lnTo>
                    <a:lnTo>
                      <a:pt x="481" y="214"/>
                    </a:lnTo>
                    <a:lnTo>
                      <a:pt x="482" y="210"/>
                    </a:lnTo>
                    <a:lnTo>
                      <a:pt x="481" y="200"/>
                    </a:lnTo>
                    <a:lnTo>
                      <a:pt x="480" y="194"/>
                    </a:lnTo>
                    <a:lnTo>
                      <a:pt x="479" y="192"/>
                    </a:lnTo>
                    <a:lnTo>
                      <a:pt x="479" y="191"/>
                    </a:lnTo>
                    <a:lnTo>
                      <a:pt x="479" y="189"/>
                    </a:lnTo>
                    <a:lnTo>
                      <a:pt x="468" y="174"/>
                    </a:lnTo>
                    <a:lnTo>
                      <a:pt x="459" y="16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3" name="Line 2205">
                <a:extLst>
                  <a:ext uri="{FF2B5EF4-FFF2-40B4-BE49-F238E27FC236}">
                    <a16:creationId xmlns:a16="http://schemas.microsoft.com/office/drawing/2014/main" id="{48471DB2-3621-46AF-BB64-E02474DF28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67" y="4022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4" name="Freeform 2206">
                <a:extLst>
                  <a:ext uri="{FF2B5EF4-FFF2-40B4-BE49-F238E27FC236}">
                    <a16:creationId xmlns:a16="http://schemas.microsoft.com/office/drawing/2014/main" id="{EE753322-7F2B-4D31-9B3C-FBF9A2E3C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" y="4022"/>
                <a:ext cx="1" cy="1"/>
              </a:xfrm>
              <a:custGeom>
                <a:avLst/>
                <a:gdLst>
                  <a:gd name="T0" fmla="*/ 7 w 7"/>
                  <a:gd name="T1" fmla="*/ 6 h 6"/>
                  <a:gd name="T2" fmla="*/ 5 w 7"/>
                  <a:gd name="T3" fmla="*/ 4 h 6"/>
                  <a:gd name="T4" fmla="*/ 0 w 7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lnTo>
                      <a:pt x="5" y="4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5" name="Freeform 2207">
                <a:extLst>
                  <a:ext uri="{FF2B5EF4-FFF2-40B4-BE49-F238E27FC236}">
                    <a16:creationId xmlns:a16="http://schemas.microsoft.com/office/drawing/2014/main" id="{7EC215AD-0477-426A-B0EB-825596D31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9" y="3605"/>
                <a:ext cx="37" cy="45"/>
              </a:xfrm>
              <a:custGeom>
                <a:avLst/>
                <a:gdLst>
                  <a:gd name="T0" fmla="*/ 177 w 261"/>
                  <a:gd name="T1" fmla="*/ 307 h 312"/>
                  <a:gd name="T2" fmla="*/ 252 w 261"/>
                  <a:gd name="T3" fmla="*/ 300 h 312"/>
                  <a:gd name="T4" fmla="*/ 252 w 261"/>
                  <a:gd name="T5" fmla="*/ 252 h 312"/>
                  <a:gd name="T6" fmla="*/ 254 w 261"/>
                  <a:gd name="T7" fmla="*/ 209 h 312"/>
                  <a:gd name="T8" fmla="*/ 255 w 261"/>
                  <a:gd name="T9" fmla="*/ 168 h 312"/>
                  <a:gd name="T10" fmla="*/ 257 w 261"/>
                  <a:gd name="T11" fmla="*/ 131 h 312"/>
                  <a:gd name="T12" fmla="*/ 257 w 261"/>
                  <a:gd name="T13" fmla="*/ 95 h 312"/>
                  <a:gd name="T14" fmla="*/ 259 w 261"/>
                  <a:gd name="T15" fmla="*/ 64 h 312"/>
                  <a:gd name="T16" fmla="*/ 259 w 261"/>
                  <a:gd name="T17" fmla="*/ 36 h 312"/>
                  <a:gd name="T18" fmla="*/ 261 w 261"/>
                  <a:gd name="T19" fmla="*/ 12 h 312"/>
                  <a:gd name="T20" fmla="*/ 228 w 261"/>
                  <a:gd name="T21" fmla="*/ 5 h 312"/>
                  <a:gd name="T22" fmla="*/ 199 w 261"/>
                  <a:gd name="T23" fmla="*/ 2 h 312"/>
                  <a:gd name="T24" fmla="*/ 171 w 261"/>
                  <a:gd name="T25" fmla="*/ 0 h 312"/>
                  <a:gd name="T26" fmla="*/ 146 w 261"/>
                  <a:gd name="T27" fmla="*/ 1 h 312"/>
                  <a:gd name="T28" fmla="*/ 122 w 261"/>
                  <a:gd name="T29" fmla="*/ 3 h 312"/>
                  <a:gd name="T30" fmla="*/ 101 w 261"/>
                  <a:gd name="T31" fmla="*/ 8 h 312"/>
                  <a:gd name="T32" fmla="*/ 82 w 261"/>
                  <a:gd name="T33" fmla="*/ 15 h 312"/>
                  <a:gd name="T34" fmla="*/ 65 w 261"/>
                  <a:gd name="T35" fmla="*/ 24 h 312"/>
                  <a:gd name="T36" fmla="*/ 50 w 261"/>
                  <a:gd name="T37" fmla="*/ 26 h 312"/>
                  <a:gd name="T38" fmla="*/ 38 w 261"/>
                  <a:gd name="T39" fmla="*/ 31 h 312"/>
                  <a:gd name="T40" fmla="*/ 27 w 261"/>
                  <a:gd name="T41" fmla="*/ 37 h 312"/>
                  <a:gd name="T42" fmla="*/ 20 w 261"/>
                  <a:gd name="T43" fmla="*/ 46 h 312"/>
                  <a:gd name="T44" fmla="*/ 15 w 261"/>
                  <a:gd name="T45" fmla="*/ 54 h 312"/>
                  <a:gd name="T46" fmla="*/ 12 w 261"/>
                  <a:gd name="T47" fmla="*/ 65 h 312"/>
                  <a:gd name="T48" fmla="*/ 11 w 261"/>
                  <a:gd name="T49" fmla="*/ 77 h 312"/>
                  <a:gd name="T50" fmla="*/ 13 w 261"/>
                  <a:gd name="T51" fmla="*/ 92 h 312"/>
                  <a:gd name="T52" fmla="*/ 0 w 261"/>
                  <a:gd name="T53" fmla="*/ 262 h 312"/>
                  <a:gd name="T54" fmla="*/ 15 w 261"/>
                  <a:gd name="T55" fmla="*/ 277 h 312"/>
                  <a:gd name="T56" fmla="*/ 32 w 261"/>
                  <a:gd name="T57" fmla="*/ 290 h 312"/>
                  <a:gd name="T58" fmla="*/ 52 w 261"/>
                  <a:gd name="T59" fmla="*/ 299 h 312"/>
                  <a:gd name="T60" fmla="*/ 73 w 261"/>
                  <a:gd name="T61" fmla="*/ 307 h 312"/>
                  <a:gd name="T62" fmla="*/ 95 w 261"/>
                  <a:gd name="T63" fmla="*/ 310 h 312"/>
                  <a:gd name="T64" fmla="*/ 120 w 261"/>
                  <a:gd name="T65" fmla="*/ 312 h 312"/>
                  <a:gd name="T66" fmla="*/ 147 w 261"/>
                  <a:gd name="T67" fmla="*/ 310 h 312"/>
                  <a:gd name="T68" fmla="*/ 177 w 261"/>
                  <a:gd name="T69" fmla="*/ 30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1" h="312">
                    <a:moveTo>
                      <a:pt x="177" y="307"/>
                    </a:moveTo>
                    <a:lnTo>
                      <a:pt x="252" y="300"/>
                    </a:lnTo>
                    <a:lnTo>
                      <a:pt x="252" y="252"/>
                    </a:lnTo>
                    <a:lnTo>
                      <a:pt x="254" y="209"/>
                    </a:lnTo>
                    <a:lnTo>
                      <a:pt x="255" y="168"/>
                    </a:lnTo>
                    <a:lnTo>
                      <a:pt x="257" y="131"/>
                    </a:lnTo>
                    <a:lnTo>
                      <a:pt x="257" y="95"/>
                    </a:lnTo>
                    <a:lnTo>
                      <a:pt x="259" y="64"/>
                    </a:lnTo>
                    <a:lnTo>
                      <a:pt x="259" y="36"/>
                    </a:lnTo>
                    <a:lnTo>
                      <a:pt x="261" y="12"/>
                    </a:lnTo>
                    <a:lnTo>
                      <a:pt x="228" y="5"/>
                    </a:lnTo>
                    <a:lnTo>
                      <a:pt x="199" y="2"/>
                    </a:lnTo>
                    <a:lnTo>
                      <a:pt x="171" y="0"/>
                    </a:lnTo>
                    <a:lnTo>
                      <a:pt x="146" y="1"/>
                    </a:lnTo>
                    <a:lnTo>
                      <a:pt x="122" y="3"/>
                    </a:lnTo>
                    <a:lnTo>
                      <a:pt x="101" y="8"/>
                    </a:lnTo>
                    <a:lnTo>
                      <a:pt x="82" y="15"/>
                    </a:lnTo>
                    <a:lnTo>
                      <a:pt x="65" y="24"/>
                    </a:lnTo>
                    <a:lnTo>
                      <a:pt x="50" y="26"/>
                    </a:lnTo>
                    <a:lnTo>
                      <a:pt x="38" y="31"/>
                    </a:lnTo>
                    <a:lnTo>
                      <a:pt x="27" y="37"/>
                    </a:lnTo>
                    <a:lnTo>
                      <a:pt x="20" y="46"/>
                    </a:lnTo>
                    <a:lnTo>
                      <a:pt x="15" y="54"/>
                    </a:lnTo>
                    <a:lnTo>
                      <a:pt x="12" y="65"/>
                    </a:lnTo>
                    <a:lnTo>
                      <a:pt x="11" y="77"/>
                    </a:lnTo>
                    <a:lnTo>
                      <a:pt x="13" y="92"/>
                    </a:lnTo>
                    <a:lnTo>
                      <a:pt x="0" y="262"/>
                    </a:lnTo>
                    <a:lnTo>
                      <a:pt x="15" y="277"/>
                    </a:lnTo>
                    <a:lnTo>
                      <a:pt x="32" y="290"/>
                    </a:lnTo>
                    <a:lnTo>
                      <a:pt x="52" y="299"/>
                    </a:lnTo>
                    <a:lnTo>
                      <a:pt x="73" y="307"/>
                    </a:lnTo>
                    <a:lnTo>
                      <a:pt x="95" y="310"/>
                    </a:lnTo>
                    <a:lnTo>
                      <a:pt x="120" y="312"/>
                    </a:lnTo>
                    <a:lnTo>
                      <a:pt x="147" y="310"/>
                    </a:lnTo>
                    <a:lnTo>
                      <a:pt x="177" y="3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6" name="Freeform 2208">
                <a:extLst>
                  <a:ext uri="{FF2B5EF4-FFF2-40B4-BE49-F238E27FC236}">
                    <a16:creationId xmlns:a16="http://schemas.microsoft.com/office/drawing/2014/main" id="{44F50454-F76E-43FA-9707-FC6BBAC11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3509"/>
                <a:ext cx="375" cy="299"/>
              </a:xfrm>
              <a:custGeom>
                <a:avLst/>
                <a:gdLst>
                  <a:gd name="T0" fmla="*/ 2539 w 2627"/>
                  <a:gd name="T1" fmla="*/ 1824 h 2094"/>
                  <a:gd name="T2" fmla="*/ 2398 w 2627"/>
                  <a:gd name="T3" fmla="*/ 1753 h 2094"/>
                  <a:gd name="T4" fmla="*/ 2297 w 2627"/>
                  <a:gd name="T5" fmla="*/ 1685 h 2094"/>
                  <a:gd name="T6" fmla="*/ 2189 w 2627"/>
                  <a:gd name="T7" fmla="*/ 1575 h 2094"/>
                  <a:gd name="T8" fmla="*/ 2097 w 2627"/>
                  <a:gd name="T9" fmla="*/ 1500 h 2094"/>
                  <a:gd name="T10" fmla="*/ 2061 w 2627"/>
                  <a:gd name="T11" fmla="*/ 1477 h 2094"/>
                  <a:gd name="T12" fmla="*/ 1976 w 2627"/>
                  <a:gd name="T13" fmla="*/ 1437 h 2094"/>
                  <a:gd name="T14" fmla="*/ 1837 w 2627"/>
                  <a:gd name="T15" fmla="*/ 1347 h 2094"/>
                  <a:gd name="T16" fmla="*/ 1774 w 2627"/>
                  <a:gd name="T17" fmla="*/ 1280 h 2094"/>
                  <a:gd name="T18" fmla="*/ 1673 w 2627"/>
                  <a:gd name="T19" fmla="*/ 1273 h 2094"/>
                  <a:gd name="T20" fmla="*/ 1581 w 2627"/>
                  <a:gd name="T21" fmla="*/ 1178 h 2094"/>
                  <a:gd name="T22" fmla="*/ 1476 w 2627"/>
                  <a:gd name="T23" fmla="*/ 1062 h 2094"/>
                  <a:gd name="T24" fmla="*/ 1329 w 2627"/>
                  <a:gd name="T25" fmla="*/ 990 h 2094"/>
                  <a:gd name="T26" fmla="*/ 1232 w 2627"/>
                  <a:gd name="T27" fmla="*/ 921 h 2094"/>
                  <a:gd name="T28" fmla="*/ 1171 w 2627"/>
                  <a:gd name="T29" fmla="*/ 781 h 2094"/>
                  <a:gd name="T30" fmla="*/ 960 w 2627"/>
                  <a:gd name="T31" fmla="*/ 586 h 2094"/>
                  <a:gd name="T32" fmla="*/ 857 w 2627"/>
                  <a:gd name="T33" fmla="*/ 577 h 2094"/>
                  <a:gd name="T34" fmla="*/ 733 w 2627"/>
                  <a:gd name="T35" fmla="*/ 517 h 2094"/>
                  <a:gd name="T36" fmla="*/ 710 w 2627"/>
                  <a:gd name="T37" fmla="*/ 416 h 2094"/>
                  <a:gd name="T38" fmla="*/ 664 w 2627"/>
                  <a:gd name="T39" fmla="*/ 221 h 2094"/>
                  <a:gd name="T40" fmla="*/ 554 w 2627"/>
                  <a:gd name="T41" fmla="*/ 181 h 2094"/>
                  <a:gd name="T42" fmla="*/ 448 w 2627"/>
                  <a:gd name="T43" fmla="*/ 127 h 2094"/>
                  <a:gd name="T44" fmla="*/ 395 w 2627"/>
                  <a:gd name="T45" fmla="*/ 78 h 2094"/>
                  <a:gd name="T46" fmla="*/ 172 w 2627"/>
                  <a:gd name="T47" fmla="*/ 29 h 2094"/>
                  <a:gd name="T48" fmla="*/ 72 w 2627"/>
                  <a:gd name="T49" fmla="*/ 5 h 2094"/>
                  <a:gd name="T50" fmla="*/ 17 w 2627"/>
                  <a:gd name="T51" fmla="*/ 22 h 2094"/>
                  <a:gd name="T52" fmla="*/ 15 w 2627"/>
                  <a:gd name="T53" fmla="*/ 112 h 2094"/>
                  <a:gd name="T54" fmla="*/ 3 w 2627"/>
                  <a:gd name="T55" fmla="*/ 243 h 2094"/>
                  <a:gd name="T56" fmla="*/ 64 w 2627"/>
                  <a:gd name="T57" fmla="*/ 306 h 2094"/>
                  <a:gd name="T58" fmla="*/ 107 w 2627"/>
                  <a:gd name="T59" fmla="*/ 404 h 2094"/>
                  <a:gd name="T60" fmla="*/ 162 w 2627"/>
                  <a:gd name="T61" fmla="*/ 526 h 2094"/>
                  <a:gd name="T62" fmla="*/ 203 w 2627"/>
                  <a:gd name="T63" fmla="*/ 577 h 2094"/>
                  <a:gd name="T64" fmla="*/ 218 w 2627"/>
                  <a:gd name="T65" fmla="*/ 597 h 2094"/>
                  <a:gd name="T66" fmla="*/ 342 w 2627"/>
                  <a:gd name="T67" fmla="*/ 625 h 2094"/>
                  <a:gd name="T68" fmla="*/ 451 w 2627"/>
                  <a:gd name="T69" fmla="*/ 674 h 2094"/>
                  <a:gd name="T70" fmla="*/ 478 w 2627"/>
                  <a:gd name="T71" fmla="*/ 754 h 2094"/>
                  <a:gd name="T72" fmla="*/ 527 w 2627"/>
                  <a:gd name="T73" fmla="*/ 819 h 2094"/>
                  <a:gd name="T74" fmla="*/ 806 w 2627"/>
                  <a:gd name="T75" fmla="*/ 1061 h 2094"/>
                  <a:gd name="T76" fmla="*/ 817 w 2627"/>
                  <a:gd name="T77" fmla="*/ 1205 h 2094"/>
                  <a:gd name="T78" fmla="*/ 959 w 2627"/>
                  <a:gd name="T79" fmla="*/ 1316 h 2094"/>
                  <a:gd name="T80" fmla="*/ 1126 w 2627"/>
                  <a:gd name="T81" fmla="*/ 1394 h 2094"/>
                  <a:gd name="T82" fmla="*/ 1216 w 2627"/>
                  <a:gd name="T83" fmla="*/ 1448 h 2094"/>
                  <a:gd name="T84" fmla="*/ 1349 w 2627"/>
                  <a:gd name="T85" fmla="*/ 1466 h 2094"/>
                  <a:gd name="T86" fmla="*/ 1455 w 2627"/>
                  <a:gd name="T87" fmla="*/ 1473 h 2094"/>
                  <a:gd name="T88" fmla="*/ 1492 w 2627"/>
                  <a:gd name="T89" fmla="*/ 1551 h 2094"/>
                  <a:gd name="T90" fmla="*/ 1599 w 2627"/>
                  <a:gd name="T91" fmla="*/ 1618 h 2094"/>
                  <a:gd name="T92" fmla="*/ 1658 w 2627"/>
                  <a:gd name="T93" fmla="*/ 1652 h 2094"/>
                  <a:gd name="T94" fmla="*/ 1708 w 2627"/>
                  <a:gd name="T95" fmla="*/ 1685 h 2094"/>
                  <a:gd name="T96" fmla="*/ 1854 w 2627"/>
                  <a:gd name="T97" fmla="*/ 1753 h 2094"/>
                  <a:gd name="T98" fmla="*/ 2011 w 2627"/>
                  <a:gd name="T99" fmla="*/ 1771 h 2094"/>
                  <a:gd name="T100" fmla="*/ 2071 w 2627"/>
                  <a:gd name="T101" fmla="*/ 1778 h 2094"/>
                  <a:gd name="T102" fmla="*/ 2114 w 2627"/>
                  <a:gd name="T103" fmla="*/ 1839 h 2094"/>
                  <a:gd name="T104" fmla="*/ 2119 w 2627"/>
                  <a:gd name="T105" fmla="*/ 2067 h 2094"/>
                  <a:gd name="T106" fmla="*/ 2420 w 2627"/>
                  <a:gd name="T107" fmla="*/ 2079 h 2094"/>
                  <a:gd name="T108" fmla="*/ 2627 w 2627"/>
                  <a:gd name="T109" fmla="*/ 1969 h 2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27" h="2094">
                    <a:moveTo>
                      <a:pt x="2620" y="1892"/>
                    </a:moveTo>
                    <a:lnTo>
                      <a:pt x="2611" y="1879"/>
                    </a:lnTo>
                    <a:lnTo>
                      <a:pt x="2602" y="1867"/>
                    </a:lnTo>
                    <a:lnTo>
                      <a:pt x="2589" y="1855"/>
                    </a:lnTo>
                    <a:lnTo>
                      <a:pt x="2576" y="1844"/>
                    </a:lnTo>
                    <a:lnTo>
                      <a:pt x="2558" y="1833"/>
                    </a:lnTo>
                    <a:lnTo>
                      <a:pt x="2539" y="1824"/>
                    </a:lnTo>
                    <a:lnTo>
                      <a:pt x="2518" y="1815"/>
                    </a:lnTo>
                    <a:lnTo>
                      <a:pt x="2495" y="1807"/>
                    </a:lnTo>
                    <a:lnTo>
                      <a:pt x="2471" y="1797"/>
                    </a:lnTo>
                    <a:lnTo>
                      <a:pt x="2450" y="1788"/>
                    </a:lnTo>
                    <a:lnTo>
                      <a:pt x="2431" y="1777"/>
                    </a:lnTo>
                    <a:lnTo>
                      <a:pt x="2413" y="1767"/>
                    </a:lnTo>
                    <a:lnTo>
                      <a:pt x="2398" y="1753"/>
                    </a:lnTo>
                    <a:lnTo>
                      <a:pt x="2385" y="1741"/>
                    </a:lnTo>
                    <a:lnTo>
                      <a:pt x="2374" y="1727"/>
                    </a:lnTo>
                    <a:lnTo>
                      <a:pt x="2367" y="1714"/>
                    </a:lnTo>
                    <a:lnTo>
                      <a:pt x="2349" y="1709"/>
                    </a:lnTo>
                    <a:lnTo>
                      <a:pt x="2331" y="1704"/>
                    </a:lnTo>
                    <a:lnTo>
                      <a:pt x="2313" y="1695"/>
                    </a:lnTo>
                    <a:lnTo>
                      <a:pt x="2297" y="1685"/>
                    </a:lnTo>
                    <a:lnTo>
                      <a:pt x="2278" y="1672"/>
                    </a:lnTo>
                    <a:lnTo>
                      <a:pt x="2269" y="1664"/>
                    </a:lnTo>
                    <a:lnTo>
                      <a:pt x="2261" y="1657"/>
                    </a:lnTo>
                    <a:lnTo>
                      <a:pt x="2243" y="1639"/>
                    </a:lnTo>
                    <a:lnTo>
                      <a:pt x="2227" y="1619"/>
                    </a:lnTo>
                    <a:lnTo>
                      <a:pt x="2207" y="1596"/>
                    </a:lnTo>
                    <a:lnTo>
                      <a:pt x="2189" y="1575"/>
                    </a:lnTo>
                    <a:lnTo>
                      <a:pt x="2171" y="1557"/>
                    </a:lnTo>
                    <a:lnTo>
                      <a:pt x="2156" y="1542"/>
                    </a:lnTo>
                    <a:lnTo>
                      <a:pt x="2139" y="1529"/>
                    </a:lnTo>
                    <a:lnTo>
                      <a:pt x="2126" y="1518"/>
                    </a:lnTo>
                    <a:lnTo>
                      <a:pt x="2113" y="1509"/>
                    </a:lnTo>
                    <a:lnTo>
                      <a:pt x="2102" y="1504"/>
                    </a:lnTo>
                    <a:lnTo>
                      <a:pt x="2097" y="1500"/>
                    </a:lnTo>
                    <a:lnTo>
                      <a:pt x="2093" y="1497"/>
                    </a:lnTo>
                    <a:lnTo>
                      <a:pt x="2087" y="1493"/>
                    </a:lnTo>
                    <a:lnTo>
                      <a:pt x="2081" y="1490"/>
                    </a:lnTo>
                    <a:lnTo>
                      <a:pt x="2073" y="1484"/>
                    </a:lnTo>
                    <a:lnTo>
                      <a:pt x="2066" y="1480"/>
                    </a:lnTo>
                    <a:lnTo>
                      <a:pt x="2063" y="1478"/>
                    </a:lnTo>
                    <a:lnTo>
                      <a:pt x="2061" y="1477"/>
                    </a:lnTo>
                    <a:lnTo>
                      <a:pt x="2057" y="1475"/>
                    </a:lnTo>
                    <a:lnTo>
                      <a:pt x="2049" y="1471"/>
                    </a:lnTo>
                    <a:lnTo>
                      <a:pt x="2038" y="1465"/>
                    </a:lnTo>
                    <a:lnTo>
                      <a:pt x="2028" y="1460"/>
                    </a:lnTo>
                    <a:lnTo>
                      <a:pt x="2015" y="1454"/>
                    </a:lnTo>
                    <a:lnTo>
                      <a:pt x="2003" y="1449"/>
                    </a:lnTo>
                    <a:lnTo>
                      <a:pt x="1976" y="1437"/>
                    </a:lnTo>
                    <a:lnTo>
                      <a:pt x="1947" y="1425"/>
                    </a:lnTo>
                    <a:lnTo>
                      <a:pt x="1924" y="1413"/>
                    </a:lnTo>
                    <a:lnTo>
                      <a:pt x="1903" y="1402"/>
                    </a:lnTo>
                    <a:lnTo>
                      <a:pt x="1884" y="1389"/>
                    </a:lnTo>
                    <a:lnTo>
                      <a:pt x="1866" y="1377"/>
                    </a:lnTo>
                    <a:lnTo>
                      <a:pt x="1850" y="1362"/>
                    </a:lnTo>
                    <a:lnTo>
                      <a:pt x="1837" y="1347"/>
                    </a:lnTo>
                    <a:lnTo>
                      <a:pt x="1826" y="1331"/>
                    </a:lnTo>
                    <a:lnTo>
                      <a:pt x="1817" y="1316"/>
                    </a:lnTo>
                    <a:lnTo>
                      <a:pt x="1811" y="1305"/>
                    </a:lnTo>
                    <a:lnTo>
                      <a:pt x="1804" y="1297"/>
                    </a:lnTo>
                    <a:lnTo>
                      <a:pt x="1795" y="1290"/>
                    </a:lnTo>
                    <a:lnTo>
                      <a:pt x="1786" y="1285"/>
                    </a:lnTo>
                    <a:lnTo>
                      <a:pt x="1774" y="1280"/>
                    </a:lnTo>
                    <a:lnTo>
                      <a:pt x="1762" y="1278"/>
                    </a:lnTo>
                    <a:lnTo>
                      <a:pt x="1748" y="1276"/>
                    </a:lnTo>
                    <a:lnTo>
                      <a:pt x="1732" y="1277"/>
                    </a:lnTo>
                    <a:lnTo>
                      <a:pt x="1714" y="1276"/>
                    </a:lnTo>
                    <a:lnTo>
                      <a:pt x="1699" y="1276"/>
                    </a:lnTo>
                    <a:lnTo>
                      <a:pt x="1684" y="1274"/>
                    </a:lnTo>
                    <a:lnTo>
                      <a:pt x="1673" y="1273"/>
                    </a:lnTo>
                    <a:lnTo>
                      <a:pt x="1662" y="1270"/>
                    </a:lnTo>
                    <a:lnTo>
                      <a:pt x="1654" y="1267"/>
                    </a:lnTo>
                    <a:lnTo>
                      <a:pt x="1647" y="1263"/>
                    </a:lnTo>
                    <a:lnTo>
                      <a:pt x="1642" y="1260"/>
                    </a:lnTo>
                    <a:lnTo>
                      <a:pt x="1620" y="1231"/>
                    </a:lnTo>
                    <a:lnTo>
                      <a:pt x="1600" y="1203"/>
                    </a:lnTo>
                    <a:lnTo>
                      <a:pt x="1581" y="1178"/>
                    </a:lnTo>
                    <a:lnTo>
                      <a:pt x="1565" y="1157"/>
                    </a:lnTo>
                    <a:lnTo>
                      <a:pt x="1548" y="1137"/>
                    </a:lnTo>
                    <a:lnTo>
                      <a:pt x="1534" y="1120"/>
                    </a:lnTo>
                    <a:lnTo>
                      <a:pt x="1520" y="1105"/>
                    </a:lnTo>
                    <a:lnTo>
                      <a:pt x="1509" y="1094"/>
                    </a:lnTo>
                    <a:lnTo>
                      <a:pt x="1487" y="1072"/>
                    </a:lnTo>
                    <a:lnTo>
                      <a:pt x="1476" y="1062"/>
                    </a:lnTo>
                    <a:lnTo>
                      <a:pt x="1465" y="1054"/>
                    </a:lnTo>
                    <a:lnTo>
                      <a:pt x="1443" y="1037"/>
                    </a:lnTo>
                    <a:lnTo>
                      <a:pt x="1421" y="1024"/>
                    </a:lnTo>
                    <a:lnTo>
                      <a:pt x="1398" y="1011"/>
                    </a:lnTo>
                    <a:lnTo>
                      <a:pt x="1376" y="1002"/>
                    </a:lnTo>
                    <a:lnTo>
                      <a:pt x="1352" y="995"/>
                    </a:lnTo>
                    <a:lnTo>
                      <a:pt x="1329" y="990"/>
                    </a:lnTo>
                    <a:lnTo>
                      <a:pt x="1312" y="987"/>
                    </a:lnTo>
                    <a:lnTo>
                      <a:pt x="1296" y="983"/>
                    </a:lnTo>
                    <a:lnTo>
                      <a:pt x="1281" y="976"/>
                    </a:lnTo>
                    <a:lnTo>
                      <a:pt x="1268" y="967"/>
                    </a:lnTo>
                    <a:lnTo>
                      <a:pt x="1255" y="954"/>
                    </a:lnTo>
                    <a:lnTo>
                      <a:pt x="1243" y="940"/>
                    </a:lnTo>
                    <a:lnTo>
                      <a:pt x="1232" y="921"/>
                    </a:lnTo>
                    <a:lnTo>
                      <a:pt x="1222" y="902"/>
                    </a:lnTo>
                    <a:lnTo>
                      <a:pt x="1212" y="877"/>
                    </a:lnTo>
                    <a:lnTo>
                      <a:pt x="1203" y="854"/>
                    </a:lnTo>
                    <a:lnTo>
                      <a:pt x="1194" y="833"/>
                    </a:lnTo>
                    <a:lnTo>
                      <a:pt x="1186" y="814"/>
                    </a:lnTo>
                    <a:lnTo>
                      <a:pt x="1178" y="796"/>
                    </a:lnTo>
                    <a:lnTo>
                      <a:pt x="1171" y="781"/>
                    </a:lnTo>
                    <a:lnTo>
                      <a:pt x="1164" y="768"/>
                    </a:lnTo>
                    <a:lnTo>
                      <a:pt x="1158" y="759"/>
                    </a:lnTo>
                    <a:lnTo>
                      <a:pt x="1083" y="588"/>
                    </a:lnTo>
                    <a:lnTo>
                      <a:pt x="1044" y="586"/>
                    </a:lnTo>
                    <a:lnTo>
                      <a:pt x="1012" y="586"/>
                    </a:lnTo>
                    <a:lnTo>
                      <a:pt x="984" y="586"/>
                    </a:lnTo>
                    <a:lnTo>
                      <a:pt x="960" y="586"/>
                    </a:lnTo>
                    <a:lnTo>
                      <a:pt x="949" y="585"/>
                    </a:lnTo>
                    <a:lnTo>
                      <a:pt x="940" y="585"/>
                    </a:lnTo>
                    <a:lnTo>
                      <a:pt x="924" y="585"/>
                    </a:lnTo>
                    <a:lnTo>
                      <a:pt x="911" y="585"/>
                    </a:lnTo>
                    <a:lnTo>
                      <a:pt x="905" y="585"/>
                    </a:lnTo>
                    <a:lnTo>
                      <a:pt x="880" y="581"/>
                    </a:lnTo>
                    <a:lnTo>
                      <a:pt x="857" y="577"/>
                    </a:lnTo>
                    <a:lnTo>
                      <a:pt x="834" y="572"/>
                    </a:lnTo>
                    <a:lnTo>
                      <a:pt x="814" y="566"/>
                    </a:lnTo>
                    <a:lnTo>
                      <a:pt x="793" y="558"/>
                    </a:lnTo>
                    <a:lnTo>
                      <a:pt x="773" y="550"/>
                    </a:lnTo>
                    <a:lnTo>
                      <a:pt x="755" y="541"/>
                    </a:lnTo>
                    <a:lnTo>
                      <a:pt x="739" y="532"/>
                    </a:lnTo>
                    <a:lnTo>
                      <a:pt x="733" y="517"/>
                    </a:lnTo>
                    <a:lnTo>
                      <a:pt x="729" y="502"/>
                    </a:lnTo>
                    <a:lnTo>
                      <a:pt x="727" y="497"/>
                    </a:lnTo>
                    <a:lnTo>
                      <a:pt x="726" y="493"/>
                    </a:lnTo>
                    <a:lnTo>
                      <a:pt x="724" y="484"/>
                    </a:lnTo>
                    <a:lnTo>
                      <a:pt x="720" y="465"/>
                    </a:lnTo>
                    <a:lnTo>
                      <a:pt x="714" y="441"/>
                    </a:lnTo>
                    <a:lnTo>
                      <a:pt x="710" y="416"/>
                    </a:lnTo>
                    <a:lnTo>
                      <a:pt x="704" y="387"/>
                    </a:lnTo>
                    <a:lnTo>
                      <a:pt x="700" y="358"/>
                    </a:lnTo>
                    <a:lnTo>
                      <a:pt x="694" y="330"/>
                    </a:lnTo>
                    <a:lnTo>
                      <a:pt x="689" y="305"/>
                    </a:lnTo>
                    <a:lnTo>
                      <a:pt x="677" y="260"/>
                    </a:lnTo>
                    <a:lnTo>
                      <a:pt x="670" y="238"/>
                    </a:lnTo>
                    <a:lnTo>
                      <a:pt x="664" y="221"/>
                    </a:lnTo>
                    <a:lnTo>
                      <a:pt x="657" y="204"/>
                    </a:lnTo>
                    <a:lnTo>
                      <a:pt x="651" y="190"/>
                    </a:lnTo>
                    <a:lnTo>
                      <a:pt x="627" y="188"/>
                    </a:lnTo>
                    <a:lnTo>
                      <a:pt x="607" y="187"/>
                    </a:lnTo>
                    <a:lnTo>
                      <a:pt x="588" y="185"/>
                    </a:lnTo>
                    <a:lnTo>
                      <a:pt x="571" y="184"/>
                    </a:lnTo>
                    <a:lnTo>
                      <a:pt x="554" y="181"/>
                    </a:lnTo>
                    <a:lnTo>
                      <a:pt x="540" y="179"/>
                    </a:lnTo>
                    <a:lnTo>
                      <a:pt x="517" y="173"/>
                    </a:lnTo>
                    <a:lnTo>
                      <a:pt x="499" y="166"/>
                    </a:lnTo>
                    <a:lnTo>
                      <a:pt x="484" y="158"/>
                    </a:lnTo>
                    <a:lnTo>
                      <a:pt x="470" y="149"/>
                    </a:lnTo>
                    <a:lnTo>
                      <a:pt x="459" y="139"/>
                    </a:lnTo>
                    <a:lnTo>
                      <a:pt x="448" y="127"/>
                    </a:lnTo>
                    <a:lnTo>
                      <a:pt x="439" y="115"/>
                    </a:lnTo>
                    <a:lnTo>
                      <a:pt x="431" y="100"/>
                    </a:lnTo>
                    <a:lnTo>
                      <a:pt x="425" y="85"/>
                    </a:lnTo>
                    <a:lnTo>
                      <a:pt x="410" y="81"/>
                    </a:lnTo>
                    <a:lnTo>
                      <a:pt x="402" y="79"/>
                    </a:lnTo>
                    <a:lnTo>
                      <a:pt x="398" y="78"/>
                    </a:lnTo>
                    <a:lnTo>
                      <a:pt x="395" y="78"/>
                    </a:lnTo>
                    <a:lnTo>
                      <a:pt x="379" y="74"/>
                    </a:lnTo>
                    <a:lnTo>
                      <a:pt x="362" y="71"/>
                    </a:lnTo>
                    <a:lnTo>
                      <a:pt x="326" y="63"/>
                    </a:lnTo>
                    <a:lnTo>
                      <a:pt x="287" y="55"/>
                    </a:lnTo>
                    <a:lnTo>
                      <a:pt x="244" y="45"/>
                    </a:lnTo>
                    <a:lnTo>
                      <a:pt x="197" y="35"/>
                    </a:lnTo>
                    <a:lnTo>
                      <a:pt x="172" y="29"/>
                    </a:lnTo>
                    <a:lnTo>
                      <a:pt x="165" y="27"/>
                    </a:lnTo>
                    <a:lnTo>
                      <a:pt x="159" y="26"/>
                    </a:lnTo>
                    <a:lnTo>
                      <a:pt x="147" y="24"/>
                    </a:lnTo>
                    <a:lnTo>
                      <a:pt x="121" y="18"/>
                    </a:lnTo>
                    <a:lnTo>
                      <a:pt x="94" y="13"/>
                    </a:lnTo>
                    <a:lnTo>
                      <a:pt x="82" y="8"/>
                    </a:lnTo>
                    <a:lnTo>
                      <a:pt x="72" y="5"/>
                    </a:lnTo>
                    <a:lnTo>
                      <a:pt x="55" y="1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30" y="4"/>
                    </a:lnTo>
                    <a:lnTo>
                      <a:pt x="21" y="10"/>
                    </a:lnTo>
                    <a:lnTo>
                      <a:pt x="18" y="15"/>
                    </a:lnTo>
                    <a:lnTo>
                      <a:pt x="17" y="22"/>
                    </a:lnTo>
                    <a:lnTo>
                      <a:pt x="15" y="28"/>
                    </a:lnTo>
                    <a:lnTo>
                      <a:pt x="15" y="36"/>
                    </a:lnTo>
                    <a:lnTo>
                      <a:pt x="18" y="55"/>
                    </a:lnTo>
                    <a:lnTo>
                      <a:pt x="17" y="66"/>
                    </a:lnTo>
                    <a:lnTo>
                      <a:pt x="17" y="79"/>
                    </a:lnTo>
                    <a:lnTo>
                      <a:pt x="16" y="94"/>
                    </a:lnTo>
                    <a:lnTo>
                      <a:pt x="15" y="112"/>
                    </a:lnTo>
                    <a:lnTo>
                      <a:pt x="12" y="131"/>
                    </a:lnTo>
                    <a:lnTo>
                      <a:pt x="9" y="152"/>
                    </a:lnTo>
                    <a:lnTo>
                      <a:pt x="5" y="174"/>
                    </a:lnTo>
                    <a:lnTo>
                      <a:pt x="1" y="199"/>
                    </a:lnTo>
                    <a:lnTo>
                      <a:pt x="0" y="218"/>
                    </a:lnTo>
                    <a:lnTo>
                      <a:pt x="2" y="236"/>
                    </a:lnTo>
                    <a:lnTo>
                      <a:pt x="3" y="243"/>
                    </a:lnTo>
                    <a:lnTo>
                      <a:pt x="6" y="252"/>
                    </a:lnTo>
                    <a:lnTo>
                      <a:pt x="13" y="267"/>
                    </a:lnTo>
                    <a:lnTo>
                      <a:pt x="22" y="279"/>
                    </a:lnTo>
                    <a:lnTo>
                      <a:pt x="33" y="290"/>
                    </a:lnTo>
                    <a:lnTo>
                      <a:pt x="39" y="294"/>
                    </a:lnTo>
                    <a:lnTo>
                      <a:pt x="47" y="299"/>
                    </a:lnTo>
                    <a:lnTo>
                      <a:pt x="64" y="306"/>
                    </a:lnTo>
                    <a:lnTo>
                      <a:pt x="69" y="313"/>
                    </a:lnTo>
                    <a:lnTo>
                      <a:pt x="75" y="323"/>
                    </a:lnTo>
                    <a:lnTo>
                      <a:pt x="81" y="334"/>
                    </a:lnTo>
                    <a:lnTo>
                      <a:pt x="87" y="349"/>
                    </a:lnTo>
                    <a:lnTo>
                      <a:pt x="93" y="364"/>
                    </a:lnTo>
                    <a:lnTo>
                      <a:pt x="100" y="383"/>
                    </a:lnTo>
                    <a:lnTo>
                      <a:pt x="107" y="404"/>
                    </a:lnTo>
                    <a:lnTo>
                      <a:pt x="115" y="427"/>
                    </a:lnTo>
                    <a:lnTo>
                      <a:pt x="121" y="446"/>
                    </a:lnTo>
                    <a:lnTo>
                      <a:pt x="128" y="465"/>
                    </a:lnTo>
                    <a:lnTo>
                      <a:pt x="136" y="482"/>
                    </a:lnTo>
                    <a:lnTo>
                      <a:pt x="145" y="498"/>
                    </a:lnTo>
                    <a:lnTo>
                      <a:pt x="153" y="512"/>
                    </a:lnTo>
                    <a:lnTo>
                      <a:pt x="162" y="526"/>
                    </a:lnTo>
                    <a:lnTo>
                      <a:pt x="172" y="537"/>
                    </a:lnTo>
                    <a:lnTo>
                      <a:pt x="183" y="547"/>
                    </a:lnTo>
                    <a:lnTo>
                      <a:pt x="189" y="557"/>
                    </a:lnTo>
                    <a:lnTo>
                      <a:pt x="192" y="561"/>
                    </a:lnTo>
                    <a:lnTo>
                      <a:pt x="196" y="566"/>
                    </a:lnTo>
                    <a:lnTo>
                      <a:pt x="201" y="574"/>
                    </a:lnTo>
                    <a:lnTo>
                      <a:pt x="203" y="577"/>
                    </a:lnTo>
                    <a:lnTo>
                      <a:pt x="206" y="581"/>
                    </a:lnTo>
                    <a:lnTo>
                      <a:pt x="207" y="583"/>
                    </a:lnTo>
                    <a:lnTo>
                      <a:pt x="209" y="586"/>
                    </a:lnTo>
                    <a:lnTo>
                      <a:pt x="213" y="591"/>
                    </a:lnTo>
                    <a:lnTo>
                      <a:pt x="215" y="594"/>
                    </a:lnTo>
                    <a:lnTo>
                      <a:pt x="216" y="595"/>
                    </a:lnTo>
                    <a:lnTo>
                      <a:pt x="218" y="597"/>
                    </a:lnTo>
                    <a:lnTo>
                      <a:pt x="229" y="606"/>
                    </a:lnTo>
                    <a:lnTo>
                      <a:pt x="244" y="612"/>
                    </a:lnTo>
                    <a:lnTo>
                      <a:pt x="258" y="614"/>
                    </a:lnTo>
                    <a:lnTo>
                      <a:pt x="274" y="614"/>
                    </a:lnTo>
                    <a:lnTo>
                      <a:pt x="298" y="617"/>
                    </a:lnTo>
                    <a:lnTo>
                      <a:pt x="321" y="621"/>
                    </a:lnTo>
                    <a:lnTo>
                      <a:pt x="342" y="625"/>
                    </a:lnTo>
                    <a:lnTo>
                      <a:pt x="363" y="630"/>
                    </a:lnTo>
                    <a:lnTo>
                      <a:pt x="382" y="635"/>
                    </a:lnTo>
                    <a:lnTo>
                      <a:pt x="399" y="642"/>
                    </a:lnTo>
                    <a:lnTo>
                      <a:pt x="414" y="649"/>
                    </a:lnTo>
                    <a:lnTo>
                      <a:pt x="429" y="657"/>
                    </a:lnTo>
                    <a:lnTo>
                      <a:pt x="440" y="665"/>
                    </a:lnTo>
                    <a:lnTo>
                      <a:pt x="451" y="674"/>
                    </a:lnTo>
                    <a:lnTo>
                      <a:pt x="460" y="683"/>
                    </a:lnTo>
                    <a:lnTo>
                      <a:pt x="468" y="693"/>
                    </a:lnTo>
                    <a:lnTo>
                      <a:pt x="473" y="703"/>
                    </a:lnTo>
                    <a:lnTo>
                      <a:pt x="477" y="714"/>
                    </a:lnTo>
                    <a:lnTo>
                      <a:pt x="480" y="726"/>
                    </a:lnTo>
                    <a:lnTo>
                      <a:pt x="481" y="739"/>
                    </a:lnTo>
                    <a:lnTo>
                      <a:pt x="478" y="754"/>
                    </a:lnTo>
                    <a:lnTo>
                      <a:pt x="479" y="768"/>
                    </a:lnTo>
                    <a:lnTo>
                      <a:pt x="483" y="780"/>
                    </a:lnTo>
                    <a:lnTo>
                      <a:pt x="490" y="792"/>
                    </a:lnTo>
                    <a:lnTo>
                      <a:pt x="499" y="803"/>
                    </a:lnTo>
                    <a:lnTo>
                      <a:pt x="504" y="807"/>
                    </a:lnTo>
                    <a:lnTo>
                      <a:pt x="511" y="812"/>
                    </a:lnTo>
                    <a:lnTo>
                      <a:pt x="527" y="819"/>
                    </a:lnTo>
                    <a:lnTo>
                      <a:pt x="546" y="826"/>
                    </a:lnTo>
                    <a:lnTo>
                      <a:pt x="794" y="939"/>
                    </a:lnTo>
                    <a:lnTo>
                      <a:pt x="798" y="966"/>
                    </a:lnTo>
                    <a:lnTo>
                      <a:pt x="802" y="999"/>
                    </a:lnTo>
                    <a:lnTo>
                      <a:pt x="803" y="1018"/>
                    </a:lnTo>
                    <a:lnTo>
                      <a:pt x="805" y="1039"/>
                    </a:lnTo>
                    <a:lnTo>
                      <a:pt x="806" y="1061"/>
                    </a:lnTo>
                    <a:lnTo>
                      <a:pt x="808" y="1087"/>
                    </a:lnTo>
                    <a:lnTo>
                      <a:pt x="808" y="1110"/>
                    </a:lnTo>
                    <a:lnTo>
                      <a:pt x="810" y="1132"/>
                    </a:lnTo>
                    <a:lnTo>
                      <a:pt x="811" y="1153"/>
                    </a:lnTo>
                    <a:lnTo>
                      <a:pt x="813" y="1172"/>
                    </a:lnTo>
                    <a:lnTo>
                      <a:pt x="815" y="1189"/>
                    </a:lnTo>
                    <a:lnTo>
                      <a:pt x="817" y="1205"/>
                    </a:lnTo>
                    <a:lnTo>
                      <a:pt x="819" y="1221"/>
                    </a:lnTo>
                    <a:lnTo>
                      <a:pt x="823" y="1235"/>
                    </a:lnTo>
                    <a:lnTo>
                      <a:pt x="840" y="1249"/>
                    </a:lnTo>
                    <a:lnTo>
                      <a:pt x="862" y="1264"/>
                    </a:lnTo>
                    <a:lnTo>
                      <a:pt x="889" y="1280"/>
                    </a:lnTo>
                    <a:lnTo>
                      <a:pt x="922" y="1298"/>
                    </a:lnTo>
                    <a:lnTo>
                      <a:pt x="959" y="1316"/>
                    </a:lnTo>
                    <a:lnTo>
                      <a:pt x="1001" y="1335"/>
                    </a:lnTo>
                    <a:lnTo>
                      <a:pt x="1048" y="1356"/>
                    </a:lnTo>
                    <a:lnTo>
                      <a:pt x="1101" y="1377"/>
                    </a:lnTo>
                    <a:lnTo>
                      <a:pt x="1113" y="1385"/>
                    </a:lnTo>
                    <a:lnTo>
                      <a:pt x="1119" y="1389"/>
                    </a:lnTo>
                    <a:lnTo>
                      <a:pt x="1122" y="1391"/>
                    </a:lnTo>
                    <a:lnTo>
                      <a:pt x="1126" y="1394"/>
                    </a:lnTo>
                    <a:lnTo>
                      <a:pt x="1151" y="1410"/>
                    </a:lnTo>
                    <a:lnTo>
                      <a:pt x="1174" y="1424"/>
                    </a:lnTo>
                    <a:lnTo>
                      <a:pt x="1196" y="1437"/>
                    </a:lnTo>
                    <a:lnTo>
                      <a:pt x="1201" y="1439"/>
                    </a:lnTo>
                    <a:lnTo>
                      <a:pt x="1203" y="1440"/>
                    </a:lnTo>
                    <a:lnTo>
                      <a:pt x="1206" y="1442"/>
                    </a:lnTo>
                    <a:lnTo>
                      <a:pt x="1216" y="1448"/>
                    </a:lnTo>
                    <a:lnTo>
                      <a:pt x="1234" y="1458"/>
                    </a:lnTo>
                    <a:lnTo>
                      <a:pt x="1251" y="1466"/>
                    </a:lnTo>
                    <a:lnTo>
                      <a:pt x="1267" y="1473"/>
                    </a:lnTo>
                    <a:lnTo>
                      <a:pt x="1297" y="1470"/>
                    </a:lnTo>
                    <a:lnTo>
                      <a:pt x="1325" y="1468"/>
                    </a:lnTo>
                    <a:lnTo>
                      <a:pt x="1338" y="1466"/>
                    </a:lnTo>
                    <a:lnTo>
                      <a:pt x="1349" y="1466"/>
                    </a:lnTo>
                    <a:lnTo>
                      <a:pt x="1369" y="1465"/>
                    </a:lnTo>
                    <a:lnTo>
                      <a:pt x="1383" y="1463"/>
                    </a:lnTo>
                    <a:lnTo>
                      <a:pt x="1397" y="1463"/>
                    </a:lnTo>
                    <a:lnTo>
                      <a:pt x="1410" y="1463"/>
                    </a:lnTo>
                    <a:lnTo>
                      <a:pt x="1423" y="1465"/>
                    </a:lnTo>
                    <a:lnTo>
                      <a:pt x="1445" y="1470"/>
                    </a:lnTo>
                    <a:lnTo>
                      <a:pt x="1455" y="1473"/>
                    </a:lnTo>
                    <a:lnTo>
                      <a:pt x="1466" y="1478"/>
                    </a:lnTo>
                    <a:lnTo>
                      <a:pt x="1465" y="1494"/>
                    </a:lnTo>
                    <a:lnTo>
                      <a:pt x="1468" y="1510"/>
                    </a:lnTo>
                    <a:lnTo>
                      <a:pt x="1474" y="1524"/>
                    </a:lnTo>
                    <a:lnTo>
                      <a:pt x="1477" y="1531"/>
                    </a:lnTo>
                    <a:lnTo>
                      <a:pt x="1482" y="1539"/>
                    </a:lnTo>
                    <a:lnTo>
                      <a:pt x="1492" y="1551"/>
                    </a:lnTo>
                    <a:lnTo>
                      <a:pt x="1505" y="1564"/>
                    </a:lnTo>
                    <a:lnTo>
                      <a:pt x="1520" y="1575"/>
                    </a:lnTo>
                    <a:lnTo>
                      <a:pt x="1539" y="1586"/>
                    </a:lnTo>
                    <a:lnTo>
                      <a:pt x="1565" y="1600"/>
                    </a:lnTo>
                    <a:lnTo>
                      <a:pt x="1577" y="1606"/>
                    </a:lnTo>
                    <a:lnTo>
                      <a:pt x="1589" y="1613"/>
                    </a:lnTo>
                    <a:lnTo>
                      <a:pt x="1599" y="1618"/>
                    </a:lnTo>
                    <a:lnTo>
                      <a:pt x="1611" y="1624"/>
                    </a:lnTo>
                    <a:lnTo>
                      <a:pt x="1629" y="1635"/>
                    </a:lnTo>
                    <a:lnTo>
                      <a:pt x="1643" y="1643"/>
                    </a:lnTo>
                    <a:lnTo>
                      <a:pt x="1645" y="1644"/>
                    </a:lnTo>
                    <a:lnTo>
                      <a:pt x="1648" y="1646"/>
                    </a:lnTo>
                    <a:lnTo>
                      <a:pt x="1654" y="1650"/>
                    </a:lnTo>
                    <a:lnTo>
                      <a:pt x="1658" y="1652"/>
                    </a:lnTo>
                    <a:lnTo>
                      <a:pt x="1662" y="1655"/>
                    </a:lnTo>
                    <a:lnTo>
                      <a:pt x="1664" y="1657"/>
                    </a:lnTo>
                    <a:lnTo>
                      <a:pt x="1665" y="1658"/>
                    </a:lnTo>
                    <a:lnTo>
                      <a:pt x="1667" y="1660"/>
                    </a:lnTo>
                    <a:lnTo>
                      <a:pt x="1679" y="1667"/>
                    </a:lnTo>
                    <a:lnTo>
                      <a:pt x="1693" y="1676"/>
                    </a:lnTo>
                    <a:lnTo>
                      <a:pt x="1708" y="1685"/>
                    </a:lnTo>
                    <a:lnTo>
                      <a:pt x="1726" y="1696"/>
                    </a:lnTo>
                    <a:lnTo>
                      <a:pt x="1745" y="1707"/>
                    </a:lnTo>
                    <a:lnTo>
                      <a:pt x="1765" y="1720"/>
                    </a:lnTo>
                    <a:lnTo>
                      <a:pt x="1786" y="1734"/>
                    </a:lnTo>
                    <a:lnTo>
                      <a:pt x="1810" y="1750"/>
                    </a:lnTo>
                    <a:lnTo>
                      <a:pt x="1840" y="1752"/>
                    </a:lnTo>
                    <a:lnTo>
                      <a:pt x="1854" y="1753"/>
                    </a:lnTo>
                    <a:lnTo>
                      <a:pt x="1869" y="1755"/>
                    </a:lnTo>
                    <a:lnTo>
                      <a:pt x="1897" y="1757"/>
                    </a:lnTo>
                    <a:lnTo>
                      <a:pt x="1924" y="1761"/>
                    </a:lnTo>
                    <a:lnTo>
                      <a:pt x="1947" y="1764"/>
                    </a:lnTo>
                    <a:lnTo>
                      <a:pt x="1970" y="1766"/>
                    </a:lnTo>
                    <a:lnTo>
                      <a:pt x="1991" y="1768"/>
                    </a:lnTo>
                    <a:lnTo>
                      <a:pt x="2011" y="1771"/>
                    </a:lnTo>
                    <a:lnTo>
                      <a:pt x="2020" y="1771"/>
                    </a:lnTo>
                    <a:lnTo>
                      <a:pt x="2024" y="1771"/>
                    </a:lnTo>
                    <a:lnTo>
                      <a:pt x="2026" y="1771"/>
                    </a:lnTo>
                    <a:lnTo>
                      <a:pt x="2029" y="1772"/>
                    </a:lnTo>
                    <a:lnTo>
                      <a:pt x="2044" y="1774"/>
                    </a:lnTo>
                    <a:lnTo>
                      <a:pt x="2058" y="1776"/>
                    </a:lnTo>
                    <a:lnTo>
                      <a:pt x="2071" y="1778"/>
                    </a:lnTo>
                    <a:lnTo>
                      <a:pt x="2081" y="1778"/>
                    </a:lnTo>
                    <a:lnTo>
                      <a:pt x="2090" y="1780"/>
                    </a:lnTo>
                    <a:lnTo>
                      <a:pt x="2097" y="1782"/>
                    </a:lnTo>
                    <a:lnTo>
                      <a:pt x="2104" y="1784"/>
                    </a:lnTo>
                    <a:lnTo>
                      <a:pt x="2109" y="1809"/>
                    </a:lnTo>
                    <a:lnTo>
                      <a:pt x="2111" y="1823"/>
                    </a:lnTo>
                    <a:lnTo>
                      <a:pt x="2114" y="1839"/>
                    </a:lnTo>
                    <a:lnTo>
                      <a:pt x="2117" y="1872"/>
                    </a:lnTo>
                    <a:lnTo>
                      <a:pt x="2118" y="1890"/>
                    </a:lnTo>
                    <a:lnTo>
                      <a:pt x="2120" y="1911"/>
                    </a:lnTo>
                    <a:lnTo>
                      <a:pt x="2121" y="1950"/>
                    </a:lnTo>
                    <a:lnTo>
                      <a:pt x="2121" y="1994"/>
                    </a:lnTo>
                    <a:lnTo>
                      <a:pt x="2120" y="2042"/>
                    </a:lnTo>
                    <a:lnTo>
                      <a:pt x="2119" y="2067"/>
                    </a:lnTo>
                    <a:lnTo>
                      <a:pt x="2119" y="2094"/>
                    </a:lnTo>
                    <a:lnTo>
                      <a:pt x="2176" y="2090"/>
                    </a:lnTo>
                    <a:lnTo>
                      <a:pt x="2231" y="2087"/>
                    </a:lnTo>
                    <a:lnTo>
                      <a:pt x="2282" y="2084"/>
                    </a:lnTo>
                    <a:lnTo>
                      <a:pt x="2332" y="2082"/>
                    </a:lnTo>
                    <a:lnTo>
                      <a:pt x="2377" y="2080"/>
                    </a:lnTo>
                    <a:lnTo>
                      <a:pt x="2420" y="2079"/>
                    </a:lnTo>
                    <a:lnTo>
                      <a:pt x="2461" y="2079"/>
                    </a:lnTo>
                    <a:lnTo>
                      <a:pt x="2499" y="2079"/>
                    </a:lnTo>
                    <a:lnTo>
                      <a:pt x="2622" y="2079"/>
                    </a:lnTo>
                    <a:lnTo>
                      <a:pt x="2624" y="2048"/>
                    </a:lnTo>
                    <a:lnTo>
                      <a:pt x="2626" y="2019"/>
                    </a:lnTo>
                    <a:lnTo>
                      <a:pt x="2626" y="1992"/>
                    </a:lnTo>
                    <a:lnTo>
                      <a:pt x="2627" y="1969"/>
                    </a:lnTo>
                    <a:lnTo>
                      <a:pt x="2626" y="1946"/>
                    </a:lnTo>
                    <a:lnTo>
                      <a:pt x="2625" y="1927"/>
                    </a:lnTo>
                    <a:lnTo>
                      <a:pt x="2622" y="1908"/>
                    </a:lnTo>
                    <a:lnTo>
                      <a:pt x="2620" y="18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7" name="Freeform 2209">
                <a:extLst>
                  <a:ext uri="{FF2B5EF4-FFF2-40B4-BE49-F238E27FC236}">
                    <a16:creationId xmlns:a16="http://schemas.microsoft.com/office/drawing/2014/main" id="{5C800CBB-65EC-429E-BBCC-D11D9347D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" y="3531"/>
                <a:ext cx="39" cy="55"/>
              </a:xfrm>
              <a:custGeom>
                <a:avLst/>
                <a:gdLst>
                  <a:gd name="T0" fmla="*/ 2 w 277"/>
                  <a:gd name="T1" fmla="*/ 16 h 384"/>
                  <a:gd name="T2" fmla="*/ 0 w 277"/>
                  <a:gd name="T3" fmla="*/ 21 h 384"/>
                  <a:gd name="T4" fmla="*/ 0 w 277"/>
                  <a:gd name="T5" fmla="*/ 31 h 384"/>
                  <a:gd name="T6" fmla="*/ 0 w 277"/>
                  <a:gd name="T7" fmla="*/ 45 h 384"/>
                  <a:gd name="T8" fmla="*/ 1 w 277"/>
                  <a:gd name="T9" fmla="*/ 64 h 384"/>
                  <a:gd name="T10" fmla="*/ 1 w 277"/>
                  <a:gd name="T11" fmla="*/ 296 h 384"/>
                  <a:gd name="T12" fmla="*/ 14 w 277"/>
                  <a:gd name="T13" fmla="*/ 307 h 384"/>
                  <a:gd name="T14" fmla="*/ 21 w 277"/>
                  <a:gd name="T15" fmla="*/ 313 h 384"/>
                  <a:gd name="T16" fmla="*/ 30 w 277"/>
                  <a:gd name="T17" fmla="*/ 321 h 384"/>
                  <a:gd name="T18" fmla="*/ 50 w 277"/>
                  <a:gd name="T19" fmla="*/ 338 h 384"/>
                  <a:gd name="T20" fmla="*/ 73 w 277"/>
                  <a:gd name="T21" fmla="*/ 358 h 384"/>
                  <a:gd name="T22" fmla="*/ 83 w 277"/>
                  <a:gd name="T23" fmla="*/ 364 h 384"/>
                  <a:gd name="T24" fmla="*/ 94 w 277"/>
                  <a:gd name="T25" fmla="*/ 371 h 384"/>
                  <a:gd name="T26" fmla="*/ 116 w 277"/>
                  <a:gd name="T27" fmla="*/ 379 h 384"/>
                  <a:gd name="T28" fmla="*/ 126 w 277"/>
                  <a:gd name="T29" fmla="*/ 381 h 384"/>
                  <a:gd name="T30" fmla="*/ 138 w 277"/>
                  <a:gd name="T31" fmla="*/ 382 h 384"/>
                  <a:gd name="T32" fmla="*/ 148 w 277"/>
                  <a:gd name="T33" fmla="*/ 382 h 384"/>
                  <a:gd name="T34" fmla="*/ 160 w 277"/>
                  <a:gd name="T35" fmla="*/ 381 h 384"/>
                  <a:gd name="T36" fmla="*/ 183 w 277"/>
                  <a:gd name="T37" fmla="*/ 383 h 384"/>
                  <a:gd name="T38" fmla="*/ 193 w 277"/>
                  <a:gd name="T39" fmla="*/ 383 h 384"/>
                  <a:gd name="T40" fmla="*/ 198 w 277"/>
                  <a:gd name="T41" fmla="*/ 383 h 384"/>
                  <a:gd name="T42" fmla="*/ 204 w 277"/>
                  <a:gd name="T43" fmla="*/ 384 h 384"/>
                  <a:gd name="T44" fmla="*/ 212 w 277"/>
                  <a:gd name="T45" fmla="*/ 383 h 384"/>
                  <a:gd name="T46" fmla="*/ 221 w 277"/>
                  <a:gd name="T47" fmla="*/ 383 h 384"/>
                  <a:gd name="T48" fmla="*/ 229 w 277"/>
                  <a:gd name="T49" fmla="*/ 382 h 384"/>
                  <a:gd name="T50" fmla="*/ 238 w 277"/>
                  <a:gd name="T51" fmla="*/ 382 h 384"/>
                  <a:gd name="T52" fmla="*/ 251 w 277"/>
                  <a:gd name="T53" fmla="*/ 378 h 384"/>
                  <a:gd name="T54" fmla="*/ 262 w 277"/>
                  <a:gd name="T55" fmla="*/ 374 h 384"/>
                  <a:gd name="T56" fmla="*/ 270 w 277"/>
                  <a:gd name="T57" fmla="*/ 368 h 384"/>
                  <a:gd name="T58" fmla="*/ 273 w 277"/>
                  <a:gd name="T59" fmla="*/ 363 h 384"/>
                  <a:gd name="T60" fmla="*/ 277 w 277"/>
                  <a:gd name="T61" fmla="*/ 360 h 384"/>
                  <a:gd name="T62" fmla="*/ 276 w 277"/>
                  <a:gd name="T63" fmla="*/ 352 h 384"/>
                  <a:gd name="T64" fmla="*/ 276 w 277"/>
                  <a:gd name="T65" fmla="*/ 345 h 384"/>
                  <a:gd name="T66" fmla="*/ 276 w 277"/>
                  <a:gd name="T67" fmla="*/ 331 h 384"/>
                  <a:gd name="T68" fmla="*/ 274 w 277"/>
                  <a:gd name="T69" fmla="*/ 315 h 384"/>
                  <a:gd name="T70" fmla="*/ 273 w 277"/>
                  <a:gd name="T71" fmla="*/ 307 h 384"/>
                  <a:gd name="T72" fmla="*/ 273 w 277"/>
                  <a:gd name="T73" fmla="*/ 300 h 384"/>
                  <a:gd name="T74" fmla="*/ 271 w 277"/>
                  <a:gd name="T75" fmla="*/ 291 h 384"/>
                  <a:gd name="T76" fmla="*/ 270 w 277"/>
                  <a:gd name="T77" fmla="*/ 283 h 384"/>
                  <a:gd name="T78" fmla="*/ 268 w 277"/>
                  <a:gd name="T79" fmla="*/ 267 h 384"/>
                  <a:gd name="T80" fmla="*/ 263 w 277"/>
                  <a:gd name="T81" fmla="*/ 233 h 384"/>
                  <a:gd name="T82" fmla="*/ 260 w 277"/>
                  <a:gd name="T83" fmla="*/ 222 h 384"/>
                  <a:gd name="T84" fmla="*/ 258 w 277"/>
                  <a:gd name="T85" fmla="*/ 213 h 384"/>
                  <a:gd name="T86" fmla="*/ 254 w 277"/>
                  <a:gd name="T87" fmla="*/ 195 h 384"/>
                  <a:gd name="T88" fmla="*/ 245 w 277"/>
                  <a:gd name="T89" fmla="*/ 157 h 384"/>
                  <a:gd name="T90" fmla="*/ 233 w 277"/>
                  <a:gd name="T91" fmla="*/ 116 h 384"/>
                  <a:gd name="T92" fmla="*/ 229 w 277"/>
                  <a:gd name="T93" fmla="*/ 105 h 384"/>
                  <a:gd name="T94" fmla="*/ 226 w 277"/>
                  <a:gd name="T95" fmla="*/ 95 h 384"/>
                  <a:gd name="T96" fmla="*/ 220 w 277"/>
                  <a:gd name="T97" fmla="*/ 74 h 384"/>
                  <a:gd name="T98" fmla="*/ 194 w 277"/>
                  <a:gd name="T99" fmla="*/ 55 h 384"/>
                  <a:gd name="T100" fmla="*/ 171 w 277"/>
                  <a:gd name="T101" fmla="*/ 40 h 384"/>
                  <a:gd name="T102" fmla="*/ 152 w 277"/>
                  <a:gd name="T103" fmla="*/ 28 h 384"/>
                  <a:gd name="T104" fmla="*/ 138 w 277"/>
                  <a:gd name="T105" fmla="*/ 19 h 384"/>
                  <a:gd name="T106" fmla="*/ 114 w 277"/>
                  <a:gd name="T107" fmla="*/ 7 h 384"/>
                  <a:gd name="T108" fmla="*/ 90 w 277"/>
                  <a:gd name="T109" fmla="*/ 1 h 384"/>
                  <a:gd name="T110" fmla="*/ 66 w 277"/>
                  <a:gd name="T111" fmla="*/ 0 h 384"/>
                  <a:gd name="T112" fmla="*/ 42 w 277"/>
                  <a:gd name="T113" fmla="*/ 5 h 384"/>
                  <a:gd name="T114" fmla="*/ 26 w 277"/>
                  <a:gd name="T115" fmla="*/ 1 h 384"/>
                  <a:gd name="T116" fmla="*/ 15 w 277"/>
                  <a:gd name="T117" fmla="*/ 2 h 384"/>
                  <a:gd name="T118" fmla="*/ 6 w 277"/>
                  <a:gd name="T119" fmla="*/ 6 h 384"/>
                  <a:gd name="T120" fmla="*/ 3 w 277"/>
                  <a:gd name="T121" fmla="*/ 10 h 384"/>
                  <a:gd name="T122" fmla="*/ 2 w 277"/>
                  <a:gd name="T123" fmla="*/ 16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7" h="384">
                    <a:moveTo>
                      <a:pt x="2" y="16"/>
                    </a:moveTo>
                    <a:lnTo>
                      <a:pt x="0" y="21"/>
                    </a:lnTo>
                    <a:lnTo>
                      <a:pt x="0" y="31"/>
                    </a:lnTo>
                    <a:lnTo>
                      <a:pt x="0" y="45"/>
                    </a:lnTo>
                    <a:lnTo>
                      <a:pt x="1" y="64"/>
                    </a:lnTo>
                    <a:lnTo>
                      <a:pt x="1" y="296"/>
                    </a:lnTo>
                    <a:lnTo>
                      <a:pt x="14" y="307"/>
                    </a:lnTo>
                    <a:lnTo>
                      <a:pt x="21" y="313"/>
                    </a:lnTo>
                    <a:lnTo>
                      <a:pt x="30" y="321"/>
                    </a:lnTo>
                    <a:lnTo>
                      <a:pt x="50" y="338"/>
                    </a:lnTo>
                    <a:lnTo>
                      <a:pt x="73" y="358"/>
                    </a:lnTo>
                    <a:lnTo>
                      <a:pt x="83" y="364"/>
                    </a:lnTo>
                    <a:lnTo>
                      <a:pt x="94" y="371"/>
                    </a:lnTo>
                    <a:lnTo>
                      <a:pt x="116" y="379"/>
                    </a:lnTo>
                    <a:lnTo>
                      <a:pt x="126" y="381"/>
                    </a:lnTo>
                    <a:lnTo>
                      <a:pt x="138" y="382"/>
                    </a:lnTo>
                    <a:lnTo>
                      <a:pt x="148" y="382"/>
                    </a:lnTo>
                    <a:lnTo>
                      <a:pt x="160" y="381"/>
                    </a:lnTo>
                    <a:lnTo>
                      <a:pt x="183" y="383"/>
                    </a:lnTo>
                    <a:lnTo>
                      <a:pt x="193" y="383"/>
                    </a:lnTo>
                    <a:lnTo>
                      <a:pt x="198" y="383"/>
                    </a:lnTo>
                    <a:lnTo>
                      <a:pt x="204" y="384"/>
                    </a:lnTo>
                    <a:lnTo>
                      <a:pt x="212" y="383"/>
                    </a:lnTo>
                    <a:lnTo>
                      <a:pt x="221" y="383"/>
                    </a:lnTo>
                    <a:lnTo>
                      <a:pt x="229" y="382"/>
                    </a:lnTo>
                    <a:lnTo>
                      <a:pt x="238" y="382"/>
                    </a:lnTo>
                    <a:lnTo>
                      <a:pt x="251" y="378"/>
                    </a:lnTo>
                    <a:lnTo>
                      <a:pt x="262" y="374"/>
                    </a:lnTo>
                    <a:lnTo>
                      <a:pt x="270" y="368"/>
                    </a:lnTo>
                    <a:lnTo>
                      <a:pt x="273" y="363"/>
                    </a:lnTo>
                    <a:lnTo>
                      <a:pt x="277" y="360"/>
                    </a:lnTo>
                    <a:lnTo>
                      <a:pt x="276" y="352"/>
                    </a:lnTo>
                    <a:lnTo>
                      <a:pt x="276" y="345"/>
                    </a:lnTo>
                    <a:lnTo>
                      <a:pt x="276" y="331"/>
                    </a:lnTo>
                    <a:lnTo>
                      <a:pt x="274" y="315"/>
                    </a:lnTo>
                    <a:lnTo>
                      <a:pt x="273" y="307"/>
                    </a:lnTo>
                    <a:lnTo>
                      <a:pt x="273" y="300"/>
                    </a:lnTo>
                    <a:lnTo>
                      <a:pt x="271" y="291"/>
                    </a:lnTo>
                    <a:lnTo>
                      <a:pt x="270" y="283"/>
                    </a:lnTo>
                    <a:lnTo>
                      <a:pt x="268" y="267"/>
                    </a:lnTo>
                    <a:lnTo>
                      <a:pt x="263" y="233"/>
                    </a:lnTo>
                    <a:lnTo>
                      <a:pt x="260" y="222"/>
                    </a:lnTo>
                    <a:lnTo>
                      <a:pt x="258" y="213"/>
                    </a:lnTo>
                    <a:lnTo>
                      <a:pt x="254" y="195"/>
                    </a:lnTo>
                    <a:lnTo>
                      <a:pt x="245" y="157"/>
                    </a:lnTo>
                    <a:lnTo>
                      <a:pt x="233" y="116"/>
                    </a:lnTo>
                    <a:lnTo>
                      <a:pt x="229" y="105"/>
                    </a:lnTo>
                    <a:lnTo>
                      <a:pt x="226" y="95"/>
                    </a:lnTo>
                    <a:lnTo>
                      <a:pt x="220" y="74"/>
                    </a:lnTo>
                    <a:lnTo>
                      <a:pt x="194" y="55"/>
                    </a:lnTo>
                    <a:lnTo>
                      <a:pt x="171" y="40"/>
                    </a:lnTo>
                    <a:lnTo>
                      <a:pt x="152" y="28"/>
                    </a:lnTo>
                    <a:lnTo>
                      <a:pt x="138" y="19"/>
                    </a:lnTo>
                    <a:lnTo>
                      <a:pt x="114" y="7"/>
                    </a:lnTo>
                    <a:lnTo>
                      <a:pt x="90" y="1"/>
                    </a:lnTo>
                    <a:lnTo>
                      <a:pt x="66" y="0"/>
                    </a:lnTo>
                    <a:lnTo>
                      <a:pt x="42" y="5"/>
                    </a:lnTo>
                    <a:lnTo>
                      <a:pt x="26" y="1"/>
                    </a:lnTo>
                    <a:lnTo>
                      <a:pt x="15" y="2"/>
                    </a:lnTo>
                    <a:lnTo>
                      <a:pt x="6" y="6"/>
                    </a:lnTo>
                    <a:lnTo>
                      <a:pt x="3" y="1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8" name="Freeform 2210">
                <a:extLst>
                  <a:ext uri="{FF2B5EF4-FFF2-40B4-BE49-F238E27FC236}">
                    <a16:creationId xmlns:a16="http://schemas.microsoft.com/office/drawing/2014/main" id="{A2FAE381-5C1D-45F6-8CE7-BC4B63B28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" y="3484"/>
                <a:ext cx="36" cy="38"/>
              </a:xfrm>
              <a:custGeom>
                <a:avLst/>
                <a:gdLst>
                  <a:gd name="T0" fmla="*/ 255 w 255"/>
                  <a:gd name="T1" fmla="*/ 264 h 266"/>
                  <a:gd name="T2" fmla="*/ 255 w 255"/>
                  <a:gd name="T3" fmla="*/ 0 h 266"/>
                  <a:gd name="T4" fmla="*/ 235 w 255"/>
                  <a:gd name="T5" fmla="*/ 1 h 266"/>
                  <a:gd name="T6" fmla="*/ 224 w 255"/>
                  <a:gd name="T7" fmla="*/ 3 h 266"/>
                  <a:gd name="T8" fmla="*/ 212 w 255"/>
                  <a:gd name="T9" fmla="*/ 8 h 266"/>
                  <a:gd name="T10" fmla="*/ 184 w 255"/>
                  <a:gd name="T11" fmla="*/ 17 h 266"/>
                  <a:gd name="T12" fmla="*/ 151 w 255"/>
                  <a:gd name="T13" fmla="*/ 30 h 266"/>
                  <a:gd name="T14" fmla="*/ 134 w 255"/>
                  <a:gd name="T15" fmla="*/ 35 h 266"/>
                  <a:gd name="T16" fmla="*/ 119 w 255"/>
                  <a:gd name="T17" fmla="*/ 40 h 266"/>
                  <a:gd name="T18" fmla="*/ 104 w 255"/>
                  <a:gd name="T19" fmla="*/ 44 h 266"/>
                  <a:gd name="T20" fmla="*/ 91 w 255"/>
                  <a:gd name="T21" fmla="*/ 48 h 266"/>
                  <a:gd name="T22" fmla="*/ 77 w 255"/>
                  <a:gd name="T23" fmla="*/ 50 h 266"/>
                  <a:gd name="T24" fmla="*/ 65 w 255"/>
                  <a:gd name="T25" fmla="*/ 52 h 266"/>
                  <a:gd name="T26" fmla="*/ 53 w 255"/>
                  <a:gd name="T27" fmla="*/ 52 h 266"/>
                  <a:gd name="T28" fmla="*/ 43 w 255"/>
                  <a:gd name="T29" fmla="*/ 53 h 266"/>
                  <a:gd name="T30" fmla="*/ 41 w 255"/>
                  <a:gd name="T31" fmla="*/ 59 h 266"/>
                  <a:gd name="T32" fmla="*/ 40 w 255"/>
                  <a:gd name="T33" fmla="*/ 68 h 266"/>
                  <a:gd name="T34" fmla="*/ 37 w 255"/>
                  <a:gd name="T35" fmla="*/ 77 h 266"/>
                  <a:gd name="T36" fmla="*/ 35 w 255"/>
                  <a:gd name="T37" fmla="*/ 89 h 266"/>
                  <a:gd name="T38" fmla="*/ 31 w 255"/>
                  <a:gd name="T39" fmla="*/ 100 h 266"/>
                  <a:gd name="T40" fmla="*/ 27 w 255"/>
                  <a:gd name="T41" fmla="*/ 114 h 266"/>
                  <a:gd name="T42" fmla="*/ 21 w 255"/>
                  <a:gd name="T43" fmla="*/ 128 h 266"/>
                  <a:gd name="T44" fmla="*/ 16 w 255"/>
                  <a:gd name="T45" fmla="*/ 146 h 266"/>
                  <a:gd name="T46" fmla="*/ 10 w 255"/>
                  <a:gd name="T47" fmla="*/ 159 h 266"/>
                  <a:gd name="T48" fmla="*/ 6 w 255"/>
                  <a:gd name="T49" fmla="*/ 172 h 266"/>
                  <a:gd name="T50" fmla="*/ 3 w 255"/>
                  <a:gd name="T51" fmla="*/ 184 h 266"/>
                  <a:gd name="T52" fmla="*/ 2 w 255"/>
                  <a:gd name="T53" fmla="*/ 197 h 266"/>
                  <a:gd name="T54" fmla="*/ 0 w 255"/>
                  <a:gd name="T55" fmla="*/ 208 h 266"/>
                  <a:gd name="T56" fmla="*/ 0 w 255"/>
                  <a:gd name="T57" fmla="*/ 220 h 266"/>
                  <a:gd name="T58" fmla="*/ 3 w 255"/>
                  <a:gd name="T59" fmla="*/ 241 h 266"/>
                  <a:gd name="T60" fmla="*/ 1 w 255"/>
                  <a:gd name="T61" fmla="*/ 246 h 266"/>
                  <a:gd name="T62" fmla="*/ 1 w 255"/>
                  <a:gd name="T63" fmla="*/ 252 h 266"/>
                  <a:gd name="T64" fmla="*/ 2 w 255"/>
                  <a:gd name="T65" fmla="*/ 256 h 266"/>
                  <a:gd name="T66" fmla="*/ 5 w 255"/>
                  <a:gd name="T67" fmla="*/ 260 h 266"/>
                  <a:gd name="T68" fmla="*/ 8 w 255"/>
                  <a:gd name="T69" fmla="*/ 262 h 266"/>
                  <a:gd name="T70" fmla="*/ 14 w 255"/>
                  <a:gd name="T71" fmla="*/ 264 h 266"/>
                  <a:gd name="T72" fmla="*/ 20 w 255"/>
                  <a:gd name="T73" fmla="*/ 265 h 266"/>
                  <a:gd name="T74" fmla="*/ 29 w 255"/>
                  <a:gd name="T75" fmla="*/ 266 h 266"/>
                  <a:gd name="T76" fmla="*/ 40 w 255"/>
                  <a:gd name="T77" fmla="*/ 264 h 266"/>
                  <a:gd name="T78" fmla="*/ 50 w 255"/>
                  <a:gd name="T79" fmla="*/ 264 h 266"/>
                  <a:gd name="T80" fmla="*/ 59 w 255"/>
                  <a:gd name="T81" fmla="*/ 264 h 266"/>
                  <a:gd name="T82" fmla="*/ 66 w 255"/>
                  <a:gd name="T83" fmla="*/ 264 h 266"/>
                  <a:gd name="T84" fmla="*/ 71 w 255"/>
                  <a:gd name="T85" fmla="*/ 264 h 266"/>
                  <a:gd name="T86" fmla="*/ 75 w 255"/>
                  <a:gd name="T87" fmla="*/ 264 h 266"/>
                  <a:gd name="T88" fmla="*/ 78 w 255"/>
                  <a:gd name="T89" fmla="*/ 264 h 266"/>
                  <a:gd name="T90" fmla="*/ 80 w 255"/>
                  <a:gd name="T91" fmla="*/ 264 h 266"/>
                  <a:gd name="T92" fmla="*/ 255 w 255"/>
                  <a:gd name="T93" fmla="*/ 26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5" h="266">
                    <a:moveTo>
                      <a:pt x="255" y="264"/>
                    </a:moveTo>
                    <a:lnTo>
                      <a:pt x="255" y="0"/>
                    </a:lnTo>
                    <a:lnTo>
                      <a:pt x="235" y="1"/>
                    </a:lnTo>
                    <a:lnTo>
                      <a:pt x="224" y="3"/>
                    </a:lnTo>
                    <a:lnTo>
                      <a:pt x="212" y="8"/>
                    </a:lnTo>
                    <a:lnTo>
                      <a:pt x="184" y="17"/>
                    </a:lnTo>
                    <a:lnTo>
                      <a:pt x="151" y="30"/>
                    </a:lnTo>
                    <a:lnTo>
                      <a:pt x="134" y="35"/>
                    </a:lnTo>
                    <a:lnTo>
                      <a:pt x="119" y="40"/>
                    </a:lnTo>
                    <a:lnTo>
                      <a:pt x="104" y="44"/>
                    </a:lnTo>
                    <a:lnTo>
                      <a:pt x="91" y="48"/>
                    </a:lnTo>
                    <a:lnTo>
                      <a:pt x="77" y="50"/>
                    </a:lnTo>
                    <a:lnTo>
                      <a:pt x="65" y="52"/>
                    </a:lnTo>
                    <a:lnTo>
                      <a:pt x="53" y="52"/>
                    </a:lnTo>
                    <a:lnTo>
                      <a:pt x="43" y="53"/>
                    </a:lnTo>
                    <a:lnTo>
                      <a:pt x="41" y="59"/>
                    </a:lnTo>
                    <a:lnTo>
                      <a:pt x="40" y="68"/>
                    </a:lnTo>
                    <a:lnTo>
                      <a:pt x="37" y="77"/>
                    </a:lnTo>
                    <a:lnTo>
                      <a:pt x="35" y="89"/>
                    </a:lnTo>
                    <a:lnTo>
                      <a:pt x="31" y="100"/>
                    </a:lnTo>
                    <a:lnTo>
                      <a:pt x="27" y="114"/>
                    </a:lnTo>
                    <a:lnTo>
                      <a:pt x="21" y="128"/>
                    </a:lnTo>
                    <a:lnTo>
                      <a:pt x="16" y="146"/>
                    </a:lnTo>
                    <a:lnTo>
                      <a:pt x="10" y="159"/>
                    </a:lnTo>
                    <a:lnTo>
                      <a:pt x="6" y="172"/>
                    </a:lnTo>
                    <a:lnTo>
                      <a:pt x="3" y="184"/>
                    </a:lnTo>
                    <a:lnTo>
                      <a:pt x="2" y="197"/>
                    </a:lnTo>
                    <a:lnTo>
                      <a:pt x="0" y="208"/>
                    </a:lnTo>
                    <a:lnTo>
                      <a:pt x="0" y="220"/>
                    </a:lnTo>
                    <a:lnTo>
                      <a:pt x="3" y="241"/>
                    </a:lnTo>
                    <a:lnTo>
                      <a:pt x="1" y="246"/>
                    </a:lnTo>
                    <a:lnTo>
                      <a:pt x="1" y="252"/>
                    </a:lnTo>
                    <a:lnTo>
                      <a:pt x="2" y="256"/>
                    </a:lnTo>
                    <a:lnTo>
                      <a:pt x="5" y="260"/>
                    </a:lnTo>
                    <a:lnTo>
                      <a:pt x="8" y="262"/>
                    </a:lnTo>
                    <a:lnTo>
                      <a:pt x="14" y="264"/>
                    </a:lnTo>
                    <a:lnTo>
                      <a:pt x="20" y="265"/>
                    </a:lnTo>
                    <a:lnTo>
                      <a:pt x="29" y="266"/>
                    </a:lnTo>
                    <a:lnTo>
                      <a:pt x="40" y="264"/>
                    </a:lnTo>
                    <a:lnTo>
                      <a:pt x="50" y="264"/>
                    </a:lnTo>
                    <a:lnTo>
                      <a:pt x="59" y="264"/>
                    </a:lnTo>
                    <a:lnTo>
                      <a:pt x="66" y="264"/>
                    </a:lnTo>
                    <a:lnTo>
                      <a:pt x="71" y="264"/>
                    </a:lnTo>
                    <a:lnTo>
                      <a:pt x="75" y="264"/>
                    </a:lnTo>
                    <a:lnTo>
                      <a:pt x="78" y="264"/>
                    </a:lnTo>
                    <a:lnTo>
                      <a:pt x="80" y="264"/>
                    </a:lnTo>
                    <a:lnTo>
                      <a:pt x="255" y="2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9" name="Freeform 2211">
                <a:extLst>
                  <a:ext uri="{FF2B5EF4-FFF2-40B4-BE49-F238E27FC236}">
                    <a16:creationId xmlns:a16="http://schemas.microsoft.com/office/drawing/2014/main" id="{001BA45E-5B53-4798-A195-0F56F7BC2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" y="3762"/>
                <a:ext cx="30" cy="37"/>
              </a:xfrm>
              <a:custGeom>
                <a:avLst/>
                <a:gdLst>
                  <a:gd name="T0" fmla="*/ 0 w 216"/>
                  <a:gd name="T1" fmla="*/ 0 h 262"/>
                  <a:gd name="T2" fmla="*/ 7 w 216"/>
                  <a:gd name="T3" fmla="*/ 18 h 262"/>
                  <a:gd name="T4" fmla="*/ 15 w 216"/>
                  <a:gd name="T5" fmla="*/ 41 h 262"/>
                  <a:gd name="T6" fmla="*/ 23 w 216"/>
                  <a:gd name="T7" fmla="*/ 68 h 262"/>
                  <a:gd name="T8" fmla="*/ 33 w 216"/>
                  <a:gd name="T9" fmla="*/ 101 h 262"/>
                  <a:gd name="T10" fmla="*/ 42 w 216"/>
                  <a:gd name="T11" fmla="*/ 130 h 262"/>
                  <a:gd name="T12" fmla="*/ 54 w 216"/>
                  <a:gd name="T13" fmla="*/ 154 h 262"/>
                  <a:gd name="T14" fmla="*/ 66 w 216"/>
                  <a:gd name="T15" fmla="*/ 175 h 262"/>
                  <a:gd name="T16" fmla="*/ 81 w 216"/>
                  <a:gd name="T17" fmla="*/ 193 h 262"/>
                  <a:gd name="T18" fmla="*/ 83 w 216"/>
                  <a:gd name="T19" fmla="*/ 193 h 262"/>
                  <a:gd name="T20" fmla="*/ 88 w 216"/>
                  <a:gd name="T21" fmla="*/ 196 h 262"/>
                  <a:gd name="T22" fmla="*/ 95 w 216"/>
                  <a:gd name="T23" fmla="*/ 200 h 262"/>
                  <a:gd name="T24" fmla="*/ 106 w 216"/>
                  <a:gd name="T25" fmla="*/ 207 h 262"/>
                  <a:gd name="T26" fmla="*/ 118 w 216"/>
                  <a:gd name="T27" fmla="*/ 214 h 262"/>
                  <a:gd name="T28" fmla="*/ 134 w 216"/>
                  <a:gd name="T29" fmla="*/ 225 h 262"/>
                  <a:gd name="T30" fmla="*/ 153 w 216"/>
                  <a:gd name="T31" fmla="*/ 236 h 262"/>
                  <a:gd name="T32" fmla="*/ 174 w 216"/>
                  <a:gd name="T33" fmla="*/ 251 h 262"/>
                  <a:gd name="T34" fmla="*/ 176 w 216"/>
                  <a:gd name="T35" fmla="*/ 252 h 262"/>
                  <a:gd name="T36" fmla="*/ 179 w 216"/>
                  <a:gd name="T37" fmla="*/ 254 h 262"/>
                  <a:gd name="T38" fmla="*/ 185 w 216"/>
                  <a:gd name="T39" fmla="*/ 257 h 262"/>
                  <a:gd name="T40" fmla="*/ 195 w 216"/>
                  <a:gd name="T41" fmla="*/ 261 h 262"/>
                  <a:gd name="T42" fmla="*/ 198 w 216"/>
                  <a:gd name="T43" fmla="*/ 261 h 262"/>
                  <a:gd name="T44" fmla="*/ 202 w 216"/>
                  <a:gd name="T45" fmla="*/ 262 h 262"/>
                  <a:gd name="T46" fmla="*/ 202 w 216"/>
                  <a:gd name="T47" fmla="*/ 261 h 262"/>
                  <a:gd name="T48" fmla="*/ 203 w 216"/>
                  <a:gd name="T49" fmla="*/ 261 h 262"/>
                  <a:gd name="T50" fmla="*/ 205 w 216"/>
                  <a:gd name="T51" fmla="*/ 261 h 262"/>
                  <a:gd name="T52" fmla="*/ 209 w 216"/>
                  <a:gd name="T53" fmla="*/ 260 h 262"/>
                  <a:gd name="T54" fmla="*/ 209 w 216"/>
                  <a:gd name="T55" fmla="*/ 258 h 262"/>
                  <a:gd name="T56" fmla="*/ 209 w 216"/>
                  <a:gd name="T57" fmla="*/ 257 h 262"/>
                  <a:gd name="T58" fmla="*/ 210 w 216"/>
                  <a:gd name="T59" fmla="*/ 257 h 262"/>
                  <a:gd name="T60" fmla="*/ 212 w 216"/>
                  <a:gd name="T61" fmla="*/ 254 h 262"/>
                  <a:gd name="T62" fmla="*/ 212 w 216"/>
                  <a:gd name="T63" fmla="*/ 251 h 262"/>
                  <a:gd name="T64" fmla="*/ 213 w 216"/>
                  <a:gd name="T65" fmla="*/ 249 h 262"/>
                  <a:gd name="T66" fmla="*/ 215 w 216"/>
                  <a:gd name="T67" fmla="*/ 245 h 262"/>
                  <a:gd name="T68" fmla="*/ 215 w 216"/>
                  <a:gd name="T69" fmla="*/ 239 h 262"/>
                  <a:gd name="T70" fmla="*/ 216 w 216"/>
                  <a:gd name="T71" fmla="*/ 233 h 262"/>
                  <a:gd name="T72" fmla="*/ 215 w 216"/>
                  <a:gd name="T73" fmla="*/ 229 h 262"/>
                  <a:gd name="T74" fmla="*/ 215 w 216"/>
                  <a:gd name="T75" fmla="*/ 226 h 262"/>
                  <a:gd name="T76" fmla="*/ 215 w 216"/>
                  <a:gd name="T77" fmla="*/ 219 h 262"/>
                  <a:gd name="T78" fmla="*/ 216 w 216"/>
                  <a:gd name="T79" fmla="*/ 23 h 262"/>
                  <a:gd name="T80" fmla="*/ 197 w 216"/>
                  <a:gd name="T81" fmla="*/ 19 h 262"/>
                  <a:gd name="T82" fmla="*/ 176 w 216"/>
                  <a:gd name="T83" fmla="*/ 17 h 262"/>
                  <a:gd name="T84" fmla="*/ 152 w 216"/>
                  <a:gd name="T85" fmla="*/ 13 h 262"/>
                  <a:gd name="T86" fmla="*/ 126 w 216"/>
                  <a:gd name="T87" fmla="*/ 11 h 262"/>
                  <a:gd name="T88" fmla="*/ 97 w 216"/>
                  <a:gd name="T89" fmla="*/ 7 h 262"/>
                  <a:gd name="T90" fmla="*/ 68 w 216"/>
                  <a:gd name="T91" fmla="*/ 5 h 262"/>
                  <a:gd name="T92" fmla="*/ 51 w 216"/>
                  <a:gd name="T93" fmla="*/ 3 h 262"/>
                  <a:gd name="T94" fmla="*/ 35 w 216"/>
                  <a:gd name="T95" fmla="*/ 2 h 262"/>
                  <a:gd name="T96" fmla="*/ 0 w 216"/>
                  <a:gd name="T97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6" h="262">
                    <a:moveTo>
                      <a:pt x="0" y="0"/>
                    </a:moveTo>
                    <a:lnTo>
                      <a:pt x="7" y="18"/>
                    </a:lnTo>
                    <a:lnTo>
                      <a:pt x="15" y="41"/>
                    </a:lnTo>
                    <a:lnTo>
                      <a:pt x="23" y="68"/>
                    </a:lnTo>
                    <a:lnTo>
                      <a:pt x="33" y="101"/>
                    </a:lnTo>
                    <a:lnTo>
                      <a:pt x="42" y="130"/>
                    </a:lnTo>
                    <a:lnTo>
                      <a:pt x="54" y="154"/>
                    </a:lnTo>
                    <a:lnTo>
                      <a:pt x="66" y="175"/>
                    </a:lnTo>
                    <a:lnTo>
                      <a:pt x="81" y="193"/>
                    </a:lnTo>
                    <a:lnTo>
                      <a:pt x="83" y="193"/>
                    </a:lnTo>
                    <a:lnTo>
                      <a:pt x="88" y="196"/>
                    </a:lnTo>
                    <a:lnTo>
                      <a:pt x="95" y="200"/>
                    </a:lnTo>
                    <a:lnTo>
                      <a:pt x="106" y="207"/>
                    </a:lnTo>
                    <a:lnTo>
                      <a:pt x="118" y="214"/>
                    </a:lnTo>
                    <a:lnTo>
                      <a:pt x="134" y="225"/>
                    </a:lnTo>
                    <a:lnTo>
                      <a:pt x="153" y="236"/>
                    </a:lnTo>
                    <a:lnTo>
                      <a:pt x="174" y="251"/>
                    </a:lnTo>
                    <a:lnTo>
                      <a:pt x="176" y="252"/>
                    </a:lnTo>
                    <a:lnTo>
                      <a:pt x="179" y="254"/>
                    </a:lnTo>
                    <a:lnTo>
                      <a:pt x="185" y="257"/>
                    </a:lnTo>
                    <a:lnTo>
                      <a:pt x="195" y="261"/>
                    </a:lnTo>
                    <a:lnTo>
                      <a:pt x="198" y="261"/>
                    </a:lnTo>
                    <a:lnTo>
                      <a:pt x="202" y="262"/>
                    </a:lnTo>
                    <a:lnTo>
                      <a:pt x="202" y="261"/>
                    </a:lnTo>
                    <a:lnTo>
                      <a:pt x="203" y="261"/>
                    </a:lnTo>
                    <a:lnTo>
                      <a:pt x="205" y="261"/>
                    </a:lnTo>
                    <a:lnTo>
                      <a:pt x="209" y="260"/>
                    </a:lnTo>
                    <a:lnTo>
                      <a:pt x="209" y="258"/>
                    </a:lnTo>
                    <a:lnTo>
                      <a:pt x="209" y="257"/>
                    </a:lnTo>
                    <a:lnTo>
                      <a:pt x="210" y="257"/>
                    </a:lnTo>
                    <a:lnTo>
                      <a:pt x="212" y="254"/>
                    </a:lnTo>
                    <a:lnTo>
                      <a:pt x="212" y="251"/>
                    </a:lnTo>
                    <a:lnTo>
                      <a:pt x="213" y="249"/>
                    </a:lnTo>
                    <a:lnTo>
                      <a:pt x="215" y="245"/>
                    </a:lnTo>
                    <a:lnTo>
                      <a:pt x="215" y="239"/>
                    </a:lnTo>
                    <a:lnTo>
                      <a:pt x="216" y="233"/>
                    </a:lnTo>
                    <a:lnTo>
                      <a:pt x="215" y="229"/>
                    </a:lnTo>
                    <a:lnTo>
                      <a:pt x="215" y="226"/>
                    </a:lnTo>
                    <a:lnTo>
                      <a:pt x="215" y="219"/>
                    </a:lnTo>
                    <a:lnTo>
                      <a:pt x="216" y="23"/>
                    </a:lnTo>
                    <a:lnTo>
                      <a:pt x="197" y="19"/>
                    </a:lnTo>
                    <a:lnTo>
                      <a:pt x="176" y="17"/>
                    </a:lnTo>
                    <a:lnTo>
                      <a:pt x="152" y="13"/>
                    </a:lnTo>
                    <a:lnTo>
                      <a:pt x="126" y="11"/>
                    </a:lnTo>
                    <a:lnTo>
                      <a:pt x="97" y="7"/>
                    </a:lnTo>
                    <a:lnTo>
                      <a:pt x="68" y="5"/>
                    </a:lnTo>
                    <a:lnTo>
                      <a:pt x="51" y="3"/>
                    </a:lnTo>
                    <a:lnTo>
                      <a:pt x="3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0" name="Freeform 2212">
                <a:extLst>
                  <a:ext uri="{FF2B5EF4-FFF2-40B4-BE49-F238E27FC236}">
                    <a16:creationId xmlns:a16="http://schemas.microsoft.com/office/drawing/2014/main" id="{66402409-E69E-4039-BA83-A18D25743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3509"/>
                <a:ext cx="375" cy="299"/>
              </a:xfrm>
              <a:custGeom>
                <a:avLst/>
                <a:gdLst>
                  <a:gd name="T0" fmla="*/ 2626 w 2627"/>
                  <a:gd name="T1" fmla="*/ 2019 h 2094"/>
                  <a:gd name="T2" fmla="*/ 2332 w 2627"/>
                  <a:gd name="T3" fmla="*/ 2082 h 2094"/>
                  <a:gd name="T4" fmla="*/ 2121 w 2627"/>
                  <a:gd name="T5" fmla="*/ 1994 h 2094"/>
                  <a:gd name="T6" fmla="*/ 2109 w 2627"/>
                  <a:gd name="T7" fmla="*/ 1809 h 2094"/>
                  <a:gd name="T8" fmla="*/ 2044 w 2627"/>
                  <a:gd name="T9" fmla="*/ 1774 h 2094"/>
                  <a:gd name="T10" fmla="*/ 1970 w 2627"/>
                  <a:gd name="T11" fmla="*/ 1766 h 2094"/>
                  <a:gd name="T12" fmla="*/ 1810 w 2627"/>
                  <a:gd name="T13" fmla="*/ 1750 h 2094"/>
                  <a:gd name="T14" fmla="*/ 1679 w 2627"/>
                  <a:gd name="T15" fmla="*/ 1667 h 2094"/>
                  <a:gd name="T16" fmla="*/ 1648 w 2627"/>
                  <a:gd name="T17" fmla="*/ 1646 h 2094"/>
                  <a:gd name="T18" fmla="*/ 1577 w 2627"/>
                  <a:gd name="T19" fmla="*/ 1606 h 2094"/>
                  <a:gd name="T20" fmla="*/ 1477 w 2627"/>
                  <a:gd name="T21" fmla="*/ 1531 h 2094"/>
                  <a:gd name="T22" fmla="*/ 1423 w 2627"/>
                  <a:gd name="T23" fmla="*/ 1465 h 2094"/>
                  <a:gd name="T24" fmla="*/ 1325 w 2627"/>
                  <a:gd name="T25" fmla="*/ 1468 h 2094"/>
                  <a:gd name="T26" fmla="*/ 1203 w 2627"/>
                  <a:gd name="T27" fmla="*/ 1440 h 2094"/>
                  <a:gd name="T28" fmla="*/ 1119 w 2627"/>
                  <a:gd name="T29" fmla="*/ 1389 h 2094"/>
                  <a:gd name="T30" fmla="*/ 889 w 2627"/>
                  <a:gd name="T31" fmla="*/ 1280 h 2094"/>
                  <a:gd name="T32" fmla="*/ 813 w 2627"/>
                  <a:gd name="T33" fmla="*/ 1172 h 2094"/>
                  <a:gd name="T34" fmla="*/ 803 w 2627"/>
                  <a:gd name="T35" fmla="*/ 1018 h 2094"/>
                  <a:gd name="T36" fmla="*/ 504 w 2627"/>
                  <a:gd name="T37" fmla="*/ 807 h 2094"/>
                  <a:gd name="T38" fmla="*/ 480 w 2627"/>
                  <a:gd name="T39" fmla="*/ 726 h 2094"/>
                  <a:gd name="T40" fmla="*/ 429 w 2627"/>
                  <a:gd name="T41" fmla="*/ 657 h 2094"/>
                  <a:gd name="T42" fmla="*/ 298 w 2627"/>
                  <a:gd name="T43" fmla="*/ 617 h 2094"/>
                  <a:gd name="T44" fmla="*/ 215 w 2627"/>
                  <a:gd name="T45" fmla="*/ 594 h 2094"/>
                  <a:gd name="T46" fmla="*/ 196 w 2627"/>
                  <a:gd name="T47" fmla="*/ 566 h 2094"/>
                  <a:gd name="T48" fmla="*/ 145 w 2627"/>
                  <a:gd name="T49" fmla="*/ 498 h 2094"/>
                  <a:gd name="T50" fmla="*/ 93 w 2627"/>
                  <a:gd name="T51" fmla="*/ 364 h 2094"/>
                  <a:gd name="T52" fmla="*/ 39 w 2627"/>
                  <a:gd name="T53" fmla="*/ 294 h 2094"/>
                  <a:gd name="T54" fmla="*/ 0 w 2627"/>
                  <a:gd name="T55" fmla="*/ 218 h 2094"/>
                  <a:gd name="T56" fmla="*/ 17 w 2627"/>
                  <a:gd name="T57" fmla="*/ 79 h 2094"/>
                  <a:gd name="T58" fmla="*/ 21 w 2627"/>
                  <a:gd name="T59" fmla="*/ 10 h 2094"/>
                  <a:gd name="T60" fmla="*/ 94 w 2627"/>
                  <a:gd name="T61" fmla="*/ 13 h 2094"/>
                  <a:gd name="T62" fmla="*/ 244 w 2627"/>
                  <a:gd name="T63" fmla="*/ 45 h 2094"/>
                  <a:gd name="T64" fmla="*/ 402 w 2627"/>
                  <a:gd name="T65" fmla="*/ 79 h 2094"/>
                  <a:gd name="T66" fmla="*/ 470 w 2627"/>
                  <a:gd name="T67" fmla="*/ 149 h 2094"/>
                  <a:gd name="T68" fmla="*/ 588 w 2627"/>
                  <a:gd name="T69" fmla="*/ 185 h 2094"/>
                  <a:gd name="T70" fmla="*/ 677 w 2627"/>
                  <a:gd name="T71" fmla="*/ 260 h 2094"/>
                  <a:gd name="T72" fmla="*/ 720 w 2627"/>
                  <a:gd name="T73" fmla="*/ 465 h 2094"/>
                  <a:gd name="T74" fmla="*/ 755 w 2627"/>
                  <a:gd name="T75" fmla="*/ 541 h 2094"/>
                  <a:gd name="T76" fmla="*/ 905 w 2627"/>
                  <a:gd name="T77" fmla="*/ 585 h 2094"/>
                  <a:gd name="T78" fmla="*/ 1012 w 2627"/>
                  <a:gd name="T79" fmla="*/ 586 h 2094"/>
                  <a:gd name="T80" fmla="*/ 1186 w 2627"/>
                  <a:gd name="T81" fmla="*/ 814 h 2094"/>
                  <a:gd name="T82" fmla="*/ 1255 w 2627"/>
                  <a:gd name="T83" fmla="*/ 954 h 2094"/>
                  <a:gd name="T84" fmla="*/ 1376 w 2627"/>
                  <a:gd name="T85" fmla="*/ 1002 h 2094"/>
                  <a:gd name="T86" fmla="*/ 1509 w 2627"/>
                  <a:gd name="T87" fmla="*/ 1094 h 2094"/>
                  <a:gd name="T88" fmla="*/ 1620 w 2627"/>
                  <a:gd name="T89" fmla="*/ 1231 h 2094"/>
                  <a:gd name="T90" fmla="*/ 1699 w 2627"/>
                  <a:gd name="T91" fmla="*/ 1276 h 2094"/>
                  <a:gd name="T92" fmla="*/ 1795 w 2627"/>
                  <a:gd name="T93" fmla="*/ 1290 h 2094"/>
                  <a:gd name="T94" fmla="*/ 1866 w 2627"/>
                  <a:gd name="T95" fmla="*/ 1377 h 2094"/>
                  <a:gd name="T96" fmla="*/ 2015 w 2627"/>
                  <a:gd name="T97" fmla="*/ 1454 h 2094"/>
                  <a:gd name="T98" fmla="*/ 2066 w 2627"/>
                  <a:gd name="T99" fmla="*/ 1480 h 2094"/>
                  <a:gd name="T100" fmla="*/ 2113 w 2627"/>
                  <a:gd name="T101" fmla="*/ 1509 h 2094"/>
                  <a:gd name="T102" fmla="*/ 2227 w 2627"/>
                  <a:gd name="T103" fmla="*/ 1619 h 2094"/>
                  <a:gd name="T104" fmla="*/ 2331 w 2627"/>
                  <a:gd name="T105" fmla="*/ 1704 h 2094"/>
                  <a:gd name="T106" fmla="*/ 2431 w 2627"/>
                  <a:gd name="T107" fmla="*/ 1777 h 2094"/>
                  <a:gd name="T108" fmla="*/ 2576 w 2627"/>
                  <a:gd name="T109" fmla="*/ 1844 h 2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27" h="2094">
                    <a:moveTo>
                      <a:pt x="2620" y="1892"/>
                    </a:moveTo>
                    <a:lnTo>
                      <a:pt x="2622" y="1908"/>
                    </a:lnTo>
                    <a:lnTo>
                      <a:pt x="2625" y="1927"/>
                    </a:lnTo>
                    <a:lnTo>
                      <a:pt x="2626" y="1946"/>
                    </a:lnTo>
                    <a:lnTo>
                      <a:pt x="2627" y="1969"/>
                    </a:lnTo>
                    <a:lnTo>
                      <a:pt x="2626" y="1992"/>
                    </a:lnTo>
                    <a:lnTo>
                      <a:pt x="2626" y="2019"/>
                    </a:lnTo>
                    <a:lnTo>
                      <a:pt x="2624" y="2048"/>
                    </a:lnTo>
                    <a:lnTo>
                      <a:pt x="2622" y="2079"/>
                    </a:lnTo>
                    <a:lnTo>
                      <a:pt x="2499" y="2079"/>
                    </a:lnTo>
                    <a:lnTo>
                      <a:pt x="2461" y="2079"/>
                    </a:lnTo>
                    <a:lnTo>
                      <a:pt x="2420" y="2079"/>
                    </a:lnTo>
                    <a:lnTo>
                      <a:pt x="2377" y="2080"/>
                    </a:lnTo>
                    <a:lnTo>
                      <a:pt x="2332" y="2082"/>
                    </a:lnTo>
                    <a:lnTo>
                      <a:pt x="2282" y="2084"/>
                    </a:lnTo>
                    <a:lnTo>
                      <a:pt x="2231" y="2087"/>
                    </a:lnTo>
                    <a:lnTo>
                      <a:pt x="2176" y="2090"/>
                    </a:lnTo>
                    <a:lnTo>
                      <a:pt x="2119" y="2094"/>
                    </a:lnTo>
                    <a:lnTo>
                      <a:pt x="2119" y="2067"/>
                    </a:lnTo>
                    <a:lnTo>
                      <a:pt x="2120" y="2042"/>
                    </a:lnTo>
                    <a:lnTo>
                      <a:pt x="2121" y="1994"/>
                    </a:lnTo>
                    <a:lnTo>
                      <a:pt x="2121" y="1950"/>
                    </a:lnTo>
                    <a:lnTo>
                      <a:pt x="2120" y="1911"/>
                    </a:lnTo>
                    <a:lnTo>
                      <a:pt x="2118" y="1890"/>
                    </a:lnTo>
                    <a:lnTo>
                      <a:pt x="2117" y="1872"/>
                    </a:lnTo>
                    <a:lnTo>
                      <a:pt x="2114" y="1839"/>
                    </a:lnTo>
                    <a:lnTo>
                      <a:pt x="2111" y="1823"/>
                    </a:lnTo>
                    <a:lnTo>
                      <a:pt x="2109" y="1809"/>
                    </a:lnTo>
                    <a:lnTo>
                      <a:pt x="2104" y="1784"/>
                    </a:lnTo>
                    <a:lnTo>
                      <a:pt x="2097" y="1782"/>
                    </a:lnTo>
                    <a:lnTo>
                      <a:pt x="2090" y="1780"/>
                    </a:lnTo>
                    <a:lnTo>
                      <a:pt x="2081" y="1778"/>
                    </a:lnTo>
                    <a:lnTo>
                      <a:pt x="2071" y="1778"/>
                    </a:lnTo>
                    <a:lnTo>
                      <a:pt x="2058" y="1776"/>
                    </a:lnTo>
                    <a:lnTo>
                      <a:pt x="2044" y="1774"/>
                    </a:lnTo>
                    <a:lnTo>
                      <a:pt x="2029" y="1772"/>
                    </a:lnTo>
                    <a:lnTo>
                      <a:pt x="2026" y="1771"/>
                    </a:lnTo>
                    <a:lnTo>
                      <a:pt x="2024" y="1771"/>
                    </a:lnTo>
                    <a:lnTo>
                      <a:pt x="2020" y="1771"/>
                    </a:lnTo>
                    <a:lnTo>
                      <a:pt x="2011" y="1771"/>
                    </a:lnTo>
                    <a:lnTo>
                      <a:pt x="1991" y="1768"/>
                    </a:lnTo>
                    <a:lnTo>
                      <a:pt x="1970" y="1766"/>
                    </a:lnTo>
                    <a:lnTo>
                      <a:pt x="1947" y="1764"/>
                    </a:lnTo>
                    <a:lnTo>
                      <a:pt x="1924" y="1761"/>
                    </a:lnTo>
                    <a:lnTo>
                      <a:pt x="1897" y="1757"/>
                    </a:lnTo>
                    <a:lnTo>
                      <a:pt x="1869" y="1755"/>
                    </a:lnTo>
                    <a:lnTo>
                      <a:pt x="1854" y="1753"/>
                    </a:lnTo>
                    <a:lnTo>
                      <a:pt x="1840" y="1752"/>
                    </a:lnTo>
                    <a:lnTo>
                      <a:pt x="1810" y="1750"/>
                    </a:lnTo>
                    <a:lnTo>
                      <a:pt x="1786" y="1734"/>
                    </a:lnTo>
                    <a:lnTo>
                      <a:pt x="1765" y="1720"/>
                    </a:lnTo>
                    <a:lnTo>
                      <a:pt x="1745" y="1707"/>
                    </a:lnTo>
                    <a:lnTo>
                      <a:pt x="1726" y="1696"/>
                    </a:lnTo>
                    <a:lnTo>
                      <a:pt x="1708" y="1685"/>
                    </a:lnTo>
                    <a:lnTo>
                      <a:pt x="1693" y="1676"/>
                    </a:lnTo>
                    <a:lnTo>
                      <a:pt x="1679" y="1667"/>
                    </a:lnTo>
                    <a:lnTo>
                      <a:pt x="1667" y="1660"/>
                    </a:lnTo>
                    <a:lnTo>
                      <a:pt x="1665" y="1658"/>
                    </a:lnTo>
                    <a:lnTo>
                      <a:pt x="1664" y="1657"/>
                    </a:lnTo>
                    <a:lnTo>
                      <a:pt x="1662" y="1655"/>
                    </a:lnTo>
                    <a:lnTo>
                      <a:pt x="1658" y="1652"/>
                    </a:lnTo>
                    <a:lnTo>
                      <a:pt x="1654" y="1650"/>
                    </a:lnTo>
                    <a:lnTo>
                      <a:pt x="1648" y="1646"/>
                    </a:lnTo>
                    <a:lnTo>
                      <a:pt x="1645" y="1644"/>
                    </a:lnTo>
                    <a:lnTo>
                      <a:pt x="1643" y="1643"/>
                    </a:lnTo>
                    <a:lnTo>
                      <a:pt x="1629" y="1635"/>
                    </a:lnTo>
                    <a:lnTo>
                      <a:pt x="1611" y="1624"/>
                    </a:lnTo>
                    <a:lnTo>
                      <a:pt x="1599" y="1618"/>
                    </a:lnTo>
                    <a:lnTo>
                      <a:pt x="1589" y="1613"/>
                    </a:lnTo>
                    <a:lnTo>
                      <a:pt x="1577" y="1606"/>
                    </a:lnTo>
                    <a:lnTo>
                      <a:pt x="1565" y="1600"/>
                    </a:lnTo>
                    <a:lnTo>
                      <a:pt x="1539" y="1586"/>
                    </a:lnTo>
                    <a:lnTo>
                      <a:pt x="1520" y="1575"/>
                    </a:lnTo>
                    <a:lnTo>
                      <a:pt x="1505" y="1564"/>
                    </a:lnTo>
                    <a:lnTo>
                      <a:pt x="1492" y="1551"/>
                    </a:lnTo>
                    <a:lnTo>
                      <a:pt x="1482" y="1539"/>
                    </a:lnTo>
                    <a:lnTo>
                      <a:pt x="1477" y="1531"/>
                    </a:lnTo>
                    <a:lnTo>
                      <a:pt x="1474" y="1524"/>
                    </a:lnTo>
                    <a:lnTo>
                      <a:pt x="1468" y="1510"/>
                    </a:lnTo>
                    <a:lnTo>
                      <a:pt x="1465" y="1494"/>
                    </a:lnTo>
                    <a:lnTo>
                      <a:pt x="1466" y="1478"/>
                    </a:lnTo>
                    <a:lnTo>
                      <a:pt x="1455" y="1473"/>
                    </a:lnTo>
                    <a:lnTo>
                      <a:pt x="1445" y="1470"/>
                    </a:lnTo>
                    <a:lnTo>
                      <a:pt x="1423" y="1465"/>
                    </a:lnTo>
                    <a:lnTo>
                      <a:pt x="1410" y="1463"/>
                    </a:lnTo>
                    <a:lnTo>
                      <a:pt x="1397" y="1463"/>
                    </a:lnTo>
                    <a:lnTo>
                      <a:pt x="1383" y="1463"/>
                    </a:lnTo>
                    <a:lnTo>
                      <a:pt x="1369" y="1465"/>
                    </a:lnTo>
                    <a:lnTo>
                      <a:pt x="1349" y="1466"/>
                    </a:lnTo>
                    <a:lnTo>
                      <a:pt x="1338" y="1466"/>
                    </a:lnTo>
                    <a:lnTo>
                      <a:pt x="1325" y="1468"/>
                    </a:lnTo>
                    <a:lnTo>
                      <a:pt x="1297" y="1470"/>
                    </a:lnTo>
                    <a:lnTo>
                      <a:pt x="1267" y="1473"/>
                    </a:lnTo>
                    <a:lnTo>
                      <a:pt x="1251" y="1466"/>
                    </a:lnTo>
                    <a:lnTo>
                      <a:pt x="1234" y="1458"/>
                    </a:lnTo>
                    <a:lnTo>
                      <a:pt x="1216" y="1448"/>
                    </a:lnTo>
                    <a:lnTo>
                      <a:pt x="1206" y="1442"/>
                    </a:lnTo>
                    <a:lnTo>
                      <a:pt x="1203" y="1440"/>
                    </a:lnTo>
                    <a:lnTo>
                      <a:pt x="1201" y="1439"/>
                    </a:lnTo>
                    <a:lnTo>
                      <a:pt x="1196" y="1437"/>
                    </a:lnTo>
                    <a:lnTo>
                      <a:pt x="1174" y="1424"/>
                    </a:lnTo>
                    <a:lnTo>
                      <a:pt x="1151" y="1410"/>
                    </a:lnTo>
                    <a:lnTo>
                      <a:pt x="1126" y="1394"/>
                    </a:lnTo>
                    <a:lnTo>
                      <a:pt x="1122" y="1391"/>
                    </a:lnTo>
                    <a:lnTo>
                      <a:pt x="1119" y="1389"/>
                    </a:lnTo>
                    <a:lnTo>
                      <a:pt x="1113" y="1385"/>
                    </a:lnTo>
                    <a:lnTo>
                      <a:pt x="1101" y="1377"/>
                    </a:lnTo>
                    <a:lnTo>
                      <a:pt x="1048" y="1356"/>
                    </a:lnTo>
                    <a:lnTo>
                      <a:pt x="1001" y="1335"/>
                    </a:lnTo>
                    <a:lnTo>
                      <a:pt x="959" y="1316"/>
                    </a:lnTo>
                    <a:lnTo>
                      <a:pt x="922" y="1298"/>
                    </a:lnTo>
                    <a:lnTo>
                      <a:pt x="889" y="1280"/>
                    </a:lnTo>
                    <a:lnTo>
                      <a:pt x="862" y="1264"/>
                    </a:lnTo>
                    <a:lnTo>
                      <a:pt x="840" y="1249"/>
                    </a:lnTo>
                    <a:lnTo>
                      <a:pt x="823" y="1235"/>
                    </a:lnTo>
                    <a:lnTo>
                      <a:pt x="819" y="1221"/>
                    </a:lnTo>
                    <a:lnTo>
                      <a:pt x="817" y="1205"/>
                    </a:lnTo>
                    <a:lnTo>
                      <a:pt x="815" y="1189"/>
                    </a:lnTo>
                    <a:lnTo>
                      <a:pt x="813" y="1172"/>
                    </a:lnTo>
                    <a:lnTo>
                      <a:pt x="811" y="1153"/>
                    </a:lnTo>
                    <a:lnTo>
                      <a:pt x="810" y="1132"/>
                    </a:lnTo>
                    <a:lnTo>
                      <a:pt x="808" y="1110"/>
                    </a:lnTo>
                    <a:lnTo>
                      <a:pt x="808" y="1087"/>
                    </a:lnTo>
                    <a:lnTo>
                      <a:pt x="806" y="1061"/>
                    </a:lnTo>
                    <a:lnTo>
                      <a:pt x="805" y="1039"/>
                    </a:lnTo>
                    <a:lnTo>
                      <a:pt x="803" y="1018"/>
                    </a:lnTo>
                    <a:lnTo>
                      <a:pt x="802" y="999"/>
                    </a:lnTo>
                    <a:lnTo>
                      <a:pt x="798" y="966"/>
                    </a:lnTo>
                    <a:lnTo>
                      <a:pt x="794" y="939"/>
                    </a:lnTo>
                    <a:lnTo>
                      <a:pt x="546" y="826"/>
                    </a:lnTo>
                    <a:lnTo>
                      <a:pt x="527" y="819"/>
                    </a:lnTo>
                    <a:lnTo>
                      <a:pt x="511" y="812"/>
                    </a:lnTo>
                    <a:lnTo>
                      <a:pt x="504" y="807"/>
                    </a:lnTo>
                    <a:lnTo>
                      <a:pt x="499" y="803"/>
                    </a:lnTo>
                    <a:lnTo>
                      <a:pt x="490" y="792"/>
                    </a:lnTo>
                    <a:lnTo>
                      <a:pt x="483" y="780"/>
                    </a:lnTo>
                    <a:lnTo>
                      <a:pt x="479" y="768"/>
                    </a:lnTo>
                    <a:lnTo>
                      <a:pt x="478" y="754"/>
                    </a:lnTo>
                    <a:lnTo>
                      <a:pt x="481" y="739"/>
                    </a:lnTo>
                    <a:lnTo>
                      <a:pt x="480" y="726"/>
                    </a:lnTo>
                    <a:lnTo>
                      <a:pt x="477" y="714"/>
                    </a:lnTo>
                    <a:lnTo>
                      <a:pt x="473" y="703"/>
                    </a:lnTo>
                    <a:lnTo>
                      <a:pt x="468" y="693"/>
                    </a:lnTo>
                    <a:lnTo>
                      <a:pt x="460" y="683"/>
                    </a:lnTo>
                    <a:lnTo>
                      <a:pt x="451" y="674"/>
                    </a:lnTo>
                    <a:lnTo>
                      <a:pt x="440" y="665"/>
                    </a:lnTo>
                    <a:lnTo>
                      <a:pt x="429" y="657"/>
                    </a:lnTo>
                    <a:lnTo>
                      <a:pt x="414" y="649"/>
                    </a:lnTo>
                    <a:lnTo>
                      <a:pt x="399" y="642"/>
                    </a:lnTo>
                    <a:lnTo>
                      <a:pt x="382" y="635"/>
                    </a:lnTo>
                    <a:lnTo>
                      <a:pt x="363" y="630"/>
                    </a:lnTo>
                    <a:lnTo>
                      <a:pt x="342" y="625"/>
                    </a:lnTo>
                    <a:lnTo>
                      <a:pt x="321" y="621"/>
                    </a:lnTo>
                    <a:lnTo>
                      <a:pt x="298" y="617"/>
                    </a:lnTo>
                    <a:lnTo>
                      <a:pt x="274" y="614"/>
                    </a:lnTo>
                    <a:lnTo>
                      <a:pt x="258" y="614"/>
                    </a:lnTo>
                    <a:lnTo>
                      <a:pt x="244" y="612"/>
                    </a:lnTo>
                    <a:lnTo>
                      <a:pt x="229" y="606"/>
                    </a:lnTo>
                    <a:lnTo>
                      <a:pt x="218" y="597"/>
                    </a:lnTo>
                    <a:lnTo>
                      <a:pt x="216" y="595"/>
                    </a:lnTo>
                    <a:lnTo>
                      <a:pt x="215" y="594"/>
                    </a:lnTo>
                    <a:lnTo>
                      <a:pt x="213" y="591"/>
                    </a:lnTo>
                    <a:lnTo>
                      <a:pt x="209" y="586"/>
                    </a:lnTo>
                    <a:lnTo>
                      <a:pt x="207" y="583"/>
                    </a:lnTo>
                    <a:lnTo>
                      <a:pt x="206" y="581"/>
                    </a:lnTo>
                    <a:lnTo>
                      <a:pt x="203" y="577"/>
                    </a:lnTo>
                    <a:lnTo>
                      <a:pt x="201" y="574"/>
                    </a:lnTo>
                    <a:lnTo>
                      <a:pt x="196" y="566"/>
                    </a:lnTo>
                    <a:lnTo>
                      <a:pt x="192" y="561"/>
                    </a:lnTo>
                    <a:lnTo>
                      <a:pt x="189" y="557"/>
                    </a:lnTo>
                    <a:lnTo>
                      <a:pt x="183" y="547"/>
                    </a:lnTo>
                    <a:lnTo>
                      <a:pt x="172" y="537"/>
                    </a:lnTo>
                    <a:lnTo>
                      <a:pt x="162" y="526"/>
                    </a:lnTo>
                    <a:lnTo>
                      <a:pt x="153" y="512"/>
                    </a:lnTo>
                    <a:lnTo>
                      <a:pt x="145" y="498"/>
                    </a:lnTo>
                    <a:lnTo>
                      <a:pt x="136" y="482"/>
                    </a:lnTo>
                    <a:lnTo>
                      <a:pt x="128" y="465"/>
                    </a:lnTo>
                    <a:lnTo>
                      <a:pt x="121" y="446"/>
                    </a:lnTo>
                    <a:lnTo>
                      <a:pt x="115" y="427"/>
                    </a:lnTo>
                    <a:lnTo>
                      <a:pt x="107" y="404"/>
                    </a:lnTo>
                    <a:lnTo>
                      <a:pt x="100" y="383"/>
                    </a:lnTo>
                    <a:lnTo>
                      <a:pt x="93" y="364"/>
                    </a:lnTo>
                    <a:lnTo>
                      <a:pt x="87" y="349"/>
                    </a:lnTo>
                    <a:lnTo>
                      <a:pt x="81" y="334"/>
                    </a:lnTo>
                    <a:lnTo>
                      <a:pt x="75" y="323"/>
                    </a:lnTo>
                    <a:lnTo>
                      <a:pt x="69" y="313"/>
                    </a:lnTo>
                    <a:lnTo>
                      <a:pt x="64" y="306"/>
                    </a:lnTo>
                    <a:lnTo>
                      <a:pt x="47" y="299"/>
                    </a:lnTo>
                    <a:lnTo>
                      <a:pt x="39" y="294"/>
                    </a:lnTo>
                    <a:lnTo>
                      <a:pt x="33" y="290"/>
                    </a:lnTo>
                    <a:lnTo>
                      <a:pt x="22" y="279"/>
                    </a:lnTo>
                    <a:lnTo>
                      <a:pt x="13" y="267"/>
                    </a:lnTo>
                    <a:lnTo>
                      <a:pt x="6" y="252"/>
                    </a:lnTo>
                    <a:lnTo>
                      <a:pt x="3" y="243"/>
                    </a:lnTo>
                    <a:lnTo>
                      <a:pt x="2" y="236"/>
                    </a:lnTo>
                    <a:lnTo>
                      <a:pt x="0" y="218"/>
                    </a:lnTo>
                    <a:lnTo>
                      <a:pt x="1" y="199"/>
                    </a:lnTo>
                    <a:lnTo>
                      <a:pt x="5" y="174"/>
                    </a:lnTo>
                    <a:lnTo>
                      <a:pt x="9" y="152"/>
                    </a:lnTo>
                    <a:lnTo>
                      <a:pt x="12" y="131"/>
                    </a:lnTo>
                    <a:lnTo>
                      <a:pt x="15" y="112"/>
                    </a:lnTo>
                    <a:lnTo>
                      <a:pt x="16" y="94"/>
                    </a:lnTo>
                    <a:lnTo>
                      <a:pt x="17" y="79"/>
                    </a:lnTo>
                    <a:lnTo>
                      <a:pt x="17" y="66"/>
                    </a:lnTo>
                    <a:lnTo>
                      <a:pt x="18" y="55"/>
                    </a:lnTo>
                    <a:lnTo>
                      <a:pt x="15" y="36"/>
                    </a:lnTo>
                    <a:lnTo>
                      <a:pt x="15" y="28"/>
                    </a:lnTo>
                    <a:lnTo>
                      <a:pt x="17" y="22"/>
                    </a:lnTo>
                    <a:lnTo>
                      <a:pt x="18" y="15"/>
                    </a:lnTo>
                    <a:lnTo>
                      <a:pt x="21" y="10"/>
                    </a:lnTo>
                    <a:lnTo>
                      <a:pt x="30" y="4"/>
                    </a:lnTo>
                    <a:lnTo>
                      <a:pt x="34" y="1"/>
                    </a:lnTo>
                    <a:lnTo>
                      <a:pt x="40" y="0"/>
                    </a:lnTo>
                    <a:lnTo>
                      <a:pt x="55" y="1"/>
                    </a:lnTo>
                    <a:lnTo>
                      <a:pt x="72" y="5"/>
                    </a:lnTo>
                    <a:lnTo>
                      <a:pt x="82" y="8"/>
                    </a:lnTo>
                    <a:lnTo>
                      <a:pt x="94" y="13"/>
                    </a:lnTo>
                    <a:lnTo>
                      <a:pt x="121" y="18"/>
                    </a:lnTo>
                    <a:lnTo>
                      <a:pt x="147" y="24"/>
                    </a:lnTo>
                    <a:lnTo>
                      <a:pt x="159" y="26"/>
                    </a:lnTo>
                    <a:lnTo>
                      <a:pt x="165" y="27"/>
                    </a:lnTo>
                    <a:lnTo>
                      <a:pt x="172" y="29"/>
                    </a:lnTo>
                    <a:lnTo>
                      <a:pt x="197" y="35"/>
                    </a:lnTo>
                    <a:lnTo>
                      <a:pt x="244" y="45"/>
                    </a:lnTo>
                    <a:lnTo>
                      <a:pt x="287" y="55"/>
                    </a:lnTo>
                    <a:lnTo>
                      <a:pt x="326" y="63"/>
                    </a:lnTo>
                    <a:lnTo>
                      <a:pt x="362" y="71"/>
                    </a:lnTo>
                    <a:lnTo>
                      <a:pt x="379" y="74"/>
                    </a:lnTo>
                    <a:lnTo>
                      <a:pt x="395" y="78"/>
                    </a:lnTo>
                    <a:lnTo>
                      <a:pt x="398" y="78"/>
                    </a:lnTo>
                    <a:lnTo>
                      <a:pt x="402" y="79"/>
                    </a:lnTo>
                    <a:lnTo>
                      <a:pt x="410" y="81"/>
                    </a:lnTo>
                    <a:lnTo>
                      <a:pt x="425" y="85"/>
                    </a:lnTo>
                    <a:lnTo>
                      <a:pt x="431" y="100"/>
                    </a:lnTo>
                    <a:lnTo>
                      <a:pt x="439" y="115"/>
                    </a:lnTo>
                    <a:lnTo>
                      <a:pt x="448" y="127"/>
                    </a:lnTo>
                    <a:lnTo>
                      <a:pt x="459" y="139"/>
                    </a:lnTo>
                    <a:lnTo>
                      <a:pt x="470" y="149"/>
                    </a:lnTo>
                    <a:lnTo>
                      <a:pt x="484" y="158"/>
                    </a:lnTo>
                    <a:lnTo>
                      <a:pt x="499" y="166"/>
                    </a:lnTo>
                    <a:lnTo>
                      <a:pt x="517" y="173"/>
                    </a:lnTo>
                    <a:lnTo>
                      <a:pt x="540" y="179"/>
                    </a:lnTo>
                    <a:lnTo>
                      <a:pt x="554" y="181"/>
                    </a:lnTo>
                    <a:lnTo>
                      <a:pt x="571" y="184"/>
                    </a:lnTo>
                    <a:lnTo>
                      <a:pt x="588" y="185"/>
                    </a:lnTo>
                    <a:lnTo>
                      <a:pt x="607" y="187"/>
                    </a:lnTo>
                    <a:lnTo>
                      <a:pt x="627" y="188"/>
                    </a:lnTo>
                    <a:lnTo>
                      <a:pt x="651" y="190"/>
                    </a:lnTo>
                    <a:lnTo>
                      <a:pt x="657" y="204"/>
                    </a:lnTo>
                    <a:lnTo>
                      <a:pt x="664" y="221"/>
                    </a:lnTo>
                    <a:lnTo>
                      <a:pt x="670" y="238"/>
                    </a:lnTo>
                    <a:lnTo>
                      <a:pt x="677" y="260"/>
                    </a:lnTo>
                    <a:lnTo>
                      <a:pt x="689" y="305"/>
                    </a:lnTo>
                    <a:lnTo>
                      <a:pt x="694" y="330"/>
                    </a:lnTo>
                    <a:lnTo>
                      <a:pt x="700" y="358"/>
                    </a:lnTo>
                    <a:lnTo>
                      <a:pt x="704" y="387"/>
                    </a:lnTo>
                    <a:lnTo>
                      <a:pt x="710" y="416"/>
                    </a:lnTo>
                    <a:lnTo>
                      <a:pt x="714" y="441"/>
                    </a:lnTo>
                    <a:lnTo>
                      <a:pt x="720" y="465"/>
                    </a:lnTo>
                    <a:lnTo>
                      <a:pt x="724" y="484"/>
                    </a:lnTo>
                    <a:lnTo>
                      <a:pt x="726" y="493"/>
                    </a:lnTo>
                    <a:lnTo>
                      <a:pt x="727" y="497"/>
                    </a:lnTo>
                    <a:lnTo>
                      <a:pt x="729" y="502"/>
                    </a:lnTo>
                    <a:lnTo>
                      <a:pt x="733" y="517"/>
                    </a:lnTo>
                    <a:lnTo>
                      <a:pt x="739" y="532"/>
                    </a:lnTo>
                    <a:lnTo>
                      <a:pt x="755" y="541"/>
                    </a:lnTo>
                    <a:lnTo>
                      <a:pt x="773" y="550"/>
                    </a:lnTo>
                    <a:lnTo>
                      <a:pt x="793" y="558"/>
                    </a:lnTo>
                    <a:lnTo>
                      <a:pt x="814" y="566"/>
                    </a:lnTo>
                    <a:lnTo>
                      <a:pt x="834" y="572"/>
                    </a:lnTo>
                    <a:lnTo>
                      <a:pt x="857" y="577"/>
                    </a:lnTo>
                    <a:lnTo>
                      <a:pt x="880" y="581"/>
                    </a:lnTo>
                    <a:lnTo>
                      <a:pt x="905" y="585"/>
                    </a:lnTo>
                    <a:lnTo>
                      <a:pt x="911" y="585"/>
                    </a:lnTo>
                    <a:lnTo>
                      <a:pt x="924" y="585"/>
                    </a:lnTo>
                    <a:lnTo>
                      <a:pt x="940" y="585"/>
                    </a:lnTo>
                    <a:lnTo>
                      <a:pt x="949" y="585"/>
                    </a:lnTo>
                    <a:lnTo>
                      <a:pt x="960" y="586"/>
                    </a:lnTo>
                    <a:lnTo>
                      <a:pt x="984" y="586"/>
                    </a:lnTo>
                    <a:lnTo>
                      <a:pt x="1012" y="586"/>
                    </a:lnTo>
                    <a:lnTo>
                      <a:pt x="1044" y="586"/>
                    </a:lnTo>
                    <a:lnTo>
                      <a:pt x="1083" y="588"/>
                    </a:lnTo>
                    <a:lnTo>
                      <a:pt x="1158" y="759"/>
                    </a:lnTo>
                    <a:lnTo>
                      <a:pt x="1164" y="768"/>
                    </a:lnTo>
                    <a:lnTo>
                      <a:pt x="1171" y="781"/>
                    </a:lnTo>
                    <a:lnTo>
                      <a:pt x="1178" y="796"/>
                    </a:lnTo>
                    <a:lnTo>
                      <a:pt x="1186" y="814"/>
                    </a:lnTo>
                    <a:lnTo>
                      <a:pt x="1194" y="833"/>
                    </a:lnTo>
                    <a:lnTo>
                      <a:pt x="1203" y="854"/>
                    </a:lnTo>
                    <a:lnTo>
                      <a:pt x="1212" y="877"/>
                    </a:lnTo>
                    <a:lnTo>
                      <a:pt x="1222" y="902"/>
                    </a:lnTo>
                    <a:lnTo>
                      <a:pt x="1232" y="921"/>
                    </a:lnTo>
                    <a:lnTo>
                      <a:pt x="1243" y="940"/>
                    </a:lnTo>
                    <a:lnTo>
                      <a:pt x="1255" y="954"/>
                    </a:lnTo>
                    <a:lnTo>
                      <a:pt x="1268" y="967"/>
                    </a:lnTo>
                    <a:lnTo>
                      <a:pt x="1281" y="976"/>
                    </a:lnTo>
                    <a:lnTo>
                      <a:pt x="1296" y="983"/>
                    </a:lnTo>
                    <a:lnTo>
                      <a:pt x="1312" y="987"/>
                    </a:lnTo>
                    <a:lnTo>
                      <a:pt x="1329" y="990"/>
                    </a:lnTo>
                    <a:lnTo>
                      <a:pt x="1352" y="995"/>
                    </a:lnTo>
                    <a:lnTo>
                      <a:pt x="1376" y="1002"/>
                    </a:lnTo>
                    <a:lnTo>
                      <a:pt x="1398" y="1011"/>
                    </a:lnTo>
                    <a:lnTo>
                      <a:pt x="1421" y="1024"/>
                    </a:lnTo>
                    <a:lnTo>
                      <a:pt x="1443" y="1037"/>
                    </a:lnTo>
                    <a:lnTo>
                      <a:pt x="1465" y="1054"/>
                    </a:lnTo>
                    <a:lnTo>
                      <a:pt x="1476" y="1062"/>
                    </a:lnTo>
                    <a:lnTo>
                      <a:pt x="1487" y="1072"/>
                    </a:lnTo>
                    <a:lnTo>
                      <a:pt x="1509" y="1094"/>
                    </a:lnTo>
                    <a:lnTo>
                      <a:pt x="1520" y="1105"/>
                    </a:lnTo>
                    <a:lnTo>
                      <a:pt x="1534" y="1120"/>
                    </a:lnTo>
                    <a:lnTo>
                      <a:pt x="1548" y="1137"/>
                    </a:lnTo>
                    <a:lnTo>
                      <a:pt x="1565" y="1157"/>
                    </a:lnTo>
                    <a:lnTo>
                      <a:pt x="1581" y="1178"/>
                    </a:lnTo>
                    <a:lnTo>
                      <a:pt x="1600" y="1203"/>
                    </a:lnTo>
                    <a:lnTo>
                      <a:pt x="1620" y="1231"/>
                    </a:lnTo>
                    <a:lnTo>
                      <a:pt x="1642" y="1260"/>
                    </a:lnTo>
                    <a:lnTo>
                      <a:pt x="1647" y="1263"/>
                    </a:lnTo>
                    <a:lnTo>
                      <a:pt x="1654" y="1267"/>
                    </a:lnTo>
                    <a:lnTo>
                      <a:pt x="1662" y="1270"/>
                    </a:lnTo>
                    <a:lnTo>
                      <a:pt x="1673" y="1273"/>
                    </a:lnTo>
                    <a:lnTo>
                      <a:pt x="1684" y="1274"/>
                    </a:lnTo>
                    <a:lnTo>
                      <a:pt x="1699" y="1276"/>
                    </a:lnTo>
                    <a:lnTo>
                      <a:pt x="1714" y="1276"/>
                    </a:lnTo>
                    <a:lnTo>
                      <a:pt x="1732" y="1277"/>
                    </a:lnTo>
                    <a:lnTo>
                      <a:pt x="1748" y="1276"/>
                    </a:lnTo>
                    <a:lnTo>
                      <a:pt x="1762" y="1278"/>
                    </a:lnTo>
                    <a:lnTo>
                      <a:pt x="1774" y="1280"/>
                    </a:lnTo>
                    <a:lnTo>
                      <a:pt x="1786" y="1285"/>
                    </a:lnTo>
                    <a:lnTo>
                      <a:pt x="1795" y="1290"/>
                    </a:lnTo>
                    <a:lnTo>
                      <a:pt x="1804" y="1297"/>
                    </a:lnTo>
                    <a:lnTo>
                      <a:pt x="1811" y="1305"/>
                    </a:lnTo>
                    <a:lnTo>
                      <a:pt x="1817" y="1316"/>
                    </a:lnTo>
                    <a:lnTo>
                      <a:pt x="1826" y="1331"/>
                    </a:lnTo>
                    <a:lnTo>
                      <a:pt x="1837" y="1347"/>
                    </a:lnTo>
                    <a:lnTo>
                      <a:pt x="1850" y="1362"/>
                    </a:lnTo>
                    <a:lnTo>
                      <a:pt x="1866" y="1377"/>
                    </a:lnTo>
                    <a:lnTo>
                      <a:pt x="1884" y="1389"/>
                    </a:lnTo>
                    <a:lnTo>
                      <a:pt x="1903" y="1402"/>
                    </a:lnTo>
                    <a:lnTo>
                      <a:pt x="1924" y="1413"/>
                    </a:lnTo>
                    <a:lnTo>
                      <a:pt x="1947" y="1425"/>
                    </a:lnTo>
                    <a:lnTo>
                      <a:pt x="1976" y="1437"/>
                    </a:lnTo>
                    <a:lnTo>
                      <a:pt x="2003" y="1449"/>
                    </a:lnTo>
                    <a:lnTo>
                      <a:pt x="2015" y="1454"/>
                    </a:lnTo>
                    <a:lnTo>
                      <a:pt x="2028" y="1460"/>
                    </a:lnTo>
                    <a:lnTo>
                      <a:pt x="2038" y="1465"/>
                    </a:lnTo>
                    <a:lnTo>
                      <a:pt x="2049" y="1471"/>
                    </a:lnTo>
                    <a:lnTo>
                      <a:pt x="2057" y="1475"/>
                    </a:lnTo>
                    <a:lnTo>
                      <a:pt x="2061" y="1477"/>
                    </a:lnTo>
                    <a:lnTo>
                      <a:pt x="2063" y="1478"/>
                    </a:lnTo>
                    <a:lnTo>
                      <a:pt x="2066" y="1480"/>
                    </a:lnTo>
                    <a:lnTo>
                      <a:pt x="2073" y="1484"/>
                    </a:lnTo>
                    <a:lnTo>
                      <a:pt x="2081" y="1490"/>
                    </a:lnTo>
                    <a:lnTo>
                      <a:pt x="2087" y="1493"/>
                    </a:lnTo>
                    <a:lnTo>
                      <a:pt x="2093" y="1497"/>
                    </a:lnTo>
                    <a:lnTo>
                      <a:pt x="2097" y="1500"/>
                    </a:lnTo>
                    <a:lnTo>
                      <a:pt x="2102" y="1504"/>
                    </a:lnTo>
                    <a:lnTo>
                      <a:pt x="2113" y="1509"/>
                    </a:lnTo>
                    <a:lnTo>
                      <a:pt x="2126" y="1518"/>
                    </a:lnTo>
                    <a:lnTo>
                      <a:pt x="2139" y="1529"/>
                    </a:lnTo>
                    <a:lnTo>
                      <a:pt x="2156" y="1542"/>
                    </a:lnTo>
                    <a:lnTo>
                      <a:pt x="2171" y="1557"/>
                    </a:lnTo>
                    <a:lnTo>
                      <a:pt x="2189" y="1575"/>
                    </a:lnTo>
                    <a:lnTo>
                      <a:pt x="2207" y="1596"/>
                    </a:lnTo>
                    <a:lnTo>
                      <a:pt x="2227" y="1619"/>
                    </a:lnTo>
                    <a:lnTo>
                      <a:pt x="2243" y="1639"/>
                    </a:lnTo>
                    <a:lnTo>
                      <a:pt x="2261" y="1657"/>
                    </a:lnTo>
                    <a:lnTo>
                      <a:pt x="2269" y="1664"/>
                    </a:lnTo>
                    <a:lnTo>
                      <a:pt x="2278" y="1672"/>
                    </a:lnTo>
                    <a:lnTo>
                      <a:pt x="2297" y="1685"/>
                    </a:lnTo>
                    <a:lnTo>
                      <a:pt x="2313" y="1695"/>
                    </a:lnTo>
                    <a:lnTo>
                      <a:pt x="2331" y="1704"/>
                    </a:lnTo>
                    <a:lnTo>
                      <a:pt x="2349" y="1709"/>
                    </a:lnTo>
                    <a:lnTo>
                      <a:pt x="2367" y="1714"/>
                    </a:lnTo>
                    <a:lnTo>
                      <a:pt x="2374" y="1727"/>
                    </a:lnTo>
                    <a:lnTo>
                      <a:pt x="2385" y="1741"/>
                    </a:lnTo>
                    <a:lnTo>
                      <a:pt x="2398" y="1753"/>
                    </a:lnTo>
                    <a:lnTo>
                      <a:pt x="2413" y="1767"/>
                    </a:lnTo>
                    <a:lnTo>
                      <a:pt x="2431" y="1777"/>
                    </a:lnTo>
                    <a:lnTo>
                      <a:pt x="2450" y="1788"/>
                    </a:lnTo>
                    <a:lnTo>
                      <a:pt x="2471" y="1797"/>
                    </a:lnTo>
                    <a:lnTo>
                      <a:pt x="2495" y="1807"/>
                    </a:lnTo>
                    <a:lnTo>
                      <a:pt x="2518" y="1815"/>
                    </a:lnTo>
                    <a:lnTo>
                      <a:pt x="2539" y="1824"/>
                    </a:lnTo>
                    <a:lnTo>
                      <a:pt x="2558" y="1833"/>
                    </a:lnTo>
                    <a:lnTo>
                      <a:pt x="2576" y="1844"/>
                    </a:lnTo>
                    <a:lnTo>
                      <a:pt x="2589" y="1855"/>
                    </a:lnTo>
                    <a:lnTo>
                      <a:pt x="2602" y="1867"/>
                    </a:lnTo>
                    <a:lnTo>
                      <a:pt x="2611" y="1879"/>
                    </a:lnTo>
                    <a:lnTo>
                      <a:pt x="2620" y="189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1" name="Freeform 2213">
                <a:extLst>
                  <a:ext uri="{FF2B5EF4-FFF2-40B4-BE49-F238E27FC236}">
                    <a16:creationId xmlns:a16="http://schemas.microsoft.com/office/drawing/2014/main" id="{EE0DA2BA-7B6B-409D-9B1E-277F96D88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" y="3531"/>
                <a:ext cx="39" cy="55"/>
              </a:xfrm>
              <a:custGeom>
                <a:avLst/>
                <a:gdLst>
                  <a:gd name="T0" fmla="*/ 2 w 277"/>
                  <a:gd name="T1" fmla="*/ 16 h 384"/>
                  <a:gd name="T2" fmla="*/ 3 w 277"/>
                  <a:gd name="T3" fmla="*/ 10 h 384"/>
                  <a:gd name="T4" fmla="*/ 6 w 277"/>
                  <a:gd name="T5" fmla="*/ 6 h 384"/>
                  <a:gd name="T6" fmla="*/ 15 w 277"/>
                  <a:gd name="T7" fmla="*/ 2 h 384"/>
                  <a:gd name="T8" fmla="*/ 26 w 277"/>
                  <a:gd name="T9" fmla="*/ 1 h 384"/>
                  <a:gd name="T10" fmla="*/ 42 w 277"/>
                  <a:gd name="T11" fmla="*/ 5 h 384"/>
                  <a:gd name="T12" fmla="*/ 66 w 277"/>
                  <a:gd name="T13" fmla="*/ 0 h 384"/>
                  <a:gd name="T14" fmla="*/ 90 w 277"/>
                  <a:gd name="T15" fmla="*/ 1 h 384"/>
                  <a:gd name="T16" fmla="*/ 114 w 277"/>
                  <a:gd name="T17" fmla="*/ 7 h 384"/>
                  <a:gd name="T18" fmla="*/ 138 w 277"/>
                  <a:gd name="T19" fmla="*/ 19 h 384"/>
                  <a:gd name="T20" fmla="*/ 152 w 277"/>
                  <a:gd name="T21" fmla="*/ 28 h 384"/>
                  <a:gd name="T22" fmla="*/ 171 w 277"/>
                  <a:gd name="T23" fmla="*/ 40 h 384"/>
                  <a:gd name="T24" fmla="*/ 194 w 277"/>
                  <a:gd name="T25" fmla="*/ 55 h 384"/>
                  <a:gd name="T26" fmla="*/ 220 w 277"/>
                  <a:gd name="T27" fmla="*/ 74 h 384"/>
                  <a:gd name="T28" fmla="*/ 226 w 277"/>
                  <a:gd name="T29" fmla="*/ 95 h 384"/>
                  <a:gd name="T30" fmla="*/ 229 w 277"/>
                  <a:gd name="T31" fmla="*/ 105 h 384"/>
                  <a:gd name="T32" fmla="*/ 233 w 277"/>
                  <a:gd name="T33" fmla="*/ 116 h 384"/>
                  <a:gd name="T34" fmla="*/ 245 w 277"/>
                  <a:gd name="T35" fmla="*/ 157 h 384"/>
                  <a:gd name="T36" fmla="*/ 254 w 277"/>
                  <a:gd name="T37" fmla="*/ 195 h 384"/>
                  <a:gd name="T38" fmla="*/ 258 w 277"/>
                  <a:gd name="T39" fmla="*/ 213 h 384"/>
                  <a:gd name="T40" fmla="*/ 260 w 277"/>
                  <a:gd name="T41" fmla="*/ 222 h 384"/>
                  <a:gd name="T42" fmla="*/ 263 w 277"/>
                  <a:gd name="T43" fmla="*/ 233 h 384"/>
                  <a:gd name="T44" fmla="*/ 268 w 277"/>
                  <a:gd name="T45" fmla="*/ 267 h 384"/>
                  <a:gd name="T46" fmla="*/ 270 w 277"/>
                  <a:gd name="T47" fmla="*/ 283 h 384"/>
                  <a:gd name="T48" fmla="*/ 271 w 277"/>
                  <a:gd name="T49" fmla="*/ 291 h 384"/>
                  <a:gd name="T50" fmla="*/ 273 w 277"/>
                  <a:gd name="T51" fmla="*/ 300 h 384"/>
                  <a:gd name="T52" fmla="*/ 273 w 277"/>
                  <a:gd name="T53" fmla="*/ 307 h 384"/>
                  <a:gd name="T54" fmla="*/ 274 w 277"/>
                  <a:gd name="T55" fmla="*/ 315 h 384"/>
                  <a:gd name="T56" fmla="*/ 276 w 277"/>
                  <a:gd name="T57" fmla="*/ 331 h 384"/>
                  <a:gd name="T58" fmla="*/ 276 w 277"/>
                  <a:gd name="T59" fmla="*/ 345 h 384"/>
                  <a:gd name="T60" fmla="*/ 276 w 277"/>
                  <a:gd name="T61" fmla="*/ 352 h 384"/>
                  <a:gd name="T62" fmla="*/ 277 w 277"/>
                  <a:gd name="T63" fmla="*/ 360 h 384"/>
                  <a:gd name="T64" fmla="*/ 273 w 277"/>
                  <a:gd name="T65" fmla="*/ 363 h 384"/>
                  <a:gd name="T66" fmla="*/ 270 w 277"/>
                  <a:gd name="T67" fmla="*/ 368 h 384"/>
                  <a:gd name="T68" fmla="*/ 262 w 277"/>
                  <a:gd name="T69" fmla="*/ 374 h 384"/>
                  <a:gd name="T70" fmla="*/ 251 w 277"/>
                  <a:gd name="T71" fmla="*/ 378 h 384"/>
                  <a:gd name="T72" fmla="*/ 238 w 277"/>
                  <a:gd name="T73" fmla="*/ 382 h 384"/>
                  <a:gd name="T74" fmla="*/ 229 w 277"/>
                  <a:gd name="T75" fmla="*/ 382 h 384"/>
                  <a:gd name="T76" fmla="*/ 221 w 277"/>
                  <a:gd name="T77" fmla="*/ 383 h 384"/>
                  <a:gd name="T78" fmla="*/ 212 w 277"/>
                  <a:gd name="T79" fmla="*/ 383 h 384"/>
                  <a:gd name="T80" fmla="*/ 204 w 277"/>
                  <a:gd name="T81" fmla="*/ 384 h 384"/>
                  <a:gd name="T82" fmla="*/ 198 w 277"/>
                  <a:gd name="T83" fmla="*/ 383 h 384"/>
                  <a:gd name="T84" fmla="*/ 193 w 277"/>
                  <a:gd name="T85" fmla="*/ 383 h 384"/>
                  <a:gd name="T86" fmla="*/ 183 w 277"/>
                  <a:gd name="T87" fmla="*/ 383 h 384"/>
                  <a:gd name="T88" fmla="*/ 160 w 277"/>
                  <a:gd name="T89" fmla="*/ 381 h 384"/>
                  <a:gd name="T90" fmla="*/ 148 w 277"/>
                  <a:gd name="T91" fmla="*/ 382 h 384"/>
                  <a:gd name="T92" fmla="*/ 138 w 277"/>
                  <a:gd name="T93" fmla="*/ 382 h 384"/>
                  <a:gd name="T94" fmla="*/ 126 w 277"/>
                  <a:gd name="T95" fmla="*/ 381 h 384"/>
                  <a:gd name="T96" fmla="*/ 116 w 277"/>
                  <a:gd name="T97" fmla="*/ 379 h 384"/>
                  <a:gd name="T98" fmla="*/ 94 w 277"/>
                  <a:gd name="T99" fmla="*/ 371 h 384"/>
                  <a:gd name="T100" fmla="*/ 83 w 277"/>
                  <a:gd name="T101" fmla="*/ 364 h 384"/>
                  <a:gd name="T102" fmla="*/ 73 w 277"/>
                  <a:gd name="T103" fmla="*/ 358 h 384"/>
                  <a:gd name="T104" fmla="*/ 50 w 277"/>
                  <a:gd name="T105" fmla="*/ 338 h 384"/>
                  <a:gd name="T106" fmla="*/ 30 w 277"/>
                  <a:gd name="T107" fmla="*/ 321 h 384"/>
                  <a:gd name="T108" fmla="*/ 21 w 277"/>
                  <a:gd name="T109" fmla="*/ 313 h 384"/>
                  <a:gd name="T110" fmla="*/ 14 w 277"/>
                  <a:gd name="T111" fmla="*/ 307 h 384"/>
                  <a:gd name="T112" fmla="*/ 1 w 277"/>
                  <a:gd name="T113" fmla="*/ 296 h 384"/>
                  <a:gd name="T114" fmla="*/ 1 w 277"/>
                  <a:gd name="T115" fmla="*/ 64 h 384"/>
                  <a:gd name="T116" fmla="*/ 0 w 277"/>
                  <a:gd name="T117" fmla="*/ 45 h 384"/>
                  <a:gd name="T118" fmla="*/ 0 w 277"/>
                  <a:gd name="T119" fmla="*/ 31 h 384"/>
                  <a:gd name="T120" fmla="*/ 0 w 277"/>
                  <a:gd name="T121" fmla="*/ 21 h 384"/>
                  <a:gd name="T122" fmla="*/ 2 w 277"/>
                  <a:gd name="T123" fmla="*/ 16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7" h="384">
                    <a:moveTo>
                      <a:pt x="2" y="16"/>
                    </a:moveTo>
                    <a:lnTo>
                      <a:pt x="3" y="10"/>
                    </a:lnTo>
                    <a:lnTo>
                      <a:pt x="6" y="6"/>
                    </a:lnTo>
                    <a:lnTo>
                      <a:pt x="15" y="2"/>
                    </a:lnTo>
                    <a:lnTo>
                      <a:pt x="26" y="1"/>
                    </a:lnTo>
                    <a:lnTo>
                      <a:pt x="42" y="5"/>
                    </a:lnTo>
                    <a:lnTo>
                      <a:pt x="66" y="0"/>
                    </a:lnTo>
                    <a:lnTo>
                      <a:pt x="90" y="1"/>
                    </a:lnTo>
                    <a:lnTo>
                      <a:pt x="114" y="7"/>
                    </a:lnTo>
                    <a:lnTo>
                      <a:pt x="138" y="19"/>
                    </a:lnTo>
                    <a:lnTo>
                      <a:pt x="152" y="28"/>
                    </a:lnTo>
                    <a:lnTo>
                      <a:pt x="171" y="40"/>
                    </a:lnTo>
                    <a:lnTo>
                      <a:pt x="194" y="55"/>
                    </a:lnTo>
                    <a:lnTo>
                      <a:pt x="220" y="74"/>
                    </a:lnTo>
                    <a:lnTo>
                      <a:pt x="226" y="95"/>
                    </a:lnTo>
                    <a:lnTo>
                      <a:pt x="229" y="105"/>
                    </a:lnTo>
                    <a:lnTo>
                      <a:pt x="233" y="116"/>
                    </a:lnTo>
                    <a:lnTo>
                      <a:pt x="245" y="157"/>
                    </a:lnTo>
                    <a:lnTo>
                      <a:pt x="254" y="195"/>
                    </a:lnTo>
                    <a:lnTo>
                      <a:pt x="258" y="213"/>
                    </a:lnTo>
                    <a:lnTo>
                      <a:pt x="260" y="222"/>
                    </a:lnTo>
                    <a:lnTo>
                      <a:pt x="263" y="233"/>
                    </a:lnTo>
                    <a:lnTo>
                      <a:pt x="268" y="267"/>
                    </a:lnTo>
                    <a:lnTo>
                      <a:pt x="270" y="283"/>
                    </a:lnTo>
                    <a:lnTo>
                      <a:pt x="271" y="291"/>
                    </a:lnTo>
                    <a:lnTo>
                      <a:pt x="273" y="300"/>
                    </a:lnTo>
                    <a:lnTo>
                      <a:pt x="273" y="307"/>
                    </a:lnTo>
                    <a:lnTo>
                      <a:pt x="274" y="315"/>
                    </a:lnTo>
                    <a:lnTo>
                      <a:pt x="276" y="331"/>
                    </a:lnTo>
                    <a:lnTo>
                      <a:pt x="276" y="345"/>
                    </a:lnTo>
                    <a:lnTo>
                      <a:pt x="276" y="352"/>
                    </a:lnTo>
                    <a:lnTo>
                      <a:pt x="277" y="360"/>
                    </a:lnTo>
                    <a:lnTo>
                      <a:pt x="273" y="363"/>
                    </a:lnTo>
                    <a:lnTo>
                      <a:pt x="270" y="368"/>
                    </a:lnTo>
                    <a:lnTo>
                      <a:pt x="262" y="374"/>
                    </a:lnTo>
                    <a:lnTo>
                      <a:pt x="251" y="378"/>
                    </a:lnTo>
                    <a:lnTo>
                      <a:pt x="238" y="382"/>
                    </a:lnTo>
                    <a:lnTo>
                      <a:pt x="229" y="382"/>
                    </a:lnTo>
                    <a:lnTo>
                      <a:pt x="221" y="383"/>
                    </a:lnTo>
                    <a:lnTo>
                      <a:pt x="212" y="383"/>
                    </a:lnTo>
                    <a:lnTo>
                      <a:pt x="204" y="384"/>
                    </a:lnTo>
                    <a:lnTo>
                      <a:pt x="198" y="383"/>
                    </a:lnTo>
                    <a:lnTo>
                      <a:pt x="193" y="383"/>
                    </a:lnTo>
                    <a:lnTo>
                      <a:pt x="183" y="383"/>
                    </a:lnTo>
                    <a:lnTo>
                      <a:pt x="160" y="381"/>
                    </a:lnTo>
                    <a:lnTo>
                      <a:pt x="148" y="382"/>
                    </a:lnTo>
                    <a:lnTo>
                      <a:pt x="138" y="382"/>
                    </a:lnTo>
                    <a:lnTo>
                      <a:pt x="126" y="381"/>
                    </a:lnTo>
                    <a:lnTo>
                      <a:pt x="116" y="379"/>
                    </a:lnTo>
                    <a:lnTo>
                      <a:pt x="94" y="371"/>
                    </a:lnTo>
                    <a:lnTo>
                      <a:pt x="83" y="364"/>
                    </a:lnTo>
                    <a:lnTo>
                      <a:pt x="73" y="358"/>
                    </a:lnTo>
                    <a:lnTo>
                      <a:pt x="50" y="338"/>
                    </a:lnTo>
                    <a:lnTo>
                      <a:pt x="30" y="321"/>
                    </a:lnTo>
                    <a:lnTo>
                      <a:pt x="21" y="313"/>
                    </a:lnTo>
                    <a:lnTo>
                      <a:pt x="14" y="307"/>
                    </a:lnTo>
                    <a:lnTo>
                      <a:pt x="1" y="296"/>
                    </a:lnTo>
                    <a:lnTo>
                      <a:pt x="1" y="64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0" y="21"/>
                    </a:lnTo>
                    <a:lnTo>
                      <a:pt x="2" y="1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2" name="Freeform 2214">
                <a:extLst>
                  <a:ext uri="{FF2B5EF4-FFF2-40B4-BE49-F238E27FC236}">
                    <a16:creationId xmlns:a16="http://schemas.microsoft.com/office/drawing/2014/main" id="{D9EC7E01-52DA-4373-AD55-6B1D6512D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" y="3484"/>
                <a:ext cx="36" cy="38"/>
              </a:xfrm>
              <a:custGeom>
                <a:avLst/>
                <a:gdLst>
                  <a:gd name="T0" fmla="*/ 255 w 255"/>
                  <a:gd name="T1" fmla="*/ 264 h 266"/>
                  <a:gd name="T2" fmla="*/ 80 w 255"/>
                  <a:gd name="T3" fmla="*/ 264 h 266"/>
                  <a:gd name="T4" fmla="*/ 78 w 255"/>
                  <a:gd name="T5" fmla="*/ 264 h 266"/>
                  <a:gd name="T6" fmla="*/ 75 w 255"/>
                  <a:gd name="T7" fmla="*/ 264 h 266"/>
                  <a:gd name="T8" fmla="*/ 71 w 255"/>
                  <a:gd name="T9" fmla="*/ 264 h 266"/>
                  <a:gd name="T10" fmla="*/ 66 w 255"/>
                  <a:gd name="T11" fmla="*/ 264 h 266"/>
                  <a:gd name="T12" fmla="*/ 59 w 255"/>
                  <a:gd name="T13" fmla="*/ 264 h 266"/>
                  <a:gd name="T14" fmla="*/ 50 w 255"/>
                  <a:gd name="T15" fmla="*/ 264 h 266"/>
                  <a:gd name="T16" fmla="*/ 40 w 255"/>
                  <a:gd name="T17" fmla="*/ 264 h 266"/>
                  <a:gd name="T18" fmla="*/ 29 w 255"/>
                  <a:gd name="T19" fmla="*/ 266 h 266"/>
                  <a:gd name="T20" fmla="*/ 20 w 255"/>
                  <a:gd name="T21" fmla="*/ 265 h 266"/>
                  <a:gd name="T22" fmla="*/ 14 w 255"/>
                  <a:gd name="T23" fmla="*/ 264 h 266"/>
                  <a:gd name="T24" fmla="*/ 8 w 255"/>
                  <a:gd name="T25" fmla="*/ 262 h 266"/>
                  <a:gd name="T26" fmla="*/ 5 w 255"/>
                  <a:gd name="T27" fmla="*/ 260 h 266"/>
                  <a:gd name="T28" fmla="*/ 2 w 255"/>
                  <a:gd name="T29" fmla="*/ 256 h 266"/>
                  <a:gd name="T30" fmla="*/ 1 w 255"/>
                  <a:gd name="T31" fmla="*/ 252 h 266"/>
                  <a:gd name="T32" fmla="*/ 1 w 255"/>
                  <a:gd name="T33" fmla="*/ 246 h 266"/>
                  <a:gd name="T34" fmla="*/ 3 w 255"/>
                  <a:gd name="T35" fmla="*/ 241 h 266"/>
                  <a:gd name="T36" fmla="*/ 0 w 255"/>
                  <a:gd name="T37" fmla="*/ 220 h 266"/>
                  <a:gd name="T38" fmla="*/ 0 w 255"/>
                  <a:gd name="T39" fmla="*/ 208 h 266"/>
                  <a:gd name="T40" fmla="*/ 2 w 255"/>
                  <a:gd name="T41" fmla="*/ 197 h 266"/>
                  <a:gd name="T42" fmla="*/ 3 w 255"/>
                  <a:gd name="T43" fmla="*/ 184 h 266"/>
                  <a:gd name="T44" fmla="*/ 6 w 255"/>
                  <a:gd name="T45" fmla="*/ 172 h 266"/>
                  <a:gd name="T46" fmla="*/ 10 w 255"/>
                  <a:gd name="T47" fmla="*/ 159 h 266"/>
                  <a:gd name="T48" fmla="*/ 16 w 255"/>
                  <a:gd name="T49" fmla="*/ 146 h 266"/>
                  <a:gd name="T50" fmla="*/ 21 w 255"/>
                  <a:gd name="T51" fmla="*/ 128 h 266"/>
                  <a:gd name="T52" fmla="*/ 27 w 255"/>
                  <a:gd name="T53" fmla="*/ 114 h 266"/>
                  <a:gd name="T54" fmla="*/ 31 w 255"/>
                  <a:gd name="T55" fmla="*/ 100 h 266"/>
                  <a:gd name="T56" fmla="*/ 35 w 255"/>
                  <a:gd name="T57" fmla="*/ 89 h 266"/>
                  <a:gd name="T58" fmla="*/ 37 w 255"/>
                  <a:gd name="T59" fmla="*/ 77 h 266"/>
                  <a:gd name="T60" fmla="*/ 40 w 255"/>
                  <a:gd name="T61" fmla="*/ 68 h 266"/>
                  <a:gd name="T62" fmla="*/ 41 w 255"/>
                  <a:gd name="T63" fmla="*/ 59 h 266"/>
                  <a:gd name="T64" fmla="*/ 43 w 255"/>
                  <a:gd name="T65" fmla="*/ 53 h 266"/>
                  <a:gd name="T66" fmla="*/ 53 w 255"/>
                  <a:gd name="T67" fmla="*/ 52 h 266"/>
                  <a:gd name="T68" fmla="*/ 65 w 255"/>
                  <a:gd name="T69" fmla="*/ 52 h 266"/>
                  <a:gd name="T70" fmla="*/ 77 w 255"/>
                  <a:gd name="T71" fmla="*/ 50 h 266"/>
                  <a:gd name="T72" fmla="*/ 91 w 255"/>
                  <a:gd name="T73" fmla="*/ 48 h 266"/>
                  <a:gd name="T74" fmla="*/ 104 w 255"/>
                  <a:gd name="T75" fmla="*/ 44 h 266"/>
                  <a:gd name="T76" fmla="*/ 119 w 255"/>
                  <a:gd name="T77" fmla="*/ 40 h 266"/>
                  <a:gd name="T78" fmla="*/ 134 w 255"/>
                  <a:gd name="T79" fmla="*/ 35 h 266"/>
                  <a:gd name="T80" fmla="*/ 151 w 255"/>
                  <a:gd name="T81" fmla="*/ 30 h 266"/>
                  <a:gd name="T82" fmla="*/ 184 w 255"/>
                  <a:gd name="T83" fmla="*/ 17 h 266"/>
                  <a:gd name="T84" fmla="*/ 212 w 255"/>
                  <a:gd name="T85" fmla="*/ 8 h 266"/>
                  <a:gd name="T86" fmla="*/ 224 w 255"/>
                  <a:gd name="T87" fmla="*/ 3 h 266"/>
                  <a:gd name="T88" fmla="*/ 235 w 255"/>
                  <a:gd name="T89" fmla="*/ 1 h 266"/>
                  <a:gd name="T90" fmla="*/ 255 w 255"/>
                  <a:gd name="T91" fmla="*/ 0 h 266"/>
                  <a:gd name="T92" fmla="*/ 255 w 255"/>
                  <a:gd name="T93" fmla="*/ 26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5" h="266">
                    <a:moveTo>
                      <a:pt x="255" y="264"/>
                    </a:moveTo>
                    <a:lnTo>
                      <a:pt x="80" y="264"/>
                    </a:lnTo>
                    <a:lnTo>
                      <a:pt x="78" y="264"/>
                    </a:lnTo>
                    <a:lnTo>
                      <a:pt x="75" y="264"/>
                    </a:lnTo>
                    <a:lnTo>
                      <a:pt x="71" y="264"/>
                    </a:lnTo>
                    <a:lnTo>
                      <a:pt x="66" y="264"/>
                    </a:lnTo>
                    <a:lnTo>
                      <a:pt x="59" y="264"/>
                    </a:lnTo>
                    <a:lnTo>
                      <a:pt x="50" y="264"/>
                    </a:lnTo>
                    <a:lnTo>
                      <a:pt x="40" y="264"/>
                    </a:lnTo>
                    <a:lnTo>
                      <a:pt x="29" y="266"/>
                    </a:lnTo>
                    <a:lnTo>
                      <a:pt x="20" y="265"/>
                    </a:lnTo>
                    <a:lnTo>
                      <a:pt x="14" y="264"/>
                    </a:lnTo>
                    <a:lnTo>
                      <a:pt x="8" y="262"/>
                    </a:lnTo>
                    <a:lnTo>
                      <a:pt x="5" y="260"/>
                    </a:lnTo>
                    <a:lnTo>
                      <a:pt x="2" y="256"/>
                    </a:lnTo>
                    <a:lnTo>
                      <a:pt x="1" y="252"/>
                    </a:lnTo>
                    <a:lnTo>
                      <a:pt x="1" y="246"/>
                    </a:lnTo>
                    <a:lnTo>
                      <a:pt x="3" y="241"/>
                    </a:lnTo>
                    <a:lnTo>
                      <a:pt x="0" y="220"/>
                    </a:lnTo>
                    <a:lnTo>
                      <a:pt x="0" y="208"/>
                    </a:lnTo>
                    <a:lnTo>
                      <a:pt x="2" y="197"/>
                    </a:lnTo>
                    <a:lnTo>
                      <a:pt x="3" y="184"/>
                    </a:lnTo>
                    <a:lnTo>
                      <a:pt x="6" y="172"/>
                    </a:lnTo>
                    <a:lnTo>
                      <a:pt x="10" y="159"/>
                    </a:lnTo>
                    <a:lnTo>
                      <a:pt x="16" y="146"/>
                    </a:lnTo>
                    <a:lnTo>
                      <a:pt x="21" y="128"/>
                    </a:lnTo>
                    <a:lnTo>
                      <a:pt x="27" y="114"/>
                    </a:lnTo>
                    <a:lnTo>
                      <a:pt x="31" y="100"/>
                    </a:lnTo>
                    <a:lnTo>
                      <a:pt x="35" y="89"/>
                    </a:lnTo>
                    <a:lnTo>
                      <a:pt x="37" y="77"/>
                    </a:lnTo>
                    <a:lnTo>
                      <a:pt x="40" y="68"/>
                    </a:lnTo>
                    <a:lnTo>
                      <a:pt x="41" y="59"/>
                    </a:lnTo>
                    <a:lnTo>
                      <a:pt x="43" y="53"/>
                    </a:lnTo>
                    <a:lnTo>
                      <a:pt x="53" y="52"/>
                    </a:lnTo>
                    <a:lnTo>
                      <a:pt x="65" y="52"/>
                    </a:lnTo>
                    <a:lnTo>
                      <a:pt x="77" y="50"/>
                    </a:lnTo>
                    <a:lnTo>
                      <a:pt x="91" y="48"/>
                    </a:lnTo>
                    <a:lnTo>
                      <a:pt x="104" y="44"/>
                    </a:lnTo>
                    <a:lnTo>
                      <a:pt x="119" y="40"/>
                    </a:lnTo>
                    <a:lnTo>
                      <a:pt x="134" y="35"/>
                    </a:lnTo>
                    <a:lnTo>
                      <a:pt x="151" y="30"/>
                    </a:lnTo>
                    <a:lnTo>
                      <a:pt x="184" y="17"/>
                    </a:lnTo>
                    <a:lnTo>
                      <a:pt x="212" y="8"/>
                    </a:lnTo>
                    <a:lnTo>
                      <a:pt x="224" y="3"/>
                    </a:lnTo>
                    <a:lnTo>
                      <a:pt x="235" y="1"/>
                    </a:lnTo>
                    <a:lnTo>
                      <a:pt x="255" y="0"/>
                    </a:lnTo>
                    <a:lnTo>
                      <a:pt x="255" y="26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9" name="Group 2416">
              <a:extLst>
                <a:ext uri="{FF2B5EF4-FFF2-40B4-BE49-F238E27FC236}">
                  <a16:creationId xmlns:a16="http://schemas.microsoft.com/office/drawing/2014/main" id="{2534673B-D5DC-4948-9F82-DCDBCB8C76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3" y="118"/>
              <a:ext cx="4100" cy="3681"/>
              <a:chOff x="1653" y="118"/>
              <a:chExt cx="4100" cy="3681"/>
            </a:xfrm>
          </p:grpSpPr>
          <p:sp>
            <p:nvSpPr>
              <p:cNvPr id="333" name="Freeform 2216">
                <a:extLst>
                  <a:ext uri="{FF2B5EF4-FFF2-40B4-BE49-F238E27FC236}">
                    <a16:creationId xmlns:a16="http://schemas.microsoft.com/office/drawing/2014/main" id="{6BC326A0-4322-4F49-9140-0EFD5C2598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" y="3762"/>
                <a:ext cx="30" cy="37"/>
              </a:xfrm>
              <a:custGeom>
                <a:avLst/>
                <a:gdLst>
                  <a:gd name="T0" fmla="*/ 0 w 216"/>
                  <a:gd name="T1" fmla="*/ 0 h 262"/>
                  <a:gd name="T2" fmla="*/ 35 w 216"/>
                  <a:gd name="T3" fmla="*/ 2 h 262"/>
                  <a:gd name="T4" fmla="*/ 51 w 216"/>
                  <a:gd name="T5" fmla="*/ 3 h 262"/>
                  <a:gd name="T6" fmla="*/ 68 w 216"/>
                  <a:gd name="T7" fmla="*/ 5 h 262"/>
                  <a:gd name="T8" fmla="*/ 97 w 216"/>
                  <a:gd name="T9" fmla="*/ 7 h 262"/>
                  <a:gd name="T10" fmla="*/ 126 w 216"/>
                  <a:gd name="T11" fmla="*/ 11 h 262"/>
                  <a:gd name="T12" fmla="*/ 152 w 216"/>
                  <a:gd name="T13" fmla="*/ 13 h 262"/>
                  <a:gd name="T14" fmla="*/ 176 w 216"/>
                  <a:gd name="T15" fmla="*/ 17 h 262"/>
                  <a:gd name="T16" fmla="*/ 197 w 216"/>
                  <a:gd name="T17" fmla="*/ 19 h 262"/>
                  <a:gd name="T18" fmla="*/ 216 w 216"/>
                  <a:gd name="T19" fmla="*/ 23 h 262"/>
                  <a:gd name="T20" fmla="*/ 215 w 216"/>
                  <a:gd name="T21" fmla="*/ 219 h 262"/>
                  <a:gd name="T22" fmla="*/ 215 w 216"/>
                  <a:gd name="T23" fmla="*/ 226 h 262"/>
                  <a:gd name="T24" fmla="*/ 215 w 216"/>
                  <a:gd name="T25" fmla="*/ 229 h 262"/>
                  <a:gd name="T26" fmla="*/ 216 w 216"/>
                  <a:gd name="T27" fmla="*/ 233 h 262"/>
                  <a:gd name="T28" fmla="*/ 215 w 216"/>
                  <a:gd name="T29" fmla="*/ 239 h 262"/>
                  <a:gd name="T30" fmla="*/ 215 w 216"/>
                  <a:gd name="T31" fmla="*/ 245 h 262"/>
                  <a:gd name="T32" fmla="*/ 213 w 216"/>
                  <a:gd name="T33" fmla="*/ 249 h 262"/>
                  <a:gd name="T34" fmla="*/ 212 w 216"/>
                  <a:gd name="T35" fmla="*/ 251 h 262"/>
                  <a:gd name="T36" fmla="*/ 212 w 216"/>
                  <a:gd name="T37" fmla="*/ 254 h 262"/>
                  <a:gd name="T38" fmla="*/ 210 w 216"/>
                  <a:gd name="T39" fmla="*/ 257 h 262"/>
                  <a:gd name="T40" fmla="*/ 209 w 216"/>
                  <a:gd name="T41" fmla="*/ 257 h 262"/>
                  <a:gd name="T42" fmla="*/ 209 w 216"/>
                  <a:gd name="T43" fmla="*/ 258 h 262"/>
                  <a:gd name="T44" fmla="*/ 209 w 216"/>
                  <a:gd name="T45" fmla="*/ 260 h 262"/>
                  <a:gd name="T46" fmla="*/ 205 w 216"/>
                  <a:gd name="T47" fmla="*/ 261 h 262"/>
                  <a:gd name="T48" fmla="*/ 203 w 216"/>
                  <a:gd name="T49" fmla="*/ 261 h 262"/>
                  <a:gd name="T50" fmla="*/ 202 w 216"/>
                  <a:gd name="T51" fmla="*/ 261 h 262"/>
                  <a:gd name="T52" fmla="*/ 202 w 216"/>
                  <a:gd name="T53" fmla="*/ 262 h 262"/>
                  <a:gd name="T54" fmla="*/ 198 w 216"/>
                  <a:gd name="T55" fmla="*/ 261 h 262"/>
                  <a:gd name="T56" fmla="*/ 195 w 216"/>
                  <a:gd name="T57" fmla="*/ 261 h 262"/>
                  <a:gd name="T58" fmla="*/ 185 w 216"/>
                  <a:gd name="T59" fmla="*/ 257 h 262"/>
                  <a:gd name="T60" fmla="*/ 179 w 216"/>
                  <a:gd name="T61" fmla="*/ 254 h 262"/>
                  <a:gd name="T62" fmla="*/ 176 w 216"/>
                  <a:gd name="T63" fmla="*/ 252 h 262"/>
                  <a:gd name="T64" fmla="*/ 174 w 216"/>
                  <a:gd name="T65" fmla="*/ 251 h 262"/>
                  <a:gd name="T66" fmla="*/ 153 w 216"/>
                  <a:gd name="T67" fmla="*/ 236 h 262"/>
                  <a:gd name="T68" fmla="*/ 134 w 216"/>
                  <a:gd name="T69" fmla="*/ 225 h 262"/>
                  <a:gd name="T70" fmla="*/ 118 w 216"/>
                  <a:gd name="T71" fmla="*/ 214 h 262"/>
                  <a:gd name="T72" fmla="*/ 106 w 216"/>
                  <a:gd name="T73" fmla="*/ 207 h 262"/>
                  <a:gd name="T74" fmla="*/ 95 w 216"/>
                  <a:gd name="T75" fmla="*/ 200 h 262"/>
                  <a:gd name="T76" fmla="*/ 88 w 216"/>
                  <a:gd name="T77" fmla="*/ 196 h 262"/>
                  <a:gd name="T78" fmla="*/ 83 w 216"/>
                  <a:gd name="T79" fmla="*/ 193 h 262"/>
                  <a:gd name="T80" fmla="*/ 81 w 216"/>
                  <a:gd name="T81" fmla="*/ 193 h 262"/>
                  <a:gd name="T82" fmla="*/ 66 w 216"/>
                  <a:gd name="T83" fmla="*/ 175 h 262"/>
                  <a:gd name="T84" fmla="*/ 54 w 216"/>
                  <a:gd name="T85" fmla="*/ 154 h 262"/>
                  <a:gd name="T86" fmla="*/ 42 w 216"/>
                  <a:gd name="T87" fmla="*/ 130 h 262"/>
                  <a:gd name="T88" fmla="*/ 33 w 216"/>
                  <a:gd name="T89" fmla="*/ 101 h 262"/>
                  <a:gd name="T90" fmla="*/ 23 w 216"/>
                  <a:gd name="T91" fmla="*/ 68 h 262"/>
                  <a:gd name="T92" fmla="*/ 15 w 216"/>
                  <a:gd name="T93" fmla="*/ 41 h 262"/>
                  <a:gd name="T94" fmla="*/ 7 w 216"/>
                  <a:gd name="T95" fmla="*/ 18 h 262"/>
                  <a:gd name="T96" fmla="*/ 0 w 216"/>
                  <a:gd name="T97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6" h="262">
                    <a:moveTo>
                      <a:pt x="0" y="0"/>
                    </a:moveTo>
                    <a:lnTo>
                      <a:pt x="35" y="2"/>
                    </a:lnTo>
                    <a:lnTo>
                      <a:pt x="51" y="3"/>
                    </a:lnTo>
                    <a:lnTo>
                      <a:pt x="68" y="5"/>
                    </a:lnTo>
                    <a:lnTo>
                      <a:pt x="97" y="7"/>
                    </a:lnTo>
                    <a:lnTo>
                      <a:pt x="126" y="11"/>
                    </a:lnTo>
                    <a:lnTo>
                      <a:pt x="152" y="13"/>
                    </a:lnTo>
                    <a:lnTo>
                      <a:pt x="176" y="17"/>
                    </a:lnTo>
                    <a:lnTo>
                      <a:pt x="197" y="19"/>
                    </a:lnTo>
                    <a:lnTo>
                      <a:pt x="216" y="23"/>
                    </a:lnTo>
                    <a:lnTo>
                      <a:pt x="215" y="219"/>
                    </a:lnTo>
                    <a:lnTo>
                      <a:pt x="215" y="226"/>
                    </a:lnTo>
                    <a:lnTo>
                      <a:pt x="215" y="229"/>
                    </a:lnTo>
                    <a:lnTo>
                      <a:pt x="216" y="233"/>
                    </a:lnTo>
                    <a:lnTo>
                      <a:pt x="215" y="239"/>
                    </a:lnTo>
                    <a:lnTo>
                      <a:pt x="215" y="245"/>
                    </a:lnTo>
                    <a:lnTo>
                      <a:pt x="213" y="249"/>
                    </a:lnTo>
                    <a:lnTo>
                      <a:pt x="212" y="251"/>
                    </a:lnTo>
                    <a:lnTo>
                      <a:pt x="212" y="254"/>
                    </a:lnTo>
                    <a:lnTo>
                      <a:pt x="210" y="257"/>
                    </a:lnTo>
                    <a:lnTo>
                      <a:pt x="209" y="257"/>
                    </a:lnTo>
                    <a:lnTo>
                      <a:pt x="209" y="258"/>
                    </a:lnTo>
                    <a:lnTo>
                      <a:pt x="209" y="260"/>
                    </a:lnTo>
                    <a:lnTo>
                      <a:pt x="205" y="261"/>
                    </a:lnTo>
                    <a:lnTo>
                      <a:pt x="203" y="261"/>
                    </a:lnTo>
                    <a:lnTo>
                      <a:pt x="202" y="261"/>
                    </a:lnTo>
                    <a:lnTo>
                      <a:pt x="202" y="262"/>
                    </a:lnTo>
                    <a:lnTo>
                      <a:pt x="198" y="261"/>
                    </a:lnTo>
                    <a:lnTo>
                      <a:pt x="195" y="261"/>
                    </a:lnTo>
                    <a:lnTo>
                      <a:pt x="185" y="257"/>
                    </a:lnTo>
                    <a:lnTo>
                      <a:pt x="179" y="254"/>
                    </a:lnTo>
                    <a:lnTo>
                      <a:pt x="176" y="252"/>
                    </a:lnTo>
                    <a:lnTo>
                      <a:pt x="174" y="251"/>
                    </a:lnTo>
                    <a:lnTo>
                      <a:pt x="153" y="236"/>
                    </a:lnTo>
                    <a:lnTo>
                      <a:pt x="134" y="225"/>
                    </a:lnTo>
                    <a:lnTo>
                      <a:pt x="118" y="214"/>
                    </a:lnTo>
                    <a:lnTo>
                      <a:pt x="106" y="207"/>
                    </a:lnTo>
                    <a:lnTo>
                      <a:pt x="95" y="200"/>
                    </a:lnTo>
                    <a:lnTo>
                      <a:pt x="88" y="196"/>
                    </a:lnTo>
                    <a:lnTo>
                      <a:pt x="83" y="193"/>
                    </a:lnTo>
                    <a:lnTo>
                      <a:pt x="81" y="193"/>
                    </a:lnTo>
                    <a:lnTo>
                      <a:pt x="66" y="175"/>
                    </a:lnTo>
                    <a:lnTo>
                      <a:pt x="54" y="154"/>
                    </a:lnTo>
                    <a:lnTo>
                      <a:pt x="42" y="130"/>
                    </a:lnTo>
                    <a:lnTo>
                      <a:pt x="33" y="101"/>
                    </a:lnTo>
                    <a:lnTo>
                      <a:pt x="23" y="68"/>
                    </a:lnTo>
                    <a:lnTo>
                      <a:pt x="15" y="41"/>
                    </a:lnTo>
                    <a:lnTo>
                      <a:pt x="7" y="1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4" name="Freeform 2217">
                <a:extLst>
                  <a:ext uri="{FF2B5EF4-FFF2-40B4-BE49-F238E27FC236}">
                    <a16:creationId xmlns:a16="http://schemas.microsoft.com/office/drawing/2014/main" id="{43245421-C7B8-4EC9-A020-2302438A5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9" y="3605"/>
                <a:ext cx="37" cy="45"/>
              </a:xfrm>
              <a:custGeom>
                <a:avLst/>
                <a:gdLst>
                  <a:gd name="T0" fmla="*/ 177 w 261"/>
                  <a:gd name="T1" fmla="*/ 307 h 312"/>
                  <a:gd name="T2" fmla="*/ 147 w 261"/>
                  <a:gd name="T3" fmla="*/ 310 h 312"/>
                  <a:gd name="T4" fmla="*/ 120 w 261"/>
                  <a:gd name="T5" fmla="*/ 312 h 312"/>
                  <a:gd name="T6" fmla="*/ 95 w 261"/>
                  <a:gd name="T7" fmla="*/ 310 h 312"/>
                  <a:gd name="T8" fmla="*/ 73 w 261"/>
                  <a:gd name="T9" fmla="*/ 307 h 312"/>
                  <a:gd name="T10" fmla="*/ 52 w 261"/>
                  <a:gd name="T11" fmla="*/ 299 h 312"/>
                  <a:gd name="T12" fmla="*/ 32 w 261"/>
                  <a:gd name="T13" fmla="*/ 290 h 312"/>
                  <a:gd name="T14" fmla="*/ 15 w 261"/>
                  <a:gd name="T15" fmla="*/ 277 h 312"/>
                  <a:gd name="T16" fmla="*/ 0 w 261"/>
                  <a:gd name="T17" fmla="*/ 262 h 312"/>
                  <a:gd name="T18" fmla="*/ 13 w 261"/>
                  <a:gd name="T19" fmla="*/ 92 h 312"/>
                  <a:gd name="T20" fmla="*/ 11 w 261"/>
                  <a:gd name="T21" fmla="*/ 77 h 312"/>
                  <a:gd name="T22" fmla="*/ 12 w 261"/>
                  <a:gd name="T23" fmla="*/ 65 h 312"/>
                  <a:gd name="T24" fmla="*/ 15 w 261"/>
                  <a:gd name="T25" fmla="*/ 54 h 312"/>
                  <a:gd name="T26" fmla="*/ 20 w 261"/>
                  <a:gd name="T27" fmla="*/ 46 h 312"/>
                  <a:gd name="T28" fmla="*/ 27 w 261"/>
                  <a:gd name="T29" fmla="*/ 37 h 312"/>
                  <a:gd name="T30" fmla="*/ 38 w 261"/>
                  <a:gd name="T31" fmla="*/ 31 h 312"/>
                  <a:gd name="T32" fmla="*/ 50 w 261"/>
                  <a:gd name="T33" fmla="*/ 26 h 312"/>
                  <a:gd name="T34" fmla="*/ 65 w 261"/>
                  <a:gd name="T35" fmla="*/ 24 h 312"/>
                  <a:gd name="T36" fmla="*/ 82 w 261"/>
                  <a:gd name="T37" fmla="*/ 15 h 312"/>
                  <a:gd name="T38" fmla="*/ 101 w 261"/>
                  <a:gd name="T39" fmla="*/ 8 h 312"/>
                  <a:gd name="T40" fmla="*/ 122 w 261"/>
                  <a:gd name="T41" fmla="*/ 3 h 312"/>
                  <a:gd name="T42" fmla="*/ 146 w 261"/>
                  <a:gd name="T43" fmla="*/ 1 h 312"/>
                  <a:gd name="T44" fmla="*/ 171 w 261"/>
                  <a:gd name="T45" fmla="*/ 0 h 312"/>
                  <a:gd name="T46" fmla="*/ 199 w 261"/>
                  <a:gd name="T47" fmla="*/ 2 h 312"/>
                  <a:gd name="T48" fmla="*/ 228 w 261"/>
                  <a:gd name="T49" fmla="*/ 5 h 312"/>
                  <a:gd name="T50" fmla="*/ 261 w 261"/>
                  <a:gd name="T51" fmla="*/ 12 h 312"/>
                  <a:gd name="T52" fmla="*/ 259 w 261"/>
                  <a:gd name="T53" fmla="*/ 36 h 312"/>
                  <a:gd name="T54" fmla="*/ 259 w 261"/>
                  <a:gd name="T55" fmla="*/ 64 h 312"/>
                  <a:gd name="T56" fmla="*/ 257 w 261"/>
                  <a:gd name="T57" fmla="*/ 95 h 312"/>
                  <a:gd name="T58" fmla="*/ 257 w 261"/>
                  <a:gd name="T59" fmla="*/ 131 h 312"/>
                  <a:gd name="T60" fmla="*/ 255 w 261"/>
                  <a:gd name="T61" fmla="*/ 168 h 312"/>
                  <a:gd name="T62" fmla="*/ 254 w 261"/>
                  <a:gd name="T63" fmla="*/ 209 h 312"/>
                  <a:gd name="T64" fmla="*/ 252 w 261"/>
                  <a:gd name="T65" fmla="*/ 252 h 312"/>
                  <a:gd name="T66" fmla="*/ 252 w 261"/>
                  <a:gd name="T67" fmla="*/ 300 h 312"/>
                  <a:gd name="T68" fmla="*/ 177 w 261"/>
                  <a:gd name="T69" fmla="*/ 30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1" h="312">
                    <a:moveTo>
                      <a:pt x="177" y="307"/>
                    </a:moveTo>
                    <a:lnTo>
                      <a:pt x="147" y="310"/>
                    </a:lnTo>
                    <a:lnTo>
                      <a:pt x="120" y="312"/>
                    </a:lnTo>
                    <a:lnTo>
                      <a:pt x="95" y="310"/>
                    </a:lnTo>
                    <a:lnTo>
                      <a:pt x="73" y="307"/>
                    </a:lnTo>
                    <a:lnTo>
                      <a:pt x="52" y="299"/>
                    </a:lnTo>
                    <a:lnTo>
                      <a:pt x="32" y="290"/>
                    </a:lnTo>
                    <a:lnTo>
                      <a:pt x="15" y="277"/>
                    </a:lnTo>
                    <a:lnTo>
                      <a:pt x="0" y="262"/>
                    </a:lnTo>
                    <a:lnTo>
                      <a:pt x="13" y="92"/>
                    </a:lnTo>
                    <a:lnTo>
                      <a:pt x="11" y="77"/>
                    </a:lnTo>
                    <a:lnTo>
                      <a:pt x="12" y="65"/>
                    </a:lnTo>
                    <a:lnTo>
                      <a:pt x="15" y="54"/>
                    </a:lnTo>
                    <a:lnTo>
                      <a:pt x="20" y="46"/>
                    </a:lnTo>
                    <a:lnTo>
                      <a:pt x="27" y="37"/>
                    </a:lnTo>
                    <a:lnTo>
                      <a:pt x="38" y="31"/>
                    </a:lnTo>
                    <a:lnTo>
                      <a:pt x="50" y="26"/>
                    </a:lnTo>
                    <a:lnTo>
                      <a:pt x="65" y="24"/>
                    </a:lnTo>
                    <a:lnTo>
                      <a:pt x="82" y="15"/>
                    </a:lnTo>
                    <a:lnTo>
                      <a:pt x="101" y="8"/>
                    </a:lnTo>
                    <a:lnTo>
                      <a:pt x="122" y="3"/>
                    </a:lnTo>
                    <a:lnTo>
                      <a:pt x="146" y="1"/>
                    </a:lnTo>
                    <a:lnTo>
                      <a:pt x="171" y="0"/>
                    </a:lnTo>
                    <a:lnTo>
                      <a:pt x="199" y="2"/>
                    </a:lnTo>
                    <a:lnTo>
                      <a:pt x="228" y="5"/>
                    </a:lnTo>
                    <a:lnTo>
                      <a:pt x="261" y="12"/>
                    </a:lnTo>
                    <a:lnTo>
                      <a:pt x="259" y="36"/>
                    </a:lnTo>
                    <a:lnTo>
                      <a:pt x="259" y="64"/>
                    </a:lnTo>
                    <a:lnTo>
                      <a:pt x="257" y="95"/>
                    </a:lnTo>
                    <a:lnTo>
                      <a:pt x="257" y="131"/>
                    </a:lnTo>
                    <a:lnTo>
                      <a:pt x="255" y="168"/>
                    </a:lnTo>
                    <a:lnTo>
                      <a:pt x="254" y="209"/>
                    </a:lnTo>
                    <a:lnTo>
                      <a:pt x="252" y="252"/>
                    </a:lnTo>
                    <a:lnTo>
                      <a:pt x="252" y="300"/>
                    </a:lnTo>
                    <a:lnTo>
                      <a:pt x="177" y="30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5" name="Freeform 2218">
                <a:extLst>
                  <a:ext uri="{FF2B5EF4-FFF2-40B4-BE49-F238E27FC236}">
                    <a16:creationId xmlns:a16="http://schemas.microsoft.com/office/drawing/2014/main" id="{CF9E53A8-B0A5-4066-A8D0-C5CDB17D4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3083"/>
                <a:ext cx="145" cy="145"/>
              </a:xfrm>
              <a:custGeom>
                <a:avLst/>
                <a:gdLst>
                  <a:gd name="T0" fmla="*/ 194 w 1009"/>
                  <a:gd name="T1" fmla="*/ 88 h 1018"/>
                  <a:gd name="T2" fmla="*/ 172 w 1009"/>
                  <a:gd name="T3" fmla="*/ 94 h 1018"/>
                  <a:gd name="T4" fmla="*/ 151 w 1009"/>
                  <a:gd name="T5" fmla="*/ 107 h 1018"/>
                  <a:gd name="T6" fmla="*/ 137 w 1009"/>
                  <a:gd name="T7" fmla="*/ 101 h 1018"/>
                  <a:gd name="T8" fmla="*/ 114 w 1009"/>
                  <a:gd name="T9" fmla="*/ 75 h 1018"/>
                  <a:gd name="T10" fmla="*/ 56 w 1009"/>
                  <a:gd name="T11" fmla="*/ 8 h 1018"/>
                  <a:gd name="T12" fmla="*/ 21 w 1009"/>
                  <a:gd name="T13" fmla="*/ 38 h 1018"/>
                  <a:gd name="T14" fmla="*/ 0 w 1009"/>
                  <a:gd name="T15" fmla="*/ 171 h 1018"/>
                  <a:gd name="T16" fmla="*/ 21 w 1009"/>
                  <a:gd name="T17" fmla="*/ 272 h 1018"/>
                  <a:gd name="T18" fmla="*/ 58 w 1009"/>
                  <a:gd name="T19" fmla="*/ 444 h 1018"/>
                  <a:gd name="T20" fmla="*/ 90 w 1009"/>
                  <a:gd name="T21" fmla="*/ 591 h 1018"/>
                  <a:gd name="T22" fmla="*/ 107 w 1009"/>
                  <a:gd name="T23" fmla="*/ 697 h 1018"/>
                  <a:gd name="T24" fmla="*/ 155 w 1009"/>
                  <a:gd name="T25" fmla="*/ 734 h 1018"/>
                  <a:gd name="T26" fmla="*/ 174 w 1009"/>
                  <a:gd name="T27" fmla="*/ 801 h 1018"/>
                  <a:gd name="T28" fmla="*/ 222 w 1009"/>
                  <a:gd name="T29" fmla="*/ 907 h 1018"/>
                  <a:gd name="T30" fmla="*/ 277 w 1009"/>
                  <a:gd name="T31" fmla="*/ 947 h 1018"/>
                  <a:gd name="T32" fmla="*/ 328 w 1009"/>
                  <a:gd name="T33" fmla="*/ 990 h 1018"/>
                  <a:gd name="T34" fmla="*/ 358 w 1009"/>
                  <a:gd name="T35" fmla="*/ 1001 h 1018"/>
                  <a:gd name="T36" fmla="*/ 384 w 1009"/>
                  <a:gd name="T37" fmla="*/ 1004 h 1018"/>
                  <a:gd name="T38" fmla="*/ 398 w 1009"/>
                  <a:gd name="T39" fmla="*/ 1003 h 1018"/>
                  <a:gd name="T40" fmla="*/ 405 w 1009"/>
                  <a:gd name="T41" fmla="*/ 998 h 1018"/>
                  <a:gd name="T42" fmla="*/ 408 w 1009"/>
                  <a:gd name="T43" fmla="*/ 994 h 1018"/>
                  <a:gd name="T44" fmla="*/ 418 w 1009"/>
                  <a:gd name="T45" fmla="*/ 980 h 1018"/>
                  <a:gd name="T46" fmla="*/ 472 w 1009"/>
                  <a:gd name="T47" fmla="*/ 981 h 1018"/>
                  <a:gd name="T48" fmla="*/ 526 w 1009"/>
                  <a:gd name="T49" fmla="*/ 992 h 1018"/>
                  <a:gd name="T50" fmla="*/ 584 w 1009"/>
                  <a:gd name="T51" fmla="*/ 995 h 1018"/>
                  <a:gd name="T52" fmla="*/ 605 w 1009"/>
                  <a:gd name="T53" fmla="*/ 993 h 1018"/>
                  <a:gd name="T54" fmla="*/ 618 w 1009"/>
                  <a:gd name="T55" fmla="*/ 990 h 1018"/>
                  <a:gd name="T56" fmla="*/ 628 w 1009"/>
                  <a:gd name="T57" fmla="*/ 987 h 1018"/>
                  <a:gd name="T58" fmla="*/ 639 w 1009"/>
                  <a:gd name="T59" fmla="*/ 982 h 1018"/>
                  <a:gd name="T60" fmla="*/ 656 w 1009"/>
                  <a:gd name="T61" fmla="*/ 973 h 1018"/>
                  <a:gd name="T62" fmla="*/ 713 w 1009"/>
                  <a:gd name="T63" fmla="*/ 976 h 1018"/>
                  <a:gd name="T64" fmla="*/ 789 w 1009"/>
                  <a:gd name="T65" fmla="*/ 1012 h 1018"/>
                  <a:gd name="T66" fmla="*/ 834 w 1009"/>
                  <a:gd name="T67" fmla="*/ 1016 h 1018"/>
                  <a:gd name="T68" fmla="*/ 888 w 1009"/>
                  <a:gd name="T69" fmla="*/ 1018 h 1018"/>
                  <a:gd name="T70" fmla="*/ 962 w 1009"/>
                  <a:gd name="T71" fmla="*/ 996 h 1018"/>
                  <a:gd name="T72" fmla="*/ 1007 w 1009"/>
                  <a:gd name="T73" fmla="*/ 952 h 1018"/>
                  <a:gd name="T74" fmla="*/ 982 w 1009"/>
                  <a:gd name="T75" fmla="*/ 932 h 1018"/>
                  <a:gd name="T76" fmla="*/ 926 w 1009"/>
                  <a:gd name="T77" fmla="*/ 908 h 1018"/>
                  <a:gd name="T78" fmla="*/ 867 w 1009"/>
                  <a:gd name="T79" fmla="*/ 847 h 1018"/>
                  <a:gd name="T80" fmla="*/ 811 w 1009"/>
                  <a:gd name="T81" fmla="*/ 820 h 1018"/>
                  <a:gd name="T82" fmla="*/ 774 w 1009"/>
                  <a:gd name="T83" fmla="*/ 807 h 1018"/>
                  <a:gd name="T84" fmla="*/ 716 w 1009"/>
                  <a:gd name="T85" fmla="*/ 767 h 1018"/>
                  <a:gd name="T86" fmla="*/ 687 w 1009"/>
                  <a:gd name="T87" fmla="*/ 725 h 1018"/>
                  <a:gd name="T88" fmla="*/ 648 w 1009"/>
                  <a:gd name="T89" fmla="*/ 665 h 1018"/>
                  <a:gd name="T90" fmla="*/ 602 w 1009"/>
                  <a:gd name="T91" fmla="*/ 589 h 1018"/>
                  <a:gd name="T92" fmla="*/ 547 w 1009"/>
                  <a:gd name="T93" fmla="*/ 513 h 1018"/>
                  <a:gd name="T94" fmla="*/ 468 w 1009"/>
                  <a:gd name="T95" fmla="*/ 379 h 1018"/>
                  <a:gd name="T96" fmla="*/ 452 w 1009"/>
                  <a:gd name="T97" fmla="*/ 350 h 1018"/>
                  <a:gd name="T98" fmla="*/ 432 w 1009"/>
                  <a:gd name="T99" fmla="*/ 318 h 1018"/>
                  <a:gd name="T100" fmla="*/ 398 w 1009"/>
                  <a:gd name="T101" fmla="*/ 274 h 1018"/>
                  <a:gd name="T102" fmla="*/ 372 w 1009"/>
                  <a:gd name="T103" fmla="*/ 259 h 1018"/>
                  <a:gd name="T104" fmla="*/ 328 w 1009"/>
                  <a:gd name="T105" fmla="*/ 226 h 1018"/>
                  <a:gd name="T106" fmla="*/ 274 w 1009"/>
                  <a:gd name="T107" fmla="*/ 192 h 1018"/>
                  <a:gd name="T108" fmla="*/ 231 w 1009"/>
                  <a:gd name="T109" fmla="*/ 17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09" h="1018">
                    <a:moveTo>
                      <a:pt x="215" y="135"/>
                    </a:moveTo>
                    <a:lnTo>
                      <a:pt x="210" y="122"/>
                    </a:lnTo>
                    <a:lnTo>
                      <a:pt x="207" y="112"/>
                    </a:lnTo>
                    <a:lnTo>
                      <a:pt x="199" y="95"/>
                    </a:lnTo>
                    <a:lnTo>
                      <a:pt x="194" y="88"/>
                    </a:lnTo>
                    <a:lnTo>
                      <a:pt x="190" y="85"/>
                    </a:lnTo>
                    <a:lnTo>
                      <a:pt x="184" y="82"/>
                    </a:lnTo>
                    <a:lnTo>
                      <a:pt x="179" y="82"/>
                    </a:lnTo>
                    <a:lnTo>
                      <a:pt x="175" y="88"/>
                    </a:lnTo>
                    <a:lnTo>
                      <a:pt x="172" y="94"/>
                    </a:lnTo>
                    <a:lnTo>
                      <a:pt x="166" y="102"/>
                    </a:lnTo>
                    <a:lnTo>
                      <a:pt x="158" y="106"/>
                    </a:lnTo>
                    <a:lnTo>
                      <a:pt x="154" y="107"/>
                    </a:lnTo>
                    <a:lnTo>
                      <a:pt x="152" y="107"/>
                    </a:lnTo>
                    <a:lnTo>
                      <a:pt x="151" y="107"/>
                    </a:lnTo>
                    <a:lnTo>
                      <a:pt x="151" y="108"/>
                    </a:lnTo>
                    <a:lnTo>
                      <a:pt x="146" y="106"/>
                    </a:lnTo>
                    <a:lnTo>
                      <a:pt x="142" y="104"/>
                    </a:lnTo>
                    <a:lnTo>
                      <a:pt x="139" y="102"/>
                    </a:lnTo>
                    <a:lnTo>
                      <a:pt x="137" y="101"/>
                    </a:lnTo>
                    <a:lnTo>
                      <a:pt x="133" y="98"/>
                    </a:lnTo>
                    <a:lnTo>
                      <a:pt x="123" y="88"/>
                    </a:lnTo>
                    <a:lnTo>
                      <a:pt x="120" y="84"/>
                    </a:lnTo>
                    <a:lnTo>
                      <a:pt x="118" y="81"/>
                    </a:lnTo>
                    <a:lnTo>
                      <a:pt x="114" y="75"/>
                    </a:lnTo>
                    <a:lnTo>
                      <a:pt x="100" y="55"/>
                    </a:lnTo>
                    <a:lnTo>
                      <a:pt x="88" y="39"/>
                    </a:lnTo>
                    <a:lnTo>
                      <a:pt x="77" y="26"/>
                    </a:lnTo>
                    <a:lnTo>
                      <a:pt x="66" y="16"/>
                    </a:lnTo>
                    <a:lnTo>
                      <a:pt x="56" y="8"/>
                    </a:lnTo>
                    <a:lnTo>
                      <a:pt x="48" y="3"/>
                    </a:lnTo>
                    <a:lnTo>
                      <a:pt x="41" y="0"/>
                    </a:lnTo>
                    <a:lnTo>
                      <a:pt x="35" y="1"/>
                    </a:lnTo>
                    <a:lnTo>
                      <a:pt x="27" y="19"/>
                    </a:lnTo>
                    <a:lnTo>
                      <a:pt x="21" y="38"/>
                    </a:lnTo>
                    <a:lnTo>
                      <a:pt x="15" y="56"/>
                    </a:lnTo>
                    <a:lnTo>
                      <a:pt x="11" y="76"/>
                    </a:lnTo>
                    <a:lnTo>
                      <a:pt x="4" y="109"/>
                    </a:lnTo>
                    <a:lnTo>
                      <a:pt x="1" y="142"/>
                    </a:lnTo>
                    <a:lnTo>
                      <a:pt x="0" y="171"/>
                    </a:lnTo>
                    <a:lnTo>
                      <a:pt x="3" y="200"/>
                    </a:lnTo>
                    <a:lnTo>
                      <a:pt x="8" y="227"/>
                    </a:lnTo>
                    <a:lnTo>
                      <a:pt x="12" y="239"/>
                    </a:lnTo>
                    <a:lnTo>
                      <a:pt x="18" y="252"/>
                    </a:lnTo>
                    <a:lnTo>
                      <a:pt x="21" y="272"/>
                    </a:lnTo>
                    <a:lnTo>
                      <a:pt x="26" y="298"/>
                    </a:lnTo>
                    <a:lnTo>
                      <a:pt x="32" y="328"/>
                    </a:lnTo>
                    <a:lnTo>
                      <a:pt x="40" y="363"/>
                    </a:lnTo>
                    <a:lnTo>
                      <a:pt x="48" y="401"/>
                    </a:lnTo>
                    <a:lnTo>
                      <a:pt x="58" y="444"/>
                    </a:lnTo>
                    <a:lnTo>
                      <a:pt x="69" y="492"/>
                    </a:lnTo>
                    <a:lnTo>
                      <a:pt x="84" y="544"/>
                    </a:lnTo>
                    <a:lnTo>
                      <a:pt x="84" y="553"/>
                    </a:lnTo>
                    <a:lnTo>
                      <a:pt x="86" y="564"/>
                    </a:lnTo>
                    <a:lnTo>
                      <a:pt x="90" y="591"/>
                    </a:lnTo>
                    <a:lnTo>
                      <a:pt x="92" y="606"/>
                    </a:lnTo>
                    <a:lnTo>
                      <a:pt x="94" y="626"/>
                    </a:lnTo>
                    <a:lnTo>
                      <a:pt x="98" y="667"/>
                    </a:lnTo>
                    <a:lnTo>
                      <a:pt x="101" y="682"/>
                    </a:lnTo>
                    <a:lnTo>
                      <a:pt x="107" y="697"/>
                    </a:lnTo>
                    <a:lnTo>
                      <a:pt x="114" y="708"/>
                    </a:lnTo>
                    <a:lnTo>
                      <a:pt x="123" y="719"/>
                    </a:lnTo>
                    <a:lnTo>
                      <a:pt x="132" y="726"/>
                    </a:lnTo>
                    <a:lnTo>
                      <a:pt x="143" y="731"/>
                    </a:lnTo>
                    <a:lnTo>
                      <a:pt x="155" y="734"/>
                    </a:lnTo>
                    <a:lnTo>
                      <a:pt x="170" y="735"/>
                    </a:lnTo>
                    <a:lnTo>
                      <a:pt x="170" y="743"/>
                    </a:lnTo>
                    <a:lnTo>
                      <a:pt x="172" y="758"/>
                    </a:lnTo>
                    <a:lnTo>
                      <a:pt x="172" y="777"/>
                    </a:lnTo>
                    <a:lnTo>
                      <a:pt x="174" y="801"/>
                    </a:lnTo>
                    <a:lnTo>
                      <a:pt x="179" y="837"/>
                    </a:lnTo>
                    <a:lnTo>
                      <a:pt x="184" y="855"/>
                    </a:lnTo>
                    <a:lnTo>
                      <a:pt x="193" y="875"/>
                    </a:lnTo>
                    <a:lnTo>
                      <a:pt x="205" y="890"/>
                    </a:lnTo>
                    <a:lnTo>
                      <a:pt x="222" y="907"/>
                    </a:lnTo>
                    <a:lnTo>
                      <a:pt x="242" y="923"/>
                    </a:lnTo>
                    <a:lnTo>
                      <a:pt x="266" y="940"/>
                    </a:lnTo>
                    <a:lnTo>
                      <a:pt x="268" y="941"/>
                    </a:lnTo>
                    <a:lnTo>
                      <a:pt x="271" y="943"/>
                    </a:lnTo>
                    <a:lnTo>
                      <a:pt x="277" y="947"/>
                    </a:lnTo>
                    <a:lnTo>
                      <a:pt x="288" y="955"/>
                    </a:lnTo>
                    <a:lnTo>
                      <a:pt x="298" y="962"/>
                    </a:lnTo>
                    <a:lnTo>
                      <a:pt x="308" y="970"/>
                    </a:lnTo>
                    <a:lnTo>
                      <a:pt x="322" y="984"/>
                    </a:lnTo>
                    <a:lnTo>
                      <a:pt x="328" y="990"/>
                    </a:lnTo>
                    <a:lnTo>
                      <a:pt x="334" y="997"/>
                    </a:lnTo>
                    <a:lnTo>
                      <a:pt x="342" y="998"/>
                    </a:lnTo>
                    <a:lnTo>
                      <a:pt x="351" y="1000"/>
                    </a:lnTo>
                    <a:lnTo>
                      <a:pt x="354" y="1000"/>
                    </a:lnTo>
                    <a:lnTo>
                      <a:pt x="358" y="1001"/>
                    </a:lnTo>
                    <a:lnTo>
                      <a:pt x="366" y="1003"/>
                    </a:lnTo>
                    <a:lnTo>
                      <a:pt x="371" y="1003"/>
                    </a:lnTo>
                    <a:lnTo>
                      <a:pt x="377" y="1004"/>
                    </a:lnTo>
                    <a:lnTo>
                      <a:pt x="382" y="1004"/>
                    </a:lnTo>
                    <a:lnTo>
                      <a:pt x="384" y="1004"/>
                    </a:lnTo>
                    <a:lnTo>
                      <a:pt x="385" y="1004"/>
                    </a:lnTo>
                    <a:lnTo>
                      <a:pt x="387" y="1005"/>
                    </a:lnTo>
                    <a:lnTo>
                      <a:pt x="389" y="1004"/>
                    </a:lnTo>
                    <a:lnTo>
                      <a:pt x="392" y="1004"/>
                    </a:lnTo>
                    <a:lnTo>
                      <a:pt x="398" y="1003"/>
                    </a:lnTo>
                    <a:lnTo>
                      <a:pt x="400" y="1001"/>
                    </a:lnTo>
                    <a:lnTo>
                      <a:pt x="400" y="1000"/>
                    </a:lnTo>
                    <a:lnTo>
                      <a:pt x="401" y="1000"/>
                    </a:lnTo>
                    <a:lnTo>
                      <a:pt x="403" y="1000"/>
                    </a:lnTo>
                    <a:lnTo>
                      <a:pt x="405" y="998"/>
                    </a:lnTo>
                    <a:lnTo>
                      <a:pt x="405" y="997"/>
                    </a:lnTo>
                    <a:lnTo>
                      <a:pt x="406" y="997"/>
                    </a:lnTo>
                    <a:lnTo>
                      <a:pt x="408" y="997"/>
                    </a:lnTo>
                    <a:lnTo>
                      <a:pt x="408" y="995"/>
                    </a:lnTo>
                    <a:lnTo>
                      <a:pt x="408" y="994"/>
                    </a:lnTo>
                    <a:lnTo>
                      <a:pt x="409" y="994"/>
                    </a:lnTo>
                    <a:lnTo>
                      <a:pt x="411" y="992"/>
                    </a:lnTo>
                    <a:lnTo>
                      <a:pt x="415" y="987"/>
                    </a:lnTo>
                    <a:lnTo>
                      <a:pt x="416" y="983"/>
                    </a:lnTo>
                    <a:lnTo>
                      <a:pt x="418" y="980"/>
                    </a:lnTo>
                    <a:lnTo>
                      <a:pt x="419" y="976"/>
                    </a:lnTo>
                    <a:lnTo>
                      <a:pt x="421" y="973"/>
                    </a:lnTo>
                    <a:lnTo>
                      <a:pt x="439" y="975"/>
                    </a:lnTo>
                    <a:lnTo>
                      <a:pt x="456" y="979"/>
                    </a:lnTo>
                    <a:lnTo>
                      <a:pt x="472" y="981"/>
                    </a:lnTo>
                    <a:lnTo>
                      <a:pt x="488" y="985"/>
                    </a:lnTo>
                    <a:lnTo>
                      <a:pt x="501" y="987"/>
                    </a:lnTo>
                    <a:lnTo>
                      <a:pt x="507" y="988"/>
                    </a:lnTo>
                    <a:lnTo>
                      <a:pt x="514" y="990"/>
                    </a:lnTo>
                    <a:lnTo>
                      <a:pt x="526" y="992"/>
                    </a:lnTo>
                    <a:lnTo>
                      <a:pt x="537" y="994"/>
                    </a:lnTo>
                    <a:lnTo>
                      <a:pt x="553" y="995"/>
                    </a:lnTo>
                    <a:lnTo>
                      <a:pt x="569" y="996"/>
                    </a:lnTo>
                    <a:lnTo>
                      <a:pt x="584" y="996"/>
                    </a:lnTo>
                    <a:lnTo>
                      <a:pt x="584" y="995"/>
                    </a:lnTo>
                    <a:lnTo>
                      <a:pt x="585" y="995"/>
                    </a:lnTo>
                    <a:lnTo>
                      <a:pt x="587" y="995"/>
                    </a:lnTo>
                    <a:lnTo>
                      <a:pt x="591" y="995"/>
                    </a:lnTo>
                    <a:lnTo>
                      <a:pt x="599" y="995"/>
                    </a:lnTo>
                    <a:lnTo>
                      <a:pt x="605" y="993"/>
                    </a:lnTo>
                    <a:lnTo>
                      <a:pt x="605" y="992"/>
                    </a:lnTo>
                    <a:lnTo>
                      <a:pt x="606" y="992"/>
                    </a:lnTo>
                    <a:lnTo>
                      <a:pt x="608" y="992"/>
                    </a:lnTo>
                    <a:lnTo>
                      <a:pt x="612" y="992"/>
                    </a:lnTo>
                    <a:lnTo>
                      <a:pt x="618" y="990"/>
                    </a:lnTo>
                    <a:lnTo>
                      <a:pt x="618" y="989"/>
                    </a:lnTo>
                    <a:lnTo>
                      <a:pt x="619" y="989"/>
                    </a:lnTo>
                    <a:lnTo>
                      <a:pt x="622" y="989"/>
                    </a:lnTo>
                    <a:lnTo>
                      <a:pt x="626" y="989"/>
                    </a:lnTo>
                    <a:lnTo>
                      <a:pt x="628" y="987"/>
                    </a:lnTo>
                    <a:lnTo>
                      <a:pt x="628" y="986"/>
                    </a:lnTo>
                    <a:lnTo>
                      <a:pt x="629" y="986"/>
                    </a:lnTo>
                    <a:lnTo>
                      <a:pt x="631" y="986"/>
                    </a:lnTo>
                    <a:lnTo>
                      <a:pt x="637" y="984"/>
                    </a:lnTo>
                    <a:lnTo>
                      <a:pt x="639" y="982"/>
                    </a:lnTo>
                    <a:lnTo>
                      <a:pt x="639" y="981"/>
                    </a:lnTo>
                    <a:lnTo>
                      <a:pt x="640" y="981"/>
                    </a:lnTo>
                    <a:lnTo>
                      <a:pt x="642" y="981"/>
                    </a:lnTo>
                    <a:lnTo>
                      <a:pt x="648" y="979"/>
                    </a:lnTo>
                    <a:lnTo>
                      <a:pt x="656" y="973"/>
                    </a:lnTo>
                    <a:lnTo>
                      <a:pt x="666" y="970"/>
                    </a:lnTo>
                    <a:lnTo>
                      <a:pt x="676" y="969"/>
                    </a:lnTo>
                    <a:lnTo>
                      <a:pt x="688" y="970"/>
                    </a:lnTo>
                    <a:lnTo>
                      <a:pt x="700" y="971"/>
                    </a:lnTo>
                    <a:lnTo>
                      <a:pt x="713" y="976"/>
                    </a:lnTo>
                    <a:lnTo>
                      <a:pt x="727" y="983"/>
                    </a:lnTo>
                    <a:lnTo>
                      <a:pt x="743" y="992"/>
                    </a:lnTo>
                    <a:lnTo>
                      <a:pt x="759" y="1000"/>
                    </a:lnTo>
                    <a:lnTo>
                      <a:pt x="775" y="1007"/>
                    </a:lnTo>
                    <a:lnTo>
                      <a:pt x="789" y="1012"/>
                    </a:lnTo>
                    <a:lnTo>
                      <a:pt x="804" y="1016"/>
                    </a:lnTo>
                    <a:lnTo>
                      <a:pt x="816" y="1017"/>
                    </a:lnTo>
                    <a:lnTo>
                      <a:pt x="829" y="1017"/>
                    </a:lnTo>
                    <a:lnTo>
                      <a:pt x="831" y="1016"/>
                    </a:lnTo>
                    <a:lnTo>
                      <a:pt x="834" y="1016"/>
                    </a:lnTo>
                    <a:lnTo>
                      <a:pt x="840" y="1016"/>
                    </a:lnTo>
                    <a:lnTo>
                      <a:pt x="852" y="1013"/>
                    </a:lnTo>
                    <a:lnTo>
                      <a:pt x="863" y="1016"/>
                    </a:lnTo>
                    <a:lnTo>
                      <a:pt x="875" y="1018"/>
                    </a:lnTo>
                    <a:lnTo>
                      <a:pt x="888" y="1018"/>
                    </a:lnTo>
                    <a:lnTo>
                      <a:pt x="903" y="1017"/>
                    </a:lnTo>
                    <a:lnTo>
                      <a:pt x="916" y="1014"/>
                    </a:lnTo>
                    <a:lnTo>
                      <a:pt x="931" y="1009"/>
                    </a:lnTo>
                    <a:lnTo>
                      <a:pt x="946" y="1003"/>
                    </a:lnTo>
                    <a:lnTo>
                      <a:pt x="962" y="996"/>
                    </a:lnTo>
                    <a:lnTo>
                      <a:pt x="975" y="986"/>
                    </a:lnTo>
                    <a:lnTo>
                      <a:pt x="987" y="978"/>
                    </a:lnTo>
                    <a:lnTo>
                      <a:pt x="996" y="970"/>
                    </a:lnTo>
                    <a:lnTo>
                      <a:pt x="1004" y="962"/>
                    </a:lnTo>
                    <a:lnTo>
                      <a:pt x="1007" y="952"/>
                    </a:lnTo>
                    <a:lnTo>
                      <a:pt x="1009" y="944"/>
                    </a:lnTo>
                    <a:lnTo>
                      <a:pt x="1008" y="936"/>
                    </a:lnTo>
                    <a:lnTo>
                      <a:pt x="1006" y="928"/>
                    </a:lnTo>
                    <a:lnTo>
                      <a:pt x="994" y="931"/>
                    </a:lnTo>
                    <a:lnTo>
                      <a:pt x="982" y="932"/>
                    </a:lnTo>
                    <a:lnTo>
                      <a:pt x="970" y="931"/>
                    </a:lnTo>
                    <a:lnTo>
                      <a:pt x="959" y="929"/>
                    </a:lnTo>
                    <a:lnTo>
                      <a:pt x="947" y="924"/>
                    </a:lnTo>
                    <a:lnTo>
                      <a:pt x="937" y="917"/>
                    </a:lnTo>
                    <a:lnTo>
                      <a:pt x="926" y="908"/>
                    </a:lnTo>
                    <a:lnTo>
                      <a:pt x="916" y="897"/>
                    </a:lnTo>
                    <a:lnTo>
                      <a:pt x="902" y="880"/>
                    </a:lnTo>
                    <a:lnTo>
                      <a:pt x="889" y="867"/>
                    </a:lnTo>
                    <a:lnTo>
                      <a:pt x="877" y="856"/>
                    </a:lnTo>
                    <a:lnTo>
                      <a:pt x="867" y="847"/>
                    </a:lnTo>
                    <a:lnTo>
                      <a:pt x="857" y="838"/>
                    </a:lnTo>
                    <a:lnTo>
                      <a:pt x="849" y="833"/>
                    </a:lnTo>
                    <a:lnTo>
                      <a:pt x="841" y="828"/>
                    </a:lnTo>
                    <a:lnTo>
                      <a:pt x="835" y="827"/>
                    </a:lnTo>
                    <a:lnTo>
                      <a:pt x="811" y="820"/>
                    </a:lnTo>
                    <a:lnTo>
                      <a:pt x="787" y="812"/>
                    </a:lnTo>
                    <a:lnTo>
                      <a:pt x="783" y="810"/>
                    </a:lnTo>
                    <a:lnTo>
                      <a:pt x="781" y="809"/>
                    </a:lnTo>
                    <a:lnTo>
                      <a:pt x="780" y="809"/>
                    </a:lnTo>
                    <a:lnTo>
                      <a:pt x="774" y="807"/>
                    </a:lnTo>
                    <a:lnTo>
                      <a:pt x="762" y="803"/>
                    </a:lnTo>
                    <a:lnTo>
                      <a:pt x="737" y="792"/>
                    </a:lnTo>
                    <a:lnTo>
                      <a:pt x="730" y="784"/>
                    </a:lnTo>
                    <a:lnTo>
                      <a:pt x="724" y="776"/>
                    </a:lnTo>
                    <a:lnTo>
                      <a:pt x="716" y="767"/>
                    </a:lnTo>
                    <a:lnTo>
                      <a:pt x="709" y="756"/>
                    </a:lnTo>
                    <a:lnTo>
                      <a:pt x="700" y="744"/>
                    </a:lnTo>
                    <a:lnTo>
                      <a:pt x="692" y="732"/>
                    </a:lnTo>
                    <a:lnTo>
                      <a:pt x="689" y="728"/>
                    </a:lnTo>
                    <a:lnTo>
                      <a:pt x="687" y="725"/>
                    </a:lnTo>
                    <a:lnTo>
                      <a:pt x="683" y="719"/>
                    </a:lnTo>
                    <a:lnTo>
                      <a:pt x="675" y="706"/>
                    </a:lnTo>
                    <a:lnTo>
                      <a:pt x="664" y="690"/>
                    </a:lnTo>
                    <a:lnTo>
                      <a:pt x="654" y="674"/>
                    </a:lnTo>
                    <a:lnTo>
                      <a:pt x="648" y="665"/>
                    </a:lnTo>
                    <a:lnTo>
                      <a:pt x="643" y="657"/>
                    </a:lnTo>
                    <a:lnTo>
                      <a:pt x="633" y="639"/>
                    </a:lnTo>
                    <a:lnTo>
                      <a:pt x="608" y="598"/>
                    </a:lnTo>
                    <a:lnTo>
                      <a:pt x="604" y="592"/>
                    </a:lnTo>
                    <a:lnTo>
                      <a:pt x="602" y="589"/>
                    </a:lnTo>
                    <a:lnTo>
                      <a:pt x="601" y="587"/>
                    </a:lnTo>
                    <a:lnTo>
                      <a:pt x="595" y="577"/>
                    </a:lnTo>
                    <a:lnTo>
                      <a:pt x="583" y="556"/>
                    </a:lnTo>
                    <a:lnTo>
                      <a:pt x="564" y="535"/>
                    </a:lnTo>
                    <a:lnTo>
                      <a:pt x="547" y="513"/>
                    </a:lnTo>
                    <a:lnTo>
                      <a:pt x="531" y="487"/>
                    </a:lnTo>
                    <a:lnTo>
                      <a:pt x="516" y="458"/>
                    </a:lnTo>
                    <a:lnTo>
                      <a:pt x="500" y="427"/>
                    </a:lnTo>
                    <a:lnTo>
                      <a:pt x="483" y="401"/>
                    </a:lnTo>
                    <a:lnTo>
                      <a:pt x="468" y="379"/>
                    </a:lnTo>
                    <a:lnTo>
                      <a:pt x="454" y="361"/>
                    </a:lnTo>
                    <a:lnTo>
                      <a:pt x="453" y="355"/>
                    </a:lnTo>
                    <a:lnTo>
                      <a:pt x="452" y="353"/>
                    </a:lnTo>
                    <a:lnTo>
                      <a:pt x="452" y="352"/>
                    </a:lnTo>
                    <a:lnTo>
                      <a:pt x="452" y="350"/>
                    </a:lnTo>
                    <a:lnTo>
                      <a:pt x="450" y="343"/>
                    </a:lnTo>
                    <a:lnTo>
                      <a:pt x="448" y="338"/>
                    </a:lnTo>
                    <a:lnTo>
                      <a:pt x="440" y="326"/>
                    </a:lnTo>
                    <a:lnTo>
                      <a:pt x="434" y="320"/>
                    </a:lnTo>
                    <a:lnTo>
                      <a:pt x="432" y="318"/>
                    </a:lnTo>
                    <a:lnTo>
                      <a:pt x="431" y="317"/>
                    </a:lnTo>
                    <a:lnTo>
                      <a:pt x="429" y="315"/>
                    </a:lnTo>
                    <a:lnTo>
                      <a:pt x="415" y="300"/>
                    </a:lnTo>
                    <a:lnTo>
                      <a:pt x="405" y="287"/>
                    </a:lnTo>
                    <a:lnTo>
                      <a:pt x="398" y="274"/>
                    </a:lnTo>
                    <a:lnTo>
                      <a:pt x="395" y="262"/>
                    </a:lnTo>
                    <a:lnTo>
                      <a:pt x="387" y="262"/>
                    </a:lnTo>
                    <a:lnTo>
                      <a:pt x="383" y="261"/>
                    </a:lnTo>
                    <a:lnTo>
                      <a:pt x="380" y="261"/>
                    </a:lnTo>
                    <a:lnTo>
                      <a:pt x="372" y="259"/>
                    </a:lnTo>
                    <a:lnTo>
                      <a:pt x="364" y="256"/>
                    </a:lnTo>
                    <a:lnTo>
                      <a:pt x="355" y="250"/>
                    </a:lnTo>
                    <a:lnTo>
                      <a:pt x="346" y="243"/>
                    </a:lnTo>
                    <a:lnTo>
                      <a:pt x="336" y="235"/>
                    </a:lnTo>
                    <a:lnTo>
                      <a:pt x="328" y="226"/>
                    </a:lnTo>
                    <a:lnTo>
                      <a:pt x="318" y="215"/>
                    </a:lnTo>
                    <a:lnTo>
                      <a:pt x="310" y="207"/>
                    </a:lnTo>
                    <a:lnTo>
                      <a:pt x="292" y="196"/>
                    </a:lnTo>
                    <a:lnTo>
                      <a:pt x="282" y="193"/>
                    </a:lnTo>
                    <a:lnTo>
                      <a:pt x="274" y="192"/>
                    </a:lnTo>
                    <a:lnTo>
                      <a:pt x="256" y="195"/>
                    </a:lnTo>
                    <a:lnTo>
                      <a:pt x="248" y="192"/>
                    </a:lnTo>
                    <a:lnTo>
                      <a:pt x="242" y="188"/>
                    </a:lnTo>
                    <a:lnTo>
                      <a:pt x="236" y="183"/>
                    </a:lnTo>
                    <a:lnTo>
                      <a:pt x="231" y="177"/>
                    </a:lnTo>
                    <a:lnTo>
                      <a:pt x="226" y="168"/>
                    </a:lnTo>
                    <a:lnTo>
                      <a:pt x="222" y="158"/>
                    </a:lnTo>
                    <a:lnTo>
                      <a:pt x="218" y="147"/>
                    </a:lnTo>
                    <a:lnTo>
                      <a:pt x="215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6" name="Freeform 2219">
                <a:extLst>
                  <a:ext uri="{FF2B5EF4-FFF2-40B4-BE49-F238E27FC236}">
                    <a16:creationId xmlns:a16="http://schemas.microsoft.com/office/drawing/2014/main" id="{EB51C790-E436-431C-9314-4AC3C80C6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3083"/>
                <a:ext cx="101" cy="281"/>
              </a:xfrm>
              <a:custGeom>
                <a:avLst/>
                <a:gdLst>
                  <a:gd name="T0" fmla="*/ 229 w 704"/>
                  <a:gd name="T1" fmla="*/ 344 h 1964"/>
                  <a:gd name="T2" fmla="*/ 203 w 704"/>
                  <a:gd name="T3" fmla="*/ 528 h 1964"/>
                  <a:gd name="T4" fmla="*/ 190 w 704"/>
                  <a:gd name="T5" fmla="*/ 635 h 1964"/>
                  <a:gd name="T6" fmla="*/ 210 w 704"/>
                  <a:gd name="T7" fmla="*/ 815 h 1964"/>
                  <a:gd name="T8" fmla="*/ 188 w 704"/>
                  <a:gd name="T9" fmla="*/ 918 h 1964"/>
                  <a:gd name="T10" fmla="*/ 141 w 704"/>
                  <a:gd name="T11" fmla="*/ 971 h 1964"/>
                  <a:gd name="T12" fmla="*/ 47 w 704"/>
                  <a:gd name="T13" fmla="*/ 1023 h 1964"/>
                  <a:gd name="T14" fmla="*/ 1 w 704"/>
                  <a:gd name="T15" fmla="*/ 1121 h 1964"/>
                  <a:gd name="T16" fmla="*/ 13 w 704"/>
                  <a:gd name="T17" fmla="*/ 1214 h 1964"/>
                  <a:gd name="T18" fmla="*/ 2 w 704"/>
                  <a:gd name="T19" fmla="*/ 1277 h 1964"/>
                  <a:gd name="T20" fmla="*/ 17 w 704"/>
                  <a:gd name="T21" fmla="*/ 1371 h 1964"/>
                  <a:gd name="T22" fmla="*/ 83 w 704"/>
                  <a:gd name="T23" fmla="*/ 1424 h 1964"/>
                  <a:gd name="T24" fmla="*/ 123 w 704"/>
                  <a:gd name="T25" fmla="*/ 1424 h 1964"/>
                  <a:gd name="T26" fmla="*/ 147 w 704"/>
                  <a:gd name="T27" fmla="*/ 1496 h 1964"/>
                  <a:gd name="T28" fmla="*/ 186 w 704"/>
                  <a:gd name="T29" fmla="*/ 1522 h 1964"/>
                  <a:gd name="T30" fmla="*/ 200 w 704"/>
                  <a:gd name="T31" fmla="*/ 1518 h 1964"/>
                  <a:gd name="T32" fmla="*/ 214 w 704"/>
                  <a:gd name="T33" fmla="*/ 1623 h 1964"/>
                  <a:gd name="T34" fmla="*/ 249 w 704"/>
                  <a:gd name="T35" fmla="*/ 1683 h 1964"/>
                  <a:gd name="T36" fmla="*/ 259 w 704"/>
                  <a:gd name="T37" fmla="*/ 1737 h 1964"/>
                  <a:gd name="T38" fmla="*/ 260 w 704"/>
                  <a:gd name="T39" fmla="*/ 1801 h 1964"/>
                  <a:gd name="T40" fmla="*/ 245 w 704"/>
                  <a:gd name="T41" fmla="*/ 1838 h 1964"/>
                  <a:gd name="T42" fmla="*/ 229 w 704"/>
                  <a:gd name="T43" fmla="*/ 1839 h 1964"/>
                  <a:gd name="T44" fmla="*/ 266 w 704"/>
                  <a:gd name="T45" fmla="*/ 1893 h 1964"/>
                  <a:gd name="T46" fmla="*/ 304 w 704"/>
                  <a:gd name="T47" fmla="*/ 1932 h 1964"/>
                  <a:gd name="T48" fmla="*/ 353 w 704"/>
                  <a:gd name="T49" fmla="*/ 1964 h 1964"/>
                  <a:gd name="T50" fmla="*/ 368 w 704"/>
                  <a:gd name="T51" fmla="*/ 1954 h 1964"/>
                  <a:gd name="T52" fmla="*/ 402 w 704"/>
                  <a:gd name="T53" fmla="*/ 1862 h 1964"/>
                  <a:gd name="T54" fmla="*/ 441 w 704"/>
                  <a:gd name="T55" fmla="*/ 1845 h 1964"/>
                  <a:gd name="T56" fmla="*/ 488 w 704"/>
                  <a:gd name="T57" fmla="*/ 1889 h 1964"/>
                  <a:gd name="T58" fmla="*/ 537 w 704"/>
                  <a:gd name="T59" fmla="*/ 1926 h 1964"/>
                  <a:gd name="T60" fmla="*/ 553 w 704"/>
                  <a:gd name="T61" fmla="*/ 1906 h 1964"/>
                  <a:gd name="T62" fmla="*/ 592 w 704"/>
                  <a:gd name="T63" fmla="*/ 1870 h 1964"/>
                  <a:gd name="T64" fmla="*/ 594 w 704"/>
                  <a:gd name="T65" fmla="*/ 1812 h 1964"/>
                  <a:gd name="T66" fmla="*/ 541 w 704"/>
                  <a:gd name="T67" fmla="*/ 1767 h 1964"/>
                  <a:gd name="T68" fmla="*/ 503 w 704"/>
                  <a:gd name="T69" fmla="*/ 1730 h 1964"/>
                  <a:gd name="T70" fmla="*/ 502 w 704"/>
                  <a:gd name="T71" fmla="*/ 1661 h 1964"/>
                  <a:gd name="T72" fmla="*/ 502 w 704"/>
                  <a:gd name="T73" fmla="*/ 1574 h 1964"/>
                  <a:gd name="T74" fmla="*/ 512 w 704"/>
                  <a:gd name="T75" fmla="*/ 1424 h 1964"/>
                  <a:gd name="T76" fmla="*/ 512 w 704"/>
                  <a:gd name="T77" fmla="*/ 1298 h 1964"/>
                  <a:gd name="T78" fmla="*/ 548 w 704"/>
                  <a:gd name="T79" fmla="*/ 1299 h 1964"/>
                  <a:gd name="T80" fmla="*/ 562 w 704"/>
                  <a:gd name="T81" fmla="*/ 1292 h 1964"/>
                  <a:gd name="T82" fmla="*/ 550 w 704"/>
                  <a:gd name="T83" fmla="*/ 1130 h 1964"/>
                  <a:gd name="T84" fmla="*/ 612 w 704"/>
                  <a:gd name="T85" fmla="*/ 974 h 1964"/>
                  <a:gd name="T86" fmla="*/ 641 w 704"/>
                  <a:gd name="T87" fmla="*/ 932 h 1964"/>
                  <a:gd name="T88" fmla="*/ 680 w 704"/>
                  <a:gd name="T89" fmla="*/ 792 h 1964"/>
                  <a:gd name="T90" fmla="*/ 704 w 704"/>
                  <a:gd name="T91" fmla="*/ 720 h 1964"/>
                  <a:gd name="T92" fmla="*/ 694 w 704"/>
                  <a:gd name="T93" fmla="*/ 672 h 1964"/>
                  <a:gd name="T94" fmla="*/ 666 w 704"/>
                  <a:gd name="T95" fmla="*/ 546 h 1964"/>
                  <a:gd name="T96" fmla="*/ 599 w 704"/>
                  <a:gd name="T97" fmla="*/ 482 h 1964"/>
                  <a:gd name="T98" fmla="*/ 564 w 704"/>
                  <a:gd name="T99" fmla="*/ 314 h 1964"/>
                  <a:gd name="T100" fmla="*/ 533 w 704"/>
                  <a:gd name="T101" fmla="*/ 221 h 1964"/>
                  <a:gd name="T102" fmla="*/ 494 w 704"/>
                  <a:gd name="T103" fmla="*/ 110 h 1964"/>
                  <a:gd name="T104" fmla="*/ 463 w 704"/>
                  <a:gd name="T105" fmla="*/ 79 h 1964"/>
                  <a:gd name="T106" fmla="*/ 412 w 704"/>
                  <a:gd name="T107" fmla="*/ 18 h 1964"/>
                  <a:gd name="T108" fmla="*/ 364 w 704"/>
                  <a:gd name="T109" fmla="*/ 40 h 1964"/>
                  <a:gd name="T110" fmla="*/ 280 w 704"/>
                  <a:gd name="T111" fmla="*/ 161 h 1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04" h="1964">
                    <a:moveTo>
                      <a:pt x="280" y="161"/>
                    </a:moveTo>
                    <a:lnTo>
                      <a:pt x="265" y="181"/>
                    </a:lnTo>
                    <a:lnTo>
                      <a:pt x="253" y="207"/>
                    </a:lnTo>
                    <a:lnTo>
                      <a:pt x="244" y="234"/>
                    </a:lnTo>
                    <a:lnTo>
                      <a:pt x="239" y="266"/>
                    </a:lnTo>
                    <a:lnTo>
                      <a:pt x="235" y="286"/>
                    </a:lnTo>
                    <a:lnTo>
                      <a:pt x="233" y="312"/>
                    </a:lnTo>
                    <a:lnTo>
                      <a:pt x="229" y="344"/>
                    </a:lnTo>
                    <a:lnTo>
                      <a:pt x="227" y="361"/>
                    </a:lnTo>
                    <a:lnTo>
                      <a:pt x="226" y="381"/>
                    </a:lnTo>
                    <a:lnTo>
                      <a:pt x="221" y="409"/>
                    </a:lnTo>
                    <a:lnTo>
                      <a:pt x="217" y="436"/>
                    </a:lnTo>
                    <a:lnTo>
                      <a:pt x="213" y="461"/>
                    </a:lnTo>
                    <a:lnTo>
                      <a:pt x="210" y="486"/>
                    </a:lnTo>
                    <a:lnTo>
                      <a:pt x="206" y="507"/>
                    </a:lnTo>
                    <a:lnTo>
                      <a:pt x="203" y="528"/>
                    </a:lnTo>
                    <a:lnTo>
                      <a:pt x="201" y="547"/>
                    </a:lnTo>
                    <a:lnTo>
                      <a:pt x="199" y="565"/>
                    </a:lnTo>
                    <a:lnTo>
                      <a:pt x="196" y="580"/>
                    </a:lnTo>
                    <a:lnTo>
                      <a:pt x="194" y="594"/>
                    </a:lnTo>
                    <a:lnTo>
                      <a:pt x="192" y="607"/>
                    </a:lnTo>
                    <a:lnTo>
                      <a:pt x="192" y="619"/>
                    </a:lnTo>
                    <a:lnTo>
                      <a:pt x="190" y="628"/>
                    </a:lnTo>
                    <a:lnTo>
                      <a:pt x="190" y="635"/>
                    </a:lnTo>
                    <a:lnTo>
                      <a:pt x="190" y="641"/>
                    </a:lnTo>
                    <a:lnTo>
                      <a:pt x="190" y="646"/>
                    </a:lnTo>
                    <a:lnTo>
                      <a:pt x="199" y="675"/>
                    </a:lnTo>
                    <a:lnTo>
                      <a:pt x="206" y="708"/>
                    </a:lnTo>
                    <a:lnTo>
                      <a:pt x="210" y="741"/>
                    </a:lnTo>
                    <a:lnTo>
                      <a:pt x="212" y="779"/>
                    </a:lnTo>
                    <a:lnTo>
                      <a:pt x="211" y="797"/>
                    </a:lnTo>
                    <a:lnTo>
                      <a:pt x="210" y="815"/>
                    </a:lnTo>
                    <a:lnTo>
                      <a:pt x="208" y="832"/>
                    </a:lnTo>
                    <a:lnTo>
                      <a:pt x="206" y="849"/>
                    </a:lnTo>
                    <a:lnTo>
                      <a:pt x="202" y="864"/>
                    </a:lnTo>
                    <a:lnTo>
                      <a:pt x="200" y="871"/>
                    </a:lnTo>
                    <a:lnTo>
                      <a:pt x="199" y="879"/>
                    </a:lnTo>
                    <a:lnTo>
                      <a:pt x="194" y="894"/>
                    </a:lnTo>
                    <a:lnTo>
                      <a:pt x="190" y="908"/>
                    </a:lnTo>
                    <a:lnTo>
                      <a:pt x="188" y="918"/>
                    </a:lnTo>
                    <a:lnTo>
                      <a:pt x="186" y="923"/>
                    </a:lnTo>
                    <a:lnTo>
                      <a:pt x="185" y="929"/>
                    </a:lnTo>
                    <a:lnTo>
                      <a:pt x="182" y="933"/>
                    </a:lnTo>
                    <a:lnTo>
                      <a:pt x="180" y="938"/>
                    </a:lnTo>
                    <a:lnTo>
                      <a:pt x="172" y="948"/>
                    </a:lnTo>
                    <a:lnTo>
                      <a:pt x="163" y="956"/>
                    </a:lnTo>
                    <a:lnTo>
                      <a:pt x="153" y="964"/>
                    </a:lnTo>
                    <a:lnTo>
                      <a:pt x="141" y="971"/>
                    </a:lnTo>
                    <a:lnTo>
                      <a:pt x="128" y="979"/>
                    </a:lnTo>
                    <a:lnTo>
                      <a:pt x="110" y="986"/>
                    </a:lnTo>
                    <a:lnTo>
                      <a:pt x="95" y="994"/>
                    </a:lnTo>
                    <a:lnTo>
                      <a:pt x="82" y="1000"/>
                    </a:lnTo>
                    <a:lnTo>
                      <a:pt x="71" y="1007"/>
                    </a:lnTo>
                    <a:lnTo>
                      <a:pt x="60" y="1012"/>
                    </a:lnTo>
                    <a:lnTo>
                      <a:pt x="53" y="1018"/>
                    </a:lnTo>
                    <a:lnTo>
                      <a:pt x="47" y="1023"/>
                    </a:lnTo>
                    <a:lnTo>
                      <a:pt x="44" y="1029"/>
                    </a:lnTo>
                    <a:lnTo>
                      <a:pt x="30" y="1036"/>
                    </a:lnTo>
                    <a:lnTo>
                      <a:pt x="19" y="1045"/>
                    </a:lnTo>
                    <a:lnTo>
                      <a:pt x="10" y="1056"/>
                    </a:lnTo>
                    <a:lnTo>
                      <a:pt x="5" y="1069"/>
                    </a:lnTo>
                    <a:lnTo>
                      <a:pt x="1" y="1084"/>
                    </a:lnTo>
                    <a:lnTo>
                      <a:pt x="0" y="1102"/>
                    </a:lnTo>
                    <a:lnTo>
                      <a:pt x="1" y="1121"/>
                    </a:lnTo>
                    <a:lnTo>
                      <a:pt x="5" y="1144"/>
                    </a:lnTo>
                    <a:lnTo>
                      <a:pt x="9" y="1170"/>
                    </a:lnTo>
                    <a:lnTo>
                      <a:pt x="9" y="1175"/>
                    </a:lnTo>
                    <a:lnTo>
                      <a:pt x="10" y="1181"/>
                    </a:lnTo>
                    <a:lnTo>
                      <a:pt x="12" y="1193"/>
                    </a:lnTo>
                    <a:lnTo>
                      <a:pt x="12" y="1203"/>
                    </a:lnTo>
                    <a:lnTo>
                      <a:pt x="12" y="1208"/>
                    </a:lnTo>
                    <a:lnTo>
                      <a:pt x="13" y="1214"/>
                    </a:lnTo>
                    <a:lnTo>
                      <a:pt x="13" y="1223"/>
                    </a:lnTo>
                    <a:lnTo>
                      <a:pt x="14" y="1233"/>
                    </a:lnTo>
                    <a:lnTo>
                      <a:pt x="12" y="1248"/>
                    </a:lnTo>
                    <a:lnTo>
                      <a:pt x="10" y="1255"/>
                    </a:lnTo>
                    <a:lnTo>
                      <a:pt x="9" y="1263"/>
                    </a:lnTo>
                    <a:lnTo>
                      <a:pt x="5" y="1275"/>
                    </a:lnTo>
                    <a:lnTo>
                      <a:pt x="3" y="1277"/>
                    </a:lnTo>
                    <a:lnTo>
                      <a:pt x="2" y="1277"/>
                    </a:lnTo>
                    <a:lnTo>
                      <a:pt x="2" y="1278"/>
                    </a:lnTo>
                    <a:lnTo>
                      <a:pt x="2" y="1280"/>
                    </a:lnTo>
                    <a:lnTo>
                      <a:pt x="0" y="1286"/>
                    </a:lnTo>
                    <a:lnTo>
                      <a:pt x="4" y="1319"/>
                    </a:lnTo>
                    <a:lnTo>
                      <a:pt x="6" y="1334"/>
                    </a:lnTo>
                    <a:lnTo>
                      <a:pt x="10" y="1348"/>
                    </a:lnTo>
                    <a:lnTo>
                      <a:pt x="13" y="1360"/>
                    </a:lnTo>
                    <a:lnTo>
                      <a:pt x="17" y="1371"/>
                    </a:lnTo>
                    <a:lnTo>
                      <a:pt x="27" y="1391"/>
                    </a:lnTo>
                    <a:lnTo>
                      <a:pt x="37" y="1405"/>
                    </a:lnTo>
                    <a:lnTo>
                      <a:pt x="44" y="1411"/>
                    </a:lnTo>
                    <a:lnTo>
                      <a:pt x="51" y="1416"/>
                    </a:lnTo>
                    <a:lnTo>
                      <a:pt x="57" y="1419"/>
                    </a:lnTo>
                    <a:lnTo>
                      <a:pt x="64" y="1421"/>
                    </a:lnTo>
                    <a:lnTo>
                      <a:pt x="80" y="1423"/>
                    </a:lnTo>
                    <a:lnTo>
                      <a:pt x="83" y="1424"/>
                    </a:lnTo>
                    <a:lnTo>
                      <a:pt x="86" y="1424"/>
                    </a:lnTo>
                    <a:lnTo>
                      <a:pt x="91" y="1425"/>
                    </a:lnTo>
                    <a:lnTo>
                      <a:pt x="95" y="1424"/>
                    </a:lnTo>
                    <a:lnTo>
                      <a:pt x="101" y="1424"/>
                    </a:lnTo>
                    <a:lnTo>
                      <a:pt x="115" y="1422"/>
                    </a:lnTo>
                    <a:lnTo>
                      <a:pt x="118" y="1421"/>
                    </a:lnTo>
                    <a:lnTo>
                      <a:pt x="121" y="1422"/>
                    </a:lnTo>
                    <a:lnTo>
                      <a:pt x="123" y="1424"/>
                    </a:lnTo>
                    <a:lnTo>
                      <a:pt x="125" y="1428"/>
                    </a:lnTo>
                    <a:lnTo>
                      <a:pt x="125" y="1432"/>
                    </a:lnTo>
                    <a:lnTo>
                      <a:pt x="125" y="1438"/>
                    </a:lnTo>
                    <a:lnTo>
                      <a:pt x="123" y="1446"/>
                    </a:lnTo>
                    <a:lnTo>
                      <a:pt x="121" y="1455"/>
                    </a:lnTo>
                    <a:lnTo>
                      <a:pt x="126" y="1470"/>
                    </a:lnTo>
                    <a:lnTo>
                      <a:pt x="135" y="1484"/>
                    </a:lnTo>
                    <a:lnTo>
                      <a:pt x="147" y="1496"/>
                    </a:lnTo>
                    <a:lnTo>
                      <a:pt x="164" y="1507"/>
                    </a:lnTo>
                    <a:lnTo>
                      <a:pt x="168" y="1509"/>
                    </a:lnTo>
                    <a:lnTo>
                      <a:pt x="172" y="1512"/>
                    </a:lnTo>
                    <a:lnTo>
                      <a:pt x="180" y="1516"/>
                    </a:lnTo>
                    <a:lnTo>
                      <a:pt x="181" y="1517"/>
                    </a:lnTo>
                    <a:lnTo>
                      <a:pt x="183" y="1519"/>
                    </a:lnTo>
                    <a:lnTo>
                      <a:pt x="184" y="1520"/>
                    </a:lnTo>
                    <a:lnTo>
                      <a:pt x="186" y="1522"/>
                    </a:lnTo>
                    <a:lnTo>
                      <a:pt x="188" y="1517"/>
                    </a:lnTo>
                    <a:lnTo>
                      <a:pt x="191" y="1514"/>
                    </a:lnTo>
                    <a:lnTo>
                      <a:pt x="196" y="1511"/>
                    </a:lnTo>
                    <a:lnTo>
                      <a:pt x="197" y="1510"/>
                    </a:lnTo>
                    <a:lnTo>
                      <a:pt x="199" y="1511"/>
                    </a:lnTo>
                    <a:lnTo>
                      <a:pt x="201" y="1516"/>
                    </a:lnTo>
                    <a:lnTo>
                      <a:pt x="200" y="1516"/>
                    </a:lnTo>
                    <a:lnTo>
                      <a:pt x="200" y="1518"/>
                    </a:lnTo>
                    <a:lnTo>
                      <a:pt x="200" y="1526"/>
                    </a:lnTo>
                    <a:lnTo>
                      <a:pt x="200" y="1539"/>
                    </a:lnTo>
                    <a:lnTo>
                      <a:pt x="200" y="1557"/>
                    </a:lnTo>
                    <a:lnTo>
                      <a:pt x="199" y="1574"/>
                    </a:lnTo>
                    <a:lnTo>
                      <a:pt x="201" y="1591"/>
                    </a:lnTo>
                    <a:lnTo>
                      <a:pt x="204" y="1604"/>
                    </a:lnTo>
                    <a:lnTo>
                      <a:pt x="209" y="1615"/>
                    </a:lnTo>
                    <a:lnTo>
                      <a:pt x="214" y="1623"/>
                    </a:lnTo>
                    <a:lnTo>
                      <a:pt x="222" y="1630"/>
                    </a:lnTo>
                    <a:lnTo>
                      <a:pt x="231" y="1633"/>
                    </a:lnTo>
                    <a:lnTo>
                      <a:pt x="242" y="1636"/>
                    </a:lnTo>
                    <a:lnTo>
                      <a:pt x="242" y="1641"/>
                    </a:lnTo>
                    <a:lnTo>
                      <a:pt x="243" y="1647"/>
                    </a:lnTo>
                    <a:lnTo>
                      <a:pt x="245" y="1658"/>
                    </a:lnTo>
                    <a:lnTo>
                      <a:pt x="249" y="1679"/>
                    </a:lnTo>
                    <a:lnTo>
                      <a:pt x="249" y="1683"/>
                    </a:lnTo>
                    <a:lnTo>
                      <a:pt x="249" y="1685"/>
                    </a:lnTo>
                    <a:lnTo>
                      <a:pt x="249" y="1686"/>
                    </a:lnTo>
                    <a:lnTo>
                      <a:pt x="250" y="1688"/>
                    </a:lnTo>
                    <a:lnTo>
                      <a:pt x="252" y="1697"/>
                    </a:lnTo>
                    <a:lnTo>
                      <a:pt x="256" y="1713"/>
                    </a:lnTo>
                    <a:lnTo>
                      <a:pt x="256" y="1720"/>
                    </a:lnTo>
                    <a:lnTo>
                      <a:pt x="257" y="1726"/>
                    </a:lnTo>
                    <a:lnTo>
                      <a:pt x="259" y="1737"/>
                    </a:lnTo>
                    <a:lnTo>
                      <a:pt x="259" y="1741"/>
                    </a:lnTo>
                    <a:lnTo>
                      <a:pt x="260" y="1745"/>
                    </a:lnTo>
                    <a:lnTo>
                      <a:pt x="262" y="1751"/>
                    </a:lnTo>
                    <a:lnTo>
                      <a:pt x="262" y="1767"/>
                    </a:lnTo>
                    <a:lnTo>
                      <a:pt x="262" y="1782"/>
                    </a:lnTo>
                    <a:lnTo>
                      <a:pt x="261" y="1788"/>
                    </a:lnTo>
                    <a:lnTo>
                      <a:pt x="261" y="1795"/>
                    </a:lnTo>
                    <a:lnTo>
                      <a:pt x="260" y="1801"/>
                    </a:lnTo>
                    <a:lnTo>
                      <a:pt x="260" y="1808"/>
                    </a:lnTo>
                    <a:lnTo>
                      <a:pt x="256" y="1818"/>
                    </a:lnTo>
                    <a:lnTo>
                      <a:pt x="254" y="1822"/>
                    </a:lnTo>
                    <a:lnTo>
                      <a:pt x="253" y="1824"/>
                    </a:lnTo>
                    <a:lnTo>
                      <a:pt x="253" y="1827"/>
                    </a:lnTo>
                    <a:lnTo>
                      <a:pt x="248" y="1835"/>
                    </a:lnTo>
                    <a:lnTo>
                      <a:pt x="246" y="1836"/>
                    </a:lnTo>
                    <a:lnTo>
                      <a:pt x="245" y="1838"/>
                    </a:lnTo>
                    <a:lnTo>
                      <a:pt x="243" y="1842"/>
                    </a:lnTo>
                    <a:lnTo>
                      <a:pt x="233" y="1835"/>
                    </a:lnTo>
                    <a:lnTo>
                      <a:pt x="226" y="1831"/>
                    </a:lnTo>
                    <a:lnTo>
                      <a:pt x="222" y="1828"/>
                    </a:lnTo>
                    <a:lnTo>
                      <a:pt x="221" y="1829"/>
                    </a:lnTo>
                    <a:lnTo>
                      <a:pt x="222" y="1830"/>
                    </a:lnTo>
                    <a:lnTo>
                      <a:pt x="225" y="1834"/>
                    </a:lnTo>
                    <a:lnTo>
                      <a:pt x="229" y="1839"/>
                    </a:lnTo>
                    <a:lnTo>
                      <a:pt x="236" y="1847"/>
                    </a:lnTo>
                    <a:lnTo>
                      <a:pt x="246" y="1862"/>
                    </a:lnTo>
                    <a:lnTo>
                      <a:pt x="250" y="1868"/>
                    </a:lnTo>
                    <a:lnTo>
                      <a:pt x="254" y="1875"/>
                    </a:lnTo>
                    <a:lnTo>
                      <a:pt x="259" y="1887"/>
                    </a:lnTo>
                    <a:lnTo>
                      <a:pt x="262" y="1899"/>
                    </a:lnTo>
                    <a:lnTo>
                      <a:pt x="264" y="1894"/>
                    </a:lnTo>
                    <a:lnTo>
                      <a:pt x="266" y="1893"/>
                    </a:lnTo>
                    <a:lnTo>
                      <a:pt x="268" y="1895"/>
                    </a:lnTo>
                    <a:lnTo>
                      <a:pt x="272" y="1901"/>
                    </a:lnTo>
                    <a:lnTo>
                      <a:pt x="274" y="1906"/>
                    </a:lnTo>
                    <a:lnTo>
                      <a:pt x="277" y="1915"/>
                    </a:lnTo>
                    <a:lnTo>
                      <a:pt x="285" y="1938"/>
                    </a:lnTo>
                    <a:lnTo>
                      <a:pt x="292" y="1931"/>
                    </a:lnTo>
                    <a:lnTo>
                      <a:pt x="297" y="1930"/>
                    </a:lnTo>
                    <a:lnTo>
                      <a:pt x="304" y="1932"/>
                    </a:lnTo>
                    <a:lnTo>
                      <a:pt x="310" y="1934"/>
                    </a:lnTo>
                    <a:lnTo>
                      <a:pt x="319" y="1939"/>
                    </a:lnTo>
                    <a:lnTo>
                      <a:pt x="328" y="1946"/>
                    </a:lnTo>
                    <a:lnTo>
                      <a:pt x="339" y="1955"/>
                    </a:lnTo>
                    <a:lnTo>
                      <a:pt x="342" y="1957"/>
                    </a:lnTo>
                    <a:lnTo>
                      <a:pt x="346" y="1960"/>
                    </a:lnTo>
                    <a:lnTo>
                      <a:pt x="349" y="1962"/>
                    </a:lnTo>
                    <a:lnTo>
                      <a:pt x="353" y="1964"/>
                    </a:lnTo>
                    <a:lnTo>
                      <a:pt x="355" y="1964"/>
                    </a:lnTo>
                    <a:lnTo>
                      <a:pt x="358" y="1964"/>
                    </a:lnTo>
                    <a:lnTo>
                      <a:pt x="364" y="1963"/>
                    </a:lnTo>
                    <a:lnTo>
                      <a:pt x="364" y="1961"/>
                    </a:lnTo>
                    <a:lnTo>
                      <a:pt x="364" y="1960"/>
                    </a:lnTo>
                    <a:lnTo>
                      <a:pt x="365" y="1960"/>
                    </a:lnTo>
                    <a:lnTo>
                      <a:pt x="367" y="1958"/>
                    </a:lnTo>
                    <a:lnTo>
                      <a:pt x="368" y="1954"/>
                    </a:lnTo>
                    <a:lnTo>
                      <a:pt x="370" y="1951"/>
                    </a:lnTo>
                    <a:lnTo>
                      <a:pt x="372" y="1941"/>
                    </a:lnTo>
                    <a:lnTo>
                      <a:pt x="374" y="1930"/>
                    </a:lnTo>
                    <a:lnTo>
                      <a:pt x="379" y="1914"/>
                    </a:lnTo>
                    <a:lnTo>
                      <a:pt x="385" y="1901"/>
                    </a:lnTo>
                    <a:lnTo>
                      <a:pt x="395" y="1879"/>
                    </a:lnTo>
                    <a:lnTo>
                      <a:pt x="398" y="1869"/>
                    </a:lnTo>
                    <a:lnTo>
                      <a:pt x="402" y="1862"/>
                    </a:lnTo>
                    <a:lnTo>
                      <a:pt x="405" y="1856"/>
                    </a:lnTo>
                    <a:lnTo>
                      <a:pt x="409" y="1852"/>
                    </a:lnTo>
                    <a:lnTo>
                      <a:pt x="413" y="1845"/>
                    </a:lnTo>
                    <a:lnTo>
                      <a:pt x="419" y="1840"/>
                    </a:lnTo>
                    <a:lnTo>
                      <a:pt x="425" y="1837"/>
                    </a:lnTo>
                    <a:lnTo>
                      <a:pt x="431" y="1838"/>
                    </a:lnTo>
                    <a:lnTo>
                      <a:pt x="435" y="1840"/>
                    </a:lnTo>
                    <a:lnTo>
                      <a:pt x="441" y="1845"/>
                    </a:lnTo>
                    <a:lnTo>
                      <a:pt x="447" y="1852"/>
                    </a:lnTo>
                    <a:lnTo>
                      <a:pt x="454" y="1863"/>
                    </a:lnTo>
                    <a:lnTo>
                      <a:pt x="456" y="1862"/>
                    </a:lnTo>
                    <a:lnTo>
                      <a:pt x="460" y="1865"/>
                    </a:lnTo>
                    <a:lnTo>
                      <a:pt x="465" y="1868"/>
                    </a:lnTo>
                    <a:lnTo>
                      <a:pt x="472" y="1874"/>
                    </a:lnTo>
                    <a:lnTo>
                      <a:pt x="479" y="1880"/>
                    </a:lnTo>
                    <a:lnTo>
                      <a:pt x="488" y="1889"/>
                    </a:lnTo>
                    <a:lnTo>
                      <a:pt x="497" y="1899"/>
                    </a:lnTo>
                    <a:lnTo>
                      <a:pt x="508" y="1912"/>
                    </a:lnTo>
                    <a:lnTo>
                      <a:pt x="509" y="1913"/>
                    </a:lnTo>
                    <a:lnTo>
                      <a:pt x="511" y="1915"/>
                    </a:lnTo>
                    <a:lnTo>
                      <a:pt x="515" y="1919"/>
                    </a:lnTo>
                    <a:lnTo>
                      <a:pt x="523" y="1924"/>
                    </a:lnTo>
                    <a:lnTo>
                      <a:pt x="529" y="1926"/>
                    </a:lnTo>
                    <a:lnTo>
                      <a:pt x="537" y="1926"/>
                    </a:lnTo>
                    <a:lnTo>
                      <a:pt x="539" y="1924"/>
                    </a:lnTo>
                    <a:lnTo>
                      <a:pt x="542" y="1922"/>
                    </a:lnTo>
                    <a:lnTo>
                      <a:pt x="548" y="1916"/>
                    </a:lnTo>
                    <a:lnTo>
                      <a:pt x="550" y="1911"/>
                    </a:lnTo>
                    <a:lnTo>
                      <a:pt x="550" y="1909"/>
                    </a:lnTo>
                    <a:lnTo>
                      <a:pt x="550" y="1908"/>
                    </a:lnTo>
                    <a:lnTo>
                      <a:pt x="551" y="1908"/>
                    </a:lnTo>
                    <a:lnTo>
                      <a:pt x="553" y="1906"/>
                    </a:lnTo>
                    <a:lnTo>
                      <a:pt x="559" y="1894"/>
                    </a:lnTo>
                    <a:lnTo>
                      <a:pt x="571" y="1888"/>
                    </a:lnTo>
                    <a:lnTo>
                      <a:pt x="576" y="1884"/>
                    </a:lnTo>
                    <a:lnTo>
                      <a:pt x="582" y="1881"/>
                    </a:lnTo>
                    <a:lnTo>
                      <a:pt x="591" y="1873"/>
                    </a:lnTo>
                    <a:lnTo>
                      <a:pt x="591" y="1871"/>
                    </a:lnTo>
                    <a:lnTo>
                      <a:pt x="591" y="1870"/>
                    </a:lnTo>
                    <a:lnTo>
                      <a:pt x="592" y="1870"/>
                    </a:lnTo>
                    <a:lnTo>
                      <a:pt x="594" y="1868"/>
                    </a:lnTo>
                    <a:lnTo>
                      <a:pt x="597" y="1864"/>
                    </a:lnTo>
                    <a:lnTo>
                      <a:pt x="598" y="1858"/>
                    </a:lnTo>
                    <a:lnTo>
                      <a:pt x="598" y="1854"/>
                    </a:lnTo>
                    <a:lnTo>
                      <a:pt x="599" y="1852"/>
                    </a:lnTo>
                    <a:lnTo>
                      <a:pt x="600" y="1840"/>
                    </a:lnTo>
                    <a:lnTo>
                      <a:pt x="598" y="1826"/>
                    </a:lnTo>
                    <a:lnTo>
                      <a:pt x="594" y="1812"/>
                    </a:lnTo>
                    <a:lnTo>
                      <a:pt x="587" y="1797"/>
                    </a:lnTo>
                    <a:lnTo>
                      <a:pt x="582" y="1790"/>
                    </a:lnTo>
                    <a:lnTo>
                      <a:pt x="579" y="1785"/>
                    </a:lnTo>
                    <a:lnTo>
                      <a:pt x="570" y="1776"/>
                    </a:lnTo>
                    <a:lnTo>
                      <a:pt x="562" y="1771"/>
                    </a:lnTo>
                    <a:lnTo>
                      <a:pt x="556" y="1768"/>
                    </a:lnTo>
                    <a:lnTo>
                      <a:pt x="551" y="1767"/>
                    </a:lnTo>
                    <a:lnTo>
                      <a:pt x="541" y="1767"/>
                    </a:lnTo>
                    <a:lnTo>
                      <a:pt x="529" y="1770"/>
                    </a:lnTo>
                    <a:lnTo>
                      <a:pt x="523" y="1772"/>
                    </a:lnTo>
                    <a:lnTo>
                      <a:pt x="518" y="1776"/>
                    </a:lnTo>
                    <a:lnTo>
                      <a:pt x="512" y="1768"/>
                    </a:lnTo>
                    <a:lnTo>
                      <a:pt x="508" y="1760"/>
                    </a:lnTo>
                    <a:lnTo>
                      <a:pt x="505" y="1751"/>
                    </a:lnTo>
                    <a:lnTo>
                      <a:pt x="504" y="1742"/>
                    </a:lnTo>
                    <a:lnTo>
                      <a:pt x="503" y="1730"/>
                    </a:lnTo>
                    <a:lnTo>
                      <a:pt x="504" y="1719"/>
                    </a:lnTo>
                    <a:lnTo>
                      <a:pt x="506" y="1705"/>
                    </a:lnTo>
                    <a:lnTo>
                      <a:pt x="510" y="1692"/>
                    </a:lnTo>
                    <a:lnTo>
                      <a:pt x="511" y="1682"/>
                    </a:lnTo>
                    <a:lnTo>
                      <a:pt x="511" y="1675"/>
                    </a:lnTo>
                    <a:lnTo>
                      <a:pt x="510" y="1669"/>
                    </a:lnTo>
                    <a:lnTo>
                      <a:pt x="507" y="1665"/>
                    </a:lnTo>
                    <a:lnTo>
                      <a:pt x="502" y="1661"/>
                    </a:lnTo>
                    <a:lnTo>
                      <a:pt x="496" y="1660"/>
                    </a:lnTo>
                    <a:lnTo>
                      <a:pt x="489" y="1660"/>
                    </a:lnTo>
                    <a:lnTo>
                      <a:pt x="481" y="1663"/>
                    </a:lnTo>
                    <a:lnTo>
                      <a:pt x="487" y="1634"/>
                    </a:lnTo>
                    <a:lnTo>
                      <a:pt x="493" y="1610"/>
                    </a:lnTo>
                    <a:lnTo>
                      <a:pt x="495" y="1599"/>
                    </a:lnTo>
                    <a:lnTo>
                      <a:pt x="498" y="1590"/>
                    </a:lnTo>
                    <a:lnTo>
                      <a:pt x="502" y="1574"/>
                    </a:lnTo>
                    <a:lnTo>
                      <a:pt x="505" y="1551"/>
                    </a:lnTo>
                    <a:lnTo>
                      <a:pt x="505" y="1530"/>
                    </a:lnTo>
                    <a:lnTo>
                      <a:pt x="501" y="1510"/>
                    </a:lnTo>
                    <a:lnTo>
                      <a:pt x="495" y="1493"/>
                    </a:lnTo>
                    <a:lnTo>
                      <a:pt x="503" y="1462"/>
                    </a:lnTo>
                    <a:lnTo>
                      <a:pt x="506" y="1448"/>
                    </a:lnTo>
                    <a:lnTo>
                      <a:pt x="510" y="1436"/>
                    </a:lnTo>
                    <a:lnTo>
                      <a:pt x="512" y="1424"/>
                    </a:lnTo>
                    <a:lnTo>
                      <a:pt x="515" y="1415"/>
                    </a:lnTo>
                    <a:lnTo>
                      <a:pt x="517" y="1406"/>
                    </a:lnTo>
                    <a:lnTo>
                      <a:pt x="520" y="1399"/>
                    </a:lnTo>
                    <a:lnTo>
                      <a:pt x="522" y="1375"/>
                    </a:lnTo>
                    <a:lnTo>
                      <a:pt x="522" y="1353"/>
                    </a:lnTo>
                    <a:lnTo>
                      <a:pt x="517" y="1331"/>
                    </a:lnTo>
                    <a:lnTo>
                      <a:pt x="509" y="1310"/>
                    </a:lnTo>
                    <a:lnTo>
                      <a:pt x="512" y="1298"/>
                    </a:lnTo>
                    <a:lnTo>
                      <a:pt x="519" y="1293"/>
                    </a:lnTo>
                    <a:lnTo>
                      <a:pt x="523" y="1291"/>
                    </a:lnTo>
                    <a:lnTo>
                      <a:pt x="529" y="1292"/>
                    </a:lnTo>
                    <a:lnTo>
                      <a:pt x="535" y="1294"/>
                    </a:lnTo>
                    <a:lnTo>
                      <a:pt x="543" y="1298"/>
                    </a:lnTo>
                    <a:lnTo>
                      <a:pt x="545" y="1298"/>
                    </a:lnTo>
                    <a:lnTo>
                      <a:pt x="546" y="1298"/>
                    </a:lnTo>
                    <a:lnTo>
                      <a:pt x="548" y="1299"/>
                    </a:lnTo>
                    <a:lnTo>
                      <a:pt x="550" y="1299"/>
                    </a:lnTo>
                    <a:lnTo>
                      <a:pt x="551" y="1299"/>
                    </a:lnTo>
                    <a:lnTo>
                      <a:pt x="553" y="1300"/>
                    </a:lnTo>
                    <a:lnTo>
                      <a:pt x="553" y="1299"/>
                    </a:lnTo>
                    <a:lnTo>
                      <a:pt x="554" y="1299"/>
                    </a:lnTo>
                    <a:lnTo>
                      <a:pt x="556" y="1299"/>
                    </a:lnTo>
                    <a:lnTo>
                      <a:pt x="560" y="1297"/>
                    </a:lnTo>
                    <a:lnTo>
                      <a:pt x="562" y="1292"/>
                    </a:lnTo>
                    <a:lnTo>
                      <a:pt x="564" y="1286"/>
                    </a:lnTo>
                    <a:lnTo>
                      <a:pt x="564" y="1278"/>
                    </a:lnTo>
                    <a:lnTo>
                      <a:pt x="564" y="1273"/>
                    </a:lnTo>
                    <a:lnTo>
                      <a:pt x="565" y="1269"/>
                    </a:lnTo>
                    <a:lnTo>
                      <a:pt x="555" y="1233"/>
                    </a:lnTo>
                    <a:lnTo>
                      <a:pt x="550" y="1198"/>
                    </a:lnTo>
                    <a:lnTo>
                      <a:pt x="548" y="1163"/>
                    </a:lnTo>
                    <a:lnTo>
                      <a:pt x="550" y="1130"/>
                    </a:lnTo>
                    <a:lnTo>
                      <a:pt x="554" y="1096"/>
                    </a:lnTo>
                    <a:lnTo>
                      <a:pt x="562" y="1063"/>
                    </a:lnTo>
                    <a:lnTo>
                      <a:pt x="573" y="1031"/>
                    </a:lnTo>
                    <a:lnTo>
                      <a:pt x="590" y="999"/>
                    </a:lnTo>
                    <a:lnTo>
                      <a:pt x="595" y="986"/>
                    </a:lnTo>
                    <a:lnTo>
                      <a:pt x="602" y="978"/>
                    </a:lnTo>
                    <a:lnTo>
                      <a:pt x="606" y="975"/>
                    </a:lnTo>
                    <a:lnTo>
                      <a:pt x="612" y="974"/>
                    </a:lnTo>
                    <a:lnTo>
                      <a:pt x="625" y="974"/>
                    </a:lnTo>
                    <a:lnTo>
                      <a:pt x="641" y="979"/>
                    </a:lnTo>
                    <a:lnTo>
                      <a:pt x="648" y="983"/>
                    </a:lnTo>
                    <a:lnTo>
                      <a:pt x="654" y="988"/>
                    </a:lnTo>
                    <a:lnTo>
                      <a:pt x="647" y="975"/>
                    </a:lnTo>
                    <a:lnTo>
                      <a:pt x="643" y="962"/>
                    </a:lnTo>
                    <a:lnTo>
                      <a:pt x="640" y="947"/>
                    </a:lnTo>
                    <a:lnTo>
                      <a:pt x="641" y="932"/>
                    </a:lnTo>
                    <a:lnTo>
                      <a:pt x="642" y="915"/>
                    </a:lnTo>
                    <a:lnTo>
                      <a:pt x="645" y="897"/>
                    </a:lnTo>
                    <a:lnTo>
                      <a:pt x="650" y="877"/>
                    </a:lnTo>
                    <a:lnTo>
                      <a:pt x="658" y="857"/>
                    </a:lnTo>
                    <a:lnTo>
                      <a:pt x="668" y="828"/>
                    </a:lnTo>
                    <a:lnTo>
                      <a:pt x="672" y="815"/>
                    </a:lnTo>
                    <a:lnTo>
                      <a:pt x="677" y="804"/>
                    </a:lnTo>
                    <a:lnTo>
                      <a:pt x="680" y="792"/>
                    </a:lnTo>
                    <a:lnTo>
                      <a:pt x="684" y="782"/>
                    </a:lnTo>
                    <a:lnTo>
                      <a:pt x="687" y="772"/>
                    </a:lnTo>
                    <a:lnTo>
                      <a:pt x="691" y="764"/>
                    </a:lnTo>
                    <a:lnTo>
                      <a:pt x="693" y="754"/>
                    </a:lnTo>
                    <a:lnTo>
                      <a:pt x="696" y="747"/>
                    </a:lnTo>
                    <a:lnTo>
                      <a:pt x="700" y="735"/>
                    </a:lnTo>
                    <a:lnTo>
                      <a:pt x="702" y="725"/>
                    </a:lnTo>
                    <a:lnTo>
                      <a:pt x="704" y="720"/>
                    </a:lnTo>
                    <a:lnTo>
                      <a:pt x="702" y="716"/>
                    </a:lnTo>
                    <a:lnTo>
                      <a:pt x="701" y="714"/>
                    </a:lnTo>
                    <a:lnTo>
                      <a:pt x="701" y="713"/>
                    </a:lnTo>
                    <a:lnTo>
                      <a:pt x="701" y="710"/>
                    </a:lnTo>
                    <a:lnTo>
                      <a:pt x="699" y="700"/>
                    </a:lnTo>
                    <a:lnTo>
                      <a:pt x="697" y="688"/>
                    </a:lnTo>
                    <a:lnTo>
                      <a:pt x="695" y="680"/>
                    </a:lnTo>
                    <a:lnTo>
                      <a:pt x="694" y="672"/>
                    </a:lnTo>
                    <a:lnTo>
                      <a:pt x="692" y="654"/>
                    </a:lnTo>
                    <a:lnTo>
                      <a:pt x="688" y="632"/>
                    </a:lnTo>
                    <a:lnTo>
                      <a:pt x="686" y="620"/>
                    </a:lnTo>
                    <a:lnTo>
                      <a:pt x="685" y="607"/>
                    </a:lnTo>
                    <a:lnTo>
                      <a:pt x="681" y="588"/>
                    </a:lnTo>
                    <a:lnTo>
                      <a:pt x="677" y="573"/>
                    </a:lnTo>
                    <a:lnTo>
                      <a:pt x="671" y="558"/>
                    </a:lnTo>
                    <a:lnTo>
                      <a:pt x="666" y="546"/>
                    </a:lnTo>
                    <a:lnTo>
                      <a:pt x="659" y="534"/>
                    </a:lnTo>
                    <a:lnTo>
                      <a:pt x="652" y="525"/>
                    </a:lnTo>
                    <a:lnTo>
                      <a:pt x="643" y="517"/>
                    </a:lnTo>
                    <a:lnTo>
                      <a:pt x="635" y="512"/>
                    </a:lnTo>
                    <a:lnTo>
                      <a:pt x="624" y="505"/>
                    </a:lnTo>
                    <a:lnTo>
                      <a:pt x="615" y="498"/>
                    </a:lnTo>
                    <a:lnTo>
                      <a:pt x="606" y="490"/>
                    </a:lnTo>
                    <a:lnTo>
                      <a:pt x="599" y="482"/>
                    </a:lnTo>
                    <a:lnTo>
                      <a:pt x="591" y="470"/>
                    </a:lnTo>
                    <a:lnTo>
                      <a:pt x="584" y="459"/>
                    </a:lnTo>
                    <a:lnTo>
                      <a:pt x="575" y="435"/>
                    </a:lnTo>
                    <a:lnTo>
                      <a:pt x="570" y="420"/>
                    </a:lnTo>
                    <a:lnTo>
                      <a:pt x="567" y="405"/>
                    </a:lnTo>
                    <a:lnTo>
                      <a:pt x="564" y="373"/>
                    </a:lnTo>
                    <a:lnTo>
                      <a:pt x="563" y="334"/>
                    </a:lnTo>
                    <a:lnTo>
                      <a:pt x="564" y="314"/>
                    </a:lnTo>
                    <a:lnTo>
                      <a:pt x="567" y="294"/>
                    </a:lnTo>
                    <a:lnTo>
                      <a:pt x="561" y="290"/>
                    </a:lnTo>
                    <a:lnTo>
                      <a:pt x="555" y="285"/>
                    </a:lnTo>
                    <a:lnTo>
                      <a:pt x="550" y="276"/>
                    </a:lnTo>
                    <a:lnTo>
                      <a:pt x="546" y="267"/>
                    </a:lnTo>
                    <a:lnTo>
                      <a:pt x="541" y="254"/>
                    </a:lnTo>
                    <a:lnTo>
                      <a:pt x="537" y="239"/>
                    </a:lnTo>
                    <a:lnTo>
                      <a:pt x="533" y="221"/>
                    </a:lnTo>
                    <a:lnTo>
                      <a:pt x="530" y="201"/>
                    </a:lnTo>
                    <a:lnTo>
                      <a:pt x="525" y="180"/>
                    </a:lnTo>
                    <a:lnTo>
                      <a:pt x="521" y="162"/>
                    </a:lnTo>
                    <a:lnTo>
                      <a:pt x="516" y="147"/>
                    </a:lnTo>
                    <a:lnTo>
                      <a:pt x="511" y="134"/>
                    </a:lnTo>
                    <a:lnTo>
                      <a:pt x="504" y="123"/>
                    </a:lnTo>
                    <a:lnTo>
                      <a:pt x="498" y="114"/>
                    </a:lnTo>
                    <a:lnTo>
                      <a:pt x="494" y="110"/>
                    </a:lnTo>
                    <a:lnTo>
                      <a:pt x="491" y="108"/>
                    </a:lnTo>
                    <a:lnTo>
                      <a:pt x="484" y="105"/>
                    </a:lnTo>
                    <a:lnTo>
                      <a:pt x="480" y="101"/>
                    </a:lnTo>
                    <a:lnTo>
                      <a:pt x="477" y="97"/>
                    </a:lnTo>
                    <a:lnTo>
                      <a:pt x="472" y="91"/>
                    </a:lnTo>
                    <a:lnTo>
                      <a:pt x="469" y="87"/>
                    </a:lnTo>
                    <a:lnTo>
                      <a:pt x="467" y="84"/>
                    </a:lnTo>
                    <a:lnTo>
                      <a:pt x="463" y="79"/>
                    </a:lnTo>
                    <a:lnTo>
                      <a:pt x="460" y="75"/>
                    </a:lnTo>
                    <a:lnTo>
                      <a:pt x="456" y="70"/>
                    </a:lnTo>
                    <a:lnTo>
                      <a:pt x="453" y="65"/>
                    </a:lnTo>
                    <a:lnTo>
                      <a:pt x="447" y="59"/>
                    </a:lnTo>
                    <a:lnTo>
                      <a:pt x="443" y="54"/>
                    </a:lnTo>
                    <a:lnTo>
                      <a:pt x="435" y="43"/>
                    </a:lnTo>
                    <a:lnTo>
                      <a:pt x="422" y="28"/>
                    </a:lnTo>
                    <a:lnTo>
                      <a:pt x="412" y="18"/>
                    </a:lnTo>
                    <a:lnTo>
                      <a:pt x="403" y="13"/>
                    </a:lnTo>
                    <a:lnTo>
                      <a:pt x="397" y="13"/>
                    </a:lnTo>
                    <a:lnTo>
                      <a:pt x="396" y="0"/>
                    </a:lnTo>
                    <a:lnTo>
                      <a:pt x="392" y="6"/>
                    </a:lnTo>
                    <a:lnTo>
                      <a:pt x="387" y="14"/>
                    </a:lnTo>
                    <a:lnTo>
                      <a:pt x="381" y="22"/>
                    </a:lnTo>
                    <a:lnTo>
                      <a:pt x="374" y="31"/>
                    </a:lnTo>
                    <a:lnTo>
                      <a:pt x="364" y="40"/>
                    </a:lnTo>
                    <a:lnTo>
                      <a:pt x="353" y="50"/>
                    </a:lnTo>
                    <a:lnTo>
                      <a:pt x="341" y="60"/>
                    </a:lnTo>
                    <a:lnTo>
                      <a:pt x="328" y="73"/>
                    </a:lnTo>
                    <a:lnTo>
                      <a:pt x="315" y="82"/>
                    </a:lnTo>
                    <a:lnTo>
                      <a:pt x="305" y="92"/>
                    </a:lnTo>
                    <a:lnTo>
                      <a:pt x="290" y="114"/>
                    </a:lnTo>
                    <a:lnTo>
                      <a:pt x="281" y="136"/>
                    </a:lnTo>
                    <a:lnTo>
                      <a:pt x="280" y="1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7" name="Freeform 2220">
                <a:extLst>
                  <a:ext uri="{FF2B5EF4-FFF2-40B4-BE49-F238E27FC236}">
                    <a16:creationId xmlns:a16="http://schemas.microsoft.com/office/drawing/2014/main" id="{D1F60E51-5C22-431A-8647-BB7FBFBD1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" y="3252"/>
                <a:ext cx="81" cy="83"/>
              </a:xfrm>
              <a:custGeom>
                <a:avLst/>
                <a:gdLst>
                  <a:gd name="T0" fmla="*/ 220 w 566"/>
                  <a:gd name="T1" fmla="*/ 9 h 578"/>
                  <a:gd name="T2" fmla="*/ 176 w 566"/>
                  <a:gd name="T3" fmla="*/ 30 h 578"/>
                  <a:gd name="T4" fmla="*/ 124 w 566"/>
                  <a:gd name="T5" fmla="*/ 55 h 578"/>
                  <a:gd name="T6" fmla="*/ 90 w 566"/>
                  <a:gd name="T7" fmla="*/ 87 h 578"/>
                  <a:gd name="T8" fmla="*/ 56 w 566"/>
                  <a:gd name="T9" fmla="*/ 136 h 578"/>
                  <a:gd name="T10" fmla="*/ 38 w 566"/>
                  <a:gd name="T11" fmla="*/ 168 h 578"/>
                  <a:gd name="T12" fmla="*/ 21 w 566"/>
                  <a:gd name="T13" fmla="*/ 202 h 578"/>
                  <a:gd name="T14" fmla="*/ 5 w 566"/>
                  <a:gd name="T15" fmla="*/ 262 h 578"/>
                  <a:gd name="T16" fmla="*/ 0 w 566"/>
                  <a:gd name="T17" fmla="*/ 300 h 578"/>
                  <a:gd name="T18" fmla="*/ 1 w 566"/>
                  <a:gd name="T19" fmla="*/ 335 h 578"/>
                  <a:gd name="T20" fmla="*/ 8 w 566"/>
                  <a:gd name="T21" fmla="*/ 367 h 578"/>
                  <a:gd name="T22" fmla="*/ 17 w 566"/>
                  <a:gd name="T23" fmla="*/ 388 h 578"/>
                  <a:gd name="T24" fmla="*/ 31 w 566"/>
                  <a:gd name="T25" fmla="*/ 398 h 578"/>
                  <a:gd name="T26" fmla="*/ 51 w 566"/>
                  <a:gd name="T27" fmla="*/ 403 h 578"/>
                  <a:gd name="T28" fmla="*/ 77 w 566"/>
                  <a:gd name="T29" fmla="*/ 405 h 578"/>
                  <a:gd name="T30" fmla="*/ 107 w 566"/>
                  <a:gd name="T31" fmla="*/ 404 h 578"/>
                  <a:gd name="T32" fmla="*/ 133 w 566"/>
                  <a:gd name="T33" fmla="*/ 408 h 578"/>
                  <a:gd name="T34" fmla="*/ 154 w 566"/>
                  <a:gd name="T35" fmla="*/ 419 h 578"/>
                  <a:gd name="T36" fmla="*/ 171 w 566"/>
                  <a:gd name="T37" fmla="*/ 437 h 578"/>
                  <a:gd name="T38" fmla="*/ 181 w 566"/>
                  <a:gd name="T39" fmla="*/ 464 h 578"/>
                  <a:gd name="T40" fmla="*/ 193 w 566"/>
                  <a:gd name="T41" fmla="*/ 505 h 578"/>
                  <a:gd name="T42" fmla="*/ 202 w 566"/>
                  <a:gd name="T43" fmla="*/ 541 h 578"/>
                  <a:gd name="T44" fmla="*/ 217 w 566"/>
                  <a:gd name="T45" fmla="*/ 563 h 578"/>
                  <a:gd name="T46" fmla="*/ 230 w 566"/>
                  <a:gd name="T47" fmla="*/ 572 h 578"/>
                  <a:gd name="T48" fmla="*/ 246 w 566"/>
                  <a:gd name="T49" fmla="*/ 578 h 578"/>
                  <a:gd name="T50" fmla="*/ 272 w 566"/>
                  <a:gd name="T51" fmla="*/ 530 h 578"/>
                  <a:gd name="T52" fmla="*/ 290 w 566"/>
                  <a:gd name="T53" fmla="*/ 503 h 578"/>
                  <a:gd name="T54" fmla="*/ 335 w 566"/>
                  <a:gd name="T55" fmla="*/ 442 h 578"/>
                  <a:gd name="T56" fmla="*/ 361 w 566"/>
                  <a:gd name="T57" fmla="*/ 409 h 578"/>
                  <a:gd name="T58" fmla="*/ 405 w 566"/>
                  <a:gd name="T59" fmla="*/ 352 h 578"/>
                  <a:gd name="T60" fmla="*/ 422 w 566"/>
                  <a:gd name="T61" fmla="*/ 331 h 578"/>
                  <a:gd name="T62" fmla="*/ 429 w 566"/>
                  <a:gd name="T63" fmla="*/ 326 h 578"/>
                  <a:gd name="T64" fmla="*/ 438 w 566"/>
                  <a:gd name="T65" fmla="*/ 319 h 578"/>
                  <a:gd name="T66" fmla="*/ 462 w 566"/>
                  <a:gd name="T67" fmla="*/ 301 h 578"/>
                  <a:gd name="T68" fmla="*/ 478 w 566"/>
                  <a:gd name="T69" fmla="*/ 290 h 578"/>
                  <a:gd name="T70" fmla="*/ 496 w 566"/>
                  <a:gd name="T71" fmla="*/ 277 h 578"/>
                  <a:gd name="T72" fmla="*/ 518 w 566"/>
                  <a:gd name="T73" fmla="*/ 262 h 578"/>
                  <a:gd name="T74" fmla="*/ 544 w 566"/>
                  <a:gd name="T75" fmla="*/ 238 h 578"/>
                  <a:gd name="T76" fmla="*/ 561 w 566"/>
                  <a:gd name="T77" fmla="*/ 219 h 578"/>
                  <a:gd name="T78" fmla="*/ 566 w 566"/>
                  <a:gd name="T79" fmla="*/ 201 h 578"/>
                  <a:gd name="T80" fmla="*/ 562 w 566"/>
                  <a:gd name="T81" fmla="*/ 186 h 578"/>
                  <a:gd name="T82" fmla="*/ 551 w 566"/>
                  <a:gd name="T83" fmla="*/ 165 h 578"/>
                  <a:gd name="T84" fmla="*/ 534 w 566"/>
                  <a:gd name="T85" fmla="*/ 153 h 578"/>
                  <a:gd name="T86" fmla="*/ 509 w 566"/>
                  <a:gd name="T87" fmla="*/ 147 h 578"/>
                  <a:gd name="T88" fmla="*/ 477 w 566"/>
                  <a:gd name="T89" fmla="*/ 149 h 578"/>
                  <a:gd name="T90" fmla="*/ 440 w 566"/>
                  <a:gd name="T91" fmla="*/ 150 h 578"/>
                  <a:gd name="T92" fmla="*/ 409 w 566"/>
                  <a:gd name="T93" fmla="*/ 147 h 578"/>
                  <a:gd name="T94" fmla="*/ 386 w 566"/>
                  <a:gd name="T95" fmla="*/ 136 h 578"/>
                  <a:gd name="T96" fmla="*/ 370 w 566"/>
                  <a:gd name="T97" fmla="*/ 120 h 578"/>
                  <a:gd name="T98" fmla="*/ 359 w 566"/>
                  <a:gd name="T99" fmla="*/ 85 h 578"/>
                  <a:gd name="T100" fmla="*/ 351 w 566"/>
                  <a:gd name="T101" fmla="*/ 60 h 578"/>
                  <a:gd name="T102" fmla="*/ 345 w 566"/>
                  <a:gd name="T103" fmla="*/ 44 h 578"/>
                  <a:gd name="T104" fmla="*/ 342 w 566"/>
                  <a:gd name="T105" fmla="*/ 37 h 578"/>
                  <a:gd name="T106" fmla="*/ 329 w 566"/>
                  <a:gd name="T107" fmla="*/ 20 h 578"/>
                  <a:gd name="T108" fmla="*/ 313 w 566"/>
                  <a:gd name="T109" fmla="*/ 11 h 578"/>
                  <a:gd name="T110" fmla="*/ 293 w 566"/>
                  <a:gd name="T111" fmla="*/ 6 h 578"/>
                  <a:gd name="T112" fmla="*/ 271 w 566"/>
                  <a:gd name="T113" fmla="*/ 8 h 578"/>
                  <a:gd name="T114" fmla="*/ 246 w 566"/>
                  <a:gd name="T115" fmla="*/ 2 h 578"/>
                  <a:gd name="T116" fmla="*/ 236 w 566"/>
                  <a:gd name="T117" fmla="*/ 1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66" h="578">
                    <a:moveTo>
                      <a:pt x="236" y="1"/>
                    </a:moveTo>
                    <a:lnTo>
                      <a:pt x="220" y="9"/>
                    </a:lnTo>
                    <a:lnTo>
                      <a:pt x="200" y="19"/>
                    </a:lnTo>
                    <a:lnTo>
                      <a:pt x="176" y="30"/>
                    </a:lnTo>
                    <a:lnTo>
                      <a:pt x="148" y="42"/>
                    </a:lnTo>
                    <a:lnTo>
                      <a:pt x="124" y="55"/>
                    </a:lnTo>
                    <a:lnTo>
                      <a:pt x="106" y="70"/>
                    </a:lnTo>
                    <a:lnTo>
                      <a:pt x="90" y="87"/>
                    </a:lnTo>
                    <a:lnTo>
                      <a:pt x="79" y="108"/>
                    </a:lnTo>
                    <a:lnTo>
                      <a:pt x="56" y="136"/>
                    </a:lnTo>
                    <a:lnTo>
                      <a:pt x="46" y="151"/>
                    </a:lnTo>
                    <a:lnTo>
                      <a:pt x="38" y="168"/>
                    </a:lnTo>
                    <a:lnTo>
                      <a:pt x="29" y="184"/>
                    </a:lnTo>
                    <a:lnTo>
                      <a:pt x="21" y="202"/>
                    </a:lnTo>
                    <a:lnTo>
                      <a:pt x="10" y="242"/>
                    </a:lnTo>
                    <a:lnTo>
                      <a:pt x="5" y="262"/>
                    </a:lnTo>
                    <a:lnTo>
                      <a:pt x="2" y="282"/>
                    </a:lnTo>
                    <a:lnTo>
                      <a:pt x="0" y="300"/>
                    </a:lnTo>
                    <a:lnTo>
                      <a:pt x="1" y="319"/>
                    </a:lnTo>
                    <a:lnTo>
                      <a:pt x="1" y="335"/>
                    </a:lnTo>
                    <a:lnTo>
                      <a:pt x="4" y="352"/>
                    </a:lnTo>
                    <a:lnTo>
                      <a:pt x="8" y="367"/>
                    </a:lnTo>
                    <a:lnTo>
                      <a:pt x="14" y="383"/>
                    </a:lnTo>
                    <a:lnTo>
                      <a:pt x="17" y="388"/>
                    </a:lnTo>
                    <a:lnTo>
                      <a:pt x="23" y="393"/>
                    </a:lnTo>
                    <a:lnTo>
                      <a:pt x="31" y="398"/>
                    </a:lnTo>
                    <a:lnTo>
                      <a:pt x="41" y="402"/>
                    </a:lnTo>
                    <a:lnTo>
                      <a:pt x="51" y="403"/>
                    </a:lnTo>
                    <a:lnTo>
                      <a:pt x="64" y="405"/>
                    </a:lnTo>
                    <a:lnTo>
                      <a:pt x="77" y="405"/>
                    </a:lnTo>
                    <a:lnTo>
                      <a:pt x="93" y="405"/>
                    </a:lnTo>
                    <a:lnTo>
                      <a:pt x="107" y="404"/>
                    </a:lnTo>
                    <a:lnTo>
                      <a:pt x="121" y="405"/>
                    </a:lnTo>
                    <a:lnTo>
                      <a:pt x="133" y="408"/>
                    </a:lnTo>
                    <a:lnTo>
                      <a:pt x="145" y="413"/>
                    </a:lnTo>
                    <a:lnTo>
                      <a:pt x="154" y="419"/>
                    </a:lnTo>
                    <a:lnTo>
                      <a:pt x="164" y="428"/>
                    </a:lnTo>
                    <a:lnTo>
                      <a:pt x="171" y="437"/>
                    </a:lnTo>
                    <a:lnTo>
                      <a:pt x="177" y="450"/>
                    </a:lnTo>
                    <a:lnTo>
                      <a:pt x="181" y="464"/>
                    </a:lnTo>
                    <a:lnTo>
                      <a:pt x="187" y="483"/>
                    </a:lnTo>
                    <a:lnTo>
                      <a:pt x="193" y="505"/>
                    </a:lnTo>
                    <a:lnTo>
                      <a:pt x="199" y="531"/>
                    </a:lnTo>
                    <a:lnTo>
                      <a:pt x="202" y="541"/>
                    </a:lnTo>
                    <a:lnTo>
                      <a:pt x="206" y="549"/>
                    </a:lnTo>
                    <a:lnTo>
                      <a:pt x="217" y="563"/>
                    </a:lnTo>
                    <a:lnTo>
                      <a:pt x="223" y="568"/>
                    </a:lnTo>
                    <a:lnTo>
                      <a:pt x="230" y="572"/>
                    </a:lnTo>
                    <a:lnTo>
                      <a:pt x="237" y="575"/>
                    </a:lnTo>
                    <a:lnTo>
                      <a:pt x="246" y="578"/>
                    </a:lnTo>
                    <a:lnTo>
                      <a:pt x="257" y="555"/>
                    </a:lnTo>
                    <a:lnTo>
                      <a:pt x="272" y="530"/>
                    </a:lnTo>
                    <a:lnTo>
                      <a:pt x="280" y="516"/>
                    </a:lnTo>
                    <a:lnTo>
                      <a:pt x="290" y="503"/>
                    </a:lnTo>
                    <a:lnTo>
                      <a:pt x="312" y="475"/>
                    </a:lnTo>
                    <a:lnTo>
                      <a:pt x="335" y="442"/>
                    </a:lnTo>
                    <a:lnTo>
                      <a:pt x="347" y="425"/>
                    </a:lnTo>
                    <a:lnTo>
                      <a:pt x="361" y="409"/>
                    </a:lnTo>
                    <a:lnTo>
                      <a:pt x="390" y="371"/>
                    </a:lnTo>
                    <a:lnTo>
                      <a:pt x="405" y="352"/>
                    </a:lnTo>
                    <a:lnTo>
                      <a:pt x="422" y="333"/>
                    </a:lnTo>
                    <a:lnTo>
                      <a:pt x="422" y="331"/>
                    </a:lnTo>
                    <a:lnTo>
                      <a:pt x="424" y="330"/>
                    </a:lnTo>
                    <a:lnTo>
                      <a:pt x="429" y="326"/>
                    </a:lnTo>
                    <a:lnTo>
                      <a:pt x="432" y="322"/>
                    </a:lnTo>
                    <a:lnTo>
                      <a:pt x="438" y="319"/>
                    </a:lnTo>
                    <a:lnTo>
                      <a:pt x="449" y="312"/>
                    </a:lnTo>
                    <a:lnTo>
                      <a:pt x="462" y="301"/>
                    </a:lnTo>
                    <a:lnTo>
                      <a:pt x="469" y="295"/>
                    </a:lnTo>
                    <a:lnTo>
                      <a:pt x="478" y="290"/>
                    </a:lnTo>
                    <a:lnTo>
                      <a:pt x="486" y="283"/>
                    </a:lnTo>
                    <a:lnTo>
                      <a:pt x="496" y="277"/>
                    </a:lnTo>
                    <a:lnTo>
                      <a:pt x="506" y="269"/>
                    </a:lnTo>
                    <a:lnTo>
                      <a:pt x="518" y="262"/>
                    </a:lnTo>
                    <a:lnTo>
                      <a:pt x="532" y="249"/>
                    </a:lnTo>
                    <a:lnTo>
                      <a:pt x="544" y="238"/>
                    </a:lnTo>
                    <a:lnTo>
                      <a:pt x="553" y="228"/>
                    </a:lnTo>
                    <a:lnTo>
                      <a:pt x="561" y="219"/>
                    </a:lnTo>
                    <a:lnTo>
                      <a:pt x="564" y="209"/>
                    </a:lnTo>
                    <a:lnTo>
                      <a:pt x="566" y="201"/>
                    </a:lnTo>
                    <a:lnTo>
                      <a:pt x="565" y="193"/>
                    </a:lnTo>
                    <a:lnTo>
                      <a:pt x="562" y="186"/>
                    </a:lnTo>
                    <a:lnTo>
                      <a:pt x="557" y="174"/>
                    </a:lnTo>
                    <a:lnTo>
                      <a:pt x="551" y="165"/>
                    </a:lnTo>
                    <a:lnTo>
                      <a:pt x="543" y="158"/>
                    </a:lnTo>
                    <a:lnTo>
                      <a:pt x="534" y="153"/>
                    </a:lnTo>
                    <a:lnTo>
                      <a:pt x="522" y="148"/>
                    </a:lnTo>
                    <a:lnTo>
                      <a:pt x="509" y="147"/>
                    </a:lnTo>
                    <a:lnTo>
                      <a:pt x="494" y="146"/>
                    </a:lnTo>
                    <a:lnTo>
                      <a:pt x="477" y="149"/>
                    </a:lnTo>
                    <a:lnTo>
                      <a:pt x="457" y="150"/>
                    </a:lnTo>
                    <a:lnTo>
                      <a:pt x="440" y="150"/>
                    </a:lnTo>
                    <a:lnTo>
                      <a:pt x="422" y="149"/>
                    </a:lnTo>
                    <a:lnTo>
                      <a:pt x="409" y="147"/>
                    </a:lnTo>
                    <a:lnTo>
                      <a:pt x="396" y="142"/>
                    </a:lnTo>
                    <a:lnTo>
                      <a:pt x="386" y="136"/>
                    </a:lnTo>
                    <a:lnTo>
                      <a:pt x="377" y="129"/>
                    </a:lnTo>
                    <a:lnTo>
                      <a:pt x="370" y="120"/>
                    </a:lnTo>
                    <a:lnTo>
                      <a:pt x="364" y="100"/>
                    </a:lnTo>
                    <a:lnTo>
                      <a:pt x="359" y="85"/>
                    </a:lnTo>
                    <a:lnTo>
                      <a:pt x="354" y="71"/>
                    </a:lnTo>
                    <a:lnTo>
                      <a:pt x="351" y="60"/>
                    </a:lnTo>
                    <a:lnTo>
                      <a:pt x="347" y="51"/>
                    </a:lnTo>
                    <a:lnTo>
                      <a:pt x="345" y="44"/>
                    </a:lnTo>
                    <a:lnTo>
                      <a:pt x="343" y="39"/>
                    </a:lnTo>
                    <a:lnTo>
                      <a:pt x="342" y="37"/>
                    </a:lnTo>
                    <a:lnTo>
                      <a:pt x="335" y="27"/>
                    </a:lnTo>
                    <a:lnTo>
                      <a:pt x="329" y="20"/>
                    </a:lnTo>
                    <a:lnTo>
                      <a:pt x="321" y="14"/>
                    </a:lnTo>
                    <a:lnTo>
                      <a:pt x="313" y="11"/>
                    </a:lnTo>
                    <a:lnTo>
                      <a:pt x="303" y="7"/>
                    </a:lnTo>
                    <a:lnTo>
                      <a:pt x="293" y="6"/>
                    </a:lnTo>
                    <a:lnTo>
                      <a:pt x="282" y="6"/>
                    </a:lnTo>
                    <a:lnTo>
                      <a:pt x="271" y="8"/>
                    </a:lnTo>
                    <a:lnTo>
                      <a:pt x="256" y="4"/>
                    </a:lnTo>
                    <a:lnTo>
                      <a:pt x="246" y="2"/>
                    </a:lnTo>
                    <a:lnTo>
                      <a:pt x="238" y="0"/>
                    </a:lnTo>
                    <a:lnTo>
                      <a:pt x="2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" name="Freeform 2221">
                <a:extLst>
                  <a:ext uri="{FF2B5EF4-FFF2-40B4-BE49-F238E27FC236}">
                    <a16:creationId xmlns:a16="http://schemas.microsoft.com/office/drawing/2014/main" id="{A4863BAB-2B94-400A-A339-2E05095B8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3083"/>
                <a:ext cx="101" cy="281"/>
              </a:xfrm>
              <a:custGeom>
                <a:avLst/>
                <a:gdLst>
                  <a:gd name="T0" fmla="*/ 225 w 704"/>
                  <a:gd name="T1" fmla="*/ 1834 h 1964"/>
                  <a:gd name="T2" fmla="*/ 246 w 704"/>
                  <a:gd name="T3" fmla="*/ 1836 h 1964"/>
                  <a:gd name="T4" fmla="*/ 261 w 704"/>
                  <a:gd name="T5" fmla="*/ 1795 h 1964"/>
                  <a:gd name="T6" fmla="*/ 257 w 704"/>
                  <a:gd name="T7" fmla="*/ 1726 h 1964"/>
                  <a:gd name="T8" fmla="*/ 249 w 704"/>
                  <a:gd name="T9" fmla="*/ 1679 h 1964"/>
                  <a:gd name="T10" fmla="*/ 209 w 704"/>
                  <a:gd name="T11" fmla="*/ 1615 h 1964"/>
                  <a:gd name="T12" fmla="*/ 200 w 704"/>
                  <a:gd name="T13" fmla="*/ 1516 h 1964"/>
                  <a:gd name="T14" fmla="*/ 184 w 704"/>
                  <a:gd name="T15" fmla="*/ 1520 h 1964"/>
                  <a:gd name="T16" fmla="*/ 135 w 704"/>
                  <a:gd name="T17" fmla="*/ 1484 h 1964"/>
                  <a:gd name="T18" fmla="*/ 121 w 704"/>
                  <a:gd name="T19" fmla="*/ 1422 h 1964"/>
                  <a:gd name="T20" fmla="*/ 80 w 704"/>
                  <a:gd name="T21" fmla="*/ 1423 h 1964"/>
                  <a:gd name="T22" fmla="*/ 13 w 704"/>
                  <a:gd name="T23" fmla="*/ 1360 h 1964"/>
                  <a:gd name="T24" fmla="*/ 3 w 704"/>
                  <a:gd name="T25" fmla="*/ 1277 h 1964"/>
                  <a:gd name="T26" fmla="*/ 12 w 704"/>
                  <a:gd name="T27" fmla="*/ 1208 h 1964"/>
                  <a:gd name="T28" fmla="*/ 0 w 704"/>
                  <a:gd name="T29" fmla="*/ 1102 h 1964"/>
                  <a:gd name="T30" fmla="*/ 53 w 704"/>
                  <a:gd name="T31" fmla="*/ 1018 h 1964"/>
                  <a:gd name="T32" fmla="*/ 153 w 704"/>
                  <a:gd name="T33" fmla="*/ 964 h 1964"/>
                  <a:gd name="T34" fmla="*/ 190 w 704"/>
                  <a:gd name="T35" fmla="*/ 908 h 1964"/>
                  <a:gd name="T36" fmla="*/ 211 w 704"/>
                  <a:gd name="T37" fmla="*/ 797 h 1964"/>
                  <a:gd name="T38" fmla="*/ 190 w 704"/>
                  <a:gd name="T39" fmla="*/ 628 h 1964"/>
                  <a:gd name="T40" fmla="*/ 206 w 704"/>
                  <a:gd name="T41" fmla="*/ 507 h 1964"/>
                  <a:gd name="T42" fmla="*/ 233 w 704"/>
                  <a:gd name="T43" fmla="*/ 312 h 1964"/>
                  <a:gd name="T44" fmla="*/ 290 w 704"/>
                  <a:gd name="T45" fmla="*/ 114 h 1964"/>
                  <a:gd name="T46" fmla="*/ 381 w 704"/>
                  <a:gd name="T47" fmla="*/ 22 h 1964"/>
                  <a:gd name="T48" fmla="*/ 435 w 704"/>
                  <a:gd name="T49" fmla="*/ 43 h 1964"/>
                  <a:gd name="T50" fmla="*/ 469 w 704"/>
                  <a:gd name="T51" fmla="*/ 87 h 1964"/>
                  <a:gd name="T52" fmla="*/ 504 w 704"/>
                  <a:gd name="T53" fmla="*/ 123 h 1964"/>
                  <a:gd name="T54" fmla="*/ 541 w 704"/>
                  <a:gd name="T55" fmla="*/ 254 h 1964"/>
                  <a:gd name="T56" fmla="*/ 564 w 704"/>
                  <a:gd name="T57" fmla="*/ 373 h 1964"/>
                  <a:gd name="T58" fmla="*/ 615 w 704"/>
                  <a:gd name="T59" fmla="*/ 498 h 1964"/>
                  <a:gd name="T60" fmla="*/ 677 w 704"/>
                  <a:gd name="T61" fmla="*/ 573 h 1964"/>
                  <a:gd name="T62" fmla="*/ 697 w 704"/>
                  <a:gd name="T63" fmla="*/ 688 h 1964"/>
                  <a:gd name="T64" fmla="*/ 700 w 704"/>
                  <a:gd name="T65" fmla="*/ 735 h 1964"/>
                  <a:gd name="T66" fmla="*/ 672 w 704"/>
                  <a:gd name="T67" fmla="*/ 815 h 1964"/>
                  <a:gd name="T68" fmla="*/ 643 w 704"/>
                  <a:gd name="T69" fmla="*/ 962 h 1964"/>
                  <a:gd name="T70" fmla="*/ 602 w 704"/>
                  <a:gd name="T71" fmla="*/ 978 h 1964"/>
                  <a:gd name="T72" fmla="*/ 550 w 704"/>
                  <a:gd name="T73" fmla="*/ 1198 h 1964"/>
                  <a:gd name="T74" fmla="*/ 556 w 704"/>
                  <a:gd name="T75" fmla="*/ 1299 h 1964"/>
                  <a:gd name="T76" fmla="*/ 545 w 704"/>
                  <a:gd name="T77" fmla="*/ 1298 h 1964"/>
                  <a:gd name="T78" fmla="*/ 517 w 704"/>
                  <a:gd name="T79" fmla="*/ 1331 h 1964"/>
                  <a:gd name="T80" fmla="*/ 506 w 704"/>
                  <a:gd name="T81" fmla="*/ 1448 h 1964"/>
                  <a:gd name="T82" fmla="*/ 495 w 704"/>
                  <a:gd name="T83" fmla="*/ 1599 h 1964"/>
                  <a:gd name="T84" fmla="*/ 510 w 704"/>
                  <a:gd name="T85" fmla="*/ 1669 h 1964"/>
                  <a:gd name="T86" fmla="*/ 505 w 704"/>
                  <a:gd name="T87" fmla="*/ 1751 h 1964"/>
                  <a:gd name="T88" fmla="*/ 556 w 704"/>
                  <a:gd name="T89" fmla="*/ 1768 h 1964"/>
                  <a:gd name="T90" fmla="*/ 600 w 704"/>
                  <a:gd name="T91" fmla="*/ 1840 h 1964"/>
                  <a:gd name="T92" fmla="*/ 591 w 704"/>
                  <a:gd name="T93" fmla="*/ 1871 h 1964"/>
                  <a:gd name="T94" fmla="*/ 550 w 704"/>
                  <a:gd name="T95" fmla="*/ 1908 h 1964"/>
                  <a:gd name="T96" fmla="*/ 523 w 704"/>
                  <a:gd name="T97" fmla="*/ 1924 h 1964"/>
                  <a:gd name="T98" fmla="*/ 472 w 704"/>
                  <a:gd name="T99" fmla="*/ 1874 h 1964"/>
                  <a:gd name="T100" fmla="*/ 431 w 704"/>
                  <a:gd name="T101" fmla="*/ 1838 h 1964"/>
                  <a:gd name="T102" fmla="*/ 395 w 704"/>
                  <a:gd name="T103" fmla="*/ 1879 h 1964"/>
                  <a:gd name="T104" fmla="*/ 365 w 704"/>
                  <a:gd name="T105" fmla="*/ 1960 h 1964"/>
                  <a:gd name="T106" fmla="*/ 346 w 704"/>
                  <a:gd name="T107" fmla="*/ 1960 h 1964"/>
                  <a:gd name="T108" fmla="*/ 292 w 704"/>
                  <a:gd name="T109" fmla="*/ 1931 h 1964"/>
                  <a:gd name="T110" fmla="*/ 262 w 704"/>
                  <a:gd name="T111" fmla="*/ 1899 h 1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04" h="1964">
                    <a:moveTo>
                      <a:pt x="262" y="1899"/>
                    </a:moveTo>
                    <a:lnTo>
                      <a:pt x="259" y="1887"/>
                    </a:lnTo>
                    <a:lnTo>
                      <a:pt x="254" y="1875"/>
                    </a:lnTo>
                    <a:lnTo>
                      <a:pt x="250" y="1868"/>
                    </a:lnTo>
                    <a:lnTo>
                      <a:pt x="246" y="1862"/>
                    </a:lnTo>
                    <a:lnTo>
                      <a:pt x="236" y="1847"/>
                    </a:lnTo>
                    <a:lnTo>
                      <a:pt x="229" y="1839"/>
                    </a:lnTo>
                    <a:lnTo>
                      <a:pt x="225" y="1834"/>
                    </a:lnTo>
                    <a:lnTo>
                      <a:pt x="222" y="1830"/>
                    </a:lnTo>
                    <a:lnTo>
                      <a:pt x="221" y="1829"/>
                    </a:lnTo>
                    <a:lnTo>
                      <a:pt x="222" y="1828"/>
                    </a:lnTo>
                    <a:lnTo>
                      <a:pt x="226" y="1831"/>
                    </a:lnTo>
                    <a:lnTo>
                      <a:pt x="233" y="1835"/>
                    </a:lnTo>
                    <a:lnTo>
                      <a:pt x="243" y="1842"/>
                    </a:lnTo>
                    <a:lnTo>
                      <a:pt x="245" y="1838"/>
                    </a:lnTo>
                    <a:lnTo>
                      <a:pt x="246" y="1836"/>
                    </a:lnTo>
                    <a:lnTo>
                      <a:pt x="248" y="1835"/>
                    </a:lnTo>
                    <a:lnTo>
                      <a:pt x="253" y="1827"/>
                    </a:lnTo>
                    <a:lnTo>
                      <a:pt x="253" y="1824"/>
                    </a:lnTo>
                    <a:lnTo>
                      <a:pt x="254" y="1822"/>
                    </a:lnTo>
                    <a:lnTo>
                      <a:pt x="256" y="1818"/>
                    </a:lnTo>
                    <a:lnTo>
                      <a:pt x="260" y="1808"/>
                    </a:lnTo>
                    <a:lnTo>
                      <a:pt x="260" y="1801"/>
                    </a:lnTo>
                    <a:lnTo>
                      <a:pt x="261" y="1795"/>
                    </a:lnTo>
                    <a:lnTo>
                      <a:pt x="261" y="1788"/>
                    </a:lnTo>
                    <a:lnTo>
                      <a:pt x="262" y="1782"/>
                    </a:lnTo>
                    <a:lnTo>
                      <a:pt x="262" y="1767"/>
                    </a:lnTo>
                    <a:lnTo>
                      <a:pt x="262" y="1751"/>
                    </a:lnTo>
                    <a:lnTo>
                      <a:pt x="260" y="1745"/>
                    </a:lnTo>
                    <a:lnTo>
                      <a:pt x="259" y="1741"/>
                    </a:lnTo>
                    <a:lnTo>
                      <a:pt x="259" y="1737"/>
                    </a:lnTo>
                    <a:lnTo>
                      <a:pt x="257" y="1726"/>
                    </a:lnTo>
                    <a:lnTo>
                      <a:pt x="256" y="1720"/>
                    </a:lnTo>
                    <a:lnTo>
                      <a:pt x="256" y="1713"/>
                    </a:lnTo>
                    <a:lnTo>
                      <a:pt x="252" y="1697"/>
                    </a:lnTo>
                    <a:lnTo>
                      <a:pt x="250" y="1688"/>
                    </a:lnTo>
                    <a:lnTo>
                      <a:pt x="249" y="1686"/>
                    </a:lnTo>
                    <a:lnTo>
                      <a:pt x="249" y="1685"/>
                    </a:lnTo>
                    <a:lnTo>
                      <a:pt x="249" y="1683"/>
                    </a:lnTo>
                    <a:lnTo>
                      <a:pt x="249" y="1679"/>
                    </a:lnTo>
                    <a:lnTo>
                      <a:pt x="245" y="1658"/>
                    </a:lnTo>
                    <a:lnTo>
                      <a:pt x="243" y="1647"/>
                    </a:lnTo>
                    <a:lnTo>
                      <a:pt x="242" y="1641"/>
                    </a:lnTo>
                    <a:lnTo>
                      <a:pt x="242" y="1636"/>
                    </a:lnTo>
                    <a:lnTo>
                      <a:pt x="231" y="1633"/>
                    </a:lnTo>
                    <a:lnTo>
                      <a:pt x="222" y="1630"/>
                    </a:lnTo>
                    <a:lnTo>
                      <a:pt x="214" y="1623"/>
                    </a:lnTo>
                    <a:lnTo>
                      <a:pt x="209" y="1615"/>
                    </a:lnTo>
                    <a:lnTo>
                      <a:pt x="204" y="1604"/>
                    </a:lnTo>
                    <a:lnTo>
                      <a:pt x="201" y="1591"/>
                    </a:lnTo>
                    <a:lnTo>
                      <a:pt x="199" y="1574"/>
                    </a:lnTo>
                    <a:lnTo>
                      <a:pt x="200" y="1557"/>
                    </a:lnTo>
                    <a:lnTo>
                      <a:pt x="200" y="1539"/>
                    </a:lnTo>
                    <a:lnTo>
                      <a:pt x="200" y="1526"/>
                    </a:lnTo>
                    <a:lnTo>
                      <a:pt x="200" y="1518"/>
                    </a:lnTo>
                    <a:lnTo>
                      <a:pt x="200" y="1516"/>
                    </a:lnTo>
                    <a:lnTo>
                      <a:pt x="201" y="1516"/>
                    </a:lnTo>
                    <a:lnTo>
                      <a:pt x="199" y="1511"/>
                    </a:lnTo>
                    <a:lnTo>
                      <a:pt x="197" y="1510"/>
                    </a:lnTo>
                    <a:lnTo>
                      <a:pt x="196" y="1511"/>
                    </a:lnTo>
                    <a:lnTo>
                      <a:pt x="191" y="1514"/>
                    </a:lnTo>
                    <a:lnTo>
                      <a:pt x="188" y="1517"/>
                    </a:lnTo>
                    <a:lnTo>
                      <a:pt x="186" y="1522"/>
                    </a:lnTo>
                    <a:lnTo>
                      <a:pt x="184" y="1520"/>
                    </a:lnTo>
                    <a:lnTo>
                      <a:pt x="183" y="1519"/>
                    </a:lnTo>
                    <a:lnTo>
                      <a:pt x="181" y="1517"/>
                    </a:lnTo>
                    <a:lnTo>
                      <a:pt x="180" y="1516"/>
                    </a:lnTo>
                    <a:lnTo>
                      <a:pt x="172" y="1512"/>
                    </a:lnTo>
                    <a:lnTo>
                      <a:pt x="168" y="1509"/>
                    </a:lnTo>
                    <a:lnTo>
                      <a:pt x="164" y="1507"/>
                    </a:lnTo>
                    <a:lnTo>
                      <a:pt x="147" y="1496"/>
                    </a:lnTo>
                    <a:lnTo>
                      <a:pt x="135" y="1484"/>
                    </a:lnTo>
                    <a:lnTo>
                      <a:pt x="126" y="1470"/>
                    </a:lnTo>
                    <a:lnTo>
                      <a:pt x="121" y="1455"/>
                    </a:lnTo>
                    <a:lnTo>
                      <a:pt x="123" y="1446"/>
                    </a:lnTo>
                    <a:lnTo>
                      <a:pt x="125" y="1438"/>
                    </a:lnTo>
                    <a:lnTo>
                      <a:pt x="125" y="1432"/>
                    </a:lnTo>
                    <a:lnTo>
                      <a:pt x="125" y="1428"/>
                    </a:lnTo>
                    <a:lnTo>
                      <a:pt x="123" y="1424"/>
                    </a:lnTo>
                    <a:lnTo>
                      <a:pt x="121" y="1422"/>
                    </a:lnTo>
                    <a:lnTo>
                      <a:pt x="118" y="1421"/>
                    </a:lnTo>
                    <a:lnTo>
                      <a:pt x="115" y="1422"/>
                    </a:lnTo>
                    <a:lnTo>
                      <a:pt x="101" y="1424"/>
                    </a:lnTo>
                    <a:lnTo>
                      <a:pt x="95" y="1424"/>
                    </a:lnTo>
                    <a:lnTo>
                      <a:pt x="91" y="1425"/>
                    </a:lnTo>
                    <a:lnTo>
                      <a:pt x="86" y="1424"/>
                    </a:lnTo>
                    <a:lnTo>
                      <a:pt x="83" y="1424"/>
                    </a:lnTo>
                    <a:lnTo>
                      <a:pt x="80" y="1423"/>
                    </a:lnTo>
                    <a:lnTo>
                      <a:pt x="64" y="1421"/>
                    </a:lnTo>
                    <a:lnTo>
                      <a:pt x="57" y="1419"/>
                    </a:lnTo>
                    <a:lnTo>
                      <a:pt x="51" y="1416"/>
                    </a:lnTo>
                    <a:lnTo>
                      <a:pt x="44" y="1411"/>
                    </a:lnTo>
                    <a:lnTo>
                      <a:pt x="37" y="1405"/>
                    </a:lnTo>
                    <a:lnTo>
                      <a:pt x="27" y="1391"/>
                    </a:lnTo>
                    <a:lnTo>
                      <a:pt x="17" y="1371"/>
                    </a:lnTo>
                    <a:lnTo>
                      <a:pt x="13" y="1360"/>
                    </a:lnTo>
                    <a:lnTo>
                      <a:pt x="10" y="1348"/>
                    </a:lnTo>
                    <a:lnTo>
                      <a:pt x="6" y="1334"/>
                    </a:lnTo>
                    <a:lnTo>
                      <a:pt x="4" y="1319"/>
                    </a:lnTo>
                    <a:lnTo>
                      <a:pt x="0" y="1286"/>
                    </a:lnTo>
                    <a:lnTo>
                      <a:pt x="2" y="1280"/>
                    </a:lnTo>
                    <a:lnTo>
                      <a:pt x="2" y="1278"/>
                    </a:lnTo>
                    <a:lnTo>
                      <a:pt x="2" y="1277"/>
                    </a:lnTo>
                    <a:lnTo>
                      <a:pt x="3" y="1277"/>
                    </a:lnTo>
                    <a:lnTo>
                      <a:pt x="5" y="1275"/>
                    </a:lnTo>
                    <a:lnTo>
                      <a:pt x="9" y="1263"/>
                    </a:lnTo>
                    <a:lnTo>
                      <a:pt x="10" y="1255"/>
                    </a:lnTo>
                    <a:lnTo>
                      <a:pt x="12" y="1248"/>
                    </a:lnTo>
                    <a:lnTo>
                      <a:pt x="14" y="1233"/>
                    </a:lnTo>
                    <a:lnTo>
                      <a:pt x="13" y="1223"/>
                    </a:lnTo>
                    <a:lnTo>
                      <a:pt x="13" y="1214"/>
                    </a:lnTo>
                    <a:lnTo>
                      <a:pt x="12" y="1208"/>
                    </a:lnTo>
                    <a:lnTo>
                      <a:pt x="12" y="1203"/>
                    </a:lnTo>
                    <a:lnTo>
                      <a:pt x="12" y="1193"/>
                    </a:lnTo>
                    <a:lnTo>
                      <a:pt x="10" y="1181"/>
                    </a:lnTo>
                    <a:lnTo>
                      <a:pt x="9" y="1175"/>
                    </a:lnTo>
                    <a:lnTo>
                      <a:pt x="9" y="1170"/>
                    </a:lnTo>
                    <a:lnTo>
                      <a:pt x="5" y="1144"/>
                    </a:lnTo>
                    <a:lnTo>
                      <a:pt x="1" y="1121"/>
                    </a:lnTo>
                    <a:lnTo>
                      <a:pt x="0" y="1102"/>
                    </a:lnTo>
                    <a:lnTo>
                      <a:pt x="1" y="1084"/>
                    </a:lnTo>
                    <a:lnTo>
                      <a:pt x="5" y="1069"/>
                    </a:lnTo>
                    <a:lnTo>
                      <a:pt x="10" y="1056"/>
                    </a:lnTo>
                    <a:lnTo>
                      <a:pt x="19" y="1045"/>
                    </a:lnTo>
                    <a:lnTo>
                      <a:pt x="30" y="1036"/>
                    </a:lnTo>
                    <a:lnTo>
                      <a:pt x="44" y="1029"/>
                    </a:lnTo>
                    <a:lnTo>
                      <a:pt x="47" y="1023"/>
                    </a:lnTo>
                    <a:lnTo>
                      <a:pt x="53" y="1018"/>
                    </a:lnTo>
                    <a:lnTo>
                      <a:pt x="60" y="1012"/>
                    </a:lnTo>
                    <a:lnTo>
                      <a:pt x="71" y="1007"/>
                    </a:lnTo>
                    <a:lnTo>
                      <a:pt x="82" y="1000"/>
                    </a:lnTo>
                    <a:lnTo>
                      <a:pt x="95" y="994"/>
                    </a:lnTo>
                    <a:lnTo>
                      <a:pt x="110" y="986"/>
                    </a:lnTo>
                    <a:lnTo>
                      <a:pt x="128" y="979"/>
                    </a:lnTo>
                    <a:lnTo>
                      <a:pt x="141" y="971"/>
                    </a:lnTo>
                    <a:lnTo>
                      <a:pt x="153" y="964"/>
                    </a:lnTo>
                    <a:lnTo>
                      <a:pt x="163" y="956"/>
                    </a:lnTo>
                    <a:lnTo>
                      <a:pt x="172" y="948"/>
                    </a:lnTo>
                    <a:lnTo>
                      <a:pt x="180" y="938"/>
                    </a:lnTo>
                    <a:lnTo>
                      <a:pt x="182" y="933"/>
                    </a:lnTo>
                    <a:lnTo>
                      <a:pt x="185" y="929"/>
                    </a:lnTo>
                    <a:lnTo>
                      <a:pt x="186" y="923"/>
                    </a:lnTo>
                    <a:lnTo>
                      <a:pt x="188" y="918"/>
                    </a:lnTo>
                    <a:lnTo>
                      <a:pt x="190" y="908"/>
                    </a:lnTo>
                    <a:lnTo>
                      <a:pt x="194" y="894"/>
                    </a:lnTo>
                    <a:lnTo>
                      <a:pt x="199" y="879"/>
                    </a:lnTo>
                    <a:lnTo>
                      <a:pt x="200" y="871"/>
                    </a:lnTo>
                    <a:lnTo>
                      <a:pt x="202" y="864"/>
                    </a:lnTo>
                    <a:lnTo>
                      <a:pt x="206" y="849"/>
                    </a:lnTo>
                    <a:lnTo>
                      <a:pt x="208" y="832"/>
                    </a:lnTo>
                    <a:lnTo>
                      <a:pt x="210" y="815"/>
                    </a:lnTo>
                    <a:lnTo>
                      <a:pt x="211" y="797"/>
                    </a:lnTo>
                    <a:lnTo>
                      <a:pt x="212" y="779"/>
                    </a:lnTo>
                    <a:lnTo>
                      <a:pt x="210" y="741"/>
                    </a:lnTo>
                    <a:lnTo>
                      <a:pt x="206" y="708"/>
                    </a:lnTo>
                    <a:lnTo>
                      <a:pt x="199" y="675"/>
                    </a:lnTo>
                    <a:lnTo>
                      <a:pt x="190" y="646"/>
                    </a:lnTo>
                    <a:lnTo>
                      <a:pt x="190" y="641"/>
                    </a:lnTo>
                    <a:lnTo>
                      <a:pt x="190" y="635"/>
                    </a:lnTo>
                    <a:lnTo>
                      <a:pt x="190" y="628"/>
                    </a:lnTo>
                    <a:lnTo>
                      <a:pt x="192" y="619"/>
                    </a:lnTo>
                    <a:lnTo>
                      <a:pt x="192" y="607"/>
                    </a:lnTo>
                    <a:lnTo>
                      <a:pt x="194" y="594"/>
                    </a:lnTo>
                    <a:lnTo>
                      <a:pt x="196" y="580"/>
                    </a:lnTo>
                    <a:lnTo>
                      <a:pt x="199" y="565"/>
                    </a:lnTo>
                    <a:lnTo>
                      <a:pt x="201" y="547"/>
                    </a:lnTo>
                    <a:lnTo>
                      <a:pt x="203" y="528"/>
                    </a:lnTo>
                    <a:lnTo>
                      <a:pt x="206" y="507"/>
                    </a:lnTo>
                    <a:lnTo>
                      <a:pt x="210" y="486"/>
                    </a:lnTo>
                    <a:lnTo>
                      <a:pt x="213" y="461"/>
                    </a:lnTo>
                    <a:lnTo>
                      <a:pt x="217" y="436"/>
                    </a:lnTo>
                    <a:lnTo>
                      <a:pt x="221" y="409"/>
                    </a:lnTo>
                    <a:lnTo>
                      <a:pt x="226" y="381"/>
                    </a:lnTo>
                    <a:lnTo>
                      <a:pt x="227" y="361"/>
                    </a:lnTo>
                    <a:lnTo>
                      <a:pt x="229" y="344"/>
                    </a:lnTo>
                    <a:lnTo>
                      <a:pt x="233" y="312"/>
                    </a:lnTo>
                    <a:lnTo>
                      <a:pt x="235" y="286"/>
                    </a:lnTo>
                    <a:lnTo>
                      <a:pt x="239" y="266"/>
                    </a:lnTo>
                    <a:lnTo>
                      <a:pt x="244" y="234"/>
                    </a:lnTo>
                    <a:lnTo>
                      <a:pt x="253" y="207"/>
                    </a:lnTo>
                    <a:lnTo>
                      <a:pt x="265" y="181"/>
                    </a:lnTo>
                    <a:lnTo>
                      <a:pt x="280" y="161"/>
                    </a:lnTo>
                    <a:lnTo>
                      <a:pt x="281" y="136"/>
                    </a:lnTo>
                    <a:lnTo>
                      <a:pt x="290" y="114"/>
                    </a:lnTo>
                    <a:lnTo>
                      <a:pt x="305" y="92"/>
                    </a:lnTo>
                    <a:lnTo>
                      <a:pt x="315" y="82"/>
                    </a:lnTo>
                    <a:lnTo>
                      <a:pt x="328" y="73"/>
                    </a:lnTo>
                    <a:lnTo>
                      <a:pt x="341" y="60"/>
                    </a:lnTo>
                    <a:lnTo>
                      <a:pt x="353" y="50"/>
                    </a:lnTo>
                    <a:lnTo>
                      <a:pt x="364" y="40"/>
                    </a:lnTo>
                    <a:lnTo>
                      <a:pt x="374" y="31"/>
                    </a:lnTo>
                    <a:lnTo>
                      <a:pt x="381" y="22"/>
                    </a:lnTo>
                    <a:lnTo>
                      <a:pt x="387" y="14"/>
                    </a:lnTo>
                    <a:lnTo>
                      <a:pt x="392" y="6"/>
                    </a:lnTo>
                    <a:lnTo>
                      <a:pt x="396" y="0"/>
                    </a:lnTo>
                    <a:lnTo>
                      <a:pt x="397" y="13"/>
                    </a:lnTo>
                    <a:lnTo>
                      <a:pt x="403" y="13"/>
                    </a:lnTo>
                    <a:lnTo>
                      <a:pt x="412" y="18"/>
                    </a:lnTo>
                    <a:lnTo>
                      <a:pt x="422" y="28"/>
                    </a:lnTo>
                    <a:lnTo>
                      <a:pt x="435" y="43"/>
                    </a:lnTo>
                    <a:lnTo>
                      <a:pt x="443" y="54"/>
                    </a:lnTo>
                    <a:lnTo>
                      <a:pt x="447" y="59"/>
                    </a:lnTo>
                    <a:lnTo>
                      <a:pt x="453" y="65"/>
                    </a:lnTo>
                    <a:lnTo>
                      <a:pt x="456" y="70"/>
                    </a:lnTo>
                    <a:lnTo>
                      <a:pt x="460" y="75"/>
                    </a:lnTo>
                    <a:lnTo>
                      <a:pt x="463" y="79"/>
                    </a:lnTo>
                    <a:lnTo>
                      <a:pt x="467" y="84"/>
                    </a:lnTo>
                    <a:lnTo>
                      <a:pt x="469" y="87"/>
                    </a:lnTo>
                    <a:lnTo>
                      <a:pt x="472" y="91"/>
                    </a:lnTo>
                    <a:lnTo>
                      <a:pt x="477" y="97"/>
                    </a:lnTo>
                    <a:lnTo>
                      <a:pt x="480" y="101"/>
                    </a:lnTo>
                    <a:lnTo>
                      <a:pt x="484" y="105"/>
                    </a:lnTo>
                    <a:lnTo>
                      <a:pt x="491" y="108"/>
                    </a:lnTo>
                    <a:lnTo>
                      <a:pt x="494" y="110"/>
                    </a:lnTo>
                    <a:lnTo>
                      <a:pt x="498" y="114"/>
                    </a:lnTo>
                    <a:lnTo>
                      <a:pt x="504" y="123"/>
                    </a:lnTo>
                    <a:lnTo>
                      <a:pt x="511" y="134"/>
                    </a:lnTo>
                    <a:lnTo>
                      <a:pt x="516" y="147"/>
                    </a:lnTo>
                    <a:lnTo>
                      <a:pt x="521" y="162"/>
                    </a:lnTo>
                    <a:lnTo>
                      <a:pt x="525" y="180"/>
                    </a:lnTo>
                    <a:lnTo>
                      <a:pt x="530" y="201"/>
                    </a:lnTo>
                    <a:lnTo>
                      <a:pt x="533" y="221"/>
                    </a:lnTo>
                    <a:lnTo>
                      <a:pt x="537" y="239"/>
                    </a:lnTo>
                    <a:lnTo>
                      <a:pt x="541" y="254"/>
                    </a:lnTo>
                    <a:lnTo>
                      <a:pt x="546" y="267"/>
                    </a:lnTo>
                    <a:lnTo>
                      <a:pt x="550" y="276"/>
                    </a:lnTo>
                    <a:lnTo>
                      <a:pt x="555" y="285"/>
                    </a:lnTo>
                    <a:lnTo>
                      <a:pt x="561" y="290"/>
                    </a:lnTo>
                    <a:lnTo>
                      <a:pt x="567" y="294"/>
                    </a:lnTo>
                    <a:lnTo>
                      <a:pt x="564" y="314"/>
                    </a:lnTo>
                    <a:lnTo>
                      <a:pt x="563" y="334"/>
                    </a:lnTo>
                    <a:lnTo>
                      <a:pt x="564" y="373"/>
                    </a:lnTo>
                    <a:lnTo>
                      <a:pt x="567" y="405"/>
                    </a:lnTo>
                    <a:lnTo>
                      <a:pt x="570" y="420"/>
                    </a:lnTo>
                    <a:lnTo>
                      <a:pt x="575" y="435"/>
                    </a:lnTo>
                    <a:lnTo>
                      <a:pt x="584" y="459"/>
                    </a:lnTo>
                    <a:lnTo>
                      <a:pt x="591" y="470"/>
                    </a:lnTo>
                    <a:lnTo>
                      <a:pt x="599" y="482"/>
                    </a:lnTo>
                    <a:lnTo>
                      <a:pt x="606" y="490"/>
                    </a:lnTo>
                    <a:lnTo>
                      <a:pt x="615" y="498"/>
                    </a:lnTo>
                    <a:lnTo>
                      <a:pt x="624" y="505"/>
                    </a:lnTo>
                    <a:lnTo>
                      <a:pt x="635" y="512"/>
                    </a:lnTo>
                    <a:lnTo>
                      <a:pt x="643" y="517"/>
                    </a:lnTo>
                    <a:lnTo>
                      <a:pt x="652" y="525"/>
                    </a:lnTo>
                    <a:lnTo>
                      <a:pt x="659" y="534"/>
                    </a:lnTo>
                    <a:lnTo>
                      <a:pt x="666" y="546"/>
                    </a:lnTo>
                    <a:lnTo>
                      <a:pt x="671" y="558"/>
                    </a:lnTo>
                    <a:lnTo>
                      <a:pt x="677" y="573"/>
                    </a:lnTo>
                    <a:lnTo>
                      <a:pt x="681" y="588"/>
                    </a:lnTo>
                    <a:lnTo>
                      <a:pt x="685" y="607"/>
                    </a:lnTo>
                    <a:lnTo>
                      <a:pt x="686" y="620"/>
                    </a:lnTo>
                    <a:lnTo>
                      <a:pt x="688" y="632"/>
                    </a:lnTo>
                    <a:lnTo>
                      <a:pt x="692" y="654"/>
                    </a:lnTo>
                    <a:lnTo>
                      <a:pt x="694" y="672"/>
                    </a:lnTo>
                    <a:lnTo>
                      <a:pt x="695" y="680"/>
                    </a:lnTo>
                    <a:lnTo>
                      <a:pt x="697" y="688"/>
                    </a:lnTo>
                    <a:lnTo>
                      <a:pt x="699" y="700"/>
                    </a:lnTo>
                    <a:lnTo>
                      <a:pt x="701" y="710"/>
                    </a:lnTo>
                    <a:lnTo>
                      <a:pt x="701" y="713"/>
                    </a:lnTo>
                    <a:lnTo>
                      <a:pt x="701" y="714"/>
                    </a:lnTo>
                    <a:lnTo>
                      <a:pt x="702" y="716"/>
                    </a:lnTo>
                    <a:lnTo>
                      <a:pt x="704" y="720"/>
                    </a:lnTo>
                    <a:lnTo>
                      <a:pt x="702" y="725"/>
                    </a:lnTo>
                    <a:lnTo>
                      <a:pt x="700" y="735"/>
                    </a:lnTo>
                    <a:lnTo>
                      <a:pt x="696" y="747"/>
                    </a:lnTo>
                    <a:lnTo>
                      <a:pt x="693" y="754"/>
                    </a:lnTo>
                    <a:lnTo>
                      <a:pt x="691" y="764"/>
                    </a:lnTo>
                    <a:lnTo>
                      <a:pt x="687" y="772"/>
                    </a:lnTo>
                    <a:lnTo>
                      <a:pt x="684" y="782"/>
                    </a:lnTo>
                    <a:lnTo>
                      <a:pt x="680" y="792"/>
                    </a:lnTo>
                    <a:lnTo>
                      <a:pt x="677" y="804"/>
                    </a:lnTo>
                    <a:lnTo>
                      <a:pt x="672" y="815"/>
                    </a:lnTo>
                    <a:lnTo>
                      <a:pt x="668" y="828"/>
                    </a:lnTo>
                    <a:lnTo>
                      <a:pt x="658" y="857"/>
                    </a:lnTo>
                    <a:lnTo>
                      <a:pt x="650" y="877"/>
                    </a:lnTo>
                    <a:lnTo>
                      <a:pt x="645" y="897"/>
                    </a:lnTo>
                    <a:lnTo>
                      <a:pt x="642" y="915"/>
                    </a:lnTo>
                    <a:lnTo>
                      <a:pt x="641" y="932"/>
                    </a:lnTo>
                    <a:lnTo>
                      <a:pt x="640" y="947"/>
                    </a:lnTo>
                    <a:lnTo>
                      <a:pt x="643" y="962"/>
                    </a:lnTo>
                    <a:lnTo>
                      <a:pt x="647" y="975"/>
                    </a:lnTo>
                    <a:lnTo>
                      <a:pt x="654" y="988"/>
                    </a:lnTo>
                    <a:lnTo>
                      <a:pt x="648" y="983"/>
                    </a:lnTo>
                    <a:lnTo>
                      <a:pt x="641" y="979"/>
                    </a:lnTo>
                    <a:lnTo>
                      <a:pt x="625" y="974"/>
                    </a:lnTo>
                    <a:lnTo>
                      <a:pt x="612" y="974"/>
                    </a:lnTo>
                    <a:lnTo>
                      <a:pt x="606" y="975"/>
                    </a:lnTo>
                    <a:lnTo>
                      <a:pt x="602" y="978"/>
                    </a:lnTo>
                    <a:lnTo>
                      <a:pt x="595" y="986"/>
                    </a:lnTo>
                    <a:lnTo>
                      <a:pt x="590" y="999"/>
                    </a:lnTo>
                    <a:lnTo>
                      <a:pt x="573" y="1031"/>
                    </a:lnTo>
                    <a:lnTo>
                      <a:pt x="562" y="1063"/>
                    </a:lnTo>
                    <a:lnTo>
                      <a:pt x="554" y="1096"/>
                    </a:lnTo>
                    <a:lnTo>
                      <a:pt x="550" y="1130"/>
                    </a:lnTo>
                    <a:lnTo>
                      <a:pt x="548" y="1163"/>
                    </a:lnTo>
                    <a:lnTo>
                      <a:pt x="550" y="1198"/>
                    </a:lnTo>
                    <a:lnTo>
                      <a:pt x="555" y="1233"/>
                    </a:lnTo>
                    <a:lnTo>
                      <a:pt x="565" y="1269"/>
                    </a:lnTo>
                    <a:lnTo>
                      <a:pt x="564" y="1273"/>
                    </a:lnTo>
                    <a:lnTo>
                      <a:pt x="564" y="1278"/>
                    </a:lnTo>
                    <a:lnTo>
                      <a:pt x="564" y="1286"/>
                    </a:lnTo>
                    <a:lnTo>
                      <a:pt x="562" y="1292"/>
                    </a:lnTo>
                    <a:lnTo>
                      <a:pt x="560" y="1297"/>
                    </a:lnTo>
                    <a:lnTo>
                      <a:pt x="556" y="1299"/>
                    </a:lnTo>
                    <a:lnTo>
                      <a:pt x="554" y="1299"/>
                    </a:lnTo>
                    <a:lnTo>
                      <a:pt x="553" y="1299"/>
                    </a:lnTo>
                    <a:lnTo>
                      <a:pt x="553" y="1300"/>
                    </a:lnTo>
                    <a:lnTo>
                      <a:pt x="551" y="1299"/>
                    </a:lnTo>
                    <a:lnTo>
                      <a:pt x="550" y="1299"/>
                    </a:lnTo>
                    <a:lnTo>
                      <a:pt x="548" y="1299"/>
                    </a:lnTo>
                    <a:lnTo>
                      <a:pt x="546" y="1298"/>
                    </a:lnTo>
                    <a:lnTo>
                      <a:pt x="545" y="1298"/>
                    </a:lnTo>
                    <a:lnTo>
                      <a:pt x="543" y="1298"/>
                    </a:lnTo>
                    <a:lnTo>
                      <a:pt x="535" y="1294"/>
                    </a:lnTo>
                    <a:lnTo>
                      <a:pt x="529" y="1292"/>
                    </a:lnTo>
                    <a:lnTo>
                      <a:pt x="523" y="1291"/>
                    </a:lnTo>
                    <a:lnTo>
                      <a:pt x="519" y="1293"/>
                    </a:lnTo>
                    <a:lnTo>
                      <a:pt x="512" y="1298"/>
                    </a:lnTo>
                    <a:lnTo>
                      <a:pt x="509" y="1310"/>
                    </a:lnTo>
                    <a:lnTo>
                      <a:pt x="517" y="1331"/>
                    </a:lnTo>
                    <a:lnTo>
                      <a:pt x="522" y="1353"/>
                    </a:lnTo>
                    <a:lnTo>
                      <a:pt x="522" y="1375"/>
                    </a:lnTo>
                    <a:lnTo>
                      <a:pt x="520" y="1399"/>
                    </a:lnTo>
                    <a:lnTo>
                      <a:pt x="517" y="1406"/>
                    </a:lnTo>
                    <a:lnTo>
                      <a:pt x="515" y="1415"/>
                    </a:lnTo>
                    <a:lnTo>
                      <a:pt x="512" y="1424"/>
                    </a:lnTo>
                    <a:lnTo>
                      <a:pt x="510" y="1436"/>
                    </a:lnTo>
                    <a:lnTo>
                      <a:pt x="506" y="1448"/>
                    </a:lnTo>
                    <a:lnTo>
                      <a:pt x="503" y="1462"/>
                    </a:lnTo>
                    <a:lnTo>
                      <a:pt x="495" y="1493"/>
                    </a:lnTo>
                    <a:lnTo>
                      <a:pt x="501" y="1510"/>
                    </a:lnTo>
                    <a:lnTo>
                      <a:pt x="505" y="1530"/>
                    </a:lnTo>
                    <a:lnTo>
                      <a:pt x="505" y="1551"/>
                    </a:lnTo>
                    <a:lnTo>
                      <a:pt x="502" y="1574"/>
                    </a:lnTo>
                    <a:lnTo>
                      <a:pt x="498" y="1590"/>
                    </a:lnTo>
                    <a:lnTo>
                      <a:pt x="495" y="1599"/>
                    </a:lnTo>
                    <a:lnTo>
                      <a:pt x="493" y="1610"/>
                    </a:lnTo>
                    <a:lnTo>
                      <a:pt x="487" y="1634"/>
                    </a:lnTo>
                    <a:lnTo>
                      <a:pt x="481" y="1663"/>
                    </a:lnTo>
                    <a:lnTo>
                      <a:pt x="489" y="1660"/>
                    </a:lnTo>
                    <a:lnTo>
                      <a:pt x="496" y="1660"/>
                    </a:lnTo>
                    <a:lnTo>
                      <a:pt x="502" y="1661"/>
                    </a:lnTo>
                    <a:lnTo>
                      <a:pt x="507" y="1665"/>
                    </a:lnTo>
                    <a:lnTo>
                      <a:pt x="510" y="1669"/>
                    </a:lnTo>
                    <a:lnTo>
                      <a:pt x="511" y="1675"/>
                    </a:lnTo>
                    <a:lnTo>
                      <a:pt x="511" y="1682"/>
                    </a:lnTo>
                    <a:lnTo>
                      <a:pt x="510" y="1692"/>
                    </a:lnTo>
                    <a:lnTo>
                      <a:pt x="506" y="1705"/>
                    </a:lnTo>
                    <a:lnTo>
                      <a:pt x="504" y="1719"/>
                    </a:lnTo>
                    <a:lnTo>
                      <a:pt x="503" y="1730"/>
                    </a:lnTo>
                    <a:lnTo>
                      <a:pt x="504" y="1742"/>
                    </a:lnTo>
                    <a:lnTo>
                      <a:pt x="505" y="1751"/>
                    </a:lnTo>
                    <a:lnTo>
                      <a:pt x="508" y="1760"/>
                    </a:lnTo>
                    <a:lnTo>
                      <a:pt x="512" y="1768"/>
                    </a:lnTo>
                    <a:lnTo>
                      <a:pt x="518" y="1776"/>
                    </a:lnTo>
                    <a:lnTo>
                      <a:pt x="523" y="1772"/>
                    </a:lnTo>
                    <a:lnTo>
                      <a:pt x="529" y="1770"/>
                    </a:lnTo>
                    <a:lnTo>
                      <a:pt x="541" y="1767"/>
                    </a:lnTo>
                    <a:lnTo>
                      <a:pt x="551" y="1767"/>
                    </a:lnTo>
                    <a:lnTo>
                      <a:pt x="556" y="1768"/>
                    </a:lnTo>
                    <a:lnTo>
                      <a:pt x="562" y="1771"/>
                    </a:lnTo>
                    <a:lnTo>
                      <a:pt x="570" y="1776"/>
                    </a:lnTo>
                    <a:lnTo>
                      <a:pt x="579" y="1785"/>
                    </a:lnTo>
                    <a:lnTo>
                      <a:pt x="582" y="1790"/>
                    </a:lnTo>
                    <a:lnTo>
                      <a:pt x="587" y="1797"/>
                    </a:lnTo>
                    <a:lnTo>
                      <a:pt x="594" y="1812"/>
                    </a:lnTo>
                    <a:lnTo>
                      <a:pt x="598" y="1826"/>
                    </a:lnTo>
                    <a:lnTo>
                      <a:pt x="600" y="1840"/>
                    </a:lnTo>
                    <a:lnTo>
                      <a:pt x="599" y="1852"/>
                    </a:lnTo>
                    <a:lnTo>
                      <a:pt x="598" y="1854"/>
                    </a:lnTo>
                    <a:lnTo>
                      <a:pt x="598" y="1858"/>
                    </a:lnTo>
                    <a:lnTo>
                      <a:pt x="597" y="1864"/>
                    </a:lnTo>
                    <a:lnTo>
                      <a:pt x="594" y="1868"/>
                    </a:lnTo>
                    <a:lnTo>
                      <a:pt x="592" y="1870"/>
                    </a:lnTo>
                    <a:lnTo>
                      <a:pt x="591" y="1870"/>
                    </a:lnTo>
                    <a:lnTo>
                      <a:pt x="591" y="1871"/>
                    </a:lnTo>
                    <a:lnTo>
                      <a:pt x="591" y="1873"/>
                    </a:lnTo>
                    <a:lnTo>
                      <a:pt x="582" y="1881"/>
                    </a:lnTo>
                    <a:lnTo>
                      <a:pt x="576" y="1884"/>
                    </a:lnTo>
                    <a:lnTo>
                      <a:pt x="571" y="1888"/>
                    </a:lnTo>
                    <a:lnTo>
                      <a:pt x="559" y="1894"/>
                    </a:lnTo>
                    <a:lnTo>
                      <a:pt x="553" y="1906"/>
                    </a:lnTo>
                    <a:lnTo>
                      <a:pt x="551" y="1908"/>
                    </a:lnTo>
                    <a:lnTo>
                      <a:pt x="550" y="1908"/>
                    </a:lnTo>
                    <a:lnTo>
                      <a:pt x="550" y="1909"/>
                    </a:lnTo>
                    <a:lnTo>
                      <a:pt x="550" y="1911"/>
                    </a:lnTo>
                    <a:lnTo>
                      <a:pt x="548" y="1916"/>
                    </a:lnTo>
                    <a:lnTo>
                      <a:pt x="542" y="1922"/>
                    </a:lnTo>
                    <a:lnTo>
                      <a:pt x="539" y="1924"/>
                    </a:lnTo>
                    <a:lnTo>
                      <a:pt x="537" y="1926"/>
                    </a:lnTo>
                    <a:lnTo>
                      <a:pt x="529" y="1926"/>
                    </a:lnTo>
                    <a:lnTo>
                      <a:pt x="523" y="1924"/>
                    </a:lnTo>
                    <a:lnTo>
                      <a:pt x="515" y="1919"/>
                    </a:lnTo>
                    <a:lnTo>
                      <a:pt x="511" y="1915"/>
                    </a:lnTo>
                    <a:lnTo>
                      <a:pt x="509" y="1913"/>
                    </a:lnTo>
                    <a:lnTo>
                      <a:pt x="508" y="1912"/>
                    </a:lnTo>
                    <a:lnTo>
                      <a:pt x="497" y="1899"/>
                    </a:lnTo>
                    <a:lnTo>
                      <a:pt x="488" y="1889"/>
                    </a:lnTo>
                    <a:lnTo>
                      <a:pt x="479" y="1880"/>
                    </a:lnTo>
                    <a:lnTo>
                      <a:pt x="472" y="1874"/>
                    </a:lnTo>
                    <a:lnTo>
                      <a:pt x="465" y="1868"/>
                    </a:lnTo>
                    <a:lnTo>
                      <a:pt x="460" y="1865"/>
                    </a:lnTo>
                    <a:lnTo>
                      <a:pt x="456" y="1862"/>
                    </a:lnTo>
                    <a:lnTo>
                      <a:pt x="454" y="1863"/>
                    </a:lnTo>
                    <a:lnTo>
                      <a:pt x="447" y="1852"/>
                    </a:lnTo>
                    <a:lnTo>
                      <a:pt x="441" y="1845"/>
                    </a:lnTo>
                    <a:lnTo>
                      <a:pt x="435" y="1840"/>
                    </a:lnTo>
                    <a:lnTo>
                      <a:pt x="431" y="1838"/>
                    </a:lnTo>
                    <a:lnTo>
                      <a:pt x="425" y="1837"/>
                    </a:lnTo>
                    <a:lnTo>
                      <a:pt x="419" y="1840"/>
                    </a:lnTo>
                    <a:lnTo>
                      <a:pt x="413" y="1845"/>
                    </a:lnTo>
                    <a:lnTo>
                      <a:pt x="409" y="1852"/>
                    </a:lnTo>
                    <a:lnTo>
                      <a:pt x="405" y="1856"/>
                    </a:lnTo>
                    <a:lnTo>
                      <a:pt x="402" y="1862"/>
                    </a:lnTo>
                    <a:lnTo>
                      <a:pt x="398" y="1869"/>
                    </a:lnTo>
                    <a:lnTo>
                      <a:pt x="395" y="1879"/>
                    </a:lnTo>
                    <a:lnTo>
                      <a:pt x="385" y="1901"/>
                    </a:lnTo>
                    <a:lnTo>
                      <a:pt x="379" y="1914"/>
                    </a:lnTo>
                    <a:lnTo>
                      <a:pt x="374" y="1930"/>
                    </a:lnTo>
                    <a:lnTo>
                      <a:pt x="372" y="1941"/>
                    </a:lnTo>
                    <a:lnTo>
                      <a:pt x="370" y="1951"/>
                    </a:lnTo>
                    <a:lnTo>
                      <a:pt x="368" y="1954"/>
                    </a:lnTo>
                    <a:lnTo>
                      <a:pt x="367" y="1958"/>
                    </a:lnTo>
                    <a:lnTo>
                      <a:pt x="365" y="1960"/>
                    </a:lnTo>
                    <a:lnTo>
                      <a:pt x="364" y="1960"/>
                    </a:lnTo>
                    <a:lnTo>
                      <a:pt x="364" y="1961"/>
                    </a:lnTo>
                    <a:lnTo>
                      <a:pt x="364" y="1963"/>
                    </a:lnTo>
                    <a:lnTo>
                      <a:pt x="358" y="1964"/>
                    </a:lnTo>
                    <a:lnTo>
                      <a:pt x="355" y="1964"/>
                    </a:lnTo>
                    <a:lnTo>
                      <a:pt x="353" y="1964"/>
                    </a:lnTo>
                    <a:lnTo>
                      <a:pt x="349" y="1962"/>
                    </a:lnTo>
                    <a:lnTo>
                      <a:pt x="346" y="1960"/>
                    </a:lnTo>
                    <a:lnTo>
                      <a:pt x="342" y="1957"/>
                    </a:lnTo>
                    <a:lnTo>
                      <a:pt x="339" y="1955"/>
                    </a:lnTo>
                    <a:lnTo>
                      <a:pt x="328" y="1946"/>
                    </a:lnTo>
                    <a:lnTo>
                      <a:pt x="319" y="1939"/>
                    </a:lnTo>
                    <a:lnTo>
                      <a:pt x="310" y="1934"/>
                    </a:lnTo>
                    <a:lnTo>
                      <a:pt x="304" y="1932"/>
                    </a:lnTo>
                    <a:lnTo>
                      <a:pt x="297" y="1930"/>
                    </a:lnTo>
                    <a:lnTo>
                      <a:pt x="292" y="1931"/>
                    </a:lnTo>
                    <a:lnTo>
                      <a:pt x="285" y="1938"/>
                    </a:lnTo>
                    <a:lnTo>
                      <a:pt x="277" y="1915"/>
                    </a:lnTo>
                    <a:lnTo>
                      <a:pt x="274" y="1906"/>
                    </a:lnTo>
                    <a:lnTo>
                      <a:pt x="272" y="1901"/>
                    </a:lnTo>
                    <a:lnTo>
                      <a:pt x="268" y="1895"/>
                    </a:lnTo>
                    <a:lnTo>
                      <a:pt x="266" y="1893"/>
                    </a:lnTo>
                    <a:lnTo>
                      <a:pt x="264" y="1894"/>
                    </a:lnTo>
                    <a:lnTo>
                      <a:pt x="262" y="189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9" name="Freeform 2222">
                <a:extLst>
                  <a:ext uri="{FF2B5EF4-FFF2-40B4-BE49-F238E27FC236}">
                    <a16:creationId xmlns:a16="http://schemas.microsoft.com/office/drawing/2014/main" id="{2D19EBCA-B968-41B9-94FB-4E4788442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" y="3354"/>
                <a:ext cx="1" cy="3"/>
              </a:xfrm>
              <a:custGeom>
                <a:avLst/>
                <a:gdLst>
                  <a:gd name="T0" fmla="*/ 7 w 7"/>
                  <a:gd name="T1" fmla="*/ 0 h 19"/>
                  <a:gd name="T2" fmla="*/ 4 w 7"/>
                  <a:gd name="T3" fmla="*/ 10 h 19"/>
                  <a:gd name="T4" fmla="*/ 2 w 7"/>
                  <a:gd name="T5" fmla="*/ 14 h 19"/>
                  <a:gd name="T6" fmla="*/ 0 w 7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9">
                    <a:moveTo>
                      <a:pt x="7" y="0"/>
                    </a:moveTo>
                    <a:lnTo>
                      <a:pt x="4" y="10"/>
                    </a:lnTo>
                    <a:lnTo>
                      <a:pt x="2" y="14"/>
                    </a:lnTo>
                    <a:lnTo>
                      <a:pt x="0" y="1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0" name="Freeform 2223">
                <a:extLst>
                  <a:ext uri="{FF2B5EF4-FFF2-40B4-BE49-F238E27FC236}">
                    <a16:creationId xmlns:a16="http://schemas.microsoft.com/office/drawing/2014/main" id="{BE2A7A70-987B-44E7-8E4D-4636C51E2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" y="3252"/>
                <a:ext cx="81" cy="83"/>
              </a:xfrm>
              <a:custGeom>
                <a:avLst/>
                <a:gdLst>
                  <a:gd name="T0" fmla="*/ 238 w 566"/>
                  <a:gd name="T1" fmla="*/ 0 h 578"/>
                  <a:gd name="T2" fmla="*/ 256 w 566"/>
                  <a:gd name="T3" fmla="*/ 4 h 578"/>
                  <a:gd name="T4" fmla="*/ 282 w 566"/>
                  <a:gd name="T5" fmla="*/ 6 h 578"/>
                  <a:gd name="T6" fmla="*/ 303 w 566"/>
                  <a:gd name="T7" fmla="*/ 7 h 578"/>
                  <a:gd name="T8" fmla="*/ 321 w 566"/>
                  <a:gd name="T9" fmla="*/ 14 h 578"/>
                  <a:gd name="T10" fmla="*/ 335 w 566"/>
                  <a:gd name="T11" fmla="*/ 27 h 578"/>
                  <a:gd name="T12" fmla="*/ 343 w 566"/>
                  <a:gd name="T13" fmla="*/ 39 h 578"/>
                  <a:gd name="T14" fmla="*/ 347 w 566"/>
                  <a:gd name="T15" fmla="*/ 51 h 578"/>
                  <a:gd name="T16" fmla="*/ 354 w 566"/>
                  <a:gd name="T17" fmla="*/ 71 h 578"/>
                  <a:gd name="T18" fmla="*/ 364 w 566"/>
                  <a:gd name="T19" fmla="*/ 100 h 578"/>
                  <a:gd name="T20" fmla="*/ 377 w 566"/>
                  <a:gd name="T21" fmla="*/ 129 h 578"/>
                  <a:gd name="T22" fmla="*/ 396 w 566"/>
                  <a:gd name="T23" fmla="*/ 142 h 578"/>
                  <a:gd name="T24" fmla="*/ 422 w 566"/>
                  <a:gd name="T25" fmla="*/ 149 h 578"/>
                  <a:gd name="T26" fmla="*/ 457 w 566"/>
                  <a:gd name="T27" fmla="*/ 150 h 578"/>
                  <a:gd name="T28" fmla="*/ 494 w 566"/>
                  <a:gd name="T29" fmla="*/ 146 h 578"/>
                  <a:gd name="T30" fmla="*/ 522 w 566"/>
                  <a:gd name="T31" fmla="*/ 148 h 578"/>
                  <a:gd name="T32" fmla="*/ 543 w 566"/>
                  <a:gd name="T33" fmla="*/ 158 h 578"/>
                  <a:gd name="T34" fmla="*/ 557 w 566"/>
                  <a:gd name="T35" fmla="*/ 174 h 578"/>
                  <a:gd name="T36" fmla="*/ 565 w 566"/>
                  <a:gd name="T37" fmla="*/ 193 h 578"/>
                  <a:gd name="T38" fmla="*/ 564 w 566"/>
                  <a:gd name="T39" fmla="*/ 209 h 578"/>
                  <a:gd name="T40" fmla="*/ 553 w 566"/>
                  <a:gd name="T41" fmla="*/ 228 h 578"/>
                  <a:gd name="T42" fmla="*/ 532 w 566"/>
                  <a:gd name="T43" fmla="*/ 249 h 578"/>
                  <a:gd name="T44" fmla="*/ 506 w 566"/>
                  <a:gd name="T45" fmla="*/ 269 h 578"/>
                  <a:gd name="T46" fmla="*/ 486 w 566"/>
                  <a:gd name="T47" fmla="*/ 283 h 578"/>
                  <a:gd name="T48" fmla="*/ 469 w 566"/>
                  <a:gd name="T49" fmla="*/ 295 h 578"/>
                  <a:gd name="T50" fmla="*/ 449 w 566"/>
                  <a:gd name="T51" fmla="*/ 312 h 578"/>
                  <a:gd name="T52" fmla="*/ 432 w 566"/>
                  <a:gd name="T53" fmla="*/ 322 h 578"/>
                  <a:gd name="T54" fmla="*/ 424 w 566"/>
                  <a:gd name="T55" fmla="*/ 330 h 578"/>
                  <a:gd name="T56" fmla="*/ 422 w 566"/>
                  <a:gd name="T57" fmla="*/ 333 h 578"/>
                  <a:gd name="T58" fmla="*/ 390 w 566"/>
                  <a:gd name="T59" fmla="*/ 371 h 578"/>
                  <a:gd name="T60" fmla="*/ 347 w 566"/>
                  <a:gd name="T61" fmla="*/ 425 h 578"/>
                  <a:gd name="T62" fmla="*/ 312 w 566"/>
                  <a:gd name="T63" fmla="*/ 475 h 578"/>
                  <a:gd name="T64" fmla="*/ 280 w 566"/>
                  <a:gd name="T65" fmla="*/ 516 h 578"/>
                  <a:gd name="T66" fmla="*/ 257 w 566"/>
                  <a:gd name="T67" fmla="*/ 555 h 578"/>
                  <a:gd name="T68" fmla="*/ 237 w 566"/>
                  <a:gd name="T69" fmla="*/ 575 h 578"/>
                  <a:gd name="T70" fmla="*/ 223 w 566"/>
                  <a:gd name="T71" fmla="*/ 568 h 578"/>
                  <a:gd name="T72" fmla="*/ 206 w 566"/>
                  <a:gd name="T73" fmla="*/ 549 h 578"/>
                  <a:gd name="T74" fmla="*/ 199 w 566"/>
                  <a:gd name="T75" fmla="*/ 531 h 578"/>
                  <a:gd name="T76" fmla="*/ 187 w 566"/>
                  <a:gd name="T77" fmla="*/ 483 h 578"/>
                  <a:gd name="T78" fmla="*/ 177 w 566"/>
                  <a:gd name="T79" fmla="*/ 450 h 578"/>
                  <a:gd name="T80" fmla="*/ 164 w 566"/>
                  <a:gd name="T81" fmla="*/ 428 h 578"/>
                  <a:gd name="T82" fmla="*/ 145 w 566"/>
                  <a:gd name="T83" fmla="*/ 413 h 578"/>
                  <a:gd name="T84" fmla="*/ 121 w 566"/>
                  <a:gd name="T85" fmla="*/ 405 h 578"/>
                  <a:gd name="T86" fmla="*/ 93 w 566"/>
                  <a:gd name="T87" fmla="*/ 405 h 578"/>
                  <a:gd name="T88" fmla="*/ 64 w 566"/>
                  <a:gd name="T89" fmla="*/ 405 h 578"/>
                  <a:gd name="T90" fmla="*/ 41 w 566"/>
                  <a:gd name="T91" fmla="*/ 402 h 578"/>
                  <a:gd name="T92" fmla="*/ 23 w 566"/>
                  <a:gd name="T93" fmla="*/ 393 h 578"/>
                  <a:gd name="T94" fmla="*/ 14 w 566"/>
                  <a:gd name="T95" fmla="*/ 383 h 578"/>
                  <a:gd name="T96" fmla="*/ 4 w 566"/>
                  <a:gd name="T97" fmla="*/ 352 h 578"/>
                  <a:gd name="T98" fmla="*/ 1 w 566"/>
                  <a:gd name="T99" fmla="*/ 319 h 578"/>
                  <a:gd name="T100" fmla="*/ 2 w 566"/>
                  <a:gd name="T101" fmla="*/ 282 h 578"/>
                  <a:gd name="T102" fmla="*/ 10 w 566"/>
                  <a:gd name="T103" fmla="*/ 242 h 578"/>
                  <a:gd name="T104" fmla="*/ 29 w 566"/>
                  <a:gd name="T105" fmla="*/ 184 h 578"/>
                  <a:gd name="T106" fmla="*/ 46 w 566"/>
                  <a:gd name="T107" fmla="*/ 151 h 578"/>
                  <a:gd name="T108" fmla="*/ 79 w 566"/>
                  <a:gd name="T109" fmla="*/ 108 h 578"/>
                  <a:gd name="T110" fmla="*/ 106 w 566"/>
                  <a:gd name="T111" fmla="*/ 70 h 578"/>
                  <a:gd name="T112" fmla="*/ 148 w 566"/>
                  <a:gd name="T113" fmla="*/ 42 h 578"/>
                  <a:gd name="T114" fmla="*/ 200 w 566"/>
                  <a:gd name="T115" fmla="*/ 19 h 578"/>
                  <a:gd name="T116" fmla="*/ 236 w 566"/>
                  <a:gd name="T117" fmla="*/ 1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66" h="578">
                    <a:moveTo>
                      <a:pt x="236" y="1"/>
                    </a:moveTo>
                    <a:lnTo>
                      <a:pt x="238" y="0"/>
                    </a:lnTo>
                    <a:lnTo>
                      <a:pt x="246" y="2"/>
                    </a:lnTo>
                    <a:lnTo>
                      <a:pt x="256" y="4"/>
                    </a:lnTo>
                    <a:lnTo>
                      <a:pt x="271" y="8"/>
                    </a:lnTo>
                    <a:lnTo>
                      <a:pt x="282" y="6"/>
                    </a:lnTo>
                    <a:lnTo>
                      <a:pt x="293" y="6"/>
                    </a:lnTo>
                    <a:lnTo>
                      <a:pt x="303" y="7"/>
                    </a:lnTo>
                    <a:lnTo>
                      <a:pt x="313" y="11"/>
                    </a:lnTo>
                    <a:lnTo>
                      <a:pt x="321" y="14"/>
                    </a:lnTo>
                    <a:lnTo>
                      <a:pt x="329" y="20"/>
                    </a:lnTo>
                    <a:lnTo>
                      <a:pt x="335" y="27"/>
                    </a:lnTo>
                    <a:lnTo>
                      <a:pt x="342" y="37"/>
                    </a:lnTo>
                    <a:lnTo>
                      <a:pt x="343" y="39"/>
                    </a:lnTo>
                    <a:lnTo>
                      <a:pt x="345" y="44"/>
                    </a:lnTo>
                    <a:lnTo>
                      <a:pt x="347" y="51"/>
                    </a:lnTo>
                    <a:lnTo>
                      <a:pt x="351" y="60"/>
                    </a:lnTo>
                    <a:lnTo>
                      <a:pt x="354" y="71"/>
                    </a:lnTo>
                    <a:lnTo>
                      <a:pt x="359" y="85"/>
                    </a:lnTo>
                    <a:lnTo>
                      <a:pt x="364" y="100"/>
                    </a:lnTo>
                    <a:lnTo>
                      <a:pt x="370" y="120"/>
                    </a:lnTo>
                    <a:lnTo>
                      <a:pt x="377" y="129"/>
                    </a:lnTo>
                    <a:lnTo>
                      <a:pt x="386" y="136"/>
                    </a:lnTo>
                    <a:lnTo>
                      <a:pt x="396" y="142"/>
                    </a:lnTo>
                    <a:lnTo>
                      <a:pt x="409" y="147"/>
                    </a:lnTo>
                    <a:lnTo>
                      <a:pt x="422" y="149"/>
                    </a:lnTo>
                    <a:lnTo>
                      <a:pt x="440" y="150"/>
                    </a:lnTo>
                    <a:lnTo>
                      <a:pt x="457" y="150"/>
                    </a:lnTo>
                    <a:lnTo>
                      <a:pt x="477" y="149"/>
                    </a:lnTo>
                    <a:lnTo>
                      <a:pt x="494" y="146"/>
                    </a:lnTo>
                    <a:lnTo>
                      <a:pt x="509" y="147"/>
                    </a:lnTo>
                    <a:lnTo>
                      <a:pt x="522" y="148"/>
                    </a:lnTo>
                    <a:lnTo>
                      <a:pt x="534" y="153"/>
                    </a:lnTo>
                    <a:lnTo>
                      <a:pt x="543" y="158"/>
                    </a:lnTo>
                    <a:lnTo>
                      <a:pt x="551" y="165"/>
                    </a:lnTo>
                    <a:lnTo>
                      <a:pt x="557" y="174"/>
                    </a:lnTo>
                    <a:lnTo>
                      <a:pt x="562" y="186"/>
                    </a:lnTo>
                    <a:lnTo>
                      <a:pt x="565" y="193"/>
                    </a:lnTo>
                    <a:lnTo>
                      <a:pt x="566" y="201"/>
                    </a:lnTo>
                    <a:lnTo>
                      <a:pt x="564" y="209"/>
                    </a:lnTo>
                    <a:lnTo>
                      <a:pt x="561" y="219"/>
                    </a:lnTo>
                    <a:lnTo>
                      <a:pt x="553" y="228"/>
                    </a:lnTo>
                    <a:lnTo>
                      <a:pt x="544" y="238"/>
                    </a:lnTo>
                    <a:lnTo>
                      <a:pt x="532" y="249"/>
                    </a:lnTo>
                    <a:lnTo>
                      <a:pt x="518" y="262"/>
                    </a:lnTo>
                    <a:lnTo>
                      <a:pt x="506" y="269"/>
                    </a:lnTo>
                    <a:lnTo>
                      <a:pt x="496" y="277"/>
                    </a:lnTo>
                    <a:lnTo>
                      <a:pt x="486" y="283"/>
                    </a:lnTo>
                    <a:lnTo>
                      <a:pt x="478" y="290"/>
                    </a:lnTo>
                    <a:lnTo>
                      <a:pt x="469" y="295"/>
                    </a:lnTo>
                    <a:lnTo>
                      <a:pt x="462" y="301"/>
                    </a:lnTo>
                    <a:lnTo>
                      <a:pt x="449" y="312"/>
                    </a:lnTo>
                    <a:lnTo>
                      <a:pt x="438" y="319"/>
                    </a:lnTo>
                    <a:lnTo>
                      <a:pt x="432" y="322"/>
                    </a:lnTo>
                    <a:lnTo>
                      <a:pt x="429" y="326"/>
                    </a:lnTo>
                    <a:lnTo>
                      <a:pt x="424" y="330"/>
                    </a:lnTo>
                    <a:lnTo>
                      <a:pt x="422" y="331"/>
                    </a:lnTo>
                    <a:lnTo>
                      <a:pt x="422" y="333"/>
                    </a:lnTo>
                    <a:lnTo>
                      <a:pt x="405" y="352"/>
                    </a:lnTo>
                    <a:lnTo>
                      <a:pt x="390" y="371"/>
                    </a:lnTo>
                    <a:lnTo>
                      <a:pt x="361" y="409"/>
                    </a:lnTo>
                    <a:lnTo>
                      <a:pt x="347" y="425"/>
                    </a:lnTo>
                    <a:lnTo>
                      <a:pt x="335" y="442"/>
                    </a:lnTo>
                    <a:lnTo>
                      <a:pt x="312" y="475"/>
                    </a:lnTo>
                    <a:lnTo>
                      <a:pt x="290" y="503"/>
                    </a:lnTo>
                    <a:lnTo>
                      <a:pt x="280" y="516"/>
                    </a:lnTo>
                    <a:lnTo>
                      <a:pt x="272" y="530"/>
                    </a:lnTo>
                    <a:lnTo>
                      <a:pt x="257" y="555"/>
                    </a:lnTo>
                    <a:lnTo>
                      <a:pt x="246" y="578"/>
                    </a:lnTo>
                    <a:lnTo>
                      <a:pt x="237" y="575"/>
                    </a:lnTo>
                    <a:lnTo>
                      <a:pt x="230" y="572"/>
                    </a:lnTo>
                    <a:lnTo>
                      <a:pt x="223" y="568"/>
                    </a:lnTo>
                    <a:lnTo>
                      <a:pt x="217" y="563"/>
                    </a:lnTo>
                    <a:lnTo>
                      <a:pt x="206" y="549"/>
                    </a:lnTo>
                    <a:lnTo>
                      <a:pt x="202" y="541"/>
                    </a:lnTo>
                    <a:lnTo>
                      <a:pt x="199" y="531"/>
                    </a:lnTo>
                    <a:lnTo>
                      <a:pt x="193" y="505"/>
                    </a:lnTo>
                    <a:lnTo>
                      <a:pt x="187" y="483"/>
                    </a:lnTo>
                    <a:lnTo>
                      <a:pt x="181" y="464"/>
                    </a:lnTo>
                    <a:lnTo>
                      <a:pt x="177" y="450"/>
                    </a:lnTo>
                    <a:lnTo>
                      <a:pt x="171" y="437"/>
                    </a:lnTo>
                    <a:lnTo>
                      <a:pt x="164" y="428"/>
                    </a:lnTo>
                    <a:lnTo>
                      <a:pt x="154" y="419"/>
                    </a:lnTo>
                    <a:lnTo>
                      <a:pt x="145" y="413"/>
                    </a:lnTo>
                    <a:lnTo>
                      <a:pt x="133" y="408"/>
                    </a:lnTo>
                    <a:lnTo>
                      <a:pt x="121" y="405"/>
                    </a:lnTo>
                    <a:lnTo>
                      <a:pt x="107" y="404"/>
                    </a:lnTo>
                    <a:lnTo>
                      <a:pt x="93" y="405"/>
                    </a:lnTo>
                    <a:lnTo>
                      <a:pt x="77" y="405"/>
                    </a:lnTo>
                    <a:lnTo>
                      <a:pt x="64" y="405"/>
                    </a:lnTo>
                    <a:lnTo>
                      <a:pt x="51" y="403"/>
                    </a:lnTo>
                    <a:lnTo>
                      <a:pt x="41" y="402"/>
                    </a:lnTo>
                    <a:lnTo>
                      <a:pt x="31" y="398"/>
                    </a:lnTo>
                    <a:lnTo>
                      <a:pt x="23" y="393"/>
                    </a:lnTo>
                    <a:lnTo>
                      <a:pt x="17" y="388"/>
                    </a:lnTo>
                    <a:lnTo>
                      <a:pt x="14" y="383"/>
                    </a:lnTo>
                    <a:lnTo>
                      <a:pt x="8" y="367"/>
                    </a:lnTo>
                    <a:lnTo>
                      <a:pt x="4" y="352"/>
                    </a:lnTo>
                    <a:lnTo>
                      <a:pt x="1" y="335"/>
                    </a:lnTo>
                    <a:lnTo>
                      <a:pt x="1" y="319"/>
                    </a:lnTo>
                    <a:lnTo>
                      <a:pt x="0" y="300"/>
                    </a:lnTo>
                    <a:lnTo>
                      <a:pt x="2" y="282"/>
                    </a:lnTo>
                    <a:lnTo>
                      <a:pt x="5" y="262"/>
                    </a:lnTo>
                    <a:lnTo>
                      <a:pt x="10" y="242"/>
                    </a:lnTo>
                    <a:lnTo>
                      <a:pt x="21" y="202"/>
                    </a:lnTo>
                    <a:lnTo>
                      <a:pt x="29" y="184"/>
                    </a:lnTo>
                    <a:lnTo>
                      <a:pt x="38" y="168"/>
                    </a:lnTo>
                    <a:lnTo>
                      <a:pt x="46" y="151"/>
                    </a:lnTo>
                    <a:lnTo>
                      <a:pt x="56" y="136"/>
                    </a:lnTo>
                    <a:lnTo>
                      <a:pt x="79" y="108"/>
                    </a:lnTo>
                    <a:lnTo>
                      <a:pt x="90" y="87"/>
                    </a:lnTo>
                    <a:lnTo>
                      <a:pt x="106" y="70"/>
                    </a:lnTo>
                    <a:lnTo>
                      <a:pt x="124" y="55"/>
                    </a:lnTo>
                    <a:lnTo>
                      <a:pt x="148" y="42"/>
                    </a:lnTo>
                    <a:lnTo>
                      <a:pt x="176" y="30"/>
                    </a:lnTo>
                    <a:lnTo>
                      <a:pt x="200" y="19"/>
                    </a:lnTo>
                    <a:lnTo>
                      <a:pt x="220" y="9"/>
                    </a:lnTo>
                    <a:lnTo>
                      <a:pt x="236" y="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1" name="Freeform 2224">
                <a:extLst>
                  <a:ext uri="{FF2B5EF4-FFF2-40B4-BE49-F238E27FC236}">
                    <a16:creationId xmlns:a16="http://schemas.microsoft.com/office/drawing/2014/main" id="{94FFB661-16B4-4788-9490-D448CC16D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3083"/>
                <a:ext cx="145" cy="145"/>
              </a:xfrm>
              <a:custGeom>
                <a:avLst/>
                <a:gdLst>
                  <a:gd name="T0" fmla="*/ 231 w 1009"/>
                  <a:gd name="T1" fmla="*/ 177 h 1018"/>
                  <a:gd name="T2" fmla="*/ 274 w 1009"/>
                  <a:gd name="T3" fmla="*/ 192 h 1018"/>
                  <a:gd name="T4" fmla="*/ 328 w 1009"/>
                  <a:gd name="T5" fmla="*/ 226 h 1018"/>
                  <a:gd name="T6" fmla="*/ 372 w 1009"/>
                  <a:gd name="T7" fmla="*/ 259 h 1018"/>
                  <a:gd name="T8" fmla="*/ 398 w 1009"/>
                  <a:gd name="T9" fmla="*/ 274 h 1018"/>
                  <a:gd name="T10" fmla="*/ 432 w 1009"/>
                  <a:gd name="T11" fmla="*/ 318 h 1018"/>
                  <a:gd name="T12" fmla="*/ 452 w 1009"/>
                  <a:gd name="T13" fmla="*/ 350 h 1018"/>
                  <a:gd name="T14" fmla="*/ 468 w 1009"/>
                  <a:gd name="T15" fmla="*/ 379 h 1018"/>
                  <a:gd name="T16" fmla="*/ 547 w 1009"/>
                  <a:gd name="T17" fmla="*/ 513 h 1018"/>
                  <a:gd name="T18" fmla="*/ 602 w 1009"/>
                  <a:gd name="T19" fmla="*/ 589 h 1018"/>
                  <a:gd name="T20" fmla="*/ 648 w 1009"/>
                  <a:gd name="T21" fmla="*/ 665 h 1018"/>
                  <a:gd name="T22" fmla="*/ 687 w 1009"/>
                  <a:gd name="T23" fmla="*/ 725 h 1018"/>
                  <a:gd name="T24" fmla="*/ 716 w 1009"/>
                  <a:gd name="T25" fmla="*/ 767 h 1018"/>
                  <a:gd name="T26" fmla="*/ 774 w 1009"/>
                  <a:gd name="T27" fmla="*/ 807 h 1018"/>
                  <a:gd name="T28" fmla="*/ 811 w 1009"/>
                  <a:gd name="T29" fmla="*/ 820 h 1018"/>
                  <a:gd name="T30" fmla="*/ 867 w 1009"/>
                  <a:gd name="T31" fmla="*/ 847 h 1018"/>
                  <a:gd name="T32" fmla="*/ 926 w 1009"/>
                  <a:gd name="T33" fmla="*/ 908 h 1018"/>
                  <a:gd name="T34" fmla="*/ 982 w 1009"/>
                  <a:gd name="T35" fmla="*/ 932 h 1018"/>
                  <a:gd name="T36" fmla="*/ 1007 w 1009"/>
                  <a:gd name="T37" fmla="*/ 952 h 1018"/>
                  <a:gd name="T38" fmla="*/ 962 w 1009"/>
                  <a:gd name="T39" fmla="*/ 996 h 1018"/>
                  <a:gd name="T40" fmla="*/ 888 w 1009"/>
                  <a:gd name="T41" fmla="*/ 1018 h 1018"/>
                  <a:gd name="T42" fmla="*/ 834 w 1009"/>
                  <a:gd name="T43" fmla="*/ 1016 h 1018"/>
                  <a:gd name="T44" fmla="*/ 789 w 1009"/>
                  <a:gd name="T45" fmla="*/ 1012 h 1018"/>
                  <a:gd name="T46" fmla="*/ 713 w 1009"/>
                  <a:gd name="T47" fmla="*/ 976 h 1018"/>
                  <a:gd name="T48" fmla="*/ 656 w 1009"/>
                  <a:gd name="T49" fmla="*/ 973 h 1018"/>
                  <a:gd name="T50" fmla="*/ 639 w 1009"/>
                  <a:gd name="T51" fmla="*/ 982 h 1018"/>
                  <a:gd name="T52" fmla="*/ 628 w 1009"/>
                  <a:gd name="T53" fmla="*/ 987 h 1018"/>
                  <a:gd name="T54" fmla="*/ 618 w 1009"/>
                  <a:gd name="T55" fmla="*/ 990 h 1018"/>
                  <a:gd name="T56" fmla="*/ 605 w 1009"/>
                  <a:gd name="T57" fmla="*/ 993 h 1018"/>
                  <a:gd name="T58" fmla="*/ 584 w 1009"/>
                  <a:gd name="T59" fmla="*/ 995 h 1018"/>
                  <a:gd name="T60" fmla="*/ 526 w 1009"/>
                  <a:gd name="T61" fmla="*/ 992 h 1018"/>
                  <a:gd name="T62" fmla="*/ 472 w 1009"/>
                  <a:gd name="T63" fmla="*/ 981 h 1018"/>
                  <a:gd name="T64" fmla="*/ 418 w 1009"/>
                  <a:gd name="T65" fmla="*/ 980 h 1018"/>
                  <a:gd name="T66" fmla="*/ 408 w 1009"/>
                  <a:gd name="T67" fmla="*/ 994 h 1018"/>
                  <a:gd name="T68" fmla="*/ 405 w 1009"/>
                  <a:gd name="T69" fmla="*/ 998 h 1018"/>
                  <a:gd name="T70" fmla="*/ 398 w 1009"/>
                  <a:gd name="T71" fmla="*/ 1003 h 1018"/>
                  <a:gd name="T72" fmla="*/ 384 w 1009"/>
                  <a:gd name="T73" fmla="*/ 1004 h 1018"/>
                  <a:gd name="T74" fmla="*/ 358 w 1009"/>
                  <a:gd name="T75" fmla="*/ 1001 h 1018"/>
                  <a:gd name="T76" fmla="*/ 328 w 1009"/>
                  <a:gd name="T77" fmla="*/ 990 h 1018"/>
                  <a:gd name="T78" fmla="*/ 277 w 1009"/>
                  <a:gd name="T79" fmla="*/ 947 h 1018"/>
                  <a:gd name="T80" fmla="*/ 222 w 1009"/>
                  <a:gd name="T81" fmla="*/ 907 h 1018"/>
                  <a:gd name="T82" fmla="*/ 174 w 1009"/>
                  <a:gd name="T83" fmla="*/ 801 h 1018"/>
                  <a:gd name="T84" fmla="*/ 155 w 1009"/>
                  <a:gd name="T85" fmla="*/ 734 h 1018"/>
                  <a:gd name="T86" fmla="*/ 107 w 1009"/>
                  <a:gd name="T87" fmla="*/ 697 h 1018"/>
                  <a:gd name="T88" fmla="*/ 90 w 1009"/>
                  <a:gd name="T89" fmla="*/ 591 h 1018"/>
                  <a:gd name="T90" fmla="*/ 58 w 1009"/>
                  <a:gd name="T91" fmla="*/ 444 h 1018"/>
                  <a:gd name="T92" fmla="*/ 21 w 1009"/>
                  <a:gd name="T93" fmla="*/ 272 h 1018"/>
                  <a:gd name="T94" fmla="*/ 0 w 1009"/>
                  <a:gd name="T95" fmla="*/ 171 h 1018"/>
                  <a:gd name="T96" fmla="*/ 21 w 1009"/>
                  <a:gd name="T97" fmla="*/ 38 h 1018"/>
                  <a:gd name="T98" fmla="*/ 56 w 1009"/>
                  <a:gd name="T99" fmla="*/ 8 h 1018"/>
                  <a:gd name="T100" fmla="*/ 114 w 1009"/>
                  <a:gd name="T101" fmla="*/ 75 h 1018"/>
                  <a:gd name="T102" fmla="*/ 137 w 1009"/>
                  <a:gd name="T103" fmla="*/ 101 h 1018"/>
                  <a:gd name="T104" fmla="*/ 151 w 1009"/>
                  <a:gd name="T105" fmla="*/ 107 h 1018"/>
                  <a:gd name="T106" fmla="*/ 172 w 1009"/>
                  <a:gd name="T107" fmla="*/ 94 h 1018"/>
                  <a:gd name="T108" fmla="*/ 194 w 1009"/>
                  <a:gd name="T109" fmla="*/ 88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09" h="1018">
                    <a:moveTo>
                      <a:pt x="215" y="135"/>
                    </a:moveTo>
                    <a:lnTo>
                      <a:pt x="218" y="147"/>
                    </a:lnTo>
                    <a:lnTo>
                      <a:pt x="222" y="158"/>
                    </a:lnTo>
                    <a:lnTo>
                      <a:pt x="226" y="168"/>
                    </a:lnTo>
                    <a:lnTo>
                      <a:pt x="231" y="177"/>
                    </a:lnTo>
                    <a:lnTo>
                      <a:pt x="236" y="183"/>
                    </a:lnTo>
                    <a:lnTo>
                      <a:pt x="242" y="188"/>
                    </a:lnTo>
                    <a:lnTo>
                      <a:pt x="248" y="192"/>
                    </a:lnTo>
                    <a:lnTo>
                      <a:pt x="256" y="195"/>
                    </a:lnTo>
                    <a:lnTo>
                      <a:pt x="274" y="192"/>
                    </a:lnTo>
                    <a:lnTo>
                      <a:pt x="282" y="193"/>
                    </a:lnTo>
                    <a:lnTo>
                      <a:pt x="292" y="196"/>
                    </a:lnTo>
                    <a:lnTo>
                      <a:pt x="310" y="207"/>
                    </a:lnTo>
                    <a:lnTo>
                      <a:pt x="318" y="215"/>
                    </a:lnTo>
                    <a:lnTo>
                      <a:pt x="328" y="226"/>
                    </a:lnTo>
                    <a:lnTo>
                      <a:pt x="336" y="235"/>
                    </a:lnTo>
                    <a:lnTo>
                      <a:pt x="346" y="243"/>
                    </a:lnTo>
                    <a:lnTo>
                      <a:pt x="355" y="250"/>
                    </a:lnTo>
                    <a:lnTo>
                      <a:pt x="364" y="256"/>
                    </a:lnTo>
                    <a:lnTo>
                      <a:pt x="372" y="259"/>
                    </a:lnTo>
                    <a:lnTo>
                      <a:pt x="380" y="261"/>
                    </a:lnTo>
                    <a:lnTo>
                      <a:pt x="383" y="261"/>
                    </a:lnTo>
                    <a:lnTo>
                      <a:pt x="387" y="262"/>
                    </a:lnTo>
                    <a:lnTo>
                      <a:pt x="395" y="262"/>
                    </a:lnTo>
                    <a:lnTo>
                      <a:pt x="398" y="274"/>
                    </a:lnTo>
                    <a:lnTo>
                      <a:pt x="405" y="287"/>
                    </a:lnTo>
                    <a:lnTo>
                      <a:pt x="415" y="300"/>
                    </a:lnTo>
                    <a:lnTo>
                      <a:pt x="429" y="315"/>
                    </a:lnTo>
                    <a:lnTo>
                      <a:pt x="431" y="317"/>
                    </a:lnTo>
                    <a:lnTo>
                      <a:pt x="432" y="318"/>
                    </a:lnTo>
                    <a:lnTo>
                      <a:pt x="434" y="320"/>
                    </a:lnTo>
                    <a:lnTo>
                      <a:pt x="440" y="326"/>
                    </a:lnTo>
                    <a:lnTo>
                      <a:pt x="448" y="338"/>
                    </a:lnTo>
                    <a:lnTo>
                      <a:pt x="450" y="343"/>
                    </a:lnTo>
                    <a:lnTo>
                      <a:pt x="452" y="350"/>
                    </a:lnTo>
                    <a:lnTo>
                      <a:pt x="452" y="352"/>
                    </a:lnTo>
                    <a:lnTo>
                      <a:pt x="452" y="353"/>
                    </a:lnTo>
                    <a:lnTo>
                      <a:pt x="453" y="355"/>
                    </a:lnTo>
                    <a:lnTo>
                      <a:pt x="454" y="361"/>
                    </a:lnTo>
                    <a:lnTo>
                      <a:pt x="468" y="379"/>
                    </a:lnTo>
                    <a:lnTo>
                      <a:pt x="483" y="401"/>
                    </a:lnTo>
                    <a:lnTo>
                      <a:pt x="500" y="427"/>
                    </a:lnTo>
                    <a:lnTo>
                      <a:pt x="516" y="458"/>
                    </a:lnTo>
                    <a:lnTo>
                      <a:pt x="531" y="487"/>
                    </a:lnTo>
                    <a:lnTo>
                      <a:pt x="547" y="513"/>
                    </a:lnTo>
                    <a:lnTo>
                      <a:pt x="564" y="535"/>
                    </a:lnTo>
                    <a:lnTo>
                      <a:pt x="583" y="556"/>
                    </a:lnTo>
                    <a:lnTo>
                      <a:pt x="595" y="577"/>
                    </a:lnTo>
                    <a:lnTo>
                      <a:pt x="601" y="587"/>
                    </a:lnTo>
                    <a:lnTo>
                      <a:pt x="602" y="589"/>
                    </a:lnTo>
                    <a:lnTo>
                      <a:pt x="604" y="592"/>
                    </a:lnTo>
                    <a:lnTo>
                      <a:pt x="608" y="598"/>
                    </a:lnTo>
                    <a:lnTo>
                      <a:pt x="633" y="639"/>
                    </a:lnTo>
                    <a:lnTo>
                      <a:pt x="643" y="657"/>
                    </a:lnTo>
                    <a:lnTo>
                      <a:pt x="648" y="665"/>
                    </a:lnTo>
                    <a:lnTo>
                      <a:pt x="654" y="674"/>
                    </a:lnTo>
                    <a:lnTo>
                      <a:pt x="664" y="690"/>
                    </a:lnTo>
                    <a:lnTo>
                      <a:pt x="675" y="706"/>
                    </a:lnTo>
                    <a:lnTo>
                      <a:pt x="683" y="719"/>
                    </a:lnTo>
                    <a:lnTo>
                      <a:pt x="687" y="725"/>
                    </a:lnTo>
                    <a:lnTo>
                      <a:pt x="689" y="728"/>
                    </a:lnTo>
                    <a:lnTo>
                      <a:pt x="692" y="732"/>
                    </a:lnTo>
                    <a:lnTo>
                      <a:pt x="700" y="744"/>
                    </a:lnTo>
                    <a:lnTo>
                      <a:pt x="709" y="756"/>
                    </a:lnTo>
                    <a:lnTo>
                      <a:pt x="716" y="767"/>
                    </a:lnTo>
                    <a:lnTo>
                      <a:pt x="724" y="776"/>
                    </a:lnTo>
                    <a:lnTo>
                      <a:pt x="730" y="784"/>
                    </a:lnTo>
                    <a:lnTo>
                      <a:pt x="737" y="792"/>
                    </a:lnTo>
                    <a:lnTo>
                      <a:pt x="762" y="803"/>
                    </a:lnTo>
                    <a:lnTo>
                      <a:pt x="774" y="807"/>
                    </a:lnTo>
                    <a:lnTo>
                      <a:pt x="780" y="809"/>
                    </a:lnTo>
                    <a:lnTo>
                      <a:pt x="781" y="809"/>
                    </a:lnTo>
                    <a:lnTo>
                      <a:pt x="783" y="810"/>
                    </a:lnTo>
                    <a:lnTo>
                      <a:pt x="787" y="812"/>
                    </a:lnTo>
                    <a:lnTo>
                      <a:pt x="811" y="820"/>
                    </a:lnTo>
                    <a:lnTo>
                      <a:pt x="835" y="827"/>
                    </a:lnTo>
                    <a:lnTo>
                      <a:pt x="841" y="828"/>
                    </a:lnTo>
                    <a:lnTo>
                      <a:pt x="849" y="833"/>
                    </a:lnTo>
                    <a:lnTo>
                      <a:pt x="857" y="838"/>
                    </a:lnTo>
                    <a:lnTo>
                      <a:pt x="867" y="847"/>
                    </a:lnTo>
                    <a:lnTo>
                      <a:pt x="877" y="856"/>
                    </a:lnTo>
                    <a:lnTo>
                      <a:pt x="889" y="867"/>
                    </a:lnTo>
                    <a:lnTo>
                      <a:pt x="902" y="880"/>
                    </a:lnTo>
                    <a:lnTo>
                      <a:pt x="916" y="897"/>
                    </a:lnTo>
                    <a:lnTo>
                      <a:pt x="926" y="908"/>
                    </a:lnTo>
                    <a:lnTo>
                      <a:pt x="937" y="917"/>
                    </a:lnTo>
                    <a:lnTo>
                      <a:pt x="947" y="924"/>
                    </a:lnTo>
                    <a:lnTo>
                      <a:pt x="959" y="929"/>
                    </a:lnTo>
                    <a:lnTo>
                      <a:pt x="970" y="931"/>
                    </a:lnTo>
                    <a:lnTo>
                      <a:pt x="982" y="932"/>
                    </a:lnTo>
                    <a:lnTo>
                      <a:pt x="994" y="931"/>
                    </a:lnTo>
                    <a:lnTo>
                      <a:pt x="1006" y="928"/>
                    </a:lnTo>
                    <a:lnTo>
                      <a:pt x="1008" y="936"/>
                    </a:lnTo>
                    <a:lnTo>
                      <a:pt x="1009" y="944"/>
                    </a:lnTo>
                    <a:lnTo>
                      <a:pt x="1007" y="952"/>
                    </a:lnTo>
                    <a:lnTo>
                      <a:pt x="1004" y="962"/>
                    </a:lnTo>
                    <a:lnTo>
                      <a:pt x="996" y="970"/>
                    </a:lnTo>
                    <a:lnTo>
                      <a:pt x="987" y="978"/>
                    </a:lnTo>
                    <a:lnTo>
                      <a:pt x="975" y="986"/>
                    </a:lnTo>
                    <a:lnTo>
                      <a:pt x="962" y="996"/>
                    </a:lnTo>
                    <a:lnTo>
                      <a:pt x="946" y="1003"/>
                    </a:lnTo>
                    <a:lnTo>
                      <a:pt x="931" y="1009"/>
                    </a:lnTo>
                    <a:lnTo>
                      <a:pt x="916" y="1014"/>
                    </a:lnTo>
                    <a:lnTo>
                      <a:pt x="903" y="1017"/>
                    </a:lnTo>
                    <a:lnTo>
                      <a:pt x="888" y="1018"/>
                    </a:lnTo>
                    <a:lnTo>
                      <a:pt x="875" y="1018"/>
                    </a:lnTo>
                    <a:lnTo>
                      <a:pt x="863" y="1016"/>
                    </a:lnTo>
                    <a:lnTo>
                      <a:pt x="852" y="1013"/>
                    </a:lnTo>
                    <a:lnTo>
                      <a:pt x="840" y="1016"/>
                    </a:lnTo>
                    <a:lnTo>
                      <a:pt x="834" y="1016"/>
                    </a:lnTo>
                    <a:lnTo>
                      <a:pt x="831" y="1016"/>
                    </a:lnTo>
                    <a:lnTo>
                      <a:pt x="829" y="1017"/>
                    </a:lnTo>
                    <a:lnTo>
                      <a:pt x="816" y="1017"/>
                    </a:lnTo>
                    <a:lnTo>
                      <a:pt x="804" y="1016"/>
                    </a:lnTo>
                    <a:lnTo>
                      <a:pt x="789" y="1012"/>
                    </a:lnTo>
                    <a:lnTo>
                      <a:pt x="775" y="1007"/>
                    </a:lnTo>
                    <a:lnTo>
                      <a:pt x="759" y="1000"/>
                    </a:lnTo>
                    <a:lnTo>
                      <a:pt x="743" y="992"/>
                    </a:lnTo>
                    <a:lnTo>
                      <a:pt x="727" y="983"/>
                    </a:lnTo>
                    <a:lnTo>
                      <a:pt x="713" y="976"/>
                    </a:lnTo>
                    <a:lnTo>
                      <a:pt x="700" y="971"/>
                    </a:lnTo>
                    <a:lnTo>
                      <a:pt x="688" y="970"/>
                    </a:lnTo>
                    <a:lnTo>
                      <a:pt x="676" y="969"/>
                    </a:lnTo>
                    <a:lnTo>
                      <a:pt x="666" y="970"/>
                    </a:lnTo>
                    <a:lnTo>
                      <a:pt x="656" y="973"/>
                    </a:lnTo>
                    <a:lnTo>
                      <a:pt x="648" y="979"/>
                    </a:lnTo>
                    <a:lnTo>
                      <a:pt x="642" y="981"/>
                    </a:lnTo>
                    <a:lnTo>
                      <a:pt x="640" y="981"/>
                    </a:lnTo>
                    <a:lnTo>
                      <a:pt x="639" y="981"/>
                    </a:lnTo>
                    <a:lnTo>
                      <a:pt x="639" y="982"/>
                    </a:lnTo>
                    <a:lnTo>
                      <a:pt x="637" y="984"/>
                    </a:lnTo>
                    <a:lnTo>
                      <a:pt x="631" y="986"/>
                    </a:lnTo>
                    <a:lnTo>
                      <a:pt x="629" y="986"/>
                    </a:lnTo>
                    <a:lnTo>
                      <a:pt x="628" y="986"/>
                    </a:lnTo>
                    <a:lnTo>
                      <a:pt x="628" y="987"/>
                    </a:lnTo>
                    <a:lnTo>
                      <a:pt x="626" y="989"/>
                    </a:lnTo>
                    <a:lnTo>
                      <a:pt x="622" y="989"/>
                    </a:lnTo>
                    <a:lnTo>
                      <a:pt x="619" y="989"/>
                    </a:lnTo>
                    <a:lnTo>
                      <a:pt x="618" y="989"/>
                    </a:lnTo>
                    <a:lnTo>
                      <a:pt x="618" y="990"/>
                    </a:lnTo>
                    <a:lnTo>
                      <a:pt x="612" y="992"/>
                    </a:lnTo>
                    <a:lnTo>
                      <a:pt x="608" y="992"/>
                    </a:lnTo>
                    <a:lnTo>
                      <a:pt x="606" y="992"/>
                    </a:lnTo>
                    <a:lnTo>
                      <a:pt x="605" y="992"/>
                    </a:lnTo>
                    <a:lnTo>
                      <a:pt x="605" y="993"/>
                    </a:lnTo>
                    <a:lnTo>
                      <a:pt x="599" y="995"/>
                    </a:lnTo>
                    <a:lnTo>
                      <a:pt x="591" y="995"/>
                    </a:lnTo>
                    <a:lnTo>
                      <a:pt x="587" y="995"/>
                    </a:lnTo>
                    <a:lnTo>
                      <a:pt x="585" y="995"/>
                    </a:lnTo>
                    <a:lnTo>
                      <a:pt x="584" y="995"/>
                    </a:lnTo>
                    <a:lnTo>
                      <a:pt x="584" y="996"/>
                    </a:lnTo>
                    <a:lnTo>
                      <a:pt x="569" y="996"/>
                    </a:lnTo>
                    <a:lnTo>
                      <a:pt x="553" y="995"/>
                    </a:lnTo>
                    <a:lnTo>
                      <a:pt x="537" y="994"/>
                    </a:lnTo>
                    <a:lnTo>
                      <a:pt x="526" y="992"/>
                    </a:lnTo>
                    <a:lnTo>
                      <a:pt x="514" y="990"/>
                    </a:lnTo>
                    <a:lnTo>
                      <a:pt x="507" y="988"/>
                    </a:lnTo>
                    <a:lnTo>
                      <a:pt x="501" y="987"/>
                    </a:lnTo>
                    <a:lnTo>
                      <a:pt x="488" y="985"/>
                    </a:lnTo>
                    <a:lnTo>
                      <a:pt x="472" y="981"/>
                    </a:lnTo>
                    <a:lnTo>
                      <a:pt x="456" y="979"/>
                    </a:lnTo>
                    <a:lnTo>
                      <a:pt x="439" y="975"/>
                    </a:lnTo>
                    <a:lnTo>
                      <a:pt x="421" y="973"/>
                    </a:lnTo>
                    <a:lnTo>
                      <a:pt x="419" y="976"/>
                    </a:lnTo>
                    <a:lnTo>
                      <a:pt x="418" y="980"/>
                    </a:lnTo>
                    <a:lnTo>
                      <a:pt x="416" y="983"/>
                    </a:lnTo>
                    <a:lnTo>
                      <a:pt x="415" y="987"/>
                    </a:lnTo>
                    <a:lnTo>
                      <a:pt x="411" y="992"/>
                    </a:lnTo>
                    <a:lnTo>
                      <a:pt x="409" y="994"/>
                    </a:lnTo>
                    <a:lnTo>
                      <a:pt x="408" y="994"/>
                    </a:lnTo>
                    <a:lnTo>
                      <a:pt x="408" y="995"/>
                    </a:lnTo>
                    <a:lnTo>
                      <a:pt x="408" y="997"/>
                    </a:lnTo>
                    <a:lnTo>
                      <a:pt x="406" y="997"/>
                    </a:lnTo>
                    <a:lnTo>
                      <a:pt x="405" y="997"/>
                    </a:lnTo>
                    <a:lnTo>
                      <a:pt x="405" y="998"/>
                    </a:lnTo>
                    <a:lnTo>
                      <a:pt x="403" y="1000"/>
                    </a:lnTo>
                    <a:lnTo>
                      <a:pt x="401" y="1000"/>
                    </a:lnTo>
                    <a:lnTo>
                      <a:pt x="400" y="1000"/>
                    </a:lnTo>
                    <a:lnTo>
                      <a:pt x="400" y="1001"/>
                    </a:lnTo>
                    <a:lnTo>
                      <a:pt x="398" y="1003"/>
                    </a:lnTo>
                    <a:lnTo>
                      <a:pt x="392" y="1004"/>
                    </a:lnTo>
                    <a:lnTo>
                      <a:pt x="389" y="1004"/>
                    </a:lnTo>
                    <a:lnTo>
                      <a:pt x="387" y="1005"/>
                    </a:lnTo>
                    <a:lnTo>
                      <a:pt x="385" y="1004"/>
                    </a:lnTo>
                    <a:lnTo>
                      <a:pt x="384" y="1004"/>
                    </a:lnTo>
                    <a:lnTo>
                      <a:pt x="382" y="1004"/>
                    </a:lnTo>
                    <a:lnTo>
                      <a:pt x="377" y="1004"/>
                    </a:lnTo>
                    <a:lnTo>
                      <a:pt x="371" y="1003"/>
                    </a:lnTo>
                    <a:lnTo>
                      <a:pt x="366" y="1003"/>
                    </a:lnTo>
                    <a:lnTo>
                      <a:pt x="358" y="1001"/>
                    </a:lnTo>
                    <a:lnTo>
                      <a:pt x="354" y="1000"/>
                    </a:lnTo>
                    <a:lnTo>
                      <a:pt x="351" y="1000"/>
                    </a:lnTo>
                    <a:lnTo>
                      <a:pt x="342" y="998"/>
                    </a:lnTo>
                    <a:lnTo>
                      <a:pt x="334" y="997"/>
                    </a:lnTo>
                    <a:lnTo>
                      <a:pt x="328" y="990"/>
                    </a:lnTo>
                    <a:lnTo>
                      <a:pt x="322" y="984"/>
                    </a:lnTo>
                    <a:lnTo>
                      <a:pt x="308" y="970"/>
                    </a:lnTo>
                    <a:lnTo>
                      <a:pt x="298" y="962"/>
                    </a:lnTo>
                    <a:lnTo>
                      <a:pt x="288" y="955"/>
                    </a:lnTo>
                    <a:lnTo>
                      <a:pt x="277" y="947"/>
                    </a:lnTo>
                    <a:lnTo>
                      <a:pt x="271" y="943"/>
                    </a:lnTo>
                    <a:lnTo>
                      <a:pt x="268" y="941"/>
                    </a:lnTo>
                    <a:lnTo>
                      <a:pt x="266" y="940"/>
                    </a:lnTo>
                    <a:lnTo>
                      <a:pt x="242" y="923"/>
                    </a:lnTo>
                    <a:lnTo>
                      <a:pt x="222" y="907"/>
                    </a:lnTo>
                    <a:lnTo>
                      <a:pt x="205" y="890"/>
                    </a:lnTo>
                    <a:lnTo>
                      <a:pt x="193" y="875"/>
                    </a:lnTo>
                    <a:lnTo>
                      <a:pt x="184" y="855"/>
                    </a:lnTo>
                    <a:lnTo>
                      <a:pt x="179" y="837"/>
                    </a:lnTo>
                    <a:lnTo>
                      <a:pt x="174" y="801"/>
                    </a:lnTo>
                    <a:lnTo>
                      <a:pt x="172" y="777"/>
                    </a:lnTo>
                    <a:lnTo>
                      <a:pt x="172" y="758"/>
                    </a:lnTo>
                    <a:lnTo>
                      <a:pt x="170" y="743"/>
                    </a:lnTo>
                    <a:lnTo>
                      <a:pt x="170" y="735"/>
                    </a:lnTo>
                    <a:lnTo>
                      <a:pt x="155" y="734"/>
                    </a:lnTo>
                    <a:lnTo>
                      <a:pt x="143" y="731"/>
                    </a:lnTo>
                    <a:lnTo>
                      <a:pt x="132" y="726"/>
                    </a:lnTo>
                    <a:lnTo>
                      <a:pt x="123" y="719"/>
                    </a:lnTo>
                    <a:lnTo>
                      <a:pt x="114" y="708"/>
                    </a:lnTo>
                    <a:lnTo>
                      <a:pt x="107" y="697"/>
                    </a:lnTo>
                    <a:lnTo>
                      <a:pt x="101" y="682"/>
                    </a:lnTo>
                    <a:lnTo>
                      <a:pt x="98" y="667"/>
                    </a:lnTo>
                    <a:lnTo>
                      <a:pt x="94" y="626"/>
                    </a:lnTo>
                    <a:lnTo>
                      <a:pt x="92" y="606"/>
                    </a:lnTo>
                    <a:lnTo>
                      <a:pt x="90" y="591"/>
                    </a:lnTo>
                    <a:lnTo>
                      <a:pt x="86" y="564"/>
                    </a:lnTo>
                    <a:lnTo>
                      <a:pt x="84" y="553"/>
                    </a:lnTo>
                    <a:lnTo>
                      <a:pt x="84" y="544"/>
                    </a:lnTo>
                    <a:lnTo>
                      <a:pt x="69" y="492"/>
                    </a:lnTo>
                    <a:lnTo>
                      <a:pt x="58" y="444"/>
                    </a:lnTo>
                    <a:lnTo>
                      <a:pt x="48" y="401"/>
                    </a:lnTo>
                    <a:lnTo>
                      <a:pt x="40" y="363"/>
                    </a:lnTo>
                    <a:lnTo>
                      <a:pt x="32" y="328"/>
                    </a:lnTo>
                    <a:lnTo>
                      <a:pt x="26" y="298"/>
                    </a:lnTo>
                    <a:lnTo>
                      <a:pt x="21" y="272"/>
                    </a:lnTo>
                    <a:lnTo>
                      <a:pt x="18" y="252"/>
                    </a:lnTo>
                    <a:lnTo>
                      <a:pt x="12" y="239"/>
                    </a:lnTo>
                    <a:lnTo>
                      <a:pt x="8" y="227"/>
                    </a:lnTo>
                    <a:lnTo>
                      <a:pt x="3" y="200"/>
                    </a:lnTo>
                    <a:lnTo>
                      <a:pt x="0" y="171"/>
                    </a:lnTo>
                    <a:lnTo>
                      <a:pt x="1" y="142"/>
                    </a:lnTo>
                    <a:lnTo>
                      <a:pt x="4" y="109"/>
                    </a:lnTo>
                    <a:lnTo>
                      <a:pt x="11" y="76"/>
                    </a:lnTo>
                    <a:lnTo>
                      <a:pt x="15" y="56"/>
                    </a:lnTo>
                    <a:lnTo>
                      <a:pt x="21" y="38"/>
                    </a:lnTo>
                    <a:lnTo>
                      <a:pt x="27" y="19"/>
                    </a:lnTo>
                    <a:lnTo>
                      <a:pt x="35" y="1"/>
                    </a:lnTo>
                    <a:lnTo>
                      <a:pt x="41" y="0"/>
                    </a:lnTo>
                    <a:lnTo>
                      <a:pt x="48" y="3"/>
                    </a:lnTo>
                    <a:lnTo>
                      <a:pt x="56" y="8"/>
                    </a:lnTo>
                    <a:lnTo>
                      <a:pt x="66" y="16"/>
                    </a:lnTo>
                    <a:lnTo>
                      <a:pt x="77" y="26"/>
                    </a:lnTo>
                    <a:lnTo>
                      <a:pt x="88" y="39"/>
                    </a:lnTo>
                    <a:lnTo>
                      <a:pt x="100" y="55"/>
                    </a:lnTo>
                    <a:lnTo>
                      <a:pt x="114" y="75"/>
                    </a:lnTo>
                    <a:lnTo>
                      <a:pt x="118" y="81"/>
                    </a:lnTo>
                    <a:lnTo>
                      <a:pt x="120" y="84"/>
                    </a:lnTo>
                    <a:lnTo>
                      <a:pt x="123" y="88"/>
                    </a:lnTo>
                    <a:lnTo>
                      <a:pt x="133" y="98"/>
                    </a:lnTo>
                    <a:lnTo>
                      <a:pt x="137" y="101"/>
                    </a:lnTo>
                    <a:lnTo>
                      <a:pt x="139" y="102"/>
                    </a:lnTo>
                    <a:lnTo>
                      <a:pt x="142" y="104"/>
                    </a:lnTo>
                    <a:lnTo>
                      <a:pt x="146" y="106"/>
                    </a:lnTo>
                    <a:lnTo>
                      <a:pt x="151" y="108"/>
                    </a:lnTo>
                    <a:lnTo>
                      <a:pt x="151" y="107"/>
                    </a:lnTo>
                    <a:lnTo>
                      <a:pt x="152" y="107"/>
                    </a:lnTo>
                    <a:lnTo>
                      <a:pt x="154" y="107"/>
                    </a:lnTo>
                    <a:lnTo>
                      <a:pt x="158" y="106"/>
                    </a:lnTo>
                    <a:lnTo>
                      <a:pt x="166" y="102"/>
                    </a:lnTo>
                    <a:lnTo>
                      <a:pt x="172" y="94"/>
                    </a:lnTo>
                    <a:lnTo>
                      <a:pt x="175" y="88"/>
                    </a:lnTo>
                    <a:lnTo>
                      <a:pt x="179" y="82"/>
                    </a:lnTo>
                    <a:lnTo>
                      <a:pt x="184" y="82"/>
                    </a:lnTo>
                    <a:lnTo>
                      <a:pt x="190" y="85"/>
                    </a:lnTo>
                    <a:lnTo>
                      <a:pt x="194" y="88"/>
                    </a:lnTo>
                    <a:lnTo>
                      <a:pt x="199" y="95"/>
                    </a:lnTo>
                    <a:lnTo>
                      <a:pt x="207" y="112"/>
                    </a:lnTo>
                    <a:lnTo>
                      <a:pt x="210" y="122"/>
                    </a:lnTo>
                    <a:lnTo>
                      <a:pt x="215" y="13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2" name="Freeform 2225">
                <a:extLst>
                  <a:ext uri="{FF2B5EF4-FFF2-40B4-BE49-F238E27FC236}">
                    <a16:creationId xmlns:a16="http://schemas.microsoft.com/office/drawing/2014/main" id="{6033E1E4-7FD9-4F26-BFF1-8D26D644E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752"/>
                <a:ext cx="116" cy="70"/>
              </a:xfrm>
              <a:custGeom>
                <a:avLst/>
                <a:gdLst>
                  <a:gd name="T0" fmla="*/ 509 w 809"/>
                  <a:gd name="T1" fmla="*/ 151 h 491"/>
                  <a:gd name="T2" fmla="*/ 451 w 809"/>
                  <a:gd name="T3" fmla="*/ 150 h 491"/>
                  <a:gd name="T4" fmla="*/ 408 w 809"/>
                  <a:gd name="T5" fmla="*/ 218 h 491"/>
                  <a:gd name="T6" fmla="*/ 398 w 809"/>
                  <a:gd name="T7" fmla="*/ 286 h 491"/>
                  <a:gd name="T8" fmla="*/ 385 w 809"/>
                  <a:gd name="T9" fmla="*/ 332 h 491"/>
                  <a:gd name="T10" fmla="*/ 373 w 809"/>
                  <a:gd name="T11" fmla="*/ 350 h 491"/>
                  <a:gd name="T12" fmla="*/ 322 w 809"/>
                  <a:gd name="T13" fmla="*/ 385 h 491"/>
                  <a:gd name="T14" fmla="*/ 243 w 809"/>
                  <a:gd name="T15" fmla="*/ 388 h 491"/>
                  <a:gd name="T16" fmla="*/ 219 w 809"/>
                  <a:gd name="T17" fmla="*/ 340 h 491"/>
                  <a:gd name="T18" fmla="*/ 217 w 809"/>
                  <a:gd name="T19" fmla="*/ 298 h 491"/>
                  <a:gd name="T20" fmla="*/ 186 w 809"/>
                  <a:gd name="T21" fmla="*/ 320 h 491"/>
                  <a:gd name="T22" fmla="*/ 163 w 809"/>
                  <a:gd name="T23" fmla="*/ 340 h 491"/>
                  <a:gd name="T24" fmla="*/ 129 w 809"/>
                  <a:gd name="T25" fmla="*/ 339 h 491"/>
                  <a:gd name="T26" fmla="*/ 57 w 809"/>
                  <a:gd name="T27" fmla="*/ 317 h 491"/>
                  <a:gd name="T28" fmla="*/ 8 w 809"/>
                  <a:gd name="T29" fmla="*/ 344 h 491"/>
                  <a:gd name="T30" fmla="*/ 6 w 809"/>
                  <a:gd name="T31" fmla="*/ 400 h 491"/>
                  <a:gd name="T32" fmla="*/ 60 w 809"/>
                  <a:gd name="T33" fmla="*/ 429 h 491"/>
                  <a:gd name="T34" fmla="*/ 106 w 809"/>
                  <a:gd name="T35" fmla="*/ 432 h 491"/>
                  <a:gd name="T36" fmla="*/ 171 w 809"/>
                  <a:gd name="T37" fmla="*/ 377 h 491"/>
                  <a:gd name="T38" fmla="*/ 223 w 809"/>
                  <a:gd name="T39" fmla="*/ 394 h 491"/>
                  <a:gd name="T40" fmla="*/ 281 w 809"/>
                  <a:gd name="T41" fmla="*/ 430 h 491"/>
                  <a:gd name="T42" fmla="*/ 317 w 809"/>
                  <a:gd name="T43" fmla="*/ 423 h 491"/>
                  <a:gd name="T44" fmla="*/ 328 w 809"/>
                  <a:gd name="T45" fmla="*/ 411 h 491"/>
                  <a:gd name="T46" fmla="*/ 364 w 809"/>
                  <a:gd name="T47" fmla="*/ 392 h 491"/>
                  <a:gd name="T48" fmla="*/ 362 w 809"/>
                  <a:gd name="T49" fmla="*/ 431 h 491"/>
                  <a:gd name="T50" fmla="*/ 339 w 809"/>
                  <a:gd name="T51" fmla="*/ 458 h 491"/>
                  <a:gd name="T52" fmla="*/ 323 w 809"/>
                  <a:gd name="T53" fmla="*/ 458 h 491"/>
                  <a:gd name="T54" fmla="*/ 355 w 809"/>
                  <a:gd name="T55" fmla="*/ 490 h 491"/>
                  <a:gd name="T56" fmla="*/ 384 w 809"/>
                  <a:gd name="T57" fmla="*/ 489 h 491"/>
                  <a:gd name="T58" fmla="*/ 418 w 809"/>
                  <a:gd name="T59" fmla="*/ 478 h 491"/>
                  <a:gd name="T60" fmla="*/ 469 w 809"/>
                  <a:gd name="T61" fmla="*/ 422 h 491"/>
                  <a:gd name="T62" fmla="*/ 533 w 809"/>
                  <a:gd name="T63" fmla="*/ 392 h 491"/>
                  <a:gd name="T64" fmla="*/ 623 w 809"/>
                  <a:gd name="T65" fmla="*/ 425 h 491"/>
                  <a:gd name="T66" fmla="*/ 681 w 809"/>
                  <a:gd name="T67" fmla="*/ 434 h 491"/>
                  <a:gd name="T68" fmla="*/ 779 w 809"/>
                  <a:gd name="T69" fmla="*/ 435 h 491"/>
                  <a:gd name="T70" fmla="*/ 802 w 809"/>
                  <a:gd name="T71" fmla="*/ 442 h 491"/>
                  <a:gd name="T72" fmla="*/ 807 w 809"/>
                  <a:gd name="T73" fmla="*/ 426 h 491"/>
                  <a:gd name="T74" fmla="*/ 802 w 809"/>
                  <a:gd name="T75" fmla="*/ 374 h 491"/>
                  <a:gd name="T76" fmla="*/ 798 w 809"/>
                  <a:gd name="T77" fmla="*/ 349 h 491"/>
                  <a:gd name="T78" fmla="*/ 781 w 809"/>
                  <a:gd name="T79" fmla="*/ 364 h 491"/>
                  <a:gd name="T80" fmla="*/ 766 w 809"/>
                  <a:gd name="T81" fmla="*/ 347 h 491"/>
                  <a:gd name="T82" fmla="*/ 764 w 809"/>
                  <a:gd name="T83" fmla="*/ 304 h 491"/>
                  <a:gd name="T84" fmla="*/ 803 w 809"/>
                  <a:gd name="T85" fmla="*/ 274 h 491"/>
                  <a:gd name="T86" fmla="*/ 760 w 809"/>
                  <a:gd name="T87" fmla="*/ 231 h 491"/>
                  <a:gd name="T88" fmla="*/ 725 w 809"/>
                  <a:gd name="T89" fmla="*/ 153 h 491"/>
                  <a:gd name="T90" fmla="*/ 740 w 809"/>
                  <a:gd name="T91" fmla="*/ 110 h 491"/>
                  <a:gd name="T92" fmla="*/ 752 w 809"/>
                  <a:gd name="T93" fmla="*/ 105 h 491"/>
                  <a:gd name="T94" fmla="*/ 770 w 809"/>
                  <a:gd name="T95" fmla="*/ 88 h 491"/>
                  <a:gd name="T96" fmla="*/ 766 w 809"/>
                  <a:gd name="T97" fmla="*/ 46 h 491"/>
                  <a:gd name="T98" fmla="*/ 730 w 809"/>
                  <a:gd name="T99" fmla="*/ 3 h 491"/>
                  <a:gd name="T100" fmla="*/ 672 w 809"/>
                  <a:gd name="T101" fmla="*/ 7 h 491"/>
                  <a:gd name="T102" fmla="*/ 631 w 809"/>
                  <a:gd name="T103" fmla="*/ 50 h 491"/>
                  <a:gd name="T104" fmla="*/ 615 w 809"/>
                  <a:gd name="T105" fmla="*/ 58 h 491"/>
                  <a:gd name="T106" fmla="*/ 578 w 809"/>
                  <a:gd name="T107" fmla="*/ 43 h 491"/>
                  <a:gd name="T108" fmla="*/ 548 w 809"/>
                  <a:gd name="T109" fmla="*/ 11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9" h="491">
                    <a:moveTo>
                      <a:pt x="548" y="110"/>
                    </a:moveTo>
                    <a:lnTo>
                      <a:pt x="542" y="125"/>
                    </a:lnTo>
                    <a:lnTo>
                      <a:pt x="536" y="137"/>
                    </a:lnTo>
                    <a:lnTo>
                      <a:pt x="527" y="145"/>
                    </a:lnTo>
                    <a:lnTo>
                      <a:pt x="519" y="150"/>
                    </a:lnTo>
                    <a:lnTo>
                      <a:pt x="509" y="151"/>
                    </a:lnTo>
                    <a:lnTo>
                      <a:pt x="499" y="149"/>
                    </a:lnTo>
                    <a:lnTo>
                      <a:pt x="487" y="144"/>
                    </a:lnTo>
                    <a:lnTo>
                      <a:pt x="481" y="140"/>
                    </a:lnTo>
                    <a:lnTo>
                      <a:pt x="476" y="136"/>
                    </a:lnTo>
                    <a:lnTo>
                      <a:pt x="463" y="140"/>
                    </a:lnTo>
                    <a:lnTo>
                      <a:pt x="451" y="150"/>
                    </a:lnTo>
                    <a:lnTo>
                      <a:pt x="440" y="164"/>
                    </a:lnTo>
                    <a:lnTo>
                      <a:pt x="431" y="183"/>
                    </a:lnTo>
                    <a:lnTo>
                      <a:pt x="425" y="193"/>
                    </a:lnTo>
                    <a:lnTo>
                      <a:pt x="422" y="197"/>
                    </a:lnTo>
                    <a:lnTo>
                      <a:pt x="420" y="202"/>
                    </a:lnTo>
                    <a:lnTo>
                      <a:pt x="408" y="218"/>
                    </a:lnTo>
                    <a:lnTo>
                      <a:pt x="401" y="224"/>
                    </a:lnTo>
                    <a:lnTo>
                      <a:pt x="395" y="229"/>
                    </a:lnTo>
                    <a:lnTo>
                      <a:pt x="380" y="237"/>
                    </a:lnTo>
                    <a:lnTo>
                      <a:pt x="389" y="251"/>
                    </a:lnTo>
                    <a:lnTo>
                      <a:pt x="396" y="268"/>
                    </a:lnTo>
                    <a:lnTo>
                      <a:pt x="398" y="286"/>
                    </a:lnTo>
                    <a:lnTo>
                      <a:pt x="396" y="306"/>
                    </a:lnTo>
                    <a:lnTo>
                      <a:pt x="393" y="314"/>
                    </a:lnTo>
                    <a:lnTo>
                      <a:pt x="390" y="318"/>
                    </a:lnTo>
                    <a:lnTo>
                      <a:pt x="389" y="320"/>
                    </a:lnTo>
                    <a:lnTo>
                      <a:pt x="389" y="324"/>
                    </a:lnTo>
                    <a:lnTo>
                      <a:pt x="385" y="332"/>
                    </a:lnTo>
                    <a:lnTo>
                      <a:pt x="383" y="336"/>
                    </a:lnTo>
                    <a:lnTo>
                      <a:pt x="382" y="338"/>
                    </a:lnTo>
                    <a:lnTo>
                      <a:pt x="382" y="341"/>
                    </a:lnTo>
                    <a:lnTo>
                      <a:pt x="376" y="347"/>
                    </a:lnTo>
                    <a:lnTo>
                      <a:pt x="374" y="348"/>
                    </a:lnTo>
                    <a:lnTo>
                      <a:pt x="373" y="350"/>
                    </a:lnTo>
                    <a:lnTo>
                      <a:pt x="371" y="354"/>
                    </a:lnTo>
                    <a:lnTo>
                      <a:pt x="365" y="360"/>
                    </a:lnTo>
                    <a:lnTo>
                      <a:pt x="359" y="367"/>
                    </a:lnTo>
                    <a:lnTo>
                      <a:pt x="348" y="371"/>
                    </a:lnTo>
                    <a:lnTo>
                      <a:pt x="337" y="378"/>
                    </a:lnTo>
                    <a:lnTo>
                      <a:pt x="322" y="385"/>
                    </a:lnTo>
                    <a:lnTo>
                      <a:pt x="307" y="395"/>
                    </a:lnTo>
                    <a:lnTo>
                      <a:pt x="291" y="399"/>
                    </a:lnTo>
                    <a:lnTo>
                      <a:pt x="277" y="399"/>
                    </a:lnTo>
                    <a:lnTo>
                      <a:pt x="264" y="395"/>
                    </a:lnTo>
                    <a:lnTo>
                      <a:pt x="252" y="389"/>
                    </a:lnTo>
                    <a:lnTo>
                      <a:pt x="243" y="388"/>
                    </a:lnTo>
                    <a:lnTo>
                      <a:pt x="236" y="385"/>
                    </a:lnTo>
                    <a:lnTo>
                      <a:pt x="230" y="380"/>
                    </a:lnTo>
                    <a:lnTo>
                      <a:pt x="226" y="373"/>
                    </a:lnTo>
                    <a:lnTo>
                      <a:pt x="222" y="364"/>
                    </a:lnTo>
                    <a:lnTo>
                      <a:pt x="220" y="353"/>
                    </a:lnTo>
                    <a:lnTo>
                      <a:pt x="219" y="340"/>
                    </a:lnTo>
                    <a:lnTo>
                      <a:pt x="220" y="326"/>
                    </a:lnTo>
                    <a:lnTo>
                      <a:pt x="219" y="314"/>
                    </a:lnTo>
                    <a:lnTo>
                      <a:pt x="219" y="306"/>
                    </a:lnTo>
                    <a:lnTo>
                      <a:pt x="218" y="302"/>
                    </a:lnTo>
                    <a:lnTo>
                      <a:pt x="218" y="300"/>
                    </a:lnTo>
                    <a:lnTo>
                      <a:pt x="217" y="298"/>
                    </a:lnTo>
                    <a:lnTo>
                      <a:pt x="212" y="297"/>
                    </a:lnTo>
                    <a:lnTo>
                      <a:pt x="208" y="298"/>
                    </a:lnTo>
                    <a:lnTo>
                      <a:pt x="205" y="301"/>
                    </a:lnTo>
                    <a:lnTo>
                      <a:pt x="196" y="308"/>
                    </a:lnTo>
                    <a:lnTo>
                      <a:pt x="191" y="313"/>
                    </a:lnTo>
                    <a:lnTo>
                      <a:pt x="186" y="320"/>
                    </a:lnTo>
                    <a:lnTo>
                      <a:pt x="180" y="328"/>
                    </a:lnTo>
                    <a:lnTo>
                      <a:pt x="174" y="334"/>
                    </a:lnTo>
                    <a:lnTo>
                      <a:pt x="170" y="336"/>
                    </a:lnTo>
                    <a:lnTo>
                      <a:pt x="168" y="337"/>
                    </a:lnTo>
                    <a:lnTo>
                      <a:pt x="167" y="339"/>
                    </a:lnTo>
                    <a:lnTo>
                      <a:pt x="163" y="340"/>
                    </a:lnTo>
                    <a:lnTo>
                      <a:pt x="160" y="342"/>
                    </a:lnTo>
                    <a:lnTo>
                      <a:pt x="155" y="342"/>
                    </a:lnTo>
                    <a:lnTo>
                      <a:pt x="151" y="343"/>
                    </a:lnTo>
                    <a:lnTo>
                      <a:pt x="143" y="343"/>
                    </a:lnTo>
                    <a:lnTo>
                      <a:pt x="134" y="341"/>
                    </a:lnTo>
                    <a:lnTo>
                      <a:pt x="129" y="339"/>
                    </a:lnTo>
                    <a:lnTo>
                      <a:pt x="125" y="338"/>
                    </a:lnTo>
                    <a:lnTo>
                      <a:pt x="99" y="327"/>
                    </a:lnTo>
                    <a:lnTo>
                      <a:pt x="88" y="323"/>
                    </a:lnTo>
                    <a:lnTo>
                      <a:pt x="79" y="320"/>
                    </a:lnTo>
                    <a:lnTo>
                      <a:pt x="63" y="317"/>
                    </a:lnTo>
                    <a:lnTo>
                      <a:pt x="57" y="317"/>
                    </a:lnTo>
                    <a:lnTo>
                      <a:pt x="53" y="319"/>
                    </a:lnTo>
                    <a:lnTo>
                      <a:pt x="40" y="321"/>
                    </a:lnTo>
                    <a:lnTo>
                      <a:pt x="30" y="326"/>
                    </a:lnTo>
                    <a:lnTo>
                      <a:pt x="21" y="330"/>
                    </a:lnTo>
                    <a:lnTo>
                      <a:pt x="15" y="337"/>
                    </a:lnTo>
                    <a:lnTo>
                      <a:pt x="8" y="344"/>
                    </a:lnTo>
                    <a:lnTo>
                      <a:pt x="4" y="353"/>
                    </a:lnTo>
                    <a:lnTo>
                      <a:pt x="1" y="362"/>
                    </a:lnTo>
                    <a:lnTo>
                      <a:pt x="1" y="374"/>
                    </a:lnTo>
                    <a:lnTo>
                      <a:pt x="0" y="384"/>
                    </a:lnTo>
                    <a:lnTo>
                      <a:pt x="3" y="393"/>
                    </a:lnTo>
                    <a:lnTo>
                      <a:pt x="6" y="400"/>
                    </a:lnTo>
                    <a:lnTo>
                      <a:pt x="13" y="407"/>
                    </a:lnTo>
                    <a:lnTo>
                      <a:pt x="20" y="412"/>
                    </a:lnTo>
                    <a:lnTo>
                      <a:pt x="30" y="416"/>
                    </a:lnTo>
                    <a:lnTo>
                      <a:pt x="41" y="419"/>
                    </a:lnTo>
                    <a:lnTo>
                      <a:pt x="55" y="421"/>
                    </a:lnTo>
                    <a:lnTo>
                      <a:pt x="60" y="429"/>
                    </a:lnTo>
                    <a:lnTo>
                      <a:pt x="66" y="436"/>
                    </a:lnTo>
                    <a:lnTo>
                      <a:pt x="72" y="440"/>
                    </a:lnTo>
                    <a:lnTo>
                      <a:pt x="80" y="443"/>
                    </a:lnTo>
                    <a:lnTo>
                      <a:pt x="88" y="441"/>
                    </a:lnTo>
                    <a:lnTo>
                      <a:pt x="97" y="438"/>
                    </a:lnTo>
                    <a:lnTo>
                      <a:pt x="106" y="432"/>
                    </a:lnTo>
                    <a:lnTo>
                      <a:pt x="117" y="425"/>
                    </a:lnTo>
                    <a:lnTo>
                      <a:pt x="131" y="412"/>
                    </a:lnTo>
                    <a:lnTo>
                      <a:pt x="143" y="401"/>
                    </a:lnTo>
                    <a:lnTo>
                      <a:pt x="153" y="391"/>
                    </a:lnTo>
                    <a:lnTo>
                      <a:pt x="163" y="384"/>
                    </a:lnTo>
                    <a:lnTo>
                      <a:pt x="171" y="377"/>
                    </a:lnTo>
                    <a:lnTo>
                      <a:pt x="178" y="373"/>
                    </a:lnTo>
                    <a:lnTo>
                      <a:pt x="183" y="370"/>
                    </a:lnTo>
                    <a:lnTo>
                      <a:pt x="188" y="369"/>
                    </a:lnTo>
                    <a:lnTo>
                      <a:pt x="198" y="373"/>
                    </a:lnTo>
                    <a:lnTo>
                      <a:pt x="210" y="382"/>
                    </a:lnTo>
                    <a:lnTo>
                      <a:pt x="223" y="394"/>
                    </a:lnTo>
                    <a:lnTo>
                      <a:pt x="238" y="411"/>
                    </a:lnTo>
                    <a:lnTo>
                      <a:pt x="248" y="421"/>
                    </a:lnTo>
                    <a:lnTo>
                      <a:pt x="255" y="425"/>
                    </a:lnTo>
                    <a:lnTo>
                      <a:pt x="261" y="428"/>
                    </a:lnTo>
                    <a:lnTo>
                      <a:pt x="274" y="430"/>
                    </a:lnTo>
                    <a:lnTo>
                      <a:pt x="281" y="430"/>
                    </a:lnTo>
                    <a:lnTo>
                      <a:pt x="289" y="429"/>
                    </a:lnTo>
                    <a:lnTo>
                      <a:pt x="295" y="429"/>
                    </a:lnTo>
                    <a:lnTo>
                      <a:pt x="302" y="429"/>
                    </a:lnTo>
                    <a:lnTo>
                      <a:pt x="307" y="427"/>
                    </a:lnTo>
                    <a:lnTo>
                      <a:pt x="313" y="426"/>
                    </a:lnTo>
                    <a:lnTo>
                      <a:pt x="317" y="423"/>
                    </a:lnTo>
                    <a:lnTo>
                      <a:pt x="321" y="420"/>
                    </a:lnTo>
                    <a:lnTo>
                      <a:pt x="321" y="418"/>
                    </a:lnTo>
                    <a:lnTo>
                      <a:pt x="321" y="417"/>
                    </a:lnTo>
                    <a:lnTo>
                      <a:pt x="322" y="417"/>
                    </a:lnTo>
                    <a:lnTo>
                      <a:pt x="324" y="415"/>
                    </a:lnTo>
                    <a:lnTo>
                      <a:pt x="328" y="411"/>
                    </a:lnTo>
                    <a:lnTo>
                      <a:pt x="332" y="402"/>
                    </a:lnTo>
                    <a:lnTo>
                      <a:pt x="339" y="398"/>
                    </a:lnTo>
                    <a:lnTo>
                      <a:pt x="346" y="396"/>
                    </a:lnTo>
                    <a:lnTo>
                      <a:pt x="357" y="398"/>
                    </a:lnTo>
                    <a:lnTo>
                      <a:pt x="361" y="393"/>
                    </a:lnTo>
                    <a:lnTo>
                      <a:pt x="364" y="392"/>
                    </a:lnTo>
                    <a:lnTo>
                      <a:pt x="366" y="393"/>
                    </a:lnTo>
                    <a:lnTo>
                      <a:pt x="368" y="396"/>
                    </a:lnTo>
                    <a:lnTo>
                      <a:pt x="367" y="401"/>
                    </a:lnTo>
                    <a:lnTo>
                      <a:pt x="366" y="408"/>
                    </a:lnTo>
                    <a:lnTo>
                      <a:pt x="364" y="418"/>
                    </a:lnTo>
                    <a:lnTo>
                      <a:pt x="362" y="431"/>
                    </a:lnTo>
                    <a:lnTo>
                      <a:pt x="358" y="440"/>
                    </a:lnTo>
                    <a:lnTo>
                      <a:pt x="354" y="448"/>
                    </a:lnTo>
                    <a:lnTo>
                      <a:pt x="351" y="450"/>
                    </a:lnTo>
                    <a:lnTo>
                      <a:pt x="349" y="453"/>
                    </a:lnTo>
                    <a:lnTo>
                      <a:pt x="345" y="457"/>
                    </a:lnTo>
                    <a:lnTo>
                      <a:pt x="339" y="458"/>
                    </a:lnTo>
                    <a:lnTo>
                      <a:pt x="335" y="457"/>
                    </a:lnTo>
                    <a:lnTo>
                      <a:pt x="329" y="454"/>
                    </a:lnTo>
                    <a:lnTo>
                      <a:pt x="327" y="452"/>
                    </a:lnTo>
                    <a:lnTo>
                      <a:pt x="326" y="451"/>
                    </a:lnTo>
                    <a:lnTo>
                      <a:pt x="324" y="449"/>
                    </a:lnTo>
                    <a:lnTo>
                      <a:pt x="323" y="458"/>
                    </a:lnTo>
                    <a:lnTo>
                      <a:pt x="324" y="467"/>
                    </a:lnTo>
                    <a:lnTo>
                      <a:pt x="327" y="474"/>
                    </a:lnTo>
                    <a:lnTo>
                      <a:pt x="332" y="480"/>
                    </a:lnTo>
                    <a:lnTo>
                      <a:pt x="337" y="484"/>
                    </a:lnTo>
                    <a:lnTo>
                      <a:pt x="346" y="488"/>
                    </a:lnTo>
                    <a:lnTo>
                      <a:pt x="355" y="490"/>
                    </a:lnTo>
                    <a:lnTo>
                      <a:pt x="368" y="491"/>
                    </a:lnTo>
                    <a:lnTo>
                      <a:pt x="370" y="490"/>
                    </a:lnTo>
                    <a:lnTo>
                      <a:pt x="373" y="490"/>
                    </a:lnTo>
                    <a:lnTo>
                      <a:pt x="379" y="490"/>
                    </a:lnTo>
                    <a:lnTo>
                      <a:pt x="381" y="489"/>
                    </a:lnTo>
                    <a:lnTo>
                      <a:pt x="384" y="489"/>
                    </a:lnTo>
                    <a:lnTo>
                      <a:pt x="390" y="489"/>
                    </a:lnTo>
                    <a:lnTo>
                      <a:pt x="395" y="487"/>
                    </a:lnTo>
                    <a:lnTo>
                      <a:pt x="397" y="486"/>
                    </a:lnTo>
                    <a:lnTo>
                      <a:pt x="400" y="486"/>
                    </a:lnTo>
                    <a:lnTo>
                      <a:pt x="410" y="483"/>
                    </a:lnTo>
                    <a:lnTo>
                      <a:pt x="418" y="478"/>
                    </a:lnTo>
                    <a:lnTo>
                      <a:pt x="426" y="473"/>
                    </a:lnTo>
                    <a:lnTo>
                      <a:pt x="432" y="467"/>
                    </a:lnTo>
                    <a:lnTo>
                      <a:pt x="439" y="461"/>
                    </a:lnTo>
                    <a:lnTo>
                      <a:pt x="449" y="445"/>
                    </a:lnTo>
                    <a:lnTo>
                      <a:pt x="460" y="433"/>
                    </a:lnTo>
                    <a:lnTo>
                      <a:pt x="469" y="422"/>
                    </a:lnTo>
                    <a:lnTo>
                      <a:pt x="479" y="413"/>
                    </a:lnTo>
                    <a:lnTo>
                      <a:pt x="487" y="404"/>
                    </a:lnTo>
                    <a:lnTo>
                      <a:pt x="496" y="397"/>
                    </a:lnTo>
                    <a:lnTo>
                      <a:pt x="504" y="391"/>
                    </a:lnTo>
                    <a:lnTo>
                      <a:pt x="512" y="388"/>
                    </a:lnTo>
                    <a:lnTo>
                      <a:pt x="533" y="392"/>
                    </a:lnTo>
                    <a:lnTo>
                      <a:pt x="552" y="397"/>
                    </a:lnTo>
                    <a:lnTo>
                      <a:pt x="569" y="402"/>
                    </a:lnTo>
                    <a:lnTo>
                      <a:pt x="586" y="408"/>
                    </a:lnTo>
                    <a:lnTo>
                      <a:pt x="599" y="413"/>
                    </a:lnTo>
                    <a:lnTo>
                      <a:pt x="612" y="419"/>
                    </a:lnTo>
                    <a:lnTo>
                      <a:pt x="623" y="425"/>
                    </a:lnTo>
                    <a:lnTo>
                      <a:pt x="633" y="433"/>
                    </a:lnTo>
                    <a:lnTo>
                      <a:pt x="638" y="433"/>
                    </a:lnTo>
                    <a:lnTo>
                      <a:pt x="645" y="434"/>
                    </a:lnTo>
                    <a:lnTo>
                      <a:pt x="652" y="434"/>
                    </a:lnTo>
                    <a:lnTo>
                      <a:pt x="661" y="435"/>
                    </a:lnTo>
                    <a:lnTo>
                      <a:pt x="681" y="434"/>
                    </a:lnTo>
                    <a:lnTo>
                      <a:pt x="705" y="432"/>
                    </a:lnTo>
                    <a:lnTo>
                      <a:pt x="727" y="429"/>
                    </a:lnTo>
                    <a:lnTo>
                      <a:pt x="746" y="429"/>
                    </a:lnTo>
                    <a:lnTo>
                      <a:pt x="762" y="430"/>
                    </a:lnTo>
                    <a:lnTo>
                      <a:pt x="776" y="433"/>
                    </a:lnTo>
                    <a:lnTo>
                      <a:pt x="779" y="435"/>
                    </a:lnTo>
                    <a:lnTo>
                      <a:pt x="783" y="438"/>
                    </a:lnTo>
                    <a:lnTo>
                      <a:pt x="786" y="440"/>
                    </a:lnTo>
                    <a:lnTo>
                      <a:pt x="790" y="442"/>
                    </a:lnTo>
                    <a:lnTo>
                      <a:pt x="796" y="443"/>
                    </a:lnTo>
                    <a:lnTo>
                      <a:pt x="798" y="442"/>
                    </a:lnTo>
                    <a:lnTo>
                      <a:pt x="802" y="442"/>
                    </a:lnTo>
                    <a:lnTo>
                      <a:pt x="802" y="440"/>
                    </a:lnTo>
                    <a:lnTo>
                      <a:pt x="802" y="439"/>
                    </a:lnTo>
                    <a:lnTo>
                      <a:pt x="803" y="439"/>
                    </a:lnTo>
                    <a:lnTo>
                      <a:pt x="805" y="437"/>
                    </a:lnTo>
                    <a:lnTo>
                      <a:pt x="807" y="431"/>
                    </a:lnTo>
                    <a:lnTo>
                      <a:pt x="807" y="426"/>
                    </a:lnTo>
                    <a:lnTo>
                      <a:pt x="808" y="422"/>
                    </a:lnTo>
                    <a:lnTo>
                      <a:pt x="808" y="417"/>
                    </a:lnTo>
                    <a:lnTo>
                      <a:pt x="808" y="414"/>
                    </a:lnTo>
                    <a:lnTo>
                      <a:pt x="809" y="412"/>
                    </a:lnTo>
                    <a:lnTo>
                      <a:pt x="804" y="385"/>
                    </a:lnTo>
                    <a:lnTo>
                      <a:pt x="802" y="374"/>
                    </a:lnTo>
                    <a:lnTo>
                      <a:pt x="802" y="365"/>
                    </a:lnTo>
                    <a:lnTo>
                      <a:pt x="800" y="356"/>
                    </a:lnTo>
                    <a:lnTo>
                      <a:pt x="800" y="351"/>
                    </a:lnTo>
                    <a:lnTo>
                      <a:pt x="800" y="346"/>
                    </a:lnTo>
                    <a:lnTo>
                      <a:pt x="802" y="345"/>
                    </a:lnTo>
                    <a:lnTo>
                      <a:pt x="798" y="349"/>
                    </a:lnTo>
                    <a:lnTo>
                      <a:pt x="796" y="353"/>
                    </a:lnTo>
                    <a:lnTo>
                      <a:pt x="792" y="360"/>
                    </a:lnTo>
                    <a:lnTo>
                      <a:pt x="788" y="363"/>
                    </a:lnTo>
                    <a:lnTo>
                      <a:pt x="784" y="365"/>
                    </a:lnTo>
                    <a:lnTo>
                      <a:pt x="782" y="364"/>
                    </a:lnTo>
                    <a:lnTo>
                      <a:pt x="781" y="364"/>
                    </a:lnTo>
                    <a:lnTo>
                      <a:pt x="779" y="363"/>
                    </a:lnTo>
                    <a:lnTo>
                      <a:pt x="775" y="360"/>
                    </a:lnTo>
                    <a:lnTo>
                      <a:pt x="773" y="358"/>
                    </a:lnTo>
                    <a:lnTo>
                      <a:pt x="772" y="357"/>
                    </a:lnTo>
                    <a:lnTo>
                      <a:pt x="770" y="354"/>
                    </a:lnTo>
                    <a:lnTo>
                      <a:pt x="766" y="347"/>
                    </a:lnTo>
                    <a:lnTo>
                      <a:pt x="761" y="337"/>
                    </a:lnTo>
                    <a:lnTo>
                      <a:pt x="758" y="329"/>
                    </a:lnTo>
                    <a:lnTo>
                      <a:pt x="757" y="321"/>
                    </a:lnTo>
                    <a:lnTo>
                      <a:pt x="758" y="315"/>
                    </a:lnTo>
                    <a:lnTo>
                      <a:pt x="759" y="309"/>
                    </a:lnTo>
                    <a:lnTo>
                      <a:pt x="764" y="304"/>
                    </a:lnTo>
                    <a:lnTo>
                      <a:pt x="769" y="300"/>
                    </a:lnTo>
                    <a:lnTo>
                      <a:pt x="778" y="298"/>
                    </a:lnTo>
                    <a:lnTo>
                      <a:pt x="787" y="291"/>
                    </a:lnTo>
                    <a:lnTo>
                      <a:pt x="794" y="285"/>
                    </a:lnTo>
                    <a:lnTo>
                      <a:pt x="799" y="279"/>
                    </a:lnTo>
                    <a:lnTo>
                      <a:pt x="803" y="274"/>
                    </a:lnTo>
                    <a:lnTo>
                      <a:pt x="803" y="268"/>
                    </a:lnTo>
                    <a:lnTo>
                      <a:pt x="802" y="264"/>
                    </a:lnTo>
                    <a:lnTo>
                      <a:pt x="798" y="260"/>
                    </a:lnTo>
                    <a:lnTo>
                      <a:pt x="793" y="256"/>
                    </a:lnTo>
                    <a:lnTo>
                      <a:pt x="774" y="242"/>
                    </a:lnTo>
                    <a:lnTo>
                      <a:pt x="760" y="231"/>
                    </a:lnTo>
                    <a:lnTo>
                      <a:pt x="751" y="221"/>
                    </a:lnTo>
                    <a:lnTo>
                      <a:pt x="748" y="213"/>
                    </a:lnTo>
                    <a:lnTo>
                      <a:pt x="739" y="196"/>
                    </a:lnTo>
                    <a:lnTo>
                      <a:pt x="732" y="180"/>
                    </a:lnTo>
                    <a:lnTo>
                      <a:pt x="727" y="165"/>
                    </a:lnTo>
                    <a:lnTo>
                      <a:pt x="725" y="153"/>
                    </a:lnTo>
                    <a:lnTo>
                      <a:pt x="724" y="141"/>
                    </a:lnTo>
                    <a:lnTo>
                      <a:pt x="727" y="131"/>
                    </a:lnTo>
                    <a:lnTo>
                      <a:pt x="731" y="121"/>
                    </a:lnTo>
                    <a:lnTo>
                      <a:pt x="738" y="113"/>
                    </a:lnTo>
                    <a:lnTo>
                      <a:pt x="740" y="111"/>
                    </a:lnTo>
                    <a:lnTo>
                      <a:pt x="740" y="110"/>
                    </a:lnTo>
                    <a:lnTo>
                      <a:pt x="741" y="110"/>
                    </a:lnTo>
                    <a:lnTo>
                      <a:pt x="743" y="110"/>
                    </a:lnTo>
                    <a:lnTo>
                      <a:pt x="749" y="108"/>
                    </a:lnTo>
                    <a:lnTo>
                      <a:pt x="751" y="106"/>
                    </a:lnTo>
                    <a:lnTo>
                      <a:pt x="751" y="105"/>
                    </a:lnTo>
                    <a:lnTo>
                      <a:pt x="752" y="105"/>
                    </a:lnTo>
                    <a:lnTo>
                      <a:pt x="754" y="105"/>
                    </a:lnTo>
                    <a:lnTo>
                      <a:pt x="759" y="103"/>
                    </a:lnTo>
                    <a:lnTo>
                      <a:pt x="762" y="99"/>
                    </a:lnTo>
                    <a:lnTo>
                      <a:pt x="763" y="97"/>
                    </a:lnTo>
                    <a:lnTo>
                      <a:pt x="765" y="96"/>
                    </a:lnTo>
                    <a:lnTo>
                      <a:pt x="770" y="88"/>
                    </a:lnTo>
                    <a:lnTo>
                      <a:pt x="771" y="78"/>
                    </a:lnTo>
                    <a:lnTo>
                      <a:pt x="771" y="72"/>
                    </a:lnTo>
                    <a:lnTo>
                      <a:pt x="771" y="67"/>
                    </a:lnTo>
                    <a:lnTo>
                      <a:pt x="769" y="60"/>
                    </a:lnTo>
                    <a:lnTo>
                      <a:pt x="768" y="54"/>
                    </a:lnTo>
                    <a:lnTo>
                      <a:pt x="766" y="46"/>
                    </a:lnTo>
                    <a:lnTo>
                      <a:pt x="764" y="40"/>
                    </a:lnTo>
                    <a:lnTo>
                      <a:pt x="756" y="26"/>
                    </a:lnTo>
                    <a:lnTo>
                      <a:pt x="748" y="16"/>
                    </a:lnTo>
                    <a:lnTo>
                      <a:pt x="743" y="11"/>
                    </a:lnTo>
                    <a:lnTo>
                      <a:pt x="739" y="8"/>
                    </a:lnTo>
                    <a:lnTo>
                      <a:pt x="730" y="3"/>
                    </a:lnTo>
                    <a:lnTo>
                      <a:pt x="719" y="0"/>
                    </a:lnTo>
                    <a:lnTo>
                      <a:pt x="709" y="0"/>
                    </a:lnTo>
                    <a:lnTo>
                      <a:pt x="697" y="2"/>
                    </a:lnTo>
                    <a:lnTo>
                      <a:pt x="685" y="8"/>
                    </a:lnTo>
                    <a:lnTo>
                      <a:pt x="679" y="7"/>
                    </a:lnTo>
                    <a:lnTo>
                      <a:pt x="672" y="7"/>
                    </a:lnTo>
                    <a:lnTo>
                      <a:pt x="662" y="7"/>
                    </a:lnTo>
                    <a:lnTo>
                      <a:pt x="652" y="7"/>
                    </a:lnTo>
                    <a:lnTo>
                      <a:pt x="646" y="13"/>
                    </a:lnTo>
                    <a:lnTo>
                      <a:pt x="641" y="22"/>
                    </a:lnTo>
                    <a:lnTo>
                      <a:pt x="635" y="34"/>
                    </a:lnTo>
                    <a:lnTo>
                      <a:pt x="631" y="50"/>
                    </a:lnTo>
                    <a:lnTo>
                      <a:pt x="627" y="54"/>
                    </a:lnTo>
                    <a:lnTo>
                      <a:pt x="625" y="55"/>
                    </a:lnTo>
                    <a:lnTo>
                      <a:pt x="624" y="57"/>
                    </a:lnTo>
                    <a:lnTo>
                      <a:pt x="621" y="57"/>
                    </a:lnTo>
                    <a:lnTo>
                      <a:pt x="619" y="58"/>
                    </a:lnTo>
                    <a:lnTo>
                      <a:pt x="615" y="58"/>
                    </a:lnTo>
                    <a:lnTo>
                      <a:pt x="609" y="56"/>
                    </a:lnTo>
                    <a:lnTo>
                      <a:pt x="603" y="53"/>
                    </a:lnTo>
                    <a:lnTo>
                      <a:pt x="596" y="49"/>
                    </a:lnTo>
                    <a:lnTo>
                      <a:pt x="590" y="43"/>
                    </a:lnTo>
                    <a:lnTo>
                      <a:pt x="584" y="41"/>
                    </a:lnTo>
                    <a:lnTo>
                      <a:pt x="578" y="43"/>
                    </a:lnTo>
                    <a:lnTo>
                      <a:pt x="572" y="48"/>
                    </a:lnTo>
                    <a:lnTo>
                      <a:pt x="568" y="55"/>
                    </a:lnTo>
                    <a:lnTo>
                      <a:pt x="562" y="64"/>
                    </a:lnTo>
                    <a:lnTo>
                      <a:pt x="558" y="77"/>
                    </a:lnTo>
                    <a:lnTo>
                      <a:pt x="552" y="92"/>
                    </a:lnTo>
                    <a:lnTo>
                      <a:pt x="548" y="1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3" name="Freeform 2226">
                <a:extLst>
                  <a:ext uri="{FF2B5EF4-FFF2-40B4-BE49-F238E27FC236}">
                    <a16:creationId xmlns:a16="http://schemas.microsoft.com/office/drawing/2014/main" id="{9B69BEC6-E11D-4579-B579-061FC2126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" y="2751"/>
                <a:ext cx="17" cy="12"/>
              </a:xfrm>
              <a:custGeom>
                <a:avLst/>
                <a:gdLst>
                  <a:gd name="T0" fmla="*/ 107 w 116"/>
                  <a:gd name="T1" fmla="*/ 13 h 82"/>
                  <a:gd name="T2" fmla="*/ 116 w 116"/>
                  <a:gd name="T3" fmla="*/ 4 h 82"/>
                  <a:gd name="T4" fmla="*/ 114 w 116"/>
                  <a:gd name="T5" fmla="*/ 2 h 82"/>
                  <a:gd name="T6" fmla="*/ 104 w 116"/>
                  <a:gd name="T7" fmla="*/ 0 h 82"/>
                  <a:gd name="T8" fmla="*/ 95 w 116"/>
                  <a:gd name="T9" fmla="*/ 1 h 82"/>
                  <a:gd name="T10" fmla="*/ 85 w 116"/>
                  <a:gd name="T11" fmla="*/ 3 h 82"/>
                  <a:gd name="T12" fmla="*/ 76 w 116"/>
                  <a:gd name="T13" fmla="*/ 7 h 82"/>
                  <a:gd name="T14" fmla="*/ 64 w 116"/>
                  <a:gd name="T15" fmla="*/ 11 h 82"/>
                  <a:gd name="T16" fmla="*/ 53 w 116"/>
                  <a:gd name="T17" fmla="*/ 17 h 82"/>
                  <a:gd name="T18" fmla="*/ 41 w 116"/>
                  <a:gd name="T19" fmla="*/ 24 h 82"/>
                  <a:gd name="T20" fmla="*/ 30 w 116"/>
                  <a:gd name="T21" fmla="*/ 34 h 82"/>
                  <a:gd name="T22" fmla="*/ 17 w 116"/>
                  <a:gd name="T23" fmla="*/ 42 h 82"/>
                  <a:gd name="T24" fmla="*/ 9 w 116"/>
                  <a:gd name="T25" fmla="*/ 50 h 82"/>
                  <a:gd name="T26" fmla="*/ 5 w 116"/>
                  <a:gd name="T27" fmla="*/ 54 h 82"/>
                  <a:gd name="T28" fmla="*/ 3 w 116"/>
                  <a:gd name="T29" fmla="*/ 58 h 82"/>
                  <a:gd name="T30" fmla="*/ 1 w 116"/>
                  <a:gd name="T31" fmla="*/ 61 h 82"/>
                  <a:gd name="T32" fmla="*/ 1 w 116"/>
                  <a:gd name="T33" fmla="*/ 65 h 82"/>
                  <a:gd name="T34" fmla="*/ 0 w 116"/>
                  <a:gd name="T35" fmla="*/ 67 h 82"/>
                  <a:gd name="T36" fmla="*/ 1 w 116"/>
                  <a:gd name="T37" fmla="*/ 70 h 82"/>
                  <a:gd name="T38" fmla="*/ 4 w 116"/>
                  <a:gd name="T39" fmla="*/ 75 h 82"/>
                  <a:gd name="T40" fmla="*/ 6 w 116"/>
                  <a:gd name="T41" fmla="*/ 76 h 82"/>
                  <a:gd name="T42" fmla="*/ 10 w 116"/>
                  <a:gd name="T43" fmla="*/ 78 h 82"/>
                  <a:gd name="T44" fmla="*/ 20 w 116"/>
                  <a:gd name="T45" fmla="*/ 82 h 82"/>
                  <a:gd name="T46" fmla="*/ 30 w 116"/>
                  <a:gd name="T47" fmla="*/ 80 h 82"/>
                  <a:gd name="T48" fmla="*/ 40 w 116"/>
                  <a:gd name="T49" fmla="*/ 79 h 82"/>
                  <a:gd name="T50" fmla="*/ 58 w 116"/>
                  <a:gd name="T51" fmla="*/ 75 h 82"/>
                  <a:gd name="T52" fmla="*/ 65 w 116"/>
                  <a:gd name="T53" fmla="*/ 71 h 82"/>
                  <a:gd name="T54" fmla="*/ 73 w 116"/>
                  <a:gd name="T55" fmla="*/ 68 h 82"/>
                  <a:gd name="T56" fmla="*/ 80 w 116"/>
                  <a:gd name="T57" fmla="*/ 64 h 82"/>
                  <a:gd name="T58" fmla="*/ 88 w 116"/>
                  <a:gd name="T59" fmla="*/ 61 h 82"/>
                  <a:gd name="T60" fmla="*/ 94 w 116"/>
                  <a:gd name="T61" fmla="*/ 55 h 82"/>
                  <a:gd name="T62" fmla="*/ 99 w 116"/>
                  <a:gd name="T63" fmla="*/ 48 h 82"/>
                  <a:gd name="T64" fmla="*/ 103 w 116"/>
                  <a:gd name="T65" fmla="*/ 42 h 82"/>
                  <a:gd name="T66" fmla="*/ 103 w 116"/>
                  <a:gd name="T67" fmla="*/ 40 h 82"/>
                  <a:gd name="T68" fmla="*/ 103 w 116"/>
                  <a:gd name="T69" fmla="*/ 39 h 82"/>
                  <a:gd name="T70" fmla="*/ 104 w 116"/>
                  <a:gd name="T71" fmla="*/ 39 h 82"/>
                  <a:gd name="T72" fmla="*/ 106 w 116"/>
                  <a:gd name="T73" fmla="*/ 37 h 82"/>
                  <a:gd name="T74" fmla="*/ 108 w 116"/>
                  <a:gd name="T75" fmla="*/ 25 h 82"/>
                  <a:gd name="T76" fmla="*/ 108 w 116"/>
                  <a:gd name="T77" fmla="*/ 19 h 82"/>
                  <a:gd name="T78" fmla="*/ 107 w 116"/>
                  <a:gd name="T79" fmla="*/ 1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6" h="82">
                    <a:moveTo>
                      <a:pt x="107" y="13"/>
                    </a:moveTo>
                    <a:lnTo>
                      <a:pt x="116" y="4"/>
                    </a:lnTo>
                    <a:lnTo>
                      <a:pt x="114" y="2"/>
                    </a:lnTo>
                    <a:lnTo>
                      <a:pt x="104" y="0"/>
                    </a:lnTo>
                    <a:lnTo>
                      <a:pt x="95" y="1"/>
                    </a:lnTo>
                    <a:lnTo>
                      <a:pt x="85" y="3"/>
                    </a:lnTo>
                    <a:lnTo>
                      <a:pt x="76" y="7"/>
                    </a:lnTo>
                    <a:lnTo>
                      <a:pt x="64" y="11"/>
                    </a:lnTo>
                    <a:lnTo>
                      <a:pt x="53" y="17"/>
                    </a:lnTo>
                    <a:lnTo>
                      <a:pt x="41" y="24"/>
                    </a:lnTo>
                    <a:lnTo>
                      <a:pt x="30" y="34"/>
                    </a:lnTo>
                    <a:lnTo>
                      <a:pt x="17" y="42"/>
                    </a:lnTo>
                    <a:lnTo>
                      <a:pt x="9" y="50"/>
                    </a:lnTo>
                    <a:lnTo>
                      <a:pt x="5" y="54"/>
                    </a:lnTo>
                    <a:lnTo>
                      <a:pt x="3" y="58"/>
                    </a:lnTo>
                    <a:lnTo>
                      <a:pt x="1" y="61"/>
                    </a:lnTo>
                    <a:lnTo>
                      <a:pt x="1" y="65"/>
                    </a:lnTo>
                    <a:lnTo>
                      <a:pt x="0" y="67"/>
                    </a:lnTo>
                    <a:lnTo>
                      <a:pt x="1" y="70"/>
                    </a:lnTo>
                    <a:lnTo>
                      <a:pt x="4" y="75"/>
                    </a:lnTo>
                    <a:lnTo>
                      <a:pt x="6" y="76"/>
                    </a:lnTo>
                    <a:lnTo>
                      <a:pt x="10" y="78"/>
                    </a:lnTo>
                    <a:lnTo>
                      <a:pt x="20" y="82"/>
                    </a:lnTo>
                    <a:lnTo>
                      <a:pt x="30" y="80"/>
                    </a:lnTo>
                    <a:lnTo>
                      <a:pt x="40" y="79"/>
                    </a:lnTo>
                    <a:lnTo>
                      <a:pt x="58" y="75"/>
                    </a:lnTo>
                    <a:lnTo>
                      <a:pt x="65" y="71"/>
                    </a:lnTo>
                    <a:lnTo>
                      <a:pt x="73" y="68"/>
                    </a:lnTo>
                    <a:lnTo>
                      <a:pt x="80" y="64"/>
                    </a:lnTo>
                    <a:lnTo>
                      <a:pt x="88" y="61"/>
                    </a:lnTo>
                    <a:lnTo>
                      <a:pt x="94" y="55"/>
                    </a:lnTo>
                    <a:lnTo>
                      <a:pt x="99" y="48"/>
                    </a:lnTo>
                    <a:lnTo>
                      <a:pt x="103" y="42"/>
                    </a:lnTo>
                    <a:lnTo>
                      <a:pt x="103" y="40"/>
                    </a:lnTo>
                    <a:lnTo>
                      <a:pt x="103" y="39"/>
                    </a:lnTo>
                    <a:lnTo>
                      <a:pt x="104" y="39"/>
                    </a:lnTo>
                    <a:lnTo>
                      <a:pt x="106" y="37"/>
                    </a:lnTo>
                    <a:lnTo>
                      <a:pt x="108" y="25"/>
                    </a:lnTo>
                    <a:lnTo>
                      <a:pt x="108" y="19"/>
                    </a:lnTo>
                    <a:lnTo>
                      <a:pt x="10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4" name="Freeform 2227">
                <a:extLst>
                  <a:ext uri="{FF2B5EF4-FFF2-40B4-BE49-F238E27FC236}">
                    <a16:creationId xmlns:a16="http://schemas.microsoft.com/office/drawing/2014/main" id="{D675A820-A33E-4A20-8F74-0B602509B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927"/>
                <a:ext cx="71" cy="45"/>
              </a:xfrm>
              <a:custGeom>
                <a:avLst/>
                <a:gdLst>
                  <a:gd name="T0" fmla="*/ 126 w 494"/>
                  <a:gd name="T1" fmla="*/ 48 h 313"/>
                  <a:gd name="T2" fmla="*/ 100 w 494"/>
                  <a:gd name="T3" fmla="*/ 51 h 313"/>
                  <a:gd name="T4" fmla="*/ 85 w 494"/>
                  <a:gd name="T5" fmla="*/ 52 h 313"/>
                  <a:gd name="T6" fmla="*/ 65 w 494"/>
                  <a:gd name="T7" fmla="*/ 35 h 313"/>
                  <a:gd name="T8" fmla="*/ 49 w 494"/>
                  <a:gd name="T9" fmla="*/ 0 h 313"/>
                  <a:gd name="T10" fmla="*/ 28 w 494"/>
                  <a:gd name="T11" fmla="*/ 19 h 313"/>
                  <a:gd name="T12" fmla="*/ 27 w 494"/>
                  <a:gd name="T13" fmla="*/ 38 h 313"/>
                  <a:gd name="T14" fmla="*/ 23 w 494"/>
                  <a:gd name="T15" fmla="*/ 45 h 313"/>
                  <a:gd name="T16" fmla="*/ 17 w 494"/>
                  <a:gd name="T17" fmla="*/ 48 h 313"/>
                  <a:gd name="T18" fmla="*/ 6 w 494"/>
                  <a:gd name="T19" fmla="*/ 49 h 313"/>
                  <a:gd name="T20" fmla="*/ 12 w 494"/>
                  <a:gd name="T21" fmla="*/ 62 h 313"/>
                  <a:gd name="T22" fmla="*/ 41 w 494"/>
                  <a:gd name="T23" fmla="*/ 84 h 313"/>
                  <a:gd name="T24" fmla="*/ 76 w 494"/>
                  <a:gd name="T25" fmla="*/ 110 h 313"/>
                  <a:gd name="T26" fmla="*/ 115 w 494"/>
                  <a:gd name="T27" fmla="*/ 141 h 313"/>
                  <a:gd name="T28" fmla="*/ 141 w 494"/>
                  <a:gd name="T29" fmla="*/ 177 h 313"/>
                  <a:gd name="T30" fmla="*/ 129 w 494"/>
                  <a:gd name="T31" fmla="*/ 193 h 313"/>
                  <a:gd name="T32" fmla="*/ 134 w 494"/>
                  <a:gd name="T33" fmla="*/ 220 h 313"/>
                  <a:gd name="T34" fmla="*/ 154 w 494"/>
                  <a:gd name="T35" fmla="*/ 248 h 313"/>
                  <a:gd name="T36" fmla="*/ 175 w 494"/>
                  <a:gd name="T37" fmla="*/ 280 h 313"/>
                  <a:gd name="T38" fmla="*/ 205 w 494"/>
                  <a:gd name="T39" fmla="*/ 310 h 313"/>
                  <a:gd name="T40" fmla="*/ 237 w 494"/>
                  <a:gd name="T41" fmla="*/ 309 h 313"/>
                  <a:gd name="T42" fmla="*/ 250 w 494"/>
                  <a:gd name="T43" fmla="*/ 296 h 313"/>
                  <a:gd name="T44" fmla="*/ 259 w 494"/>
                  <a:gd name="T45" fmla="*/ 286 h 313"/>
                  <a:gd name="T46" fmla="*/ 272 w 494"/>
                  <a:gd name="T47" fmla="*/ 299 h 313"/>
                  <a:gd name="T48" fmla="*/ 292 w 494"/>
                  <a:gd name="T49" fmla="*/ 296 h 313"/>
                  <a:gd name="T50" fmla="*/ 316 w 494"/>
                  <a:gd name="T51" fmla="*/ 279 h 313"/>
                  <a:gd name="T52" fmla="*/ 331 w 494"/>
                  <a:gd name="T53" fmla="*/ 274 h 313"/>
                  <a:gd name="T54" fmla="*/ 345 w 494"/>
                  <a:gd name="T55" fmla="*/ 277 h 313"/>
                  <a:gd name="T56" fmla="*/ 362 w 494"/>
                  <a:gd name="T57" fmla="*/ 298 h 313"/>
                  <a:gd name="T58" fmla="*/ 386 w 494"/>
                  <a:gd name="T59" fmla="*/ 252 h 313"/>
                  <a:gd name="T60" fmla="*/ 412 w 494"/>
                  <a:gd name="T61" fmla="*/ 225 h 313"/>
                  <a:gd name="T62" fmla="*/ 437 w 494"/>
                  <a:gd name="T63" fmla="*/ 210 h 313"/>
                  <a:gd name="T64" fmla="*/ 471 w 494"/>
                  <a:gd name="T65" fmla="*/ 215 h 313"/>
                  <a:gd name="T66" fmla="*/ 478 w 494"/>
                  <a:gd name="T67" fmla="*/ 216 h 313"/>
                  <a:gd name="T68" fmla="*/ 481 w 494"/>
                  <a:gd name="T69" fmla="*/ 215 h 313"/>
                  <a:gd name="T70" fmla="*/ 485 w 494"/>
                  <a:gd name="T71" fmla="*/ 206 h 313"/>
                  <a:gd name="T72" fmla="*/ 486 w 494"/>
                  <a:gd name="T73" fmla="*/ 192 h 313"/>
                  <a:gd name="T74" fmla="*/ 487 w 494"/>
                  <a:gd name="T75" fmla="*/ 189 h 313"/>
                  <a:gd name="T76" fmla="*/ 492 w 494"/>
                  <a:gd name="T77" fmla="*/ 152 h 313"/>
                  <a:gd name="T78" fmla="*/ 494 w 494"/>
                  <a:gd name="T79" fmla="*/ 130 h 313"/>
                  <a:gd name="T80" fmla="*/ 490 w 494"/>
                  <a:gd name="T81" fmla="*/ 119 h 313"/>
                  <a:gd name="T82" fmla="*/ 483 w 494"/>
                  <a:gd name="T83" fmla="*/ 120 h 313"/>
                  <a:gd name="T84" fmla="*/ 469 w 494"/>
                  <a:gd name="T85" fmla="*/ 133 h 313"/>
                  <a:gd name="T86" fmla="*/ 462 w 494"/>
                  <a:gd name="T87" fmla="*/ 125 h 313"/>
                  <a:gd name="T88" fmla="*/ 456 w 494"/>
                  <a:gd name="T89" fmla="*/ 113 h 313"/>
                  <a:gd name="T90" fmla="*/ 445 w 494"/>
                  <a:gd name="T91" fmla="*/ 114 h 313"/>
                  <a:gd name="T92" fmla="*/ 428 w 494"/>
                  <a:gd name="T93" fmla="*/ 113 h 313"/>
                  <a:gd name="T94" fmla="*/ 423 w 494"/>
                  <a:gd name="T95" fmla="*/ 100 h 313"/>
                  <a:gd name="T96" fmla="*/ 402 w 494"/>
                  <a:gd name="T97" fmla="*/ 105 h 313"/>
                  <a:gd name="T98" fmla="*/ 390 w 494"/>
                  <a:gd name="T99" fmla="*/ 101 h 313"/>
                  <a:gd name="T100" fmla="*/ 389 w 494"/>
                  <a:gd name="T101" fmla="*/ 70 h 313"/>
                  <a:gd name="T102" fmla="*/ 371 w 494"/>
                  <a:gd name="T103" fmla="*/ 72 h 313"/>
                  <a:gd name="T104" fmla="*/ 364 w 494"/>
                  <a:gd name="T105" fmla="*/ 71 h 313"/>
                  <a:gd name="T106" fmla="*/ 341 w 494"/>
                  <a:gd name="T107" fmla="*/ 70 h 313"/>
                  <a:gd name="T108" fmla="*/ 327 w 494"/>
                  <a:gd name="T109" fmla="*/ 98 h 313"/>
                  <a:gd name="T110" fmla="*/ 326 w 494"/>
                  <a:gd name="T111" fmla="*/ 101 h 313"/>
                  <a:gd name="T112" fmla="*/ 315 w 494"/>
                  <a:gd name="T113" fmla="*/ 113 h 313"/>
                  <a:gd name="T114" fmla="*/ 306 w 494"/>
                  <a:gd name="T115" fmla="*/ 119 h 313"/>
                  <a:gd name="T116" fmla="*/ 293 w 494"/>
                  <a:gd name="T117" fmla="*/ 124 h 313"/>
                  <a:gd name="T118" fmla="*/ 284 w 494"/>
                  <a:gd name="T119" fmla="*/ 127 h 313"/>
                  <a:gd name="T120" fmla="*/ 243 w 494"/>
                  <a:gd name="T121" fmla="*/ 139 h 313"/>
                  <a:gd name="T122" fmla="*/ 202 w 494"/>
                  <a:gd name="T123" fmla="*/ 118 h 313"/>
                  <a:gd name="T124" fmla="*/ 150 w 494"/>
                  <a:gd name="T125" fmla="*/ 4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94" h="313">
                    <a:moveTo>
                      <a:pt x="150" y="43"/>
                    </a:moveTo>
                    <a:lnTo>
                      <a:pt x="137" y="45"/>
                    </a:lnTo>
                    <a:lnTo>
                      <a:pt x="126" y="48"/>
                    </a:lnTo>
                    <a:lnTo>
                      <a:pt x="116" y="49"/>
                    </a:lnTo>
                    <a:lnTo>
                      <a:pt x="108" y="51"/>
                    </a:lnTo>
                    <a:lnTo>
                      <a:pt x="100" y="51"/>
                    </a:lnTo>
                    <a:lnTo>
                      <a:pt x="94" y="52"/>
                    </a:lnTo>
                    <a:lnTo>
                      <a:pt x="88" y="52"/>
                    </a:lnTo>
                    <a:lnTo>
                      <a:pt x="85" y="52"/>
                    </a:lnTo>
                    <a:lnTo>
                      <a:pt x="79" y="49"/>
                    </a:lnTo>
                    <a:lnTo>
                      <a:pt x="74" y="45"/>
                    </a:lnTo>
                    <a:lnTo>
                      <a:pt x="65" y="35"/>
                    </a:lnTo>
                    <a:lnTo>
                      <a:pt x="56" y="19"/>
                    </a:lnTo>
                    <a:lnTo>
                      <a:pt x="52" y="10"/>
                    </a:lnTo>
                    <a:lnTo>
                      <a:pt x="49" y="0"/>
                    </a:lnTo>
                    <a:lnTo>
                      <a:pt x="38" y="3"/>
                    </a:lnTo>
                    <a:lnTo>
                      <a:pt x="32" y="10"/>
                    </a:lnTo>
                    <a:lnTo>
                      <a:pt x="28" y="19"/>
                    </a:lnTo>
                    <a:lnTo>
                      <a:pt x="29" y="32"/>
                    </a:lnTo>
                    <a:lnTo>
                      <a:pt x="28" y="36"/>
                    </a:lnTo>
                    <a:lnTo>
                      <a:pt x="27" y="38"/>
                    </a:lnTo>
                    <a:lnTo>
                      <a:pt x="27" y="41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7"/>
                    </a:lnTo>
                    <a:lnTo>
                      <a:pt x="19" y="47"/>
                    </a:lnTo>
                    <a:lnTo>
                      <a:pt x="17" y="48"/>
                    </a:lnTo>
                    <a:lnTo>
                      <a:pt x="14" y="48"/>
                    </a:lnTo>
                    <a:lnTo>
                      <a:pt x="12" y="49"/>
                    </a:lnTo>
                    <a:lnTo>
                      <a:pt x="6" y="49"/>
                    </a:lnTo>
                    <a:lnTo>
                      <a:pt x="0" y="49"/>
                    </a:lnTo>
                    <a:lnTo>
                      <a:pt x="7" y="56"/>
                    </a:lnTo>
                    <a:lnTo>
                      <a:pt x="12" y="62"/>
                    </a:lnTo>
                    <a:lnTo>
                      <a:pt x="21" y="69"/>
                    </a:lnTo>
                    <a:lnTo>
                      <a:pt x="30" y="76"/>
                    </a:lnTo>
                    <a:lnTo>
                      <a:pt x="41" y="84"/>
                    </a:lnTo>
                    <a:lnTo>
                      <a:pt x="53" y="93"/>
                    </a:lnTo>
                    <a:lnTo>
                      <a:pt x="69" y="104"/>
                    </a:lnTo>
                    <a:lnTo>
                      <a:pt x="76" y="110"/>
                    </a:lnTo>
                    <a:lnTo>
                      <a:pt x="87" y="119"/>
                    </a:lnTo>
                    <a:lnTo>
                      <a:pt x="100" y="129"/>
                    </a:lnTo>
                    <a:lnTo>
                      <a:pt x="115" y="141"/>
                    </a:lnTo>
                    <a:lnTo>
                      <a:pt x="126" y="153"/>
                    </a:lnTo>
                    <a:lnTo>
                      <a:pt x="135" y="165"/>
                    </a:lnTo>
                    <a:lnTo>
                      <a:pt x="141" y="177"/>
                    </a:lnTo>
                    <a:lnTo>
                      <a:pt x="146" y="190"/>
                    </a:lnTo>
                    <a:lnTo>
                      <a:pt x="133" y="191"/>
                    </a:lnTo>
                    <a:lnTo>
                      <a:pt x="129" y="193"/>
                    </a:lnTo>
                    <a:lnTo>
                      <a:pt x="128" y="197"/>
                    </a:lnTo>
                    <a:lnTo>
                      <a:pt x="127" y="207"/>
                    </a:lnTo>
                    <a:lnTo>
                      <a:pt x="134" y="220"/>
                    </a:lnTo>
                    <a:lnTo>
                      <a:pt x="139" y="227"/>
                    </a:lnTo>
                    <a:lnTo>
                      <a:pt x="146" y="237"/>
                    </a:lnTo>
                    <a:lnTo>
                      <a:pt x="154" y="248"/>
                    </a:lnTo>
                    <a:lnTo>
                      <a:pt x="165" y="261"/>
                    </a:lnTo>
                    <a:lnTo>
                      <a:pt x="169" y="271"/>
                    </a:lnTo>
                    <a:lnTo>
                      <a:pt x="175" y="280"/>
                    </a:lnTo>
                    <a:lnTo>
                      <a:pt x="186" y="296"/>
                    </a:lnTo>
                    <a:lnTo>
                      <a:pt x="199" y="306"/>
                    </a:lnTo>
                    <a:lnTo>
                      <a:pt x="205" y="310"/>
                    </a:lnTo>
                    <a:lnTo>
                      <a:pt x="213" y="313"/>
                    </a:lnTo>
                    <a:lnTo>
                      <a:pt x="225" y="313"/>
                    </a:lnTo>
                    <a:lnTo>
                      <a:pt x="237" y="309"/>
                    </a:lnTo>
                    <a:lnTo>
                      <a:pt x="242" y="305"/>
                    </a:lnTo>
                    <a:lnTo>
                      <a:pt x="248" y="300"/>
                    </a:lnTo>
                    <a:lnTo>
                      <a:pt x="250" y="296"/>
                    </a:lnTo>
                    <a:lnTo>
                      <a:pt x="251" y="294"/>
                    </a:lnTo>
                    <a:lnTo>
                      <a:pt x="253" y="293"/>
                    </a:lnTo>
                    <a:lnTo>
                      <a:pt x="259" y="286"/>
                    </a:lnTo>
                    <a:lnTo>
                      <a:pt x="262" y="291"/>
                    </a:lnTo>
                    <a:lnTo>
                      <a:pt x="267" y="296"/>
                    </a:lnTo>
                    <a:lnTo>
                      <a:pt x="272" y="299"/>
                    </a:lnTo>
                    <a:lnTo>
                      <a:pt x="278" y="300"/>
                    </a:lnTo>
                    <a:lnTo>
                      <a:pt x="284" y="299"/>
                    </a:lnTo>
                    <a:lnTo>
                      <a:pt x="292" y="296"/>
                    </a:lnTo>
                    <a:lnTo>
                      <a:pt x="300" y="291"/>
                    </a:lnTo>
                    <a:lnTo>
                      <a:pt x="309" y="286"/>
                    </a:lnTo>
                    <a:lnTo>
                      <a:pt x="316" y="279"/>
                    </a:lnTo>
                    <a:lnTo>
                      <a:pt x="324" y="276"/>
                    </a:lnTo>
                    <a:lnTo>
                      <a:pt x="327" y="274"/>
                    </a:lnTo>
                    <a:lnTo>
                      <a:pt x="331" y="274"/>
                    </a:lnTo>
                    <a:lnTo>
                      <a:pt x="340" y="275"/>
                    </a:lnTo>
                    <a:lnTo>
                      <a:pt x="342" y="275"/>
                    </a:lnTo>
                    <a:lnTo>
                      <a:pt x="345" y="277"/>
                    </a:lnTo>
                    <a:lnTo>
                      <a:pt x="351" y="282"/>
                    </a:lnTo>
                    <a:lnTo>
                      <a:pt x="356" y="289"/>
                    </a:lnTo>
                    <a:lnTo>
                      <a:pt x="362" y="298"/>
                    </a:lnTo>
                    <a:lnTo>
                      <a:pt x="370" y="280"/>
                    </a:lnTo>
                    <a:lnTo>
                      <a:pt x="378" y="265"/>
                    </a:lnTo>
                    <a:lnTo>
                      <a:pt x="386" y="252"/>
                    </a:lnTo>
                    <a:lnTo>
                      <a:pt x="396" y="241"/>
                    </a:lnTo>
                    <a:lnTo>
                      <a:pt x="404" y="232"/>
                    </a:lnTo>
                    <a:lnTo>
                      <a:pt x="412" y="225"/>
                    </a:lnTo>
                    <a:lnTo>
                      <a:pt x="420" y="220"/>
                    </a:lnTo>
                    <a:lnTo>
                      <a:pt x="430" y="218"/>
                    </a:lnTo>
                    <a:lnTo>
                      <a:pt x="437" y="210"/>
                    </a:lnTo>
                    <a:lnTo>
                      <a:pt x="447" y="208"/>
                    </a:lnTo>
                    <a:lnTo>
                      <a:pt x="457" y="209"/>
                    </a:lnTo>
                    <a:lnTo>
                      <a:pt x="471" y="215"/>
                    </a:lnTo>
                    <a:lnTo>
                      <a:pt x="472" y="215"/>
                    </a:lnTo>
                    <a:lnTo>
                      <a:pt x="474" y="216"/>
                    </a:lnTo>
                    <a:lnTo>
                      <a:pt x="478" y="216"/>
                    </a:lnTo>
                    <a:lnTo>
                      <a:pt x="478" y="215"/>
                    </a:lnTo>
                    <a:lnTo>
                      <a:pt x="479" y="215"/>
                    </a:lnTo>
                    <a:lnTo>
                      <a:pt x="481" y="215"/>
                    </a:lnTo>
                    <a:lnTo>
                      <a:pt x="484" y="213"/>
                    </a:lnTo>
                    <a:lnTo>
                      <a:pt x="485" y="209"/>
                    </a:lnTo>
                    <a:lnTo>
                      <a:pt x="485" y="206"/>
                    </a:lnTo>
                    <a:lnTo>
                      <a:pt x="486" y="204"/>
                    </a:lnTo>
                    <a:lnTo>
                      <a:pt x="486" y="196"/>
                    </a:lnTo>
                    <a:lnTo>
                      <a:pt x="486" y="192"/>
                    </a:lnTo>
                    <a:lnTo>
                      <a:pt x="486" y="190"/>
                    </a:lnTo>
                    <a:lnTo>
                      <a:pt x="486" y="189"/>
                    </a:lnTo>
                    <a:lnTo>
                      <a:pt x="487" y="189"/>
                    </a:lnTo>
                    <a:lnTo>
                      <a:pt x="489" y="175"/>
                    </a:lnTo>
                    <a:lnTo>
                      <a:pt x="491" y="163"/>
                    </a:lnTo>
                    <a:lnTo>
                      <a:pt x="492" y="152"/>
                    </a:lnTo>
                    <a:lnTo>
                      <a:pt x="494" y="144"/>
                    </a:lnTo>
                    <a:lnTo>
                      <a:pt x="494" y="136"/>
                    </a:lnTo>
                    <a:lnTo>
                      <a:pt x="494" y="130"/>
                    </a:lnTo>
                    <a:lnTo>
                      <a:pt x="493" y="125"/>
                    </a:lnTo>
                    <a:lnTo>
                      <a:pt x="493" y="122"/>
                    </a:lnTo>
                    <a:lnTo>
                      <a:pt x="490" y="119"/>
                    </a:lnTo>
                    <a:lnTo>
                      <a:pt x="488" y="118"/>
                    </a:lnTo>
                    <a:lnTo>
                      <a:pt x="485" y="118"/>
                    </a:lnTo>
                    <a:lnTo>
                      <a:pt x="483" y="120"/>
                    </a:lnTo>
                    <a:lnTo>
                      <a:pt x="478" y="122"/>
                    </a:lnTo>
                    <a:lnTo>
                      <a:pt x="474" y="127"/>
                    </a:lnTo>
                    <a:lnTo>
                      <a:pt x="469" y="133"/>
                    </a:lnTo>
                    <a:lnTo>
                      <a:pt x="463" y="141"/>
                    </a:lnTo>
                    <a:lnTo>
                      <a:pt x="462" y="132"/>
                    </a:lnTo>
                    <a:lnTo>
                      <a:pt x="462" y="125"/>
                    </a:lnTo>
                    <a:lnTo>
                      <a:pt x="460" y="119"/>
                    </a:lnTo>
                    <a:lnTo>
                      <a:pt x="459" y="116"/>
                    </a:lnTo>
                    <a:lnTo>
                      <a:pt x="456" y="113"/>
                    </a:lnTo>
                    <a:lnTo>
                      <a:pt x="453" y="112"/>
                    </a:lnTo>
                    <a:lnTo>
                      <a:pt x="449" y="112"/>
                    </a:lnTo>
                    <a:lnTo>
                      <a:pt x="445" y="114"/>
                    </a:lnTo>
                    <a:lnTo>
                      <a:pt x="439" y="115"/>
                    </a:lnTo>
                    <a:lnTo>
                      <a:pt x="435" y="115"/>
                    </a:lnTo>
                    <a:lnTo>
                      <a:pt x="428" y="113"/>
                    </a:lnTo>
                    <a:lnTo>
                      <a:pt x="425" y="109"/>
                    </a:lnTo>
                    <a:lnTo>
                      <a:pt x="424" y="105"/>
                    </a:lnTo>
                    <a:lnTo>
                      <a:pt x="423" y="100"/>
                    </a:lnTo>
                    <a:lnTo>
                      <a:pt x="424" y="95"/>
                    </a:lnTo>
                    <a:lnTo>
                      <a:pt x="411" y="101"/>
                    </a:lnTo>
                    <a:lnTo>
                      <a:pt x="402" y="105"/>
                    </a:lnTo>
                    <a:lnTo>
                      <a:pt x="395" y="106"/>
                    </a:lnTo>
                    <a:lnTo>
                      <a:pt x="392" y="105"/>
                    </a:lnTo>
                    <a:lnTo>
                      <a:pt x="390" y="101"/>
                    </a:lnTo>
                    <a:lnTo>
                      <a:pt x="389" y="94"/>
                    </a:lnTo>
                    <a:lnTo>
                      <a:pt x="388" y="83"/>
                    </a:lnTo>
                    <a:lnTo>
                      <a:pt x="389" y="70"/>
                    </a:lnTo>
                    <a:lnTo>
                      <a:pt x="381" y="72"/>
                    </a:lnTo>
                    <a:lnTo>
                      <a:pt x="373" y="73"/>
                    </a:lnTo>
                    <a:lnTo>
                      <a:pt x="371" y="72"/>
                    </a:lnTo>
                    <a:lnTo>
                      <a:pt x="370" y="72"/>
                    </a:lnTo>
                    <a:lnTo>
                      <a:pt x="368" y="72"/>
                    </a:lnTo>
                    <a:lnTo>
                      <a:pt x="364" y="71"/>
                    </a:lnTo>
                    <a:lnTo>
                      <a:pt x="354" y="67"/>
                    </a:lnTo>
                    <a:lnTo>
                      <a:pt x="347" y="65"/>
                    </a:lnTo>
                    <a:lnTo>
                      <a:pt x="341" y="70"/>
                    </a:lnTo>
                    <a:lnTo>
                      <a:pt x="335" y="80"/>
                    </a:lnTo>
                    <a:lnTo>
                      <a:pt x="329" y="96"/>
                    </a:lnTo>
                    <a:lnTo>
                      <a:pt x="327" y="98"/>
                    </a:lnTo>
                    <a:lnTo>
                      <a:pt x="326" y="98"/>
                    </a:lnTo>
                    <a:lnTo>
                      <a:pt x="326" y="99"/>
                    </a:lnTo>
                    <a:lnTo>
                      <a:pt x="326" y="101"/>
                    </a:lnTo>
                    <a:lnTo>
                      <a:pt x="323" y="107"/>
                    </a:lnTo>
                    <a:lnTo>
                      <a:pt x="318" y="111"/>
                    </a:lnTo>
                    <a:lnTo>
                      <a:pt x="315" y="113"/>
                    </a:lnTo>
                    <a:lnTo>
                      <a:pt x="313" y="116"/>
                    </a:lnTo>
                    <a:lnTo>
                      <a:pt x="309" y="117"/>
                    </a:lnTo>
                    <a:lnTo>
                      <a:pt x="306" y="119"/>
                    </a:lnTo>
                    <a:lnTo>
                      <a:pt x="298" y="123"/>
                    </a:lnTo>
                    <a:lnTo>
                      <a:pt x="295" y="123"/>
                    </a:lnTo>
                    <a:lnTo>
                      <a:pt x="293" y="124"/>
                    </a:lnTo>
                    <a:lnTo>
                      <a:pt x="289" y="126"/>
                    </a:lnTo>
                    <a:lnTo>
                      <a:pt x="286" y="126"/>
                    </a:lnTo>
                    <a:lnTo>
                      <a:pt x="284" y="127"/>
                    </a:lnTo>
                    <a:lnTo>
                      <a:pt x="280" y="129"/>
                    </a:lnTo>
                    <a:lnTo>
                      <a:pt x="259" y="133"/>
                    </a:lnTo>
                    <a:lnTo>
                      <a:pt x="243" y="139"/>
                    </a:lnTo>
                    <a:lnTo>
                      <a:pt x="231" y="146"/>
                    </a:lnTo>
                    <a:lnTo>
                      <a:pt x="225" y="155"/>
                    </a:lnTo>
                    <a:lnTo>
                      <a:pt x="202" y="118"/>
                    </a:lnTo>
                    <a:lnTo>
                      <a:pt x="182" y="88"/>
                    </a:lnTo>
                    <a:lnTo>
                      <a:pt x="165" y="63"/>
                    </a:lnTo>
                    <a:lnTo>
                      <a:pt x="15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5" name="Freeform 2228">
                <a:extLst>
                  <a:ext uri="{FF2B5EF4-FFF2-40B4-BE49-F238E27FC236}">
                    <a16:creationId xmlns:a16="http://schemas.microsoft.com/office/drawing/2014/main" id="{697610A8-744C-4F11-BBEB-CFB874292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" y="2751"/>
                <a:ext cx="17" cy="12"/>
              </a:xfrm>
              <a:custGeom>
                <a:avLst/>
                <a:gdLst>
                  <a:gd name="T0" fmla="*/ 107 w 116"/>
                  <a:gd name="T1" fmla="*/ 13 h 82"/>
                  <a:gd name="T2" fmla="*/ 108 w 116"/>
                  <a:gd name="T3" fmla="*/ 19 h 82"/>
                  <a:gd name="T4" fmla="*/ 108 w 116"/>
                  <a:gd name="T5" fmla="*/ 25 h 82"/>
                  <a:gd name="T6" fmla="*/ 106 w 116"/>
                  <a:gd name="T7" fmla="*/ 37 h 82"/>
                  <a:gd name="T8" fmla="*/ 104 w 116"/>
                  <a:gd name="T9" fmla="*/ 39 h 82"/>
                  <a:gd name="T10" fmla="*/ 103 w 116"/>
                  <a:gd name="T11" fmla="*/ 39 h 82"/>
                  <a:gd name="T12" fmla="*/ 103 w 116"/>
                  <a:gd name="T13" fmla="*/ 40 h 82"/>
                  <a:gd name="T14" fmla="*/ 103 w 116"/>
                  <a:gd name="T15" fmla="*/ 42 h 82"/>
                  <a:gd name="T16" fmla="*/ 99 w 116"/>
                  <a:gd name="T17" fmla="*/ 48 h 82"/>
                  <a:gd name="T18" fmla="*/ 94 w 116"/>
                  <a:gd name="T19" fmla="*/ 55 h 82"/>
                  <a:gd name="T20" fmla="*/ 88 w 116"/>
                  <a:gd name="T21" fmla="*/ 61 h 82"/>
                  <a:gd name="T22" fmla="*/ 80 w 116"/>
                  <a:gd name="T23" fmla="*/ 64 h 82"/>
                  <a:gd name="T24" fmla="*/ 73 w 116"/>
                  <a:gd name="T25" fmla="*/ 68 h 82"/>
                  <a:gd name="T26" fmla="*/ 65 w 116"/>
                  <a:gd name="T27" fmla="*/ 71 h 82"/>
                  <a:gd name="T28" fmla="*/ 58 w 116"/>
                  <a:gd name="T29" fmla="*/ 75 h 82"/>
                  <a:gd name="T30" fmla="*/ 40 w 116"/>
                  <a:gd name="T31" fmla="*/ 79 h 82"/>
                  <a:gd name="T32" fmla="*/ 30 w 116"/>
                  <a:gd name="T33" fmla="*/ 80 h 82"/>
                  <a:gd name="T34" fmla="*/ 20 w 116"/>
                  <a:gd name="T35" fmla="*/ 82 h 82"/>
                  <a:gd name="T36" fmla="*/ 10 w 116"/>
                  <a:gd name="T37" fmla="*/ 78 h 82"/>
                  <a:gd name="T38" fmla="*/ 6 w 116"/>
                  <a:gd name="T39" fmla="*/ 76 h 82"/>
                  <a:gd name="T40" fmla="*/ 4 w 116"/>
                  <a:gd name="T41" fmla="*/ 75 h 82"/>
                  <a:gd name="T42" fmla="*/ 1 w 116"/>
                  <a:gd name="T43" fmla="*/ 70 h 82"/>
                  <a:gd name="T44" fmla="*/ 0 w 116"/>
                  <a:gd name="T45" fmla="*/ 67 h 82"/>
                  <a:gd name="T46" fmla="*/ 1 w 116"/>
                  <a:gd name="T47" fmla="*/ 65 h 82"/>
                  <a:gd name="T48" fmla="*/ 1 w 116"/>
                  <a:gd name="T49" fmla="*/ 61 h 82"/>
                  <a:gd name="T50" fmla="*/ 3 w 116"/>
                  <a:gd name="T51" fmla="*/ 58 h 82"/>
                  <a:gd name="T52" fmla="*/ 5 w 116"/>
                  <a:gd name="T53" fmla="*/ 54 h 82"/>
                  <a:gd name="T54" fmla="*/ 9 w 116"/>
                  <a:gd name="T55" fmla="*/ 50 h 82"/>
                  <a:gd name="T56" fmla="*/ 17 w 116"/>
                  <a:gd name="T57" fmla="*/ 42 h 82"/>
                  <a:gd name="T58" fmla="*/ 30 w 116"/>
                  <a:gd name="T59" fmla="*/ 34 h 82"/>
                  <a:gd name="T60" fmla="*/ 41 w 116"/>
                  <a:gd name="T61" fmla="*/ 24 h 82"/>
                  <a:gd name="T62" fmla="*/ 53 w 116"/>
                  <a:gd name="T63" fmla="*/ 17 h 82"/>
                  <a:gd name="T64" fmla="*/ 64 w 116"/>
                  <a:gd name="T65" fmla="*/ 11 h 82"/>
                  <a:gd name="T66" fmla="*/ 76 w 116"/>
                  <a:gd name="T67" fmla="*/ 7 h 82"/>
                  <a:gd name="T68" fmla="*/ 85 w 116"/>
                  <a:gd name="T69" fmla="*/ 3 h 82"/>
                  <a:gd name="T70" fmla="*/ 95 w 116"/>
                  <a:gd name="T71" fmla="*/ 1 h 82"/>
                  <a:gd name="T72" fmla="*/ 104 w 116"/>
                  <a:gd name="T73" fmla="*/ 0 h 82"/>
                  <a:gd name="T74" fmla="*/ 114 w 116"/>
                  <a:gd name="T75" fmla="*/ 2 h 82"/>
                  <a:gd name="T76" fmla="*/ 116 w 116"/>
                  <a:gd name="T77" fmla="*/ 4 h 82"/>
                  <a:gd name="T78" fmla="*/ 107 w 116"/>
                  <a:gd name="T79" fmla="*/ 1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6" h="82">
                    <a:moveTo>
                      <a:pt x="107" y="13"/>
                    </a:moveTo>
                    <a:lnTo>
                      <a:pt x="108" y="19"/>
                    </a:lnTo>
                    <a:lnTo>
                      <a:pt x="108" y="25"/>
                    </a:lnTo>
                    <a:lnTo>
                      <a:pt x="106" y="37"/>
                    </a:lnTo>
                    <a:lnTo>
                      <a:pt x="104" y="39"/>
                    </a:lnTo>
                    <a:lnTo>
                      <a:pt x="103" y="39"/>
                    </a:lnTo>
                    <a:lnTo>
                      <a:pt x="103" y="40"/>
                    </a:lnTo>
                    <a:lnTo>
                      <a:pt x="103" y="42"/>
                    </a:lnTo>
                    <a:lnTo>
                      <a:pt x="99" y="48"/>
                    </a:lnTo>
                    <a:lnTo>
                      <a:pt x="94" y="55"/>
                    </a:lnTo>
                    <a:lnTo>
                      <a:pt x="88" y="61"/>
                    </a:lnTo>
                    <a:lnTo>
                      <a:pt x="80" y="64"/>
                    </a:lnTo>
                    <a:lnTo>
                      <a:pt x="73" y="68"/>
                    </a:lnTo>
                    <a:lnTo>
                      <a:pt x="65" y="71"/>
                    </a:lnTo>
                    <a:lnTo>
                      <a:pt x="58" y="75"/>
                    </a:lnTo>
                    <a:lnTo>
                      <a:pt x="40" y="79"/>
                    </a:lnTo>
                    <a:lnTo>
                      <a:pt x="30" y="80"/>
                    </a:lnTo>
                    <a:lnTo>
                      <a:pt x="20" y="82"/>
                    </a:lnTo>
                    <a:lnTo>
                      <a:pt x="10" y="78"/>
                    </a:lnTo>
                    <a:lnTo>
                      <a:pt x="6" y="76"/>
                    </a:lnTo>
                    <a:lnTo>
                      <a:pt x="4" y="75"/>
                    </a:lnTo>
                    <a:lnTo>
                      <a:pt x="1" y="70"/>
                    </a:lnTo>
                    <a:lnTo>
                      <a:pt x="0" y="67"/>
                    </a:lnTo>
                    <a:lnTo>
                      <a:pt x="1" y="65"/>
                    </a:lnTo>
                    <a:lnTo>
                      <a:pt x="1" y="61"/>
                    </a:lnTo>
                    <a:lnTo>
                      <a:pt x="3" y="58"/>
                    </a:lnTo>
                    <a:lnTo>
                      <a:pt x="5" y="54"/>
                    </a:lnTo>
                    <a:lnTo>
                      <a:pt x="9" y="50"/>
                    </a:lnTo>
                    <a:lnTo>
                      <a:pt x="17" y="42"/>
                    </a:lnTo>
                    <a:lnTo>
                      <a:pt x="30" y="34"/>
                    </a:lnTo>
                    <a:lnTo>
                      <a:pt x="41" y="24"/>
                    </a:lnTo>
                    <a:lnTo>
                      <a:pt x="53" y="17"/>
                    </a:lnTo>
                    <a:lnTo>
                      <a:pt x="64" y="11"/>
                    </a:lnTo>
                    <a:lnTo>
                      <a:pt x="76" y="7"/>
                    </a:lnTo>
                    <a:lnTo>
                      <a:pt x="85" y="3"/>
                    </a:lnTo>
                    <a:lnTo>
                      <a:pt x="95" y="1"/>
                    </a:lnTo>
                    <a:lnTo>
                      <a:pt x="104" y="0"/>
                    </a:lnTo>
                    <a:lnTo>
                      <a:pt x="114" y="2"/>
                    </a:lnTo>
                    <a:lnTo>
                      <a:pt x="116" y="4"/>
                    </a:lnTo>
                    <a:lnTo>
                      <a:pt x="107" y="1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6" name="Freeform 2229">
                <a:extLst>
                  <a:ext uri="{FF2B5EF4-FFF2-40B4-BE49-F238E27FC236}">
                    <a16:creationId xmlns:a16="http://schemas.microsoft.com/office/drawing/2014/main" id="{F10B6432-6BA2-41C8-8D0B-A064A076D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927"/>
                <a:ext cx="71" cy="45"/>
              </a:xfrm>
              <a:custGeom>
                <a:avLst/>
                <a:gdLst>
                  <a:gd name="T0" fmla="*/ 182 w 494"/>
                  <a:gd name="T1" fmla="*/ 88 h 313"/>
                  <a:gd name="T2" fmla="*/ 231 w 494"/>
                  <a:gd name="T3" fmla="*/ 146 h 313"/>
                  <a:gd name="T4" fmla="*/ 280 w 494"/>
                  <a:gd name="T5" fmla="*/ 129 h 313"/>
                  <a:gd name="T6" fmla="*/ 289 w 494"/>
                  <a:gd name="T7" fmla="*/ 126 h 313"/>
                  <a:gd name="T8" fmla="*/ 298 w 494"/>
                  <a:gd name="T9" fmla="*/ 123 h 313"/>
                  <a:gd name="T10" fmla="*/ 313 w 494"/>
                  <a:gd name="T11" fmla="*/ 116 h 313"/>
                  <a:gd name="T12" fmla="*/ 323 w 494"/>
                  <a:gd name="T13" fmla="*/ 107 h 313"/>
                  <a:gd name="T14" fmla="*/ 326 w 494"/>
                  <a:gd name="T15" fmla="*/ 98 h 313"/>
                  <a:gd name="T16" fmla="*/ 335 w 494"/>
                  <a:gd name="T17" fmla="*/ 80 h 313"/>
                  <a:gd name="T18" fmla="*/ 354 w 494"/>
                  <a:gd name="T19" fmla="*/ 67 h 313"/>
                  <a:gd name="T20" fmla="*/ 370 w 494"/>
                  <a:gd name="T21" fmla="*/ 72 h 313"/>
                  <a:gd name="T22" fmla="*/ 381 w 494"/>
                  <a:gd name="T23" fmla="*/ 72 h 313"/>
                  <a:gd name="T24" fmla="*/ 389 w 494"/>
                  <a:gd name="T25" fmla="*/ 94 h 313"/>
                  <a:gd name="T26" fmla="*/ 395 w 494"/>
                  <a:gd name="T27" fmla="*/ 106 h 313"/>
                  <a:gd name="T28" fmla="*/ 424 w 494"/>
                  <a:gd name="T29" fmla="*/ 95 h 313"/>
                  <a:gd name="T30" fmla="*/ 425 w 494"/>
                  <a:gd name="T31" fmla="*/ 109 h 313"/>
                  <a:gd name="T32" fmla="*/ 439 w 494"/>
                  <a:gd name="T33" fmla="*/ 115 h 313"/>
                  <a:gd name="T34" fmla="*/ 453 w 494"/>
                  <a:gd name="T35" fmla="*/ 112 h 313"/>
                  <a:gd name="T36" fmla="*/ 460 w 494"/>
                  <a:gd name="T37" fmla="*/ 119 h 313"/>
                  <a:gd name="T38" fmla="*/ 463 w 494"/>
                  <a:gd name="T39" fmla="*/ 141 h 313"/>
                  <a:gd name="T40" fmla="*/ 478 w 494"/>
                  <a:gd name="T41" fmla="*/ 122 h 313"/>
                  <a:gd name="T42" fmla="*/ 488 w 494"/>
                  <a:gd name="T43" fmla="*/ 118 h 313"/>
                  <a:gd name="T44" fmla="*/ 493 w 494"/>
                  <a:gd name="T45" fmla="*/ 125 h 313"/>
                  <a:gd name="T46" fmla="*/ 494 w 494"/>
                  <a:gd name="T47" fmla="*/ 144 h 313"/>
                  <a:gd name="T48" fmla="*/ 489 w 494"/>
                  <a:gd name="T49" fmla="*/ 175 h 313"/>
                  <a:gd name="T50" fmla="*/ 486 w 494"/>
                  <a:gd name="T51" fmla="*/ 190 h 313"/>
                  <a:gd name="T52" fmla="*/ 486 w 494"/>
                  <a:gd name="T53" fmla="*/ 204 h 313"/>
                  <a:gd name="T54" fmla="*/ 484 w 494"/>
                  <a:gd name="T55" fmla="*/ 213 h 313"/>
                  <a:gd name="T56" fmla="*/ 478 w 494"/>
                  <a:gd name="T57" fmla="*/ 215 h 313"/>
                  <a:gd name="T58" fmla="*/ 472 w 494"/>
                  <a:gd name="T59" fmla="*/ 215 h 313"/>
                  <a:gd name="T60" fmla="*/ 447 w 494"/>
                  <a:gd name="T61" fmla="*/ 208 h 313"/>
                  <a:gd name="T62" fmla="*/ 420 w 494"/>
                  <a:gd name="T63" fmla="*/ 220 h 313"/>
                  <a:gd name="T64" fmla="*/ 396 w 494"/>
                  <a:gd name="T65" fmla="*/ 241 h 313"/>
                  <a:gd name="T66" fmla="*/ 370 w 494"/>
                  <a:gd name="T67" fmla="*/ 280 h 313"/>
                  <a:gd name="T68" fmla="*/ 351 w 494"/>
                  <a:gd name="T69" fmla="*/ 282 h 313"/>
                  <a:gd name="T70" fmla="*/ 340 w 494"/>
                  <a:gd name="T71" fmla="*/ 275 h 313"/>
                  <a:gd name="T72" fmla="*/ 324 w 494"/>
                  <a:gd name="T73" fmla="*/ 276 h 313"/>
                  <a:gd name="T74" fmla="*/ 300 w 494"/>
                  <a:gd name="T75" fmla="*/ 291 h 313"/>
                  <a:gd name="T76" fmla="*/ 278 w 494"/>
                  <a:gd name="T77" fmla="*/ 300 h 313"/>
                  <a:gd name="T78" fmla="*/ 262 w 494"/>
                  <a:gd name="T79" fmla="*/ 291 h 313"/>
                  <a:gd name="T80" fmla="*/ 251 w 494"/>
                  <a:gd name="T81" fmla="*/ 294 h 313"/>
                  <a:gd name="T82" fmla="*/ 242 w 494"/>
                  <a:gd name="T83" fmla="*/ 305 h 313"/>
                  <a:gd name="T84" fmla="*/ 213 w 494"/>
                  <a:gd name="T85" fmla="*/ 313 h 313"/>
                  <a:gd name="T86" fmla="*/ 186 w 494"/>
                  <a:gd name="T87" fmla="*/ 296 h 313"/>
                  <a:gd name="T88" fmla="*/ 165 w 494"/>
                  <a:gd name="T89" fmla="*/ 261 h 313"/>
                  <a:gd name="T90" fmla="*/ 139 w 494"/>
                  <a:gd name="T91" fmla="*/ 227 h 313"/>
                  <a:gd name="T92" fmla="*/ 128 w 494"/>
                  <a:gd name="T93" fmla="*/ 197 h 313"/>
                  <a:gd name="T94" fmla="*/ 146 w 494"/>
                  <a:gd name="T95" fmla="*/ 190 h 313"/>
                  <a:gd name="T96" fmla="*/ 126 w 494"/>
                  <a:gd name="T97" fmla="*/ 153 h 313"/>
                  <a:gd name="T98" fmla="*/ 87 w 494"/>
                  <a:gd name="T99" fmla="*/ 119 h 313"/>
                  <a:gd name="T100" fmla="*/ 53 w 494"/>
                  <a:gd name="T101" fmla="*/ 93 h 313"/>
                  <a:gd name="T102" fmla="*/ 21 w 494"/>
                  <a:gd name="T103" fmla="*/ 69 h 313"/>
                  <a:gd name="T104" fmla="*/ 0 w 494"/>
                  <a:gd name="T105" fmla="*/ 49 h 313"/>
                  <a:gd name="T106" fmla="*/ 14 w 494"/>
                  <a:gd name="T107" fmla="*/ 48 h 313"/>
                  <a:gd name="T108" fmla="*/ 22 w 494"/>
                  <a:gd name="T109" fmla="*/ 47 h 313"/>
                  <a:gd name="T110" fmla="*/ 27 w 494"/>
                  <a:gd name="T111" fmla="*/ 41 h 313"/>
                  <a:gd name="T112" fmla="*/ 29 w 494"/>
                  <a:gd name="T113" fmla="*/ 32 h 313"/>
                  <a:gd name="T114" fmla="*/ 38 w 494"/>
                  <a:gd name="T115" fmla="*/ 3 h 313"/>
                  <a:gd name="T116" fmla="*/ 56 w 494"/>
                  <a:gd name="T117" fmla="*/ 19 h 313"/>
                  <a:gd name="T118" fmla="*/ 79 w 494"/>
                  <a:gd name="T119" fmla="*/ 49 h 313"/>
                  <a:gd name="T120" fmla="*/ 94 w 494"/>
                  <a:gd name="T121" fmla="*/ 52 h 313"/>
                  <a:gd name="T122" fmla="*/ 116 w 494"/>
                  <a:gd name="T123" fmla="*/ 49 h 313"/>
                  <a:gd name="T124" fmla="*/ 150 w 494"/>
                  <a:gd name="T125" fmla="*/ 4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94" h="313">
                    <a:moveTo>
                      <a:pt x="150" y="43"/>
                    </a:moveTo>
                    <a:lnTo>
                      <a:pt x="165" y="63"/>
                    </a:lnTo>
                    <a:lnTo>
                      <a:pt x="182" y="88"/>
                    </a:lnTo>
                    <a:lnTo>
                      <a:pt x="202" y="118"/>
                    </a:lnTo>
                    <a:lnTo>
                      <a:pt x="225" y="155"/>
                    </a:lnTo>
                    <a:lnTo>
                      <a:pt x="231" y="146"/>
                    </a:lnTo>
                    <a:lnTo>
                      <a:pt x="243" y="139"/>
                    </a:lnTo>
                    <a:lnTo>
                      <a:pt x="259" y="133"/>
                    </a:lnTo>
                    <a:lnTo>
                      <a:pt x="280" y="129"/>
                    </a:lnTo>
                    <a:lnTo>
                      <a:pt x="284" y="127"/>
                    </a:lnTo>
                    <a:lnTo>
                      <a:pt x="286" y="126"/>
                    </a:lnTo>
                    <a:lnTo>
                      <a:pt x="289" y="126"/>
                    </a:lnTo>
                    <a:lnTo>
                      <a:pt x="293" y="124"/>
                    </a:lnTo>
                    <a:lnTo>
                      <a:pt x="295" y="123"/>
                    </a:lnTo>
                    <a:lnTo>
                      <a:pt x="298" y="123"/>
                    </a:lnTo>
                    <a:lnTo>
                      <a:pt x="306" y="119"/>
                    </a:lnTo>
                    <a:lnTo>
                      <a:pt x="309" y="117"/>
                    </a:lnTo>
                    <a:lnTo>
                      <a:pt x="313" y="116"/>
                    </a:lnTo>
                    <a:lnTo>
                      <a:pt x="315" y="113"/>
                    </a:lnTo>
                    <a:lnTo>
                      <a:pt x="318" y="111"/>
                    </a:lnTo>
                    <a:lnTo>
                      <a:pt x="323" y="107"/>
                    </a:lnTo>
                    <a:lnTo>
                      <a:pt x="326" y="101"/>
                    </a:lnTo>
                    <a:lnTo>
                      <a:pt x="326" y="99"/>
                    </a:lnTo>
                    <a:lnTo>
                      <a:pt x="326" y="98"/>
                    </a:lnTo>
                    <a:lnTo>
                      <a:pt x="327" y="98"/>
                    </a:lnTo>
                    <a:lnTo>
                      <a:pt x="329" y="96"/>
                    </a:lnTo>
                    <a:lnTo>
                      <a:pt x="335" y="80"/>
                    </a:lnTo>
                    <a:lnTo>
                      <a:pt x="341" y="70"/>
                    </a:lnTo>
                    <a:lnTo>
                      <a:pt x="347" y="65"/>
                    </a:lnTo>
                    <a:lnTo>
                      <a:pt x="354" y="67"/>
                    </a:lnTo>
                    <a:lnTo>
                      <a:pt x="364" y="71"/>
                    </a:lnTo>
                    <a:lnTo>
                      <a:pt x="368" y="72"/>
                    </a:lnTo>
                    <a:lnTo>
                      <a:pt x="370" y="72"/>
                    </a:lnTo>
                    <a:lnTo>
                      <a:pt x="371" y="72"/>
                    </a:lnTo>
                    <a:lnTo>
                      <a:pt x="373" y="73"/>
                    </a:lnTo>
                    <a:lnTo>
                      <a:pt x="381" y="72"/>
                    </a:lnTo>
                    <a:lnTo>
                      <a:pt x="389" y="70"/>
                    </a:lnTo>
                    <a:lnTo>
                      <a:pt x="388" y="83"/>
                    </a:lnTo>
                    <a:lnTo>
                      <a:pt x="389" y="94"/>
                    </a:lnTo>
                    <a:lnTo>
                      <a:pt x="390" y="101"/>
                    </a:lnTo>
                    <a:lnTo>
                      <a:pt x="392" y="105"/>
                    </a:lnTo>
                    <a:lnTo>
                      <a:pt x="395" y="106"/>
                    </a:lnTo>
                    <a:lnTo>
                      <a:pt x="402" y="105"/>
                    </a:lnTo>
                    <a:lnTo>
                      <a:pt x="411" y="101"/>
                    </a:lnTo>
                    <a:lnTo>
                      <a:pt x="424" y="95"/>
                    </a:lnTo>
                    <a:lnTo>
                      <a:pt x="423" y="100"/>
                    </a:lnTo>
                    <a:lnTo>
                      <a:pt x="424" y="105"/>
                    </a:lnTo>
                    <a:lnTo>
                      <a:pt x="425" y="109"/>
                    </a:lnTo>
                    <a:lnTo>
                      <a:pt x="428" y="113"/>
                    </a:lnTo>
                    <a:lnTo>
                      <a:pt x="435" y="115"/>
                    </a:lnTo>
                    <a:lnTo>
                      <a:pt x="439" y="115"/>
                    </a:lnTo>
                    <a:lnTo>
                      <a:pt x="445" y="114"/>
                    </a:lnTo>
                    <a:lnTo>
                      <a:pt x="449" y="112"/>
                    </a:lnTo>
                    <a:lnTo>
                      <a:pt x="453" y="112"/>
                    </a:lnTo>
                    <a:lnTo>
                      <a:pt x="456" y="113"/>
                    </a:lnTo>
                    <a:lnTo>
                      <a:pt x="459" y="116"/>
                    </a:lnTo>
                    <a:lnTo>
                      <a:pt x="460" y="119"/>
                    </a:lnTo>
                    <a:lnTo>
                      <a:pt x="462" y="125"/>
                    </a:lnTo>
                    <a:lnTo>
                      <a:pt x="462" y="132"/>
                    </a:lnTo>
                    <a:lnTo>
                      <a:pt x="463" y="141"/>
                    </a:lnTo>
                    <a:lnTo>
                      <a:pt x="469" y="133"/>
                    </a:lnTo>
                    <a:lnTo>
                      <a:pt x="474" y="127"/>
                    </a:lnTo>
                    <a:lnTo>
                      <a:pt x="478" y="122"/>
                    </a:lnTo>
                    <a:lnTo>
                      <a:pt x="483" y="120"/>
                    </a:lnTo>
                    <a:lnTo>
                      <a:pt x="485" y="118"/>
                    </a:lnTo>
                    <a:lnTo>
                      <a:pt x="488" y="118"/>
                    </a:lnTo>
                    <a:lnTo>
                      <a:pt x="490" y="119"/>
                    </a:lnTo>
                    <a:lnTo>
                      <a:pt x="493" y="122"/>
                    </a:lnTo>
                    <a:lnTo>
                      <a:pt x="493" y="125"/>
                    </a:lnTo>
                    <a:lnTo>
                      <a:pt x="494" y="130"/>
                    </a:lnTo>
                    <a:lnTo>
                      <a:pt x="494" y="136"/>
                    </a:lnTo>
                    <a:lnTo>
                      <a:pt x="494" y="144"/>
                    </a:lnTo>
                    <a:lnTo>
                      <a:pt x="492" y="152"/>
                    </a:lnTo>
                    <a:lnTo>
                      <a:pt x="491" y="163"/>
                    </a:lnTo>
                    <a:lnTo>
                      <a:pt x="489" y="175"/>
                    </a:lnTo>
                    <a:lnTo>
                      <a:pt x="487" y="189"/>
                    </a:lnTo>
                    <a:lnTo>
                      <a:pt x="486" y="189"/>
                    </a:lnTo>
                    <a:lnTo>
                      <a:pt x="486" y="190"/>
                    </a:lnTo>
                    <a:lnTo>
                      <a:pt x="486" y="192"/>
                    </a:lnTo>
                    <a:lnTo>
                      <a:pt x="486" y="196"/>
                    </a:lnTo>
                    <a:lnTo>
                      <a:pt x="486" y="204"/>
                    </a:lnTo>
                    <a:lnTo>
                      <a:pt x="485" y="206"/>
                    </a:lnTo>
                    <a:lnTo>
                      <a:pt x="485" y="209"/>
                    </a:lnTo>
                    <a:lnTo>
                      <a:pt x="484" y="213"/>
                    </a:lnTo>
                    <a:lnTo>
                      <a:pt x="481" y="215"/>
                    </a:lnTo>
                    <a:lnTo>
                      <a:pt x="479" y="215"/>
                    </a:lnTo>
                    <a:lnTo>
                      <a:pt x="478" y="215"/>
                    </a:lnTo>
                    <a:lnTo>
                      <a:pt x="478" y="216"/>
                    </a:lnTo>
                    <a:lnTo>
                      <a:pt x="474" y="216"/>
                    </a:lnTo>
                    <a:lnTo>
                      <a:pt x="472" y="215"/>
                    </a:lnTo>
                    <a:lnTo>
                      <a:pt x="471" y="215"/>
                    </a:lnTo>
                    <a:lnTo>
                      <a:pt x="457" y="209"/>
                    </a:lnTo>
                    <a:lnTo>
                      <a:pt x="447" y="208"/>
                    </a:lnTo>
                    <a:lnTo>
                      <a:pt x="437" y="210"/>
                    </a:lnTo>
                    <a:lnTo>
                      <a:pt x="430" y="218"/>
                    </a:lnTo>
                    <a:lnTo>
                      <a:pt x="420" y="220"/>
                    </a:lnTo>
                    <a:lnTo>
                      <a:pt x="412" y="225"/>
                    </a:lnTo>
                    <a:lnTo>
                      <a:pt x="404" y="232"/>
                    </a:lnTo>
                    <a:lnTo>
                      <a:pt x="396" y="241"/>
                    </a:lnTo>
                    <a:lnTo>
                      <a:pt x="386" y="252"/>
                    </a:lnTo>
                    <a:lnTo>
                      <a:pt x="378" y="265"/>
                    </a:lnTo>
                    <a:lnTo>
                      <a:pt x="370" y="280"/>
                    </a:lnTo>
                    <a:lnTo>
                      <a:pt x="362" y="298"/>
                    </a:lnTo>
                    <a:lnTo>
                      <a:pt x="356" y="289"/>
                    </a:lnTo>
                    <a:lnTo>
                      <a:pt x="351" y="282"/>
                    </a:lnTo>
                    <a:lnTo>
                      <a:pt x="345" y="277"/>
                    </a:lnTo>
                    <a:lnTo>
                      <a:pt x="342" y="275"/>
                    </a:lnTo>
                    <a:lnTo>
                      <a:pt x="340" y="275"/>
                    </a:lnTo>
                    <a:lnTo>
                      <a:pt x="331" y="274"/>
                    </a:lnTo>
                    <a:lnTo>
                      <a:pt x="327" y="274"/>
                    </a:lnTo>
                    <a:lnTo>
                      <a:pt x="324" y="276"/>
                    </a:lnTo>
                    <a:lnTo>
                      <a:pt x="316" y="279"/>
                    </a:lnTo>
                    <a:lnTo>
                      <a:pt x="309" y="286"/>
                    </a:lnTo>
                    <a:lnTo>
                      <a:pt x="300" y="291"/>
                    </a:lnTo>
                    <a:lnTo>
                      <a:pt x="292" y="296"/>
                    </a:lnTo>
                    <a:lnTo>
                      <a:pt x="284" y="299"/>
                    </a:lnTo>
                    <a:lnTo>
                      <a:pt x="278" y="300"/>
                    </a:lnTo>
                    <a:lnTo>
                      <a:pt x="272" y="299"/>
                    </a:lnTo>
                    <a:lnTo>
                      <a:pt x="267" y="296"/>
                    </a:lnTo>
                    <a:lnTo>
                      <a:pt x="262" y="291"/>
                    </a:lnTo>
                    <a:lnTo>
                      <a:pt x="259" y="286"/>
                    </a:lnTo>
                    <a:lnTo>
                      <a:pt x="253" y="293"/>
                    </a:lnTo>
                    <a:lnTo>
                      <a:pt x="251" y="294"/>
                    </a:lnTo>
                    <a:lnTo>
                      <a:pt x="250" y="296"/>
                    </a:lnTo>
                    <a:lnTo>
                      <a:pt x="248" y="300"/>
                    </a:lnTo>
                    <a:lnTo>
                      <a:pt x="242" y="305"/>
                    </a:lnTo>
                    <a:lnTo>
                      <a:pt x="237" y="309"/>
                    </a:lnTo>
                    <a:lnTo>
                      <a:pt x="225" y="313"/>
                    </a:lnTo>
                    <a:lnTo>
                      <a:pt x="213" y="313"/>
                    </a:lnTo>
                    <a:lnTo>
                      <a:pt x="205" y="310"/>
                    </a:lnTo>
                    <a:lnTo>
                      <a:pt x="199" y="306"/>
                    </a:lnTo>
                    <a:lnTo>
                      <a:pt x="186" y="296"/>
                    </a:lnTo>
                    <a:lnTo>
                      <a:pt x="175" y="280"/>
                    </a:lnTo>
                    <a:lnTo>
                      <a:pt x="169" y="271"/>
                    </a:lnTo>
                    <a:lnTo>
                      <a:pt x="165" y="261"/>
                    </a:lnTo>
                    <a:lnTo>
                      <a:pt x="154" y="248"/>
                    </a:lnTo>
                    <a:lnTo>
                      <a:pt x="146" y="237"/>
                    </a:lnTo>
                    <a:lnTo>
                      <a:pt x="139" y="227"/>
                    </a:lnTo>
                    <a:lnTo>
                      <a:pt x="134" y="220"/>
                    </a:lnTo>
                    <a:lnTo>
                      <a:pt x="127" y="207"/>
                    </a:lnTo>
                    <a:lnTo>
                      <a:pt x="128" y="197"/>
                    </a:lnTo>
                    <a:lnTo>
                      <a:pt x="129" y="193"/>
                    </a:lnTo>
                    <a:lnTo>
                      <a:pt x="133" y="191"/>
                    </a:lnTo>
                    <a:lnTo>
                      <a:pt x="146" y="190"/>
                    </a:lnTo>
                    <a:lnTo>
                      <a:pt x="141" y="177"/>
                    </a:lnTo>
                    <a:lnTo>
                      <a:pt x="135" y="165"/>
                    </a:lnTo>
                    <a:lnTo>
                      <a:pt x="126" y="153"/>
                    </a:lnTo>
                    <a:lnTo>
                      <a:pt x="115" y="141"/>
                    </a:lnTo>
                    <a:lnTo>
                      <a:pt x="100" y="129"/>
                    </a:lnTo>
                    <a:lnTo>
                      <a:pt x="87" y="119"/>
                    </a:lnTo>
                    <a:lnTo>
                      <a:pt x="76" y="110"/>
                    </a:lnTo>
                    <a:lnTo>
                      <a:pt x="69" y="104"/>
                    </a:lnTo>
                    <a:lnTo>
                      <a:pt x="53" y="93"/>
                    </a:lnTo>
                    <a:lnTo>
                      <a:pt x="41" y="84"/>
                    </a:lnTo>
                    <a:lnTo>
                      <a:pt x="30" y="76"/>
                    </a:lnTo>
                    <a:lnTo>
                      <a:pt x="21" y="69"/>
                    </a:lnTo>
                    <a:lnTo>
                      <a:pt x="12" y="62"/>
                    </a:lnTo>
                    <a:lnTo>
                      <a:pt x="7" y="56"/>
                    </a:lnTo>
                    <a:lnTo>
                      <a:pt x="0" y="49"/>
                    </a:lnTo>
                    <a:lnTo>
                      <a:pt x="6" y="49"/>
                    </a:lnTo>
                    <a:lnTo>
                      <a:pt x="12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9" y="47"/>
                    </a:lnTo>
                    <a:lnTo>
                      <a:pt x="22" y="47"/>
                    </a:lnTo>
                    <a:lnTo>
                      <a:pt x="23" y="45"/>
                    </a:lnTo>
                    <a:lnTo>
                      <a:pt x="25" y="44"/>
                    </a:lnTo>
                    <a:lnTo>
                      <a:pt x="27" y="41"/>
                    </a:lnTo>
                    <a:lnTo>
                      <a:pt x="27" y="38"/>
                    </a:lnTo>
                    <a:lnTo>
                      <a:pt x="28" y="36"/>
                    </a:lnTo>
                    <a:lnTo>
                      <a:pt x="29" y="32"/>
                    </a:lnTo>
                    <a:lnTo>
                      <a:pt x="28" y="19"/>
                    </a:lnTo>
                    <a:lnTo>
                      <a:pt x="32" y="10"/>
                    </a:lnTo>
                    <a:lnTo>
                      <a:pt x="38" y="3"/>
                    </a:lnTo>
                    <a:lnTo>
                      <a:pt x="49" y="0"/>
                    </a:lnTo>
                    <a:lnTo>
                      <a:pt x="52" y="10"/>
                    </a:lnTo>
                    <a:lnTo>
                      <a:pt x="56" y="19"/>
                    </a:lnTo>
                    <a:lnTo>
                      <a:pt x="65" y="35"/>
                    </a:lnTo>
                    <a:lnTo>
                      <a:pt x="74" y="45"/>
                    </a:lnTo>
                    <a:lnTo>
                      <a:pt x="79" y="49"/>
                    </a:lnTo>
                    <a:lnTo>
                      <a:pt x="85" y="52"/>
                    </a:lnTo>
                    <a:lnTo>
                      <a:pt x="88" y="52"/>
                    </a:lnTo>
                    <a:lnTo>
                      <a:pt x="94" y="52"/>
                    </a:lnTo>
                    <a:lnTo>
                      <a:pt x="100" y="51"/>
                    </a:lnTo>
                    <a:lnTo>
                      <a:pt x="108" y="51"/>
                    </a:lnTo>
                    <a:lnTo>
                      <a:pt x="116" y="49"/>
                    </a:lnTo>
                    <a:lnTo>
                      <a:pt x="126" y="48"/>
                    </a:lnTo>
                    <a:lnTo>
                      <a:pt x="137" y="45"/>
                    </a:lnTo>
                    <a:lnTo>
                      <a:pt x="150" y="4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7" name="Freeform 2230">
                <a:extLst>
                  <a:ext uri="{FF2B5EF4-FFF2-40B4-BE49-F238E27FC236}">
                    <a16:creationId xmlns:a16="http://schemas.microsoft.com/office/drawing/2014/main" id="{66A1673C-5FBF-4EEE-8BA1-B52DCE99E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" y="2752"/>
                <a:ext cx="116" cy="70"/>
              </a:xfrm>
              <a:custGeom>
                <a:avLst/>
                <a:gdLst>
                  <a:gd name="T0" fmla="*/ 572 w 809"/>
                  <a:gd name="T1" fmla="*/ 48 h 491"/>
                  <a:gd name="T2" fmla="*/ 609 w 809"/>
                  <a:gd name="T3" fmla="*/ 56 h 491"/>
                  <a:gd name="T4" fmla="*/ 627 w 809"/>
                  <a:gd name="T5" fmla="*/ 54 h 491"/>
                  <a:gd name="T6" fmla="*/ 662 w 809"/>
                  <a:gd name="T7" fmla="*/ 7 h 491"/>
                  <a:gd name="T8" fmla="*/ 719 w 809"/>
                  <a:gd name="T9" fmla="*/ 0 h 491"/>
                  <a:gd name="T10" fmla="*/ 764 w 809"/>
                  <a:gd name="T11" fmla="*/ 40 h 491"/>
                  <a:gd name="T12" fmla="*/ 771 w 809"/>
                  <a:gd name="T13" fmla="*/ 78 h 491"/>
                  <a:gd name="T14" fmla="*/ 754 w 809"/>
                  <a:gd name="T15" fmla="*/ 105 h 491"/>
                  <a:gd name="T16" fmla="*/ 741 w 809"/>
                  <a:gd name="T17" fmla="*/ 110 h 491"/>
                  <a:gd name="T18" fmla="*/ 724 w 809"/>
                  <a:gd name="T19" fmla="*/ 141 h 491"/>
                  <a:gd name="T20" fmla="*/ 751 w 809"/>
                  <a:gd name="T21" fmla="*/ 221 h 491"/>
                  <a:gd name="T22" fmla="*/ 803 w 809"/>
                  <a:gd name="T23" fmla="*/ 268 h 491"/>
                  <a:gd name="T24" fmla="*/ 769 w 809"/>
                  <a:gd name="T25" fmla="*/ 300 h 491"/>
                  <a:gd name="T26" fmla="*/ 761 w 809"/>
                  <a:gd name="T27" fmla="*/ 337 h 491"/>
                  <a:gd name="T28" fmla="*/ 779 w 809"/>
                  <a:gd name="T29" fmla="*/ 363 h 491"/>
                  <a:gd name="T30" fmla="*/ 796 w 809"/>
                  <a:gd name="T31" fmla="*/ 353 h 491"/>
                  <a:gd name="T32" fmla="*/ 802 w 809"/>
                  <a:gd name="T33" fmla="*/ 365 h 491"/>
                  <a:gd name="T34" fmla="*/ 808 w 809"/>
                  <a:gd name="T35" fmla="*/ 422 h 491"/>
                  <a:gd name="T36" fmla="*/ 802 w 809"/>
                  <a:gd name="T37" fmla="*/ 440 h 491"/>
                  <a:gd name="T38" fmla="*/ 783 w 809"/>
                  <a:gd name="T39" fmla="*/ 438 h 491"/>
                  <a:gd name="T40" fmla="*/ 705 w 809"/>
                  <a:gd name="T41" fmla="*/ 432 h 491"/>
                  <a:gd name="T42" fmla="*/ 633 w 809"/>
                  <a:gd name="T43" fmla="*/ 433 h 491"/>
                  <a:gd name="T44" fmla="*/ 552 w 809"/>
                  <a:gd name="T45" fmla="*/ 397 h 491"/>
                  <a:gd name="T46" fmla="*/ 479 w 809"/>
                  <a:gd name="T47" fmla="*/ 413 h 491"/>
                  <a:gd name="T48" fmla="*/ 426 w 809"/>
                  <a:gd name="T49" fmla="*/ 473 h 491"/>
                  <a:gd name="T50" fmla="*/ 390 w 809"/>
                  <a:gd name="T51" fmla="*/ 489 h 491"/>
                  <a:gd name="T52" fmla="*/ 368 w 809"/>
                  <a:gd name="T53" fmla="*/ 491 h 491"/>
                  <a:gd name="T54" fmla="*/ 324 w 809"/>
                  <a:gd name="T55" fmla="*/ 467 h 491"/>
                  <a:gd name="T56" fmla="*/ 335 w 809"/>
                  <a:gd name="T57" fmla="*/ 457 h 491"/>
                  <a:gd name="T58" fmla="*/ 358 w 809"/>
                  <a:gd name="T59" fmla="*/ 440 h 491"/>
                  <a:gd name="T60" fmla="*/ 366 w 809"/>
                  <a:gd name="T61" fmla="*/ 393 h 491"/>
                  <a:gd name="T62" fmla="*/ 332 w 809"/>
                  <a:gd name="T63" fmla="*/ 402 h 491"/>
                  <a:gd name="T64" fmla="*/ 321 w 809"/>
                  <a:gd name="T65" fmla="*/ 420 h 491"/>
                  <a:gd name="T66" fmla="*/ 289 w 809"/>
                  <a:gd name="T67" fmla="*/ 429 h 491"/>
                  <a:gd name="T68" fmla="*/ 238 w 809"/>
                  <a:gd name="T69" fmla="*/ 411 h 491"/>
                  <a:gd name="T70" fmla="*/ 178 w 809"/>
                  <a:gd name="T71" fmla="*/ 373 h 491"/>
                  <a:gd name="T72" fmla="*/ 117 w 809"/>
                  <a:gd name="T73" fmla="*/ 425 h 491"/>
                  <a:gd name="T74" fmla="*/ 66 w 809"/>
                  <a:gd name="T75" fmla="*/ 436 h 491"/>
                  <a:gd name="T76" fmla="*/ 13 w 809"/>
                  <a:gd name="T77" fmla="*/ 407 h 491"/>
                  <a:gd name="T78" fmla="*/ 4 w 809"/>
                  <a:gd name="T79" fmla="*/ 353 h 491"/>
                  <a:gd name="T80" fmla="*/ 53 w 809"/>
                  <a:gd name="T81" fmla="*/ 319 h 491"/>
                  <a:gd name="T82" fmla="*/ 125 w 809"/>
                  <a:gd name="T83" fmla="*/ 338 h 491"/>
                  <a:gd name="T84" fmla="*/ 160 w 809"/>
                  <a:gd name="T85" fmla="*/ 342 h 491"/>
                  <a:gd name="T86" fmla="*/ 180 w 809"/>
                  <a:gd name="T87" fmla="*/ 328 h 491"/>
                  <a:gd name="T88" fmla="*/ 212 w 809"/>
                  <a:gd name="T89" fmla="*/ 297 h 491"/>
                  <a:gd name="T90" fmla="*/ 220 w 809"/>
                  <a:gd name="T91" fmla="*/ 326 h 491"/>
                  <a:gd name="T92" fmla="*/ 236 w 809"/>
                  <a:gd name="T93" fmla="*/ 385 h 491"/>
                  <a:gd name="T94" fmla="*/ 307 w 809"/>
                  <a:gd name="T95" fmla="*/ 395 h 491"/>
                  <a:gd name="T96" fmla="*/ 371 w 809"/>
                  <a:gd name="T97" fmla="*/ 354 h 491"/>
                  <a:gd name="T98" fmla="*/ 383 w 809"/>
                  <a:gd name="T99" fmla="*/ 336 h 491"/>
                  <a:gd name="T100" fmla="*/ 396 w 809"/>
                  <a:gd name="T101" fmla="*/ 306 h 491"/>
                  <a:gd name="T102" fmla="*/ 401 w 809"/>
                  <a:gd name="T103" fmla="*/ 224 h 491"/>
                  <a:gd name="T104" fmla="*/ 440 w 809"/>
                  <a:gd name="T105" fmla="*/ 164 h 491"/>
                  <a:gd name="T106" fmla="*/ 499 w 809"/>
                  <a:gd name="T107" fmla="*/ 149 h 491"/>
                  <a:gd name="T108" fmla="*/ 548 w 809"/>
                  <a:gd name="T109" fmla="*/ 11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9" h="491">
                    <a:moveTo>
                      <a:pt x="548" y="110"/>
                    </a:moveTo>
                    <a:lnTo>
                      <a:pt x="552" y="92"/>
                    </a:lnTo>
                    <a:lnTo>
                      <a:pt x="558" y="77"/>
                    </a:lnTo>
                    <a:lnTo>
                      <a:pt x="562" y="64"/>
                    </a:lnTo>
                    <a:lnTo>
                      <a:pt x="568" y="55"/>
                    </a:lnTo>
                    <a:lnTo>
                      <a:pt x="572" y="48"/>
                    </a:lnTo>
                    <a:lnTo>
                      <a:pt x="578" y="43"/>
                    </a:lnTo>
                    <a:lnTo>
                      <a:pt x="584" y="41"/>
                    </a:lnTo>
                    <a:lnTo>
                      <a:pt x="590" y="43"/>
                    </a:lnTo>
                    <a:lnTo>
                      <a:pt x="596" y="49"/>
                    </a:lnTo>
                    <a:lnTo>
                      <a:pt x="603" y="53"/>
                    </a:lnTo>
                    <a:lnTo>
                      <a:pt x="609" y="56"/>
                    </a:lnTo>
                    <a:lnTo>
                      <a:pt x="615" y="58"/>
                    </a:lnTo>
                    <a:lnTo>
                      <a:pt x="619" y="58"/>
                    </a:lnTo>
                    <a:lnTo>
                      <a:pt x="621" y="57"/>
                    </a:lnTo>
                    <a:lnTo>
                      <a:pt x="624" y="57"/>
                    </a:lnTo>
                    <a:lnTo>
                      <a:pt x="625" y="55"/>
                    </a:lnTo>
                    <a:lnTo>
                      <a:pt x="627" y="54"/>
                    </a:lnTo>
                    <a:lnTo>
                      <a:pt x="631" y="50"/>
                    </a:lnTo>
                    <a:lnTo>
                      <a:pt x="635" y="34"/>
                    </a:lnTo>
                    <a:lnTo>
                      <a:pt x="641" y="22"/>
                    </a:lnTo>
                    <a:lnTo>
                      <a:pt x="646" y="13"/>
                    </a:lnTo>
                    <a:lnTo>
                      <a:pt x="652" y="7"/>
                    </a:lnTo>
                    <a:lnTo>
                      <a:pt x="662" y="7"/>
                    </a:lnTo>
                    <a:lnTo>
                      <a:pt x="672" y="7"/>
                    </a:lnTo>
                    <a:lnTo>
                      <a:pt x="679" y="7"/>
                    </a:lnTo>
                    <a:lnTo>
                      <a:pt x="685" y="8"/>
                    </a:lnTo>
                    <a:lnTo>
                      <a:pt x="697" y="2"/>
                    </a:lnTo>
                    <a:lnTo>
                      <a:pt x="709" y="0"/>
                    </a:lnTo>
                    <a:lnTo>
                      <a:pt x="719" y="0"/>
                    </a:lnTo>
                    <a:lnTo>
                      <a:pt x="730" y="3"/>
                    </a:lnTo>
                    <a:lnTo>
                      <a:pt x="739" y="8"/>
                    </a:lnTo>
                    <a:lnTo>
                      <a:pt x="743" y="11"/>
                    </a:lnTo>
                    <a:lnTo>
                      <a:pt x="748" y="16"/>
                    </a:lnTo>
                    <a:lnTo>
                      <a:pt x="756" y="26"/>
                    </a:lnTo>
                    <a:lnTo>
                      <a:pt x="764" y="40"/>
                    </a:lnTo>
                    <a:lnTo>
                      <a:pt x="766" y="46"/>
                    </a:lnTo>
                    <a:lnTo>
                      <a:pt x="768" y="54"/>
                    </a:lnTo>
                    <a:lnTo>
                      <a:pt x="769" y="60"/>
                    </a:lnTo>
                    <a:lnTo>
                      <a:pt x="771" y="67"/>
                    </a:lnTo>
                    <a:lnTo>
                      <a:pt x="771" y="72"/>
                    </a:lnTo>
                    <a:lnTo>
                      <a:pt x="771" y="78"/>
                    </a:lnTo>
                    <a:lnTo>
                      <a:pt x="770" y="88"/>
                    </a:lnTo>
                    <a:lnTo>
                      <a:pt x="765" y="96"/>
                    </a:lnTo>
                    <a:lnTo>
                      <a:pt x="763" y="97"/>
                    </a:lnTo>
                    <a:lnTo>
                      <a:pt x="762" y="99"/>
                    </a:lnTo>
                    <a:lnTo>
                      <a:pt x="759" y="103"/>
                    </a:lnTo>
                    <a:lnTo>
                      <a:pt x="754" y="105"/>
                    </a:lnTo>
                    <a:lnTo>
                      <a:pt x="752" y="105"/>
                    </a:lnTo>
                    <a:lnTo>
                      <a:pt x="751" y="105"/>
                    </a:lnTo>
                    <a:lnTo>
                      <a:pt x="751" y="106"/>
                    </a:lnTo>
                    <a:lnTo>
                      <a:pt x="749" y="108"/>
                    </a:lnTo>
                    <a:lnTo>
                      <a:pt x="743" y="110"/>
                    </a:lnTo>
                    <a:lnTo>
                      <a:pt x="741" y="110"/>
                    </a:lnTo>
                    <a:lnTo>
                      <a:pt x="740" y="110"/>
                    </a:lnTo>
                    <a:lnTo>
                      <a:pt x="740" y="111"/>
                    </a:lnTo>
                    <a:lnTo>
                      <a:pt x="738" y="113"/>
                    </a:lnTo>
                    <a:lnTo>
                      <a:pt x="731" y="121"/>
                    </a:lnTo>
                    <a:lnTo>
                      <a:pt x="727" y="131"/>
                    </a:lnTo>
                    <a:lnTo>
                      <a:pt x="724" y="141"/>
                    </a:lnTo>
                    <a:lnTo>
                      <a:pt x="725" y="153"/>
                    </a:lnTo>
                    <a:lnTo>
                      <a:pt x="727" y="165"/>
                    </a:lnTo>
                    <a:lnTo>
                      <a:pt x="732" y="180"/>
                    </a:lnTo>
                    <a:lnTo>
                      <a:pt x="739" y="196"/>
                    </a:lnTo>
                    <a:lnTo>
                      <a:pt x="748" y="213"/>
                    </a:lnTo>
                    <a:lnTo>
                      <a:pt x="751" y="221"/>
                    </a:lnTo>
                    <a:lnTo>
                      <a:pt x="760" y="231"/>
                    </a:lnTo>
                    <a:lnTo>
                      <a:pt x="774" y="242"/>
                    </a:lnTo>
                    <a:lnTo>
                      <a:pt x="793" y="256"/>
                    </a:lnTo>
                    <a:lnTo>
                      <a:pt x="798" y="260"/>
                    </a:lnTo>
                    <a:lnTo>
                      <a:pt x="802" y="264"/>
                    </a:lnTo>
                    <a:lnTo>
                      <a:pt x="803" y="268"/>
                    </a:lnTo>
                    <a:lnTo>
                      <a:pt x="803" y="274"/>
                    </a:lnTo>
                    <a:lnTo>
                      <a:pt x="799" y="279"/>
                    </a:lnTo>
                    <a:lnTo>
                      <a:pt x="794" y="285"/>
                    </a:lnTo>
                    <a:lnTo>
                      <a:pt x="787" y="291"/>
                    </a:lnTo>
                    <a:lnTo>
                      <a:pt x="778" y="298"/>
                    </a:lnTo>
                    <a:lnTo>
                      <a:pt x="769" y="300"/>
                    </a:lnTo>
                    <a:lnTo>
                      <a:pt x="764" y="304"/>
                    </a:lnTo>
                    <a:lnTo>
                      <a:pt x="759" y="309"/>
                    </a:lnTo>
                    <a:lnTo>
                      <a:pt x="758" y="315"/>
                    </a:lnTo>
                    <a:lnTo>
                      <a:pt x="757" y="321"/>
                    </a:lnTo>
                    <a:lnTo>
                      <a:pt x="758" y="329"/>
                    </a:lnTo>
                    <a:lnTo>
                      <a:pt x="761" y="337"/>
                    </a:lnTo>
                    <a:lnTo>
                      <a:pt x="766" y="347"/>
                    </a:lnTo>
                    <a:lnTo>
                      <a:pt x="770" y="354"/>
                    </a:lnTo>
                    <a:lnTo>
                      <a:pt x="772" y="357"/>
                    </a:lnTo>
                    <a:lnTo>
                      <a:pt x="773" y="358"/>
                    </a:lnTo>
                    <a:lnTo>
                      <a:pt x="775" y="360"/>
                    </a:lnTo>
                    <a:lnTo>
                      <a:pt x="779" y="363"/>
                    </a:lnTo>
                    <a:lnTo>
                      <a:pt x="781" y="364"/>
                    </a:lnTo>
                    <a:lnTo>
                      <a:pt x="782" y="364"/>
                    </a:lnTo>
                    <a:lnTo>
                      <a:pt x="784" y="365"/>
                    </a:lnTo>
                    <a:lnTo>
                      <a:pt x="788" y="363"/>
                    </a:lnTo>
                    <a:lnTo>
                      <a:pt x="792" y="360"/>
                    </a:lnTo>
                    <a:lnTo>
                      <a:pt x="796" y="353"/>
                    </a:lnTo>
                    <a:lnTo>
                      <a:pt x="798" y="349"/>
                    </a:lnTo>
                    <a:lnTo>
                      <a:pt x="802" y="345"/>
                    </a:lnTo>
                    <a:lnTo>
                      <a:pt x="800" y="346"/>
                    </a:lnTo>
                    <a:lnTo>
                      <a:pt x="800" y="351"/>
                    </a:lnTo>
                    <a:lnTo>
                      <a:pt x="800" y="356"/>
                    </a:lnTo>
                    <a:lnTo>
                      <a:pt x="802" y="365"/>
                    </a:lnTo>
                    <a:lnTo>
                      <a:pt x="802" y="374"/>
                    </a:lnTo>
                    <a:lnTo>
                      <a:pt x="804" y="385"/>
                    </a:lnTo>
                    <a:lnTo>
                      <a:pt x="809" y="412"/>
                    </a:lnTo>
                    <a:lnTo>
                      <a:pt x="808" y="414"/>
                    </a:lnTo>
                    <a:lnTo>
                      <a:pt x="808" y="417"/>
                    </a:lnTo>
                    <a:lnTo>
                      <a:pt x="808" y="422"/>
                    </a:lnTo>
                    <a:lnTo>
                      <a:pt x="807" y="426"/>
                    </a:lnTo>
                    <a:lnTo>
                      <a:pt x="807" y="431"/>
                    </a:lnTo>
                    <a:lnTo>
                      <a:pt x="805" y="437"/>
                    </a:lnTo>
                    <a:lnTo>
                      <a:pt x="803" y="439"/>
                    </a:lnTo>
                    <a:lnTo>
                      <a:pt x="802" y="439"/>
                    </a:lnTo>
                    <a:lnTo>
                      <a:pt x="802" y="440"/>
                    </a:lnTo>
                    <a:lnTo>
                      <a:pt x="802" y="442"/>
                    </a:lnTo>
                    <a:lnTo>
                      <a:pt x="798" y="442"/>
                    </a:lnTo>
                    <a:lnTo>
                      <a:pt x="796" y="443"/>
                    </a:lnTo>
                    <a:lnTo>
                      <a:pt x="790" y="442"/>
                    </a:lnTo>
                    <a:lnTo>
                      <a:pt x="786" y="440"/>
                    </a:lnTo>
                    <a:lnTo>
                      <a:pt x="783" y="438"/>
                    </a:lnTo>
                    <a:lnTo>
                      <a:pt x="779" y="435"/>
                    </a:lnTo>
                    <a:lnTo>
                      <a:pt x="776" y="433"/>
                    </a:lnTo>
                    <a:lnTo>
                      <a:pt x="762" y="430"/>
                    </a:lnTo>
                    <a:lnTo>
                      <a:pt x="746" y="429"/>
                    </a:lnTo>
                    <a:lnTo>
                      <a:pt x="727" y="429"/>
                    </a:lnTo>
                    <a:lnTo>
                      <a:pt x="705" y="432"/>
                    </a:lnTo>
                    <a:lnTo>
                      <a:pt x="681" y="434"/>
                    </a:lnTo>
                    <a:lnTo>
                      <a:pt x="661" y="435"/>
                    </a:lnTo>
                    <a:lnTo>
                      <a:pt x="652" y="434"/>
                    </a:lnTo>
                    <a:lnTo>
                      <a:pt x="645" y="434"/>
                    </a:lnTo>
                    <a:lnTo>
                      <a:pt x="638" y="433"/>
                    </a:lnTo>
                    <a:lnTo>
                      <a:pt x="633" y="433"/>
                    </a:lnTo>
                    <a:lnTo>
                      <a:pt x="623" y="425"/>
                    </a:lnTo>
                    <a:lnTo>
                      <a:pt x="612" y="419"/>
                    </a:lnTo>
                    <a:lnTo>
                      <a:pt x="599" y="413"/>
                    </a:lnTo>
                    <a:lnTo>
                      <a:pt x="586" y="408"/>
                    </a:lnTo>
                    <a:lnTo>
                      <a:pt x="569" y="402"/>
                    </a:lnTo>
                    <a:lnTo>
                      <a:pt x="552" y="397"/>
                    </a:lnTo>
                    <a:lnTo>
                      <a:pt x="533" y="392"/>
                    </a:lnTo>
                    <a:lnTo>
                      <a:pt x="512" y="388"/>
                    </a:lnTo>
                    <a:lnTo>
                      <a:pt x="504" y="391"/>
                    </a:lnTo>
                    <a:lnTo>
                      <a:pt x="496" y="397"/>
                    </a:lnTo>
                    <a:lnTo>
                      <a:pt x="487" y="404"/>
                    </a:lnTo>
                    <a:lnTo>
                      <a:pt x="479" y="413"/>
                    </a:lnTo>
                    <a:lnTo>
                      <a:pt x="469" y="422"/>
                    </a:lnTo>
                    <a:lnTo>
                      <a:pt x="460" y="433"/>
                    </a:lnTo>
                    <a:lnTo>
                      <a:pt x="449" y="445"/>
                    </a:lnTo>
                    <a:lnTo>
                      <a:pt x="439" y="461"/>
                    </a:lnTo>
                    <a:lnTo>
                      <a:pt x="432" y="467"/>
                    </a:lnTo>
                    <a:lnTo>
                      <a:pt x="426" y="473"/>
                    </a:lnTo>
                    <a:lnTo>
                      <a:pt x="418" y="478"/>
                    </a:lnTo>
                    <a:lnTo>
                      <a:pt x="410" y="483"/>
                    </a:lnTo>
                    <a:lnTo>
                      <a:pt x="400" y="486"/>
                    </a:lnTo>
                    <a:lnTo>
                      <a:pt x="397" y="486"/>
                    </a:lnTo>
                    <a:lnTo>
                      <a:pt x="395" y="487"/>
                    </a:lnTo>
                    <a:lnTo>
                      <a:pt x="390" y="489"/>
                    </a:lnTo>
                    <a:lnTo>
                      <a:pt x="384" y="489"/>
                    </a:lnTo>
                    <a:lnTo>
                      <a:pt x="381" y="489"/>
                    </a:lnTo>
                    <a:lnTo>
                      <a:pt x="379" y="490"/>
                    </a:lnTo>
                    <a:lnTo>
                      <a:pt x="373" y="490"/>
                    </a:lnTo>
                    <a:lnTo>
                      <a:pt x="370" y="490"/>
                    </a:lnTo>
                    <a:lnTo>
                      <a:pt x="368" y="491"/>
                    </a:lnTo>
                    <a:lnTo>
                      <a:pt x="355" y="490"/>
                    </a:lnTo>
                    <a:lnTo>
                      <a:pt x="346" y="488"/>
                    </a:lnTo>
                    <a:lnTo>
                      <a:pt x="337" y="484"/>
                    </a:lnTo>
                    <a:lnTo>
                      <a:pt x="332" y="480"/>
                    </a:lnTo>
                    <a:lnTo>
                      <a:pt x="327" y="474"/>
                    </a:lnTo>
                    <a:lnTo>
                      <a:pt x="324" y="467"/>
                    </a:lnTo>
                    <a:lnTo>
                      <a:pt x="323" y="458"/>
                    </a:lnTo>
                    <a:lnTo>
                      <a:pt x="324" y="449"/>
                    </a:lnTo>
                    <a:lnTo>
                      <a:pt x="326" y="451"/>
                    </a:lnTo>
                    <a:lnTo>
                      <a:pt x="327" y="452"/>
                    </a:lnTo>
                    <a:lnTo>
                      <a:pt x="329" y="454"/>
                    </a:lnTo>
                    <a:lnTo>
                      <a:pt x="335" y="457"/>
                    </a:lnTo>
                    <a:lnTo>
                      <a:pt x="339" y="458"/>
                    </a:lnTo>
                    <a:lnTo>
                      <a:pt x="345" y="457"/>
                    </a:lnTo>
                    <a:lnTo>
                      <a:pt x="349" y="453"/>
                    </a:lnTo>
                    <a:lnTo>
                      <a:pt x="351" y="450"/>
                    </a:lnTo>
                    <a:lnTo>
                      <a:pt x="354" y="448"/>
                    </a:lnTo>
                    <a:lnTo>
                      <a:pt x="358" y="440"/>
                    </a:lnTo>
                    <a:lnTo>
                      <a:pt x="362" y="431"/>
                    </a:lnTo>
                    <a:lnTo>
                      <a:pt x="364" y="418"/>
                    </a:lnTo>
                    <a:lnTo>
                      <a:pt x="366" y="408"/>
                    </a:lnTo>
                    <a:lnTo>
                      <a:pt x="367" y="401"/>
                    </a:lnTo>
                    <a:lnTo>
                      <a:pt x="368" y="396"/>
                    </a:lnTo>
                    <a:lnTo>
                      <a:pt x="366" y="393"/>
                    </a:lnTo>
                    <a:lnTo>
                      <a:pt x="364" y="392"/>
                    </a:lnTo>
                    <a:lnTo>
                      <a:pt x="361" y="393"/>
                    </a:lnTo>
                    <a:lnTo>
                      <a:pt x="357" y="398"/>
                    </a:lnTo>
                    <a:lnTo>
                      <a:pt x="346" y="396"/>
                    </a:lnTo>
                    <a:lnTo>
                      <a:pt x="339" y="398"/>
                    </a:lnTo>
                    <a:lnTo>
                      <a:pt x="332" y="402"/>
                    </a:lnTo>
                    <a:lnTo>
                      <a:pt x="328" y="411"/>
                    </a:lnTo>
                    <a:lnTo>
                      <a:pt x="324" y="415"/>
                    </a:lnTo>
                    <a:lnTo>
                      <a:pt x="322" y="417"/>
                    </a:lnTo>
                    <a:lnTo>
                      <a:pt x="321" y="417"/>
                    </a:lnTo>
                    <a:lnTo>
                      <a:pt x="321" y="418"/>
                    </a:lnTo>
                    <a:lnTo>
                      <a:pt x="321" y="420"/>
                    </a:lnTo>
                    <a:lnTo>
                      <a:pt x="317" y="423"/>
                    </a:lnTo>
                    <a:lnTo>
                      <a:pt x="313" y="426"/>
                    </a:lnTo>
                    <a:lnTo>
                      <a:pt x="307" y="427"/>
                    </a:lnTo>
                    <a:lnTo>
                      <a:pt x="302" y="429"/>
                    </a:lnTo>
                    <a:lnTo>
                      <a:pt x="295" y="429"/>
                    </a:lnTo>
                    <a:lnTo>
                      <a:pt x="289" y="429"/>
                    </a:lnTo>
                    <a:lnTo>
                      <a:pt x="281" y="430"/>
                    </a:lnTo>
                    <a:lnTo>
                      <a:pt x="274" y="430"/>
                    </a:lnTo>
                    <a:lnTo>
                      <a:pt x="261" y="428"/>
                    </a:lnTo>
                    <a:lnTo>
                      <a:pt x="255" y="425"/>
                    </a:lnTo>
                    <a:lnTo>
                      <a:pt x="248" y="421"/>
                    </a:lnTo>
                    <a:lnTo>
                      <a:pt x="238" y="411"/>
                    </a:lnTo>
                    <a:lnTo>
                      <a:pt x="223" y="394"/>
                    </a:lnTo>
                    <a:lnTo>
                      <a:pt x="210" y="382"/>
                    </a:lnTo>
                    <a:lnTo>
                      <a:pt x="198" y="373"/>
                    </a:lnTo>
                    <a:lnTo>
                      <a:pt x="188" y="369"/>
                    </a:lnTo>
                    <a:lnTo>
                      <a:pt x="183" y="370"/>
                    </a:lnTo>
                    <a:lnTo>
                      <a:pt x="178" y="373"/>
                    </a:lnTo>
                    <a:lnTo>
                      <a:pt x="171" y="377"/>
                    </a:lnTo>
                    <a:lnTo>
                      <a:pt x="163" y="384"/>
                    </a:lnTo>
                    <a:lnTo>
                      <a:pt x="153" y="391"/>
                    </a:lnTo>
                    <a:lnTo>
                      <a:pt x="143" y="401"/>
                    </a:lnTo>
                    <a:lnTo>
                      <a:pt x="131" y="412"/>
                    </a:lnTo>
                    <a:lnTo>
                      <a:pt x="117" y="425"/>
                    </a:lnTo>
                    <a:lnTo>
                      <a:pt x="106" y="432"/>
                    </a:lnTo>
                    <a:lnTo>
                      <a:pt x="97" y="438"/>
                    </a:lnTo>
                    <a:lnTo>
                      <a:pt x="88" y="441"/>
                    </a:lnTo>
                    <a:lnTo>
                      <a:pt x="80" y="443"/>
                    </a:lnTo>
                    <a:lnTo>
                      <a:pt x="72" y="440"/>
                    </a:lnTo>
                    <a:lnTo>
                      <a:pt x="66" y="436"/>
                    </a:lnTo>
                    <a:lnTo>
                      <a:pt x="60" y="429"/>
                    </a:lnTo>
                    <a:lnTo>
                      <a:pt x="55" y="421"/>
                    </a:lnTo>
                    <a:lnTo>
                      <a:pt x="41" y="419"/>
                    </a:lnTo>
                    <a:lnTo>
                      <a:pt x="30" y="416"/>
                    </a:lnTo>
                    <a:lnTo>
                      <a:pt x="20" y="412"/>
                    </a:lnTo>
                    <a:lnTo>
                      <a:pt x="13" y="407"/>
                    </a:lnTo>
                    <a:lnTo>
                      <a:pt x="6" y="400"/>
                    </a:lnTo>
                    <a:lnTo>
                      <a:pt x="3" y="393"/>
                    </a:lnTo>
                    <a:lnTo>
                      <a:pt x="0" y="384"/>
                    </a:lnTo>
                    <a:lnTo>
                      <a:pt x="1" y="374"/>
                    </a:lnTo>
                    <a:lnTo>
                      <a:pt x="1" y="362"/>
                    </a:lnTo>
                    <a:lnTo>
                      <a:pt x="4" y="353"/>
                    </a:lnTo>
                    <a:lnTo>
                      <a:pt x="8" y="344"/>
                    </a:lnTo>
                    <a:lnTo>
                      <a:pt x="15" y="337"/>
                    </a:lnTo>
                    <a:lnTo>
                      <a:pt x="21" y="330"/>
                    </a:lnTo>
                    <a:lnTo>
                      <a:pt x="30" y="326"/>
                    </a:lnTo>
                    <a:lnTo>
                      <a:pt x="40" y="321"/>
                    </a:lnTo>
                    <a:lnTo>
                      <a:pt x="53" y="319"/>
                    </a:lnTo>
                    <a:lnTo>
                      <a:pt x="57" y="317"/>
                    </a:lnTo>
                    <a:lnTo>
                      <a:pt x="63" y="317"/>
                    </a:lnTo>
                    <a:lnTo>
                      <a:pt x="79" y="320"/>
                    </a:lnTo>
                    <a:lnTo>
                      <a:pt x="88" y="323"/>
                    </a:lnTo>
                    <a:lnTo>
                      <a:pt x="99" y="327"/>
                    </a:lnTo>
                    <a:lnTo>
                      <a:pt x="125" y="338"/>
                    </a:lnTo>
                    <a:lnTo>
                      <a:pt x="129" y="339"/>
                    </a:lnTo>
                    <a:lnTo>
                      <a:pt x="134" y="341"/>
                    </a:lnTo>
                    <a:lnTo>
                      <a:pt x="143" y="343"/>
                    </a:lnTo>
                    <a:lnTo>
                      <a:pt x="151" y="343"/>
                    </a:lnTo>
                    <a:lnTo>
                      <a:pt x="155" y="342"/>
                    </a:lnTo>
                    <a:lnTo>
                      <a:pt x="160" y="342"/>
                    </a:lnTo>
                    <a:lnTo>
                      <a:pt x="163" y="340"/>
                    </a:lnTo>
                    <a:lnTo>
                      <a:pt x="167" y="339"/>
                    </a:lnTo>
                    <a:lnTo>
                      <a:pt x="168" y="337"/>
                    </a:lnTo>
                    <a:lnTo>
                      <a:pt x="170" y="336"/>
                    </a:lnTo>
                    <a:lnTo>
                      <a:pt x="174" y="334"/>
                    </a:lnTo>
                    <a:lnTo>
                      <a:pt x="180" y="328"/>
                    </a:lnTo>
                    <a:lnTo>
                      <a:pt x="186" y="320"/>
                    </a:lnTo>
                    <a:lnTo>
                      <a:pt x="191" y="313"/>
                    </a:lnTo>
                    <a:lnTo>
                      <a:pt x="196" y="308"/>
                    </a:lnTo>
                    <a:lnTo>
                      <a:pt x="205" y="301"/>
                    </a:lnTo>
                    <a:lnTo>
                      <a:pt x="208" y="298"/>
                    </a:lnTo>
                    <a:lnTo>
                      <a:pt x="212" y="297"/>
                    </a:lnTo>
                    <a:lnTo>
                      <a:pt x="217" y="298"/>
                    </a:lnTo>
                    <a:lnTo>
                      <a:pt x="218" y="300"/>
                    </a:lnTo>
                    <a:lnTo>
                      <a:pt x="218" y="302"/>
                    </a:lnTo>
                    <a:lnTo>
                      <a:pt x="219" y="306"/>
                    </a:lnTo>
                    <a:lnTo>
                      <a:pt x="219" y="314"/>
                    </a:lnTo>
                    <a:lnTo>
                      <a:pt x="220" y="326"/>
                    </a:lnTo>
                    <a:lnTo>
                      <a:pt x="219" y="340"/>
                    </a:lnTo>
                    <a:lnTo>
                      <a:pt x="220" y="353"/>
                    </a:lnTo>
                    <a:lnTo>
                      <a:pt x="222" y="364"/>
                    </a:lnTo>
                    <a:lnTo>
                      <a:pt x="226" y="373"/>
                    </a:lnTo>
                    <a:lnTo>
                      <a:pt x="230" y="380"/>
                    </a:lnTo>
                    <a:lnTo>
                      <a:pt x="236" y="385"/>
                    </a:lnTo>
                    <a:lnTo>
                      <a:pt x="243" y="388"/>
                    </a:lnTo>
                    <a:lnTo>
                      <a:pt x="252" y="389"/>
                    </a:lnTo>
                    <a:lnTo>
                      <a:pt x="264" y="395"/>
                    </a:lnTo>
                    <a:lnTo>
                      <a:pt x="277" y="399"/>
                    </a:lnTo>
                    <a:lnTo>
                      <a:pt x="291" y="399"/>
                    </a:lnTo>
                    <a:lnTo>
                      <a:pt x="307" y="395"/>
                    </a:lnTo>
                    <a:lnTo>
                      <a:pt x="322" y="385"/>
                    </a:lnTo>
                    <a:lnTo>
                      <a:pt x="337" y="378"/>
                    </a:lnTo>
                    <a:lnTo>
                      <a:pt x="348" y="371"/>
                    </a:lnTo>
                    <a:lnTo>
                      <a:pt x="359" y="367"/>
                    </a:lnTo>
                    <a:lnTo>
                      <a:pt x="365" y="360"/>
                    </a:lnTo>
                    <a:lnTo>
                      <a:pt x="371" y="354"/>
                    </a:lnTo>
                    <a:lnTo>
                      <a:pt x="373" y="350"/>
                    </a:lnTo>
                    <a:lnTo>
                      <a:pt x="374" y="348"/>
                    </a:lnTo>
                    <a:lnTo>
                      <a:pt x="376" y="347"/>
                    </a:lnTo>
                    <a:lnTo>
                      <a:pt x="382" y="341"/>
                    </a:lnTo>
                    <a:lnTo>
                      <a:pt x="382" y="338"/>
                    </a:lnTo>
                    <a:lnTo>
                      <a:pt x="383" y="336"/>
                    </a:lnTo>
                    <a:lnTo>
                      <a:pt x="385" y="332"/>
                    </a:lnTo>
                    <a:lnTo>
                      <a:pt x="389" y="324"/>
                    </a:lnTo>
                    <a:lnTo>
                      <a:pt x="389" y="320"/>
                    </a:lnTo>
                    <a:lnTo>
                      <a:pt x="390" y="318"/>
                    </a:lnTo>
                    <a:lnTo>
                      <a:pt x="393" y="314"/>
                    </a:lnTo>
                    <a:lnTo>
                      <a:pt x="396" y="306"/>
                    </a:lnTo>
                    <a:lnTo>
                      <a:pt x="398" y="286"/>
                    </a:lnTo>
                    <a:lnTo>
                      <a:pt x="396" y="268"/>
                    </a:lnTo>
                    <a:lnTo>
                      <a:pt x="389" y="251"/>
                    </a:lnTo>
                    <a:lnTo>
                      <a:pt x="380" y="237"/>
                    </a:lnTo>
                    <a:lnTo>
                      <a:pt x="395" y="229"/>
                    </a:lnTo>
                    <a:lnTo>
                      <a:pt x="401" y="224"/>
                    </a:lnTo>
                    <a:lnTo>
                      <a:pt x="408" y="218"/>
                    </a:lnTo>
                    <a:lnTo>
                      <a:pt x="420" y="202"/>
                    </a:lnTo>
                    <a:lnTo>
                      <a:pt x="422" y="197"/>
                    </a:lnTo>
                    <a:lnTo>
                      <a:pt x="425" y="193"/>
                    </a:lnTo>
                    <a:lnTo>
                      <a:pt x="431" y="183"/>
                    </a:lnTo>
                    <a:lnTo>
                      <a:pt x="440" y="164"/>
                    </a:lnTo>
                    <a:lnTo>
                      <a:pt x="451" y="150"/>
                    </a:lnTo>
                    <a:lnTo>
                      <a:pt x="463" y="140"/>
                    </a:lnTo>
                    <a:lnTo>
                      <a:pt x="476" y="136"/>
                    </a:lnTo>
                    <a:lnTo>
                      <a:pt x="481" y="140"/>
                    </a:lnTo>
                    <a:lnTo>
                      <a:pt x="487" y="144"/>
                    </a:lnTo>
                    <a:lnTo>
                      <a:pt x="499" y="149"/>
                    </a:lnTo>
                    <a:lnTo>
                      <a:pt x="509" y="151"/>
                    </a:lnTo>
                    <a:lnTo>
                      <a:pt x="519" y="150"/>
                    </a:lnTo>
                    <a:lnTo>
                      <a:pt x="527" y="145"/>
                    </a:lnTo>
                    <a:lnTo>
                      <a:pt x="536" y="137"/>
                    </a:lnTo>
                    <a:lnTo>
                      <a:pt x="542" y="125"/>
                    </a:lnTo>
                    <a:lnTo>
                      <a:pt x="548" y="11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8" name="Freeform 2231">
                <a:extLst>
                  <a:ext uri="{FF2B5EF4-FFF2-40B4-BE49-F238E27FC236}">
                    <a16:creationId xmlns:a16="http://schemas.microsoft.com/office/drawing/2014/main" id="{9D9A5044-B679-4381-9E4F-AF378EFE5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2401"/>
                <a:ext cx="36" cy="49"/>
              </a:xfrm>
              <a:custGeom>
                <a:avLst/>
                <a:gdLst>
                  <a:gd name="T0" fmla="*/ 218 w 255"/>
                  <a:gd name="T1" fmla="*/ 46 h 343"/>
                  <a:gd name="T2" fmla="*/ 171 w 255"/>
                  <a:gd name="T3" fmla="*/ 0 h 343"/>
                  <a:gd name="T4" fmla="*/ 64 w 255"/>
                  <a:gd name="T5" fmla="*/ 168 h 343"/>
                  <a:gd name="T6" fmla="*/ 0 w 255"/>
                  <a:gd name="T7" fmla="*/ 149 h 343"/>
                  <a:gd name="T8" fmla="*/ 81 w 255"/>
                  <a:gd name="T9" fmla="*/ 206 h 343"/>
                  <a:gd name="T10" fmla="*/ 161 w 255"/>
                  <a:gd name="T11" fmla="*/ 343 h 343"/>
                  <a:gd name="T12" fmla="*/ 178 w 255"/>
                  <a:gd name="T13" fmla="*/ 281 h 343"/>
                  <a:gd name="T14" fmla="*/ 241 w 255"/>
                  <a:gd name="T15" fmla="*/ 218 h 343"/>
                  <a:gd name="T16" fmla="*/ 246 w 255"/>
                  <a:gd name="T17" fmla="*/ 151 h 343"/>
                  <a:gd name="T18" fmla="*/ 248 w 255"/>
                  <a:gd name="T19" fmla="*/ 149 h 343"/>
                  <a:gd name="T20" fmla="*/ 255 w 255"/>
                  <a:gd name="T21" fmla="*/ 128 h 343"/>
                  <a:gd name="T22" fmla="*/ 218 w 255"/>
                  <a:gd name="T23" fmla="*/ 46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343">
                    <a:moveTo>
                      <a:pt x="218" y="46"/>
                    </a:moveTo>
                    <a:lnTo>
                      <a:pt x="171" y="0"/>
                    </a:lnTo>
                    <a:lnTo>
                      <a:pt x="64" y="168"/>
                    </a:lnTo>
                    <a:lnTo>
                      <a:pt x="0" y="149"/>
                    </a:lnTo>
                    <a:lnTo>
                      <a:pt x="81" y="206"/>
                    </a:lnTo>
                    <a:lnTo>
                      <a:pt x="161" y="343"/>
                    </a:lnTo>
                    <a:lnTo>
                      <a:pt x="178" y="281"/>
                    </a:lnTo>
                    <a:lnTo>
                      <a:pt x="241" y="218"/>
                    </a:lnTo>
                    <a:lnTo>
                      <a:pt x="246" y="151"/>
                    </a:lnTo>
                    <a:lnTo>
                      <a:pt x="248" y="149"/>
                    </a:lnTo>
                    <a:lnTo>
                      <a:pt x="255" y="128"/>
                    </a:lnTo>
                    <a:lnTo>
                      <a:pt x="218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9" name="Freeform 2232">
                <a:extLst>
                  <a:ext uri="{FF2B5EF4-FFF2-40B4-BE49-F238E27FC236}">
                    <a16:creationId xmlns:a16="http://schemas.microsoft.com/office/drawing/2014/main" id="{4A3763A0-AC65-451A-93CF-034FD5C55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301"/>
                <a:ext cx="178" cy="104"/>
              </a:xfrm>
              <a:custGeom>
                <a:avLst/>
                <a:gdLst>
                  <a:gd name="T0" fmla="*/ 745 w 1247"/>
                  <a:gd name="T1" fmla="*/ 701 h 723"/>
                  <a:gd name="T2" fmla="*/ 1001 w 1247"/>
                  <a:gd name="T3" fmla="*/ 723 h 723"/>
                  <a:gd name="T4" fmla="*/ 1247 w 1247"/>
                  <a:gd name="T5" fmla="*/ 650 h 723"/>
                  <a:gd name="T6" fmla="*/ 1166 w 1247"/>
                  <a:gd name="T7" fmla="*/ 586 h 723"/>
                  <a:gd name="T8" fmla="*/ 1106 w 1247"/>
                  <a:gd name="T9" fmla="*/ 565 h 723"/>
                  <a:gd name="T10" fmla="*/ 1092 w 1247"/>
                  <a:gd name="T11" fmla="*/ 549 h 723"/>
                  <a:gd name="T12" fmla="*/ 1099 w 1247"/>
                  <a:gd name="T13" fmla="*/ 506 h 723"/>
                  <a:gd name="T14" fmla="*/ 1085 w 1247"/>
                  <a:gd name="T15" fmla="*/ 520 h 723"/>
                  <a:gd name="T16" fmla="*/ 1029 w 1247"/>
                  <a:gd name="T17" fmla="*/ 492 h 723"/>
                  <a:gd name="T18" fmla="*/ 859 w 1247"/>
                  <a:gd name="T19" fmla="*/ 485 h 723"/>
                  <a:gd name="T20" fmla="*/ 795 w 1247"/>
                  <a:gd name="T21" fmla="*/ 426 h 723"/>
                  <a:gd name="T22" fmla="*/ 743 w 1247"/>
                  <a:gd name="T23" fmla="*/ 523 h 723"/>
                  <a:gd name="T24" fmla="*/ 702 w 1247"/>
                  <a:gd name="T25" fmla="*/ 523 h 723"/>
                  <a:gd name="T26" fmla="*/ 681 w 1247"/>
                  <a:gd name="T27" fmla="*/ 483 h 723"/>
                  <a:gd name="T28" fmla="*/ 660 w 1247"/>
                  <a:gd name="T29" fmla="*/ 481 h 723"/>
                  <a:gd name="T30" fmla="*/ 608 w 1247"/>
                  <a:gd name="T31" fmla="*/ 502 h 723"/>
                  <a:gd name="T32" fmla="*/ 556 w 1247"/>
                  <a:gd name="T33" fmla="*/ 474 h 723"/>
                  <a:gd name="T34" fmla="*/ 535 w 1247"/>
                  <a:gd name="T35" fmla="*/ 466 h 723"/>
                  <a:gd name="T36" fmla="*/ 553 w 1247"/>
                  <a:gd name="T37" fmla="*/ 404 h 723"/>
                  <a:gd name="T38" fmla="*/ 525 w 1247"/>
                  <a:gd name="T39" fmla="*/ 346 h 723"/>
                  <a:gd name="T40" fmla="*/ 544 w 1247"/>
                  <a:gd name="T41" fmla="*/ 305 h 723"/>
                  <a:gd name="T42" fmla="*/ 464 w 1247"/>
                  <a:gd name="T43" fmla="*/ 265 h 723"/>
                  <a:gd name="T44" fmla="*/ 437 w 1247"/>
                  <a:gd name="T45" fmla="*/ 204 h 723"/>
                  <a:gd name="T46" fmla="*/ 341 w 1247"/>
                  <a:gd name="T47" fmla="*/ 114 h 723"/>
                  <a:gd name="T48" fmla="*/ 303 w 1247"/>
                  <a:gd name="T49" fmla="*/ 95 h 723"/>
                  <a:gd name="T50" fmla="*/ 376 w 1247"/>
                  <a:gd name="T51" fmla="*/ 40 h 723"/>
                  <a:gd name="T52" fmla="*/ 383 w 1247"/>
                  <a:gd name="T53" fmla="*/ 0 h 723"/>
                  <a:gd name="T54" fmla="*/ 320 w 1247"/>
                  <a:gd name="T55" fmla="*/ 19 h 723"/>
                  <a:gd name="T56" fmla="*/ 325 w 1247"/>
                  <a:gd name="T57" fmla="*/ 43 h 723"/>
                  <a:gd name="T58" fmla="*/ 272 w 1247"/>
                  <a:gd name="T59" fmla="*/ 88 h 723"/>
                  <a:gd name="T60" fmla="*/ 256 w 1247"/>
                  <a:gd name="T61" fmla="*/ 154 h 723"/>
                  <a:gd name="T62" fmla="*/ 223 w 1247"/>
                  <a:gd name="T63" fmla="*/ 185 h 723"/>
                  <a:gd name="T64" fmla="*/ 178 w 1247"/>
                  <a:gd name="T65" fmla="*/ 181 h 723"/>
                  <a:gd name="T66" fmla="*/ 185 w 1247"/>
                  <a:gd name="T67" fmla="*/ 242 h 723"/>
                  <a:gd name="T68" fmla="*/ 123 w 1247"/>
                  <a:gd name="T69" fmla="*/ 305 h 723"/>
                  <a:gd name="T70" fmla="*/ 62 w 1247"/>
                  <a:gd name="T71" fmla="*/ 293 h 723"/>
                  <a:gd name="T72" fmla="*/ 58 w 1247"/>
                  <a:gd name="T73" fmla="*/ 298 h 723"/>
                  <a:gd name="T74" fmla="*/ 10 w 1247"/>
                  <a:gd name="T75" fmla="*/ 440 h 723"/>
                  <a:gd name="T76" fmla="*/ 74 w 1247"/>
                  <a:gd name="T77" fmla="*/ 447 h 723"/>
                  <a:gd name="T78" fmla="*/ 93 w 1247"/>
                  <a:gd name="T79" fmla="*/ 485 h 723"/>
                  <a:gd name="T80" fmla="*/ 0 w 1247"/>
                  <a:gd name="T81" fmla="*/ 581 h 723"/>
                  <a:gd name="T82" fmla="*/ 0 w 1247"/>
                  <a:gd name="T83" fmla="*/ 606 h 723"/>
                  <a:gd name="T84" fmla="*/ 159 w 1247"/>
                  <a:gd name="T85" fmla="*/ 525 h 723"/>
                  <a:gd name="T86" fmla="*/ 287 w 1247"/>
                  <a:gd name="T87" fmla="*/ 512 h 723"/>
                  <a:gd name="T88" fmla="*/ 337 w 1247"/>
                  <a:gd name="T89" fmla="*/ 506 h 723"/>
                  <a:gd name="T90" fmla="*/ 358 w 1247"/>
                  <a:gd name="T91" fmla="*/ 533 h 723"/>
                  <a:gd name="T92" fmla="*/ 379 w 1247"/>
                  <a:gd name="T93" fmla="*/ 558 h 723"/>
                  <a:gd name="T94" fmla="*/ 535 w 1247"/>
                  <a:gd name="T95" fmla="*/ 648 h 723"/>
                  <a:gd name="T96" fmla="*/ 745 w 1247"/>
                  <a:gd name="T97" fmla="*/ 701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47" h="723">
                    <a:moveTo>
                      <a:pt x="745" y="701"/>
                    </a:moveTo>
                    <a:lnTo>
                      <a:pt x="1001" y="723"/>
                    </a:lnTo>
                    <a:lnTo>
                      <a:pt x="1247" y="650"/>
                    </a:lnTo>
                    <a:lnTo>
                      <a:pt x="1166" y="586"/>
                    </a:lnTo>
                    <a:lnTo>
                      <a:pt x="1106" y="565"/>
                    </a:lnTo>
                    <a:lnTo>
                      <a:pt x="1092" y="549"/>
                    </a:lnTo>
                    <a:lnTo>
                      <a:pt x="1099" y="506"/>
                    </a:lnTo>
                    <a:lnTo>
                      <a:pt x="1085" y="520"/>
                    </a:lnTo>
                    <a:lnTo>
                      <a:pt x="1029" y="492"/>
                    </a:lnTo>
                    <a:lnTo>
                      <a:pt x="859" y="485"/>
                    </a:lnTo>
                    <a:lnTo>
                      <a:pt x="795" y="426"/>
                    </a:lnTo>
                    <a:lnTo>
                      <a:pt x="743" y="523"/>
                    </a:lnTo>
                    <a:lnTo>
                      <a:pt x="702" y="523"/>
                    </a:lnTo>
                    <a:lnTo>
                      <a:pt x="681" y="483"/>
                    </a:lnTo>
                    <a:lnTo>
                      <a:pt x="660" y="481"/>
                    </a:lnTo>
                    <a:lnTo>
                      <a:pt x="608" y="502"/>
                    </a:lnTo>
                    <a:lnTo>
                      <a:pt x="556" y="474"/>
                    </a:lnTo>
                    <a:lnTo>
                      <a:pt x="535" y="466"/>
                    </a:lnTo>
                    <a:lnTo>
                      <a:pt x="553" y="404"/>
                    </a:lnTo>
                    <a:lnTo>
                      <a:pt x="525" y="346"/>
                    </a:lnTo>
                    <a:lnTo>
                      <a:pt x="544" y="305"/>
                    </a:lnTo>
                    <a:lnTo>
                      <a:pt x="464" y="265"/>
                    </a:lnTo>
                    <a:lnTo>
                      <a:pt x="437" y="204"/>
                    </a:lnTo>
                    <a:lnTo>
                      <a:pt x="341" y="114"/>
                    </a:lnTo>
                    <a:lnTo>
                      <a:pt x="303" y="95"/>
                    </a:lnTo>
                    <a:lnTo>
                      <a:pt x="376" y="40"/>
                    </a:lnTo>
                    <a:lnTo>
                      <a:pt x="383" y="0"/>
                    </a:lnTo>
                    <a:lnTo>
                      <a:pt x="320" y="19"/>
                    </a:lnTo>
                    <a:lnTo>
                      <a:pt x="325" y="43"/>
                    </a:lnTo>
                    <a:lnTo>
                      <a:pt x="272" y="88"/>
                    </a:lnTo>
                    <a:lnTo>
                      <a:pt x="256" y="154"/>
                    </a:lnTo>
                    <a:lnTo>
                      <a:pt x="223" y="185"/>
                    </a:lnTo>
                    <a:lnTo>
                      <a:pt x="178" y="181"/>
                    </a:lnTo>
                    <a:lnTo>
                      <a:pt x="185" y="242"/>
                    </a:lnTo>
                    <a:lnTo>
                      <a:pt x="123" y="305"/>
                    </a:lnTo>
                    <a:lnTo>
                      <a:pt x="62" y="293"/>
                    </a:lnTo>
                    <a:lnTo>
                      <a:pt x="58" y="298"/>
                    </a:lnTo>
                    <a:lnTo>
                      <a:pt x="10" y="440"/>
                    </a:lnTo>
                    <a:lnTo>
                      <a:pt x="74" y="447"/>
                    </a:lnTo>
                    <a:lnTo>
                      <a:pt x="93" y="485"/>
                    </a:lnTo>
                    <a:lnTo>
                      <a:pt x="0" y="581"/>
                    </a:lnTo>
                    <a:lnTo>
                      <a:pt x="0" y="606"/>
                    </a:lnTo>
                    <a:lnTo>
                      <a:pt x="159" y="525"/>
                    </a:lnTo>
                    <a:lnTo>
                      <a:pt x="287" y="512"/>
                    </a:lnTo>
                    <a:lnTo>
                      <a:pt x="337" y="506"/>
                    </a:lnTo>
                    <a:lnTo>
                      <a:pt x="358" y="533"/>
                    </a:lnTo>
                    <a:lnTo>
                      <a:pt x="379" y="558"/>
                    </a:lnTo>
                    <a:lnTo>
                      <a:pt x="535" y="648"/>
                    </a:lnTo>
                    <a:lnTo>
                      <a:pt x="745" y="7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0" name="Freeform 2233">
                <a:extLst>
                  <a:ext uri="{FF2B5EF4-FFF2-40B4-BE49-F238E27FC236}">
                    <a16:creationId xmlns:a16="http://schemas.microsoft.com/office/drawing/2014/main" id="{70D5B108-7DFE-49DC-B997-02B65ABB8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374"/>
                <a:ext cx="179" cy="251"/>
              </a:xfrm>
              <a:custGeom>
                <a:avLst/>
                <a:gdLst>
                  <a:gd name="T0" fmla="*/ 745 w 1251"/>
                  <a:gd name="T1" fmla="*/ 194 h 1758"/>
                  <a:gd name="T2" fmla="*/ 379 w 1251"/>
                  <a:gd name="T3" fmla="*/ 51 h 1758"/>
                  <a:gd name="T4" fmla="*/ 337 w 1251"/>
                  <a:gd name="T5" fmla="*/ 0 h 1758"/>
                  <a:gd name="T6" fmla="*/ 159 w 1251"/>
                  <a:gd name="T7" fmla="*/ 18 h 1758"/>
                  <a:gd name="T8" fmla="*/ 54 w 1251"/>
                  <a:gd name="T9" fmla="*/ 141 h 1758"/>
                  <a:gd name="T10" fmla="*/ 219 w 1251"/>
                  <a:gd name="T11" fmla="*/ 225 h 1758"/>
                  <a:gd name="T12" fmla="*/ 322 w 1251"/>
                  <a:gd name="T13" fmla="*/ 244 h 1758"/>
                  <a:gd name="T14" fmla="*/ 386 w 1251"/>
                  <a:gd name="T15" fmla="*/ 254 h 1758"/>
                  <a:gd name="T16" fmla="*/ 342 w 1251"/>
                  <a:gd name="T17" fmla="*/ 347 h 1758"/>
                  <a:gd name="T18" fmla="*/ 439 w 1251"/>
                  <a:gd name="T19" fmla="*/ 394 h 1758"/>
                  <a:gd name="T20" fmla="*/ 386 w 1251"/>
                  <a:gd name="T21" fmla="*/ 424 h 1758"/>
                  <a:gd name="T22" fmla="*/ 370 w 1251"/>
                  <a:gd name="T23" fmla="*/ 500 h 1758"/>
                  <a:gd name="T24" fmla="*/ 376 w 1251"/>
                  <a:gd name="T25" fmla="*/ 657 h 1758"/>
                  <a:gd name="T26" fmla="*/ 492 w 1251"/>
                  <a:gd name="T27" fmla="*/ 711 h 1758"/>
                  <a:gd name="T28" fmla="*/ 349 w 1251"/>
                  <a:gd name="T29" fmla="*/ 774 h 1758"/>
                  <a:gd name="T30" fmla="*/ 363 w 1251"/>
                  <a:gd name="T31" fmla="*/ 830 h 1758"/>
                  <a:gd name="T32" fmla="*/ 517 w 1251"/>
                  <a:gd name="T33" fmla="*/ 980 h 1758"/>
                  <a:gd name="T34" fmla="*/ 575 w 1251"/>
                  <a:gd name="T35" fmla="*/ 1031 h 1758"/>
                  <a:gd name="T36" fmla="*/ 714 w 1251"/>
                  <a:gd name="T37" fmla="*/ 1233 h 1758"/>
                  <a:gd name="T38" fmla="*/ 670 w 1251"/>
                  <a:gd name="T39" fmla="*/ 1332 h 1758"/>
                  <a:gd name="T40" fmla="*/ 537 w 1251"/>
                  <a:gd name="T41" fmla="*/ 1327 h 1758"/>
                  <a:gd name="T42" fmla="*/ 505 w 1251"/>
                  <a:gd name="T43" fmla="*/ 1294 h 1758"/>
                  <a:gd name="T44" fmla="*/ 365 w 1251"/>
                  <a:gd name="T45" fmla="*/ 1107 h 1758"/>
                  <a:gd name="T46" fmla="*/ 187 w 1251"/>
                  <a:gd name="T47" fmla="*/ 1101 h 1758"/>
                  <a:gd name="T48" fmla="*/ 295 w 1251"/>
                  <a:gd name="T49" fmla="*/ 1283 h 1758"/>
                  <a:gd name="T50" fmla="*/ 389 w 1251"/>
                  <a:gd name="T51" fmla="*/ 1332 h 1758"/>
                  <a:gd name="T52" fmla="*/ 327 w 1251"/>
                  <a:gd name="T53" fmla="*/ 1464 h 1758"/>
                  <a:gd name="T54" fmla="*/ 319 w 1251"/>
                  <a:gd name="T55" fmla="*/ 1543 h 1758"/>
                  <a:gd name="T56" fmla="*/ 428 w 1251"/>
                  <a:gd name="T57" fmla="*/ 1495 h 1758"/>
                  <a:gd name="T58" fmla="*/ 405 w 1251"/>
                  <a:gd name="T59" fmla="*/ 1690 h 1758"/>
                  <a:gd name="T60" fmla="*/ 480 w 1251"/>
                  <a:gd name="T61" fmla="*/ 1639 h 1758"/>
                  <a:gd name="T62" fmla="*/ 539 w 1251"/>
                  <a:gd name="T63" fmla="*/ 1732 h 1758"/>
                  <a:gd name="T64" fmla="*/ 637 w 1251"/>
                  <a:gd name="T65" fmla="*/ 1752 h 1758"/>
                  <a:gd name="T66" fmla="*/ 738 w 1251"/>
                  <a:gd name="T67" fmla="*/ 1692 h 1758"/>
                  <a:gd name="T68" fmla="*/ 762 w 1251"/>
                  <a:gd name="T69" fmla="*/ 1598 h 1758"/>
                  <a:gd name="T70" fmla="*/ 835 w 1251"/>
                  <a:gd name="T71" fmla="*/ 1640 h 1758"/>
                  <a:gd name="T72" fmla="*/ 902 w 1251"/>
                  <a:gd name="T73" fmla="*/ 1669 h 1758"/>
                  <a:gd name="T74" fmla="*/ 1007 w 1251"/>
                  <a:gd name="T75" fmla="*/ 1633 h 1758"/>
                  <a:gd name="T76" fmla="*/ 888 w 1251"/>
                  <a:gd name="T77" fmla="*/ 1549 h 1758"/>
                  <a:gd name="T78" fmla="*/ 825 w 1251"/>
                  <a:gd name="T79" fmla="*/ 1388 h 1758"/>
                  <a:gd name="T80" fmla="*/ 876 w 1251"/>
                  <a:gd name="T81" fmla="*/ 1363 h 1758"/>
                  <a:gd name="T82" fmla="*/ 926 w 1251"/>
                  <a:gd name="T83" fmla="*/ 1221 h 1758"/>
                  <a:gd name="T84" fmla="*/ 986 w 1251"/>
                  <a:gd name="T85" fmla="*/ 1182 h 1758"/>
                  <a:gd name="T86" fmla="*/ 1001 w 1251"/>
                  <a:gd name="T87" fmla="*/ 1079 h 1758"/>
                  <a:gd name="T88" fmla="*/ 1113 w 1251"/>
                  <a:gd name="T89" fmla="*/ 1016 h 1758"/>
                  <a:gd name="T90" fmla="*/ 1088 w 1251"/>
                  <a:gd name="T91" fmla="*/ 914 h 1758"/>
                  <a:gd name="T92" fmla="*/ 1036 w 1251"/>
                  <a:gd name="T93" fmla="*/ 858 h 1758"/>
                  <a:gd name="T94" fmla="*/ 979 w 1251"/>
                  <a:gd name="T95" fmla="*/ 742 h 1758"/>
                  <a:gd name="T96" fmla="*/ 926 w 1251"/>
                  <a:gd name="T97" fmla="*/ 703 h 1758"/>
                  <a:gd name="T98" fmla="*/ 970 w 1251"/>
                  <a:gd name="T99" fmla="*/ 623 h 1758"/>
                  <a:gd name="T100" fmla="*/ 999 w 1251"/>
                  <a:gd name="T101" fmla="*/ 591 h 1758"/>
                  <a:gd name="T102" fmla="*/ 1048 w 1251"/>
                  <a:gd name="T103" fmla="*/ 501 h 1758"/>
                  <a:gd name="T104" fmla="*/ 1152 w 1251"/>
                  <a:gd name="T105" fmla="*/ 386 h 1758"/>
                  <a:gd name="T106" fmla="*/ 1210 w 1251"/>
                  <a:gd name="T107" fmla="*/ 289 h 1758"/>
                  <a:gd name="T108" fmla="*/ 1215 w 1251"/>
                  <a:gd name="T109" fmla="*/ 200 h 1758"/>
                  <a:gd name="T110" fmla="*/ 1229 w 1251"/>
                  <a:gd name="T111" fmla="*/ 270 h 1758"/>
                  <a:gd name="T112" fmla="*/ 1248 w 1251"/>
                  <a:gd name="T113" fmla="*/ 142 h 1758"/>
                  <a:gd name="T114" fmla="*/ 1001 w 1251"/>
                  <a:gd name="T115" fmla="*/ 216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51" h="1758">
                    <a:moveTo>
                      <a:pt x="1001" y="216"/>
                    </a:moveTo>
                    <a:lnTo>
                      <a:pt x="745" y="194"/>
                    </a:lnTo>
                    <a:lnTo>
                      <a:pt x="535" y="141"/>
                    </a:lnTo>
                    <a:lnTo>
                      <a:pt x="379" y="51"/>
                    </a:lnTo>
                    <a:lnTo>
                      <a:pt x="358" y="26"/>
                    </a:lnTo>
                    <a:lnTo>
                      <a:pt x="337" y="0"/>
                    </a:lnTo>
                    <a:lnTo>
                      <a:pt x="287" y="5"/>
                    </a:lnTo>
                    <a:lnTo>
                      <a:pt x="159" y="18"/>
                    </a:lnTo>
                    <a:lnTo>
                      <a:pt x="0" y="99"/>
                    </a:lnTo>
                    <a:lnTo>
                      <a:pt x="54" y="141"/>
                    </a:lnTo>
                    <a:lnTo>
                      <a:pt x="119" y="132"/>
                    </a:lnTo>
                    <a:lnTo>
                      <a:pt x="219" y="225"/>
                    </a:lnTo>
                    <a:lnTo>
                      <a:pt x="262" y="212"/>
                    </a:lnTo>
                    <a:lnTo>
                      <a:pt x="322" y="244"/>
                    </a:lnTo>
                    <a:lnTo>
                      <a:pt x="360" y="222"/>
                    </a:lnTo>
                    <a:lnTo>
                      <a:pt x="386" y="254"/>
                    </a:lnTo>
                    <a:lnTo>
                      <a:pt x="379" y="297"/>
                    </a:lnTo>
                    <a:lnTo>
                      <a:pt x="342" y="347"/>
                    </a:lnTo>
                    <a:lnTo>
                      <a:pt x="357" y="387"/>
                    </a:lnTo>
                    <a:lnTo>
                      <a:pt x="439" y="394"/>
                    </a:lnTo>
                    <a:lnTo>
                      <a:pt x="444" y="414"/>
                    </a:lnTo>
                    <a:lnTo>
                      <a:pt x="386" y="424"/>
                    </a:lnTo>
                    <a:lnTo>
                      <a:pt x="367" y="455"/>
                    </a:lnTo>
                    <a:lnTo>
                      <a:pt x="370" y="500"/>
                    </a:lnTo>
                    <a:lnTo>
                      <a:pt x="406" y="552"/>
                    </a:lnTo>
                    <a:lnTo>
                      <a:pt x="376" y="657"/>
                    </a:lnTo>
                    <a:lnTo>
                      <a:pt x="406" y="682"/>
                    </a:lnTo>
                    <a:lnTo>
                      <a:pt x="492" y="711"/>
                    </a:lnTo>
                    <a:lnTo>
                      <a:pt x="384" y="744"/>
                    </a:lnTo>
                    <a:lnTo>
                      <a:pt x="349" y="774"/>
                    </a:lnTo>
                    <a:lnTo>
                      <a:pt x="336" y="793"/>
                    </a:lnTo>
                    <a:lnTo>
                      <a:pt x="363" y="830"/>
                    </a:lnTo>
                    <a:lnTo>
                      <a:pt x="440" y="869"/>
                    </a:lnTo>
                    <a:lnTo>
                      <a:pt x="517" y="980"/>
                    </a:lnTo>
                    <a:lnTo>
                      <a:pt x="569" y="1018"/>
                    </a:lnTo>
                    <a:lnTo>
                      <a:pt x="575" y="1031"/>
                    </a:lnTo>
                    <a:lnTo>
                      <a:pt x="616" y="1050"/>
                    </a:lnTo>
                    <a:lnTo>
                      <a:pt x="714" y="1233"/>
                    </a:lnTo>
                    <a:lnTo>
                      <a:pt x="720" y="1255"/>
                    </a:lnTo>
                    <a:lnTo>
                      <a:pt x="670" y="1332"/>
                    </a:lnTo>
                    <a:lnTo>
                      <a:pt x="604" y="1347"/>
                    </a:lnTo>
                    <a:lnTo>
                      <a:pt x="537" y="1327"/>
                    </a:lnTo>
                    <a:lnTo>
                      <a:pt x="534" y="1327"/>
                    </a:lnTo>
                    <a:lnTo>
                      <a:pt x="505" y="1294"/>
                    </a:lnTo>
                    <a:lnTo>
                      <a:pt x="403" y="1254"/>
                    </a:lnTo>
                    <a:lnTo>
                      <a:pt x="365" y="1107"/>
                    </a:lnTo>
                    <a:lnTo>
                      <a:pt x="252" y="1096"/>
                    </a:lnTo>
                    <a:lnTo>
                      <a:pt x="187" y="1101"/>
                    </a:lnTo>
                    <a:lnTo>
                      <a:pt x="256" y="1234"/>
                    </a:lnTo>
                    <a:lnTo>
                      <a:pt x="295" y="1283"/>
                    </a:lnTo>
                    <a:lnTo>
                      <a:pt x="378" y="1289"/>
                    </a:lnTo>
                    <a:lnTo>
                      <a:pt x="389" y="1332"/>
                    </a:lnTo>
                    <a:lnTo>
                      <a:pt x="368" y="1416"/>
                    </a:lnTo>
                    <a:lnTo>
                      <a:pt x="327" y="1464"/>
                    </a:lnTo>
                    <a:lnTo>
                      <a:pt x="235" y="1512"/>
                    </a:lnTo>
                    <a:lnTo>
                      <a:pt x="319" y="1543"/>
                    </a:lnTo>
                    <a:lnTo>
                      <a:pt x="407" y="1486"/>
                    </a:lnTo>
                    <a:lnTo>
                      <a:pt x="428" y="1495"/>
                    </a:lnTo>
                    <a:lnTo>
                      <a:pt x="435" y="1539"/>
                    </a:lnTo>
                    <a:lnTo>
                      <a:pt x="405" y="1690"/>
                    </a:lnTo>
                    <a:lnTo>
                      <a:pt x="422" y="1703"/>
                    </a:lnTo>
                    <a:lnTo>
                      <a:pt x="480" y="1639"/>
                    </a:lnTo>
                    <a:lnTo>
                      <a:pt x="522" y="1646"/>
                    </a:lnTo>
                    <a:lnTo>
                      <a:pt x="539" y="1732"/>
                    </a:lnTo>
                    <a:lnTo>
                      <a:pt x="596" y="1701"/>
                    </a:lnTo>
                    <a:lnTo>
                      <a:pt x="637" y="1752"/>
                    </a:lnTo>
                    <a:lnTo>
                      <a:pt x="680" y="1758"/>
                    </a:lnTo>
                    <a:lnTo>
                      <a:pt x="738" y="1692"/>
                    </a:lnTo>
                    <a:lnTo>
                      <a:pt x="732" y="1631"/>
                    </a:lnTo>
                    <a:lnTo>
                      <a:pt x="762" y="1598"/>
                    </a:lnTo>
                    <a:lnTo>
                      <a:pt x="806" y="1607"/>
                    </a:lnTo>
                    <a:lnTo>
                      <a:pt x="835" y="1640"/>
                    </a:lnTo>
                    <a:lnTo>
                      <a:pt x="850" y="1705"/>
                    </a:lnTo>
                    <a:lnTo>
                      <a:pt x="902" y="1669"/>
                    </a:lnTo>
                    <a:lnTo>
                      <a:pt x="970" y="1663"/>
                    </a:lnTo>
                    <a:lnTo>
                      <a:pt x="1007" y="1633"/>
                    </a:lnTo>
                    <a:lnTo>
                      <a:pt x="1010" y="1612"/>
                    </a:lnTo>
                    <a:lnTo>
                      <a:pt x="888" y="1549"/>
                    </a:lnTo>
                    <a:lnTo>
                      <a:pt x="809" y="1428"/>
                    </a:lnTo>
                    <a:lnTo>
                      <a:pt x="825" y="1388"/>
                    </a:lnTo>
                    <a:lnTo>
                      <a:pt x="868" y="1383"/>
                    </a:lnTo>
                    <a:lnTo>
                      <a:pt x="876" y="1363"/>
                    </a:lnTo>
                    <a:lnTo>
                      <a:pt x="862" y="1303"/>
                    </a:lnTo>
                    <a:lnTo>
                      <a:pt x="926" y="1221"/>
                    </a:lnTo>
                    <a:lnTo>
                      <a:pt x="1031" y="1229"/>
                    </a:lnTo>
                    <a:lnTo>
                      <a:pt x="986" y="1182"/>
                    </a:lnTo>
                    <a:lnTo>
                      <a:pt x="975" y="1140"/>
                    </a:lnTo>
                    <a:lnTo>
                      <a:pt x="1001" y="1079"/>
                    </a:lnTo>
                    <a:lnTo>
                      <a:pt x="1060" y="1055"/>
                    </a:lnTo>
                    <a:lnTo>
                      <a:pt x="1113" y="1016"/>
                    </a:lnTo>
                    <a:lnTo>
                      <a:pt x="1152" y="916"/>
                    </a:lnTo>
                    <a:lnTo>
                      <a:pt x="1088" y="914"/>
                    </a:lnTo>
                    <a:lnTo>
                      <a:pt x="1078" y="870"/>
                    </a:lnTo>
                    <a:lnTo>
                      <a:pt x="1036" y="858"/>
                    </a:lnTo>
                    <a:lnTo>
                      <a:pt x="987" y="786"/>
                    </a:lnTo>
                    <a:lnTo>
                      <a:pt x="979" y="742"/>
                    </a:lnTo>
                    <a:lnTo>
                      <a:pt x="919" y="722"/>
                    </a:lnTo>
                    <a:lnTo>
                      <a:pt x="926" y="703"/>
                    </a:lnTo>
                    <a:lnTo>
                      <a:pt x="975" y="665"/>
                    </a:lnTo>
                    <a:lnTo>
                      <a:pt x="970" y="623"/>
                    </a:lnTo>
                    <a:lnTo>
                      <a:pt x="997" y="591"/>
                    </a:lnTo>
                    <a:lnTo>
                      <a:pt x="999" y="591"/>
                    </a:lnTo>
                    <a:lnTo>
                      <a:pt x="1037" y="566"/>
                    </a:lnTo>
                    <a:lnTo>
                      <a:pt x="1048" y="501"/>
                    </a:lnTo>
                    <a:lnTo>
                      <a:pt x="1102" y="460"/>
                    </a:lnTo>
                    <a:lnTo>
                      <a:pt x="1152" y="386"/>
                    </a:lnTo>
                    <a:lnTo>
                      <a:pt x="1240" y="326"/>
                    </a:lnTo>
                    <a:lnTo>
                      <a:pt x="1210" y="289"/>
                    </a:lnTo>
                    <a:lnTo>
                      <a:pt x="1174" y="275"/>
                    </a:lnTo>
                    <a:lnTo>
                      <a:pt x="1215" y="200"/>
                    </a:lnTo>
                    <a:lnTo>
                      <a:pt x="1213" y="254"/>
                    </a:lnTo>
                    <a:lnTo>
                      <a:pt x="1229" y="270"/>
                    </a:lnTo>
                    <a:lnTo>
                      <a:pt x="1251" y="205"/>
                    </a:lnTo>
                    <a:lnTo>
                      <a:pt x="1248" y="142"/>
                    </a:lnTo>
                    <a:lnTo>
                      <a:pt x="1247" y="143"/>
                    </a:lnTo>
                    <a:lnTo>
                      <a:pt x="1001" y="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1" name="Freeform 2234">
                <a:extLst>
                  <a:ext uri="{FF2B5EF4-FFF2-40B4-BE49-F238E27FC236}">
                    <a16:creationId xmlns:a16="http://schemas.microsoft.com/office/drawing/2014/main" id="{3F6951B0-78B6-4040-B628-F531B50A9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2284"/>
                <a:ext cx="21" cy="17"/>
              </a:xfrm>
              <a:custGeom>
                <a:avLst/>
                <a:gdLst>
                  <a:gd name="T0" fmla="*/ 140 w 142"/>
                  <a:gd name="T1" fmla="*/ 64 h 118"/>
                  <a:gd name="T2" fmla="*/ 57 w 142"/>
                  <a:gd name="T3" fmla="*/ 0 h 118"/>
                  <a:gd name="T4" fmla="*/ 45 w 142"/>
                  <a:gd name="T5" fmla="*/ 2 h 118"/>
                  <a:gd name="T6" fmla="*/ 0 w 142"/>
                  <a:gd name="T7" fmla="*/ 52 h 118"/>
                  <a:gd name="T8" fmla="*/ 5 w 142"/>
                  <a:gd name="T9" fmla="*/ 62 h 118"/>
                  <a:gd name="T10" fmla="*/ 60 w 142"/>
                  <a:gd name="T11" fmla="*/ 80 h 118"/>
                  <a:gd name="T12" fmla="*/ 79 w 142"/>
                  <a:gd name="T13" fmla="*/ 118 h 118"/>
                  <a:gd name="T14" fmla="*/ 142 w 142"/>
                  <a:gd name="T15" fmla="*/ 73 h 118"/>
                  <a:gd name="T16" fmla="*/ 140 w 142"/>
                  <a:gd name="T17" fmla="*/ 6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18">
                    <a:moveTo>
                      <a:pt x="140" y="64"/>
                    </a:moveTo>
                    <a:lnTo>
                      <a:pt x="57" y="0"/>
                    </a:lnTo>
                    <a:lnTo>
                      <a:pt x="45" y="2"/>
                    </a:lnTo>
                    <a:lnTo>
                      <a:pt x="0" y="52"/>
                    </a:lnTo>
                    <a:lnTo>
                      <a:pt x="5" y="62"/>
                    </a:lnTo>
                    <a:lnTo>
                      <a:pt x="60" y="80"/>
                    </a:lnTo>
                    <a:lnTo>
                      <a:pt x="79" y="118"/>
                    </a:lnTo>
                    <a:lnTo>
                      <a:pt x="142" y="73"/>
                    </a:lnTo>
                    <a:lnTo>
                      <a:pt x="140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2" name="Freeform 2235">
                <a:extLst>
                  <a:ext uri="{FF2B5EF4-FFF2-40B4-BE49-F238E27FC236}">
                    <a16:creationId xmlns:a16="http://schemas.microsoft.com/office/drawing/2014/main" id="{812DBBF0-E699-4A7F-A03D-6ED6CB137F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" y="2378"/>
                <a:ext cx="127" cy="27"/>
              </a:xfrm>
              <a:custGeom>
                <a:avLst/>
                <a:gdLst>
                  <a:gd name="T0" fmla="*/ 889 w 889"/>
                  <a:gd name="T1" fmla="*/ 117 h 190"/>
                  <a:gd name="T2" fmla="*/ 643 w 889"/>
                  <a:gd name="T3" fmla="*/ 190 h 190"/>
                  <a:gd name="T4" fmla="*/ 387 w 889"/>
                  <a:gd name="T5" fmla="*/ 168 h 190"/>
                  <a:gd name="T6" fmla="*/ 177 w 889"/>
                  <a:gd name="T7" fmla="*/ 115 h 190"/>
                  <a:gd name="T8" fmla="*/ 21 w 889"/>
                  <a:gd name="T9" fmla="*/ 25 h 190"/>
                  <a:gd name="T10" fmla="*/ 0 w 889"/>
                  <a:gd name="T1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9" h="190">
                    <a:moveTo>
                      <a:pt x="889" y="117"/>
                    </a:moveTo>
                    <a:lnTo>
                      <a:pt x="643" y="190"/>
                    </a:lnTo>
                    <a:lnTo>
                      <a:pt x="387" y="168"/>
                    </a:lnTo>
                    <a:lnTo>
                      <a:pt x="177" y="115"/>
                    </a:lnTo>
                    <a:lnTo>
                      <a:pt x="21" y="25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3" name="Freeform 2236">
                <a:extLst>
                  <a:ext uri="{FF2B5EF4-FFF2-40B4-BE49-F238E27FC236}">
                    <a16:creationId xmlns:a16="http://schemas.microsoft.com/office/drawing/2014/main" id="{8EB84541-070C-4128-96DF-14D7FF50F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301"/>
                <a:ext cx="178" cy="93"/>
              </a:xfrm>
              <a:custGeom>
                <a:avLst/>
                <a:gdLst>
                  <a:gd name="T0" fmla="*/ 0 w 1247"/>
                  <a:gd name="T1" fmla="*/ 606 h 650"/>
                  <a:gd name="T2" fmla="*/ 0 w 1247"/>
                  <a:gd name="T3" fmla="*/ 581 h 650"/>
                  <a:gd name="T4" fmla="*/ 93 w 1247"/>
                  <a:gd name="T5" fmla="*/ 485 h 650"/>
                  <a:gd name="T6" fmla="*/ 74 w 1247"/>
                  <a:gd name="T7" fmla="*/ 447 h 650"/>
                  <a:gd name="T8" fmla="*/ 10 w 1247"/>
                  <a:gd name="T9" fmla="*/ 440 h 650"/>
                  <a:gd name="T10" fmla="*/ 58 w 1247"/>
                  <a:gd name="T11" fmla="*/ 298 h 650"/>
                  <a:gd name="T12" fmla="*/ 62 w 1247"/>
                  <a:gd name="T13" fmla="*/ 293 h 650"/>
                  <a:gd name="T14" fmla="*/ 123 w 1247"/>
                  <a:gd name="T15" fmla="*/ 305 h 650"/>
                  <a:gd name="T16" fmla="*/ 185 w 1247"/>
                  <a:gd name="T17" fmla="*/ 242 h 650"/>
                  <a:gd name="T18" fmla="*/ 178 w 1247"/>
                  <a:gd name="T19" fmla="*/ 181 h 650"/>
                  <a:gd name="T20" fmla="*/ 223 w 1247"/>
                  <a:gd name="T21" fmla="*/ 185 h 650"/>
                  <a:gd name="T22" fmla="*/ 256 w 1247"/>
                  <a:gd name="T23" fmla="*/ 154 h 650"/>
                  <a:gd name="T24" fmla="*/ 272 w 1247"/>
                  <a:gd name="T25" fmla="*/ 88 h 650"/>
                  <a:gd name="T26" fmla="*/ 325 w 1247"/>
                  <a:gd name="T27" fmla="*/ 43 h 650"/>
                  <a:gd name="T28" fmla="*/ 320 w 1247"/>
                  <a:gd name="T29" fmla="*/ 19 h 650"/>
                  <a:gd name="T30" fmla="*/ 383 w 1247"/>
                  <a:gd name="T31" fmla="*/ 0 h 650"/>
                  <a:gd name="T32" fmla="*/ 376 w 1247"/>
                  <a:gd name="T33" fmla="*/ 40 h 650"/>
                  <a:gd name="T34" fmla="*/ 303 w 1247"/>
                  <a:gd name="T35" fmla="*/ 95 h 650"/>
                  <a:gd name="T36" fmla="*/ 341 w 1247"/>
                  <a:gd name="T37" fmla="*/ 114 h 650"/>
                  <a:gd name="T38" fmla="*/ 437 w 1247"/>
                  <a:gd name="T39" fmla="*/ 204 h 650"/>
                  <a:gd name="T40" fmla="*/ 464 w 1247"/>
                  <a:gd name="T41" fmla="*/ 265 h 650"/>
                  <a:gd name="T42" fmla="*/ 544 w 1247"/>
                  <a:gd name="T43" fmla="*/ 305 h 650"/>
                  <a:gd name="T44" fmla="*/ 525 w 1247"/>
                  <a:gd name="T45" fmla="*/ 346 h 650"/>
                  <a:gd name="T46" fmla="*/ 553 w 1247"/>
                  <a:gd name="T47" fmla="*/ 404 h 650"/>
                  <a:gd name="T48" fmla="*/ 535 w 1247"/>
                  <a:gd name="T49" fmla="*/ 466 h 650"/>
                  <a:gd name="T50" fmla="*/ 556 w 1247"/>
                  <a:gd name="T51" fmla="*/ 474 h 650"/>
                  <a:gd name="T52" fmla="*/ 608 w 1247"/>
                  <a:gd name="T53" fmla="*/ 502 h 650"/>
                  <a:gd name="T54" fmla="*/ 660 w 1247"/>
                  <a:gd name="T55" fmla="*/ 481 h 650"/>
                  <a:gd name="T56" fmla="*/ 681 w 1247"/>
                  <a:gd name="T57" fmla="*/ 483 h 650"/>
                  <a:gd name="T58" fmla="*/ 702 w 1247"/>
                  <a:gd name="T59" fmla="*/ 523 h 650"/>
                  <a:gd name="T60" fmla="*/ 743 w 1247"/>
                  <a:gd name="T61" fmla="*/ 523 h 650"/>
                  <a:gd name="T62" fmla="*/ 795 w 1247"/>
                  <a:gd name="T63" fmla="*/ 426 h 650"/>
                  <a:gd name="T64" fmla="*/ 859 w 1247"/>
                  <a:gd name="T65" fmla="*/ 485 h 650"/>
                  <a:gd name="T66" fmla="*/ 1029 w 1247"/>
                  <a:gd name="T67" fmla="*/ 492 h 650"/>
                  <a:gd name="T68" fmla="*/ 1085 w 1247"/>
                  <a:gd name="T69" fmla="*/ 520 h 650"/>
                  <a:gd name="T70" fmla="*/ 1099 w 1247"/>
                  <a:gd name="T71" fmla="*/ 506 h 650"/>
                  <a:gd name="T72" fmla="*/ 1092 w 1247"/>
                  <a:gd name="T73" fmla="*/ 549 h 650"/>
                  <a:gd name="T74" fmla="*/ 1106 w 1247"/>
                  <a:gd name="T75" fmla="*/ 565 h 650"/>
                  <a:gd name="T76" fmla="*/ 1166 w 1247"/>
                  <a:gd name="T77" fmla="*/ 586 h 650"/>
                  <a:gd name="T78" fmla="*/ 1247 w 1247"/>
                  <a:gd name="T79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7" h="650">
                    <a:moveTo>
                      <a:pt x="0" y="606"/>
                    </a:moveTo>
                    <a:lnTo>
                      <a:pt x="0" y="581"/>
                    </a:lnTo>
                    <a:lnTo>
                      <a:pt x="93" y="485"/>
                    </a:lnTo>
                    <a:lnTo>
                      <a:pt x="74" y="447"/>
                    </a:lnTo>
                    <a:lnTo>
                      <a:pt x="10" y="440"/>
                    </a:lnTo>
                    <a:lnTo>
                      <a:pt x="58" y="298"/>
                    </a:lnTo>
                    <a:lnTo>
                      <a:pt x="62" y="293"/>
                    </a:lnTo>
                    <a:lnTo>
                      <a:pt x="123" y="305"/>
                    </a:lnTo>
                    <a:lnTo>
                      <a:pt x="185" y="242"/>
                    </a:lnTo>
                    <a:lnTo>
                      <a:pt x="178" y="181"/>
                    </a:lnTo>
                    <a:lnTo>
                      <a:pt x="223" y="185"/>
                    </a:lnTo>
                    <a:lnTo>
                      <a:pt x="256" y="154"/>
                    </a:lnTo>
                    <a:lnTo>
                      <a:pt x="272" y="88"/>
                    </a:lnTo>
                    <a:lnTo>
                      <a:pt x="325" y="43"/>
                    </a:lnTo>
                    <a:lnTo>
                      <a:pt x="320" y="19"/>
                    </a:lnTo>
                    <a:lnTo>
                      <a:pt x="383" y="0"/>
                    </a:lnTo>
                    <a:lnTo>
                      <a:pt x="376" y="40"/>
                    </a:lnTo>
                    <a:lnTo>
                      <a:pt x="303" y="95"/>
                    </a:lnTo>
                    <a:lnTo>
                      <a:pt x="341" y="114"/>
                    </a:lnTo>
                    <a:lnTo>
                      <a:pt x="437" y="204"/>
                    </a:lnTo>
                    <a:lnTo>
                      <a:pt x="464" y="265"/>
                    </a:lnTo>
                    <a:lnTo>
                      <a:pt x="544" y="305"/>
                    </a:lnTo>
                    <a:lnTo>
                      <a:pt x="525" y="346"/>
                    </a:lnTo>
                    <a:lnTo>
                      <a:pt x="553" y="404"/>
                    </a:lnTo>
                    <a:lnTo>
                      <a:pt x="535" y="466"/>
                    </a:lnTo>
                    <a:lnTo>
                      <a:pt x="556" y="474"/>
                    </a:lnTo>
                    <a:lnTo>
                      <a:pt x="608" y="502"/>
                    </a:lnTo>
                    <a:lnTo>
                      <a:pt x="660" y="481"/>
                    </a:lnTo>
                    <a:lnTo>
                      <a:pt x="681" y="483"/>
                    </a:lnTo>
                    <a:lnTo>
                      <a:pt x="702" y="523"/>
                    </a:lnTo>
                    <a:lnTo>
                      <a:pt x="743" y="523"/>
                    </a:lnTo>
                    <a:lnTo>
                      <a:pt x="795" y="426"/>
                    </a:lnTo>
                    <a:lnTo>
                      <a:pt x="859" y="485"/>
                    </a:lnTo>
                    <a:lnTo>
                      <a:pt x="1029" y="492"/>
                    </a:lnTo>
                    <a:lnTo>
                      <a:pt x="1085" y="520"/>
                    </a:lnTo>
                    <a:lnTo>
                      <a:pt x="1099" y="506"/>
                    </a:lnTo>
                    <a:lnTo>
                      <a:pt x="1092" y="549"/>
                    </a:lnTo>
                    <a:lnTo>
                      <a:pt x="1106" y="565"/>
                    </a:lnTo>
                    <a:lnTo>
                      <a:pt x="1166" y="586"/>
                    </a:lnTo>
                    <a:lnTo>
                      <a:pt x="1247" y="65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4" name="Freeform 2237">
                <a:extLst>
                  <a:ext uri="{FF2B5EF4-FFF2-40B4-BE49-F238E27FC236}">
                    <a16:creationId xmlns:a16="http://schemas.microsoft.com/office/drawing/2014/main" id="{057CC32F-F88D-4646-B392-D7F5B3985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388"/>
                <a:ext cx="179" cy="237"/>
              </a:xfrm>
              <a:custGeom>
                <a:avLst/>
                <a:gdLst>
                  <a:gd name="T0" fmla="*/ 54 w 1251"/>
                  <a:gd name="T1" fmla="*/ 42 h 1659"/>
                  <a:gd name="T2" fmla="*/ 219 w 1251"/>
                  <a:gd name="T3" fmla="*/ 126 h 1659"/>
                  <a:gd name="T4" fmla="*/ 322 w 1251"/>
                  <a:gd name="T5" fmla="*/ 145 h 1659"/>
                  <a:gd name="T6" fmla="*/ 386 w 1251"/>
                  <a:gd name="T7" fmla="*/ 155 h 1659"/>
                  <a:gd name="T8" fmla="*/ 342 w 1251"/>
                  <a:gd name="T9" fmla="*/ 248 h 1659"/>
                  <a:gd name="T10" fmla="*/ 439 w 1251"/>
                  <a:gd name="T11" fmla="*/ 295 h 1659"/>
                  <a:gd name="T12" fmla="*/ 386 w 1251"/>
                  <a:gd name="T13" fmla="*/ 325 h 1659"/>
                  <a:gd name="T14" fmla="*/ 370 w 1251"/>
                  <a:gd name="T15" fmla="*/ 401 h 1659"/>
                  <a:gd name="T16" fmla="*/ 376 w 1251"/>
                  <a:gd name="T17" fmla="*/ 558 h 1659"/>
                  <a:gd name="T18" fmla="*/ 492 w 1251"/>
                  <a:gd name="T19" fmla="*/ 612 h 1659"/>
                  <a:gd name="T20" fmla="*/ 349 w 1251"/>
                  <a:gd name="T21" fmla="*/ 675 h 1659"/>
                  <a:gd name="T22" fmla="*/ 363 w 1251"/>
                  <a:gd name="T23" fmla="*/ 731 h 1659"/>
                  <a:gd name="T24" fmla="*/ 517 w 1251"/>
                  <a:gd name="T25" fmla="*/ 881 h 1659"/>
                  <a:gd name="T26" fmla="*/ 575 w 1251"/>
                  <a:gd name="T27" fmla="*/ 932 h 1659"/>
                  <a:gd name="T28" fmla="*/ 714 w 1251"/>
                  <a:gd name="T29" fmla="*/ 1134 h 1659"/>
                  <a:gd name="T30" fmla="*/ 670 w 1251"/>
                  <a:gd name="T31" fmla="*/ 1233 h 1659"/>
                  <a:gd name="T32" fmla="*/ 537 w 1251"/>
                  <a:gd name="T33" fmla="*/ 1228 h 1659"/>
                  <a:gd name="T34" fmla="*/ 505 w 1251"/>
                  <a:gd name="T35" fmla="*/ 1195 h 1659"/>
                  <a:gd name="T36" fmla="*/ 365 w 1251"/>
                  <a:gd name="T37" fmla="*/ 1008 h 1659"/>
                  <a:gd name="T38" fmla="*/ 187 w 1251"/>
                  <a:gd name="T39" fmla="*/ 1002 h 1659"/>
                  <a:gd name="T40" fmla="*/ 295 w 1251"/>
                  <a:gd name="T41" fmla="*/ 1184 h 1659"/>
                  <a:gd name="T42" fmla="*/ 389 w 1251"/>
                  <a:gd name="T43" fmla="*/ 1233 h 1659"/>
                  <a:gd name="T44" fmla="*/ 327 w 1251"/>
                  <a:gd name="T45" fmla="*/ 1365 h 1659"/>
                  <a:gd name="T46" fmla="*/ 319 w 1251"/>
                  <a:gd name="T47" fmla="*/ 1444 h 1659"/>
                  <a:gd name="T48" fmla="*/ 428 w 1251"/>
                  <a:gd name="T49" fmla="*/ 1396 h 1659"/>
                  <a:gd name="T50" fmla="*/ 405 w 1251"/>
                  <a:gd name="T51" fmla="*/ 1591 h 1659"/>
                  <a:gd name="T52" fmla="*/ 480 w 1251"/>
                  <a:gd name="T53" fmla="*/ 1540 h 1659"/>
                  <a:gd name="T54" fmla="*/ 539 w 1251"/>
                  <a:gd name="T55" fmla="*/ 1633 h 1659"/>
                  <a:gd name="T56" fmla="*/ 637 w 1251"/>
                  <a:gd name="T57" fmla="*/ 1653 h 1659"/>
                  <a:gd name="T58" fmla="*/ 738 w 1251"/>
                  <a:gd name="T59" fmla="*/ 1593 h 1659"/>
                  <a:gd name="T60" fmla="*/ 762 w 1251"/>
                  <a:gd name="T61" fmla="*/ 1499 h 1659"/>
                  <a:gd name="T62" fmla="*/ 835 w 1251"/>
                  <a:gd name="T63" fmla="*/ 1541 h 1659"/>
                  <a:gd name="T64" fmla="*/ 902 w 1251"/>
                  <a:gd name="T65" fmla="*/ 1570 h 1659"/>
                  <a:gd name="T66" fmla="*/ 1007 w 1251"/>
                  <a:gd name="T67" fmla="*/ 1534 h 1659"/>
                  <a:gd name="T68" fmla="*/ 888 w 1251"/>
                  <a:gd name="T69" fmla="*/ 1450 h 1659"/>
                  <a:gd name="T70" fmla="*/ 825 w 1251"/>
                  <a:gd name="T71" fmla="*/ 1289 h 1659"/>
                  <a:gd name="T72" fmla="*/ 876 w 1251"/>
                  <a:gd name="T73" fmla="*/ 1264 h 1659"/>
                  <a:gd name="T74" fmla="*/ 926 w 1251"/>
                  <a:gd name="T75" fmla="*/ 1122 h 1659"/>
                  <a:gd name="T76" fmla="*/ 986 w 1251"/>
                  <a:gd name="T77" fmla="*/ 1083 h 1659"/>
                  <a:gd name="T78" fmla="*/ 1001 w 1251"/>
                  <a:gd name="T79" fmla="*/ 980 h 1659"/>
                  <a:gd name="T80" fmla="*/ 1113 w 1251"/>
                  <a:gd name="T81" fmla="*/ 917 h 1659"/>
                  <a:gd name="T82" fmla="*/ 1088 w 1251"/>
                  <a:gd name="T83" fmla="*/ 815 h 1659"/>
                  <a:gd name="T84" fmla="*/ 1036 w 1251"/>
                  <a:gd name="T85" fmla="*/ 759 h 1659"/>
                  <a:gd name="T86" fmla="*/ 979 w 1251"/>
                  <a:gd name="T87" fmla="*/ 643 h 1659"/>
                  <a:gd name="T88" fmla="*/ 926 w 1251"/>
                  <a:gd name="T89" fmla="*/ 604 h 1659"/>
                  <a:gd name="T90" fmla="*/ 970 w 1251"/>
                  <a:gd name="T91" fmla="*/ 524 h 1659"/>
                  <a:gd name="T92" fmla="*/ 999 w 1251"/>
                  <a:gd name="T93" fmla="*/ 492 h 1659"/>
                  <a:gd name="T94" fmla="*/ 1048 w 1251"/>
                  <a:gd name="T95" fmla="*/ 402 h 1659"/>
                  <a:gd name="T96" fmla="*/ 1152 w 1251"/>
                  <a:gd name="T97" fmla="*/ 287 h 1659"/>
                  <a:gd name="T98" fmla="*/ 1210 w 1251"/>
                  <a:gd name="T99" fmla="*/ 190 h 1659"/>
                  <a:gd name="T100" fmla="*/ 1215 w 1251"/>
                  <a:gd name="T101" fmla="*/ 101 h 1659"/>
                  <a:gd name="T102" fmla="*/ 1229 w 1251"/>
                  <a:gd name="T103" fmla="*/ 171 h 1659"/>
                  <a:gd name="T104" fmla="*/ 1248 w 1251"/>
                  <a:gd name="T105" fmla="*/ 43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51" h="1659">
                    <a:moveTo>
                      <a:pt x="0" y="0"/>
                    </a:moveTo>
                    <a:lnTo>
                      <a:pt x="54" y="42"/>
                    </a:lnTo>
                    <a:lnTo>
                      <a:pt x="119" y="33"/>
                    </a:lnTo>
                    <a:lnTo>
                      <a:pt x="219" y="126"/>
                    </a:lnTo>
                    <a:lnTo>
                      <a:pt x="262" y="113"/>
                    </a:lnTo>
                    <a:lnTo>
                      <a:pt x="322" y="145"/>
                    </a:lnTo>
                    <a:lnTo>
                      <a:pt x="360" y="123"/>
                    </a:lnTo>
                    <a:lnTo>
                      <a:pt x="386" y="155"/>
                    </a:lnTo>
                    <a:lnTo>
                      <a:pt x="379" y="198"/>
                    </a:lnTo>
                    <a:lnTo>
                      <a:pt x="342" y="248"/>
                    </a:lnTo>
                    <a:lnTo>
                      <a:pt x="357" y="288"/>
                    </a:lnTo>
                    <a:lnTo>
                      <a:pt x="439" y="295"/>
                    </a:lnTo>
                    <a:lnTo>
                      <a:pt x="444" y="315"/>
                    </a:lnTo>
                    <a:lnTo>
                      <a:pt x="386" y="325"/>
                    </a:lnTo>
                    <a:lnTo>
                      <a:pt x="367" y="356"/>
                    </a:lnTo>
                    <a:lnTo>
                      <a:pt x="370" y="401"/>
                    </a:lnTo>
                    <a:lnTo>
                      <a:pt x="406" y="453"/>
                    </a:lnTo>
                    <a:lnTo>
                      <a:pt x="376" y="558"/>
                    </a:lnTo>
                    <a:lnTo>
                      <a:pt x="406" y="583"/>
                    </a:lnTo>
                    <a:lnTo>
                      <a:pt x="492" y="612"/>
                    </a:lnTo>
                    <a:lnTo>
                      <a:pt x="384" y="645"/>
                    </a:lnTo>
                    <a:lnTo>
                      <a:pt x="349" y="675"/>
                    </a:lnTo>
                    <a:lnTo>
                      <a:pt x="336" y="694"/>
                    </a:lnTo>
                    <a:lnTo>
                      <a:pt x="363" y="731"/>
                    </a:lnTo>
                    <a:lnTo>
                      <a:pt x="440" y="770"/>
                    </a:lnTo>
                    <a:lnTo>
                      <a:pt x="517" y="881"/>
                    </a:lnTo>
                    <a:lnTo>
                      <a:pt x="569" y="919"/>
                    </a:lnTo>
                    <a:lnTo>
                      <a:pt x="575" y="932"/>
                    </a:lnTo>
                    <a:lnTo>
                      <a:pt x="616" y="951"/>
                    </a:lnTo>
                    <a:lnTo>
                      <a:pt x="714" y="1134"/>
                    </a:lnTo>
                    <a:lnTo>
                      <a:pt x="720" y="1156"/>
                    </a:lnTo>
                    <a:lnTo>
                      <a:pt x="670" y="1233"/>
                    </a:lnTo>
                    <a:lnTo>
                      <a:pt x="604" y="1248"/>
                    </a:lnTo>
                    <a:lnTo>
                      <a:pt x="537" y="1228"/>
                    </a:lnTo>
                    <a:lnTo>
                      <a:pt x="534" y="1228"/>
                    </a:lnTo>
                    <a:lnTo>
                      <a:pt x="505" y="1195"/>
                    </a:lnTo>
                    <a:lnTo>
                      <a:pt x="403" y="1155"/>
                    </a:lnTo>
                    <a:lnTo>
                      <a:pt x="365" y="1008"/>
                    </a:lnTo>
                    <a:lnTo>
                      <a:pt x="252" y="997"/>
                    </a:lnTo>
                    <a:lnTo>
                      <a:pt x="187" y="1002"/>
                    </a:lnTo>
                    <a:lnTo>
                      <a:pt x="256" y="1135"/>
                    </a:lnTo>
                    <a:lnTo>
                      <a:pt x="295" y="1184"/>
                    </a:lnTo>
                    <a:lnTo>
                      <a:pt x="378" y="1190"/>
                    </a:lnTo>
                    <a:lnTo>
                      <a:pt x="389" y="1233"/>
                    </a:lnTo>
                    <a:lnTo>
                      <a:pt x="368" y="1317"/>
                    </a:lnTo>
                    <a:lnTo>
                      <a:pt x="327" y="1365"/>
                    </a:lnTo>
                    <a:lnTo>
                      <a:pt x="235" y="1413"/>
                    </a:lnTo>
                    <a:lnTo>
                      <a:pt x="319" y="1444"/>
                    </a:lnTo>
                    <a:lnTo>
                      <a:pt x="407" y="1387"/>
                    </a:lnTo>
                    <a:lnTo>
                      <a:pt x="428" y="1396"/>
                    </a:lnTo>
                    <a:lnTo>
                      <a:pt x="435" y="1440"/>
                    </a:lnTo>
                    <a:lnTo>
                      <a:pt x="405" y="1591"/>
                    </a:lnTo>
                    <a:lnTo>
                      <a:pt x="422" y="1604"/>
                    </a:lnTo>
                    <a:lnTo>
                      <a:pt x="480" y="1540"/>
                    </a:lnTo>
                    <a:lnTo>
                      <a:pt x="522" y="1547"/>
                    </a:lnTo>
                    <a:lnTo>
                      <a:pt x="539" y="1633"/>
                    </a:lnTo>
                    <a:lnTo>
                      <a:pt x="596" y="1602"/>
                    </a:lnTo>
                    <a:lnTo>
                      <a:pt x="637" y="1653"/>
                    </a:lnTo>
                    <a:lnTo>
                      <a:pt x="680" y="1659"/>
                    </a:lnTo>
                    <a:lnTo>
                      <a:pt x="738" y="1593"/>
                    </a:lnTo>
                    <a:lnTo>
                      <a:pt x="732" y="1532"/>
                    </a:lnTo>
                    <a:lnTo>
                      <a:pt x="762" y="1499"/>
                    </a:lnTo>
                    <a:lnTo>
                      <a:pt x="806" y="1508"/>
                    </a:lnTo>
                    <a:lnTo>
                      <a:pt x="835" y="1541"/>
                    </a:lnTo>
                    <a:lnTo>
                      <a:pt x="850" y="1606"/>
                    </a:lnTo>
                    <a:lnTo>
                      <a:pt x="902" y="1570"/>
                    </a:lnTo>
                    <a:lnTo>
                      <a:pt x="970" y="1564"/>
                    </a:lnTo>
                    <a:lnTo>
                      <a:pt x="1007" y="1534"/>
                    </a:lnTo>
                    <a:lnTo>
                      <a:pt x="1010" y="1513"/>
                    </a:lnTo>
                    <a:lnTo>
                      <a:pt x="888" y="1450"/>
                    </a:lnTo>
                    <a:lnTo>
                      <a:pt x="809" y="1329"/>
                    </a:lnTo>
                    <a:lnTo>
                      <a:pt x="825" y="1289"/>
                    </a:lnTo>
                    <a:lnTo>
                      <a:pt x="868" y="1284"/>
                    </a:lnTo>
                    <a:lnTo>
                      <a:pt x="876" y="1264"/>
                    </a:lnTo>
                    <a:lnTo>
                      <a:pt x="862" y="1204"/>
                    </a:lnTo>
                    <a:lnTo>
                      <a:pt x="926" y="1122"/>
                    </a:lnTo>
                    <a:lnTo>
                      <a:pt x="1031" y="1130"/>
                    </a:lnTo>
                    <a:lnTo>
                      <a:pt x="986" y="1083"/>
                    </a:lnTo>
                    <a:lnTo>
                      <a:pt x="975" y="1041"/>
                    </a:lnTo>
                    <a:lnTo>
                      <a:pt x="1001" y="980"/>
                    </a:lnTo>
                    <a:lnTo>
                      <a:pt x="1060" y="956"/>
                    </a:lnTo>
                    <a:lnTo>
                      <a:pt x="1113" y="917"/>
                    </a:lnTo>
                    <a:lnTo>
                      <a:pt x="1152" y="817"/>
                    </a:lnTo>
                    <a:lnTo>
                      <a:pt x="1088" y="815"/>
                    </a:lnTo>
                    <a:lnTo>
                      <a:pt x="1078" y="771"/>
                    </a:lnTo>
                    <a:lnTo>
                      <a:pt x="1036" y="759"/>
                    </a:lnTo>
                    <a:lnTo>
                      <a:pt x="987" y="687"/>
                    </a:lnTo>
                    <a:lnTo>
                      <a:pt x="979" y="643"/>
                    </a:lnTo>
                    <a:lnTo>
                      <a:pt x="919" y="623"/>
                    </a:lnTo>
                    <a:lnTo>
                      <a:pt x="926" y="604"/>
                    </a:lnTo>
                    <a:lnTo>
                      <a:pt x="975" y="566"/>
                    </a:lnTo>
                    <a:lnTo>
                      <a:pt x="970" y="524"/>
                    </a:lnTo>
                    <a:lnTo>
                      <a:pt x="997" y="492"/>
                    </a:lnTo>
                    <a:lnTo>
                      <a:pt x="999" y="492"/>
                    </a:lnTo>
                    <a:lnTo>
                      <a:pt x="1037" y="467"/>
                    </a:lnTo>
                    <a:lnTo>
                      <a:pt x="1048" y="402"/>
                    </a:lnTo>
                    <a:lnTo>
                      <a:pt x="1102" y="361"/>
                    </a:lnTo>
                    <a:lnTo>
                      <a:pt x="1152" y="287"/>
                    </a:lnTo>
                    <a:lnTo>
                      <a:pt x="1240" y="227"/>
                    </a:lnTo>
                    <a:lnTo>
                      <a:pt x="1210" y="190"/>
                    </a:lnTo>
                    <a:lnTo>
                      <a:pt x="1174" y="176"/>
                    </a:lnTo>
                    <a:lnTo>
                      <a:pt x="1215" y="101"/>
                    </a:lnTo>
                    <a:lnTo>
                      <a:pt x="1213" y="155"/>
                    </a:lnTo>
                    <a:lnTo>
                      <a:pt x="1229" y="171"/>
                    </a:lnTo>
                    <a:lnTo>
                      <a:pt x="1251" y="106"/>
                    </a:lnTo>
                    <a:lnTo>
                      <a:pt x="1248" y="43"/>
                    </a:lnTo>
                    <a:lnTo>
                      <a:pt x="1247" y="4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5" name="Freeform 2238">
                <a:extLst>
                  <a:ext uri="{FF2B5EF4-FFF2-40B4-BE49-F238E27FC236}">
                    <a16:creationId xmlns:a16="http://schemas.microsoft.com/office/drawing/2014/main" id="{DA84438F-C952-4D56-9A31-6739A985E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2284"/>
                <a:ext cx="21" cy="17"/>
              </a:xfrm>
              <a:custGeom>
                <a:avLst/>
                <a:gdLst>
                  <a:gd name="T0" fmla="*/ 140 w 142"/>
                  <a:gd name="T1" fmla="*/ 64 h 118"/>
                  <a:gd name="T2" fmla="*/ 142 w 142"/>
                  <a:gd name="T3" fmla="*/ 73 h 118"/>
                  <a:gd name="T4" fmla="*/ 79 w 142"/>
                  <a:gd name="T5" fmla="*/ 118 h 118"/>
                  <a:gd name="T6" fmla="*/ 60 w 142"/>
                  <a:gd name="T7" fmla="*/ 80 h 118"/>
                  <a:gd name="T8" fmla="*/ 5 w 142"/>
                  <a:gd name="T9" fmla="*/ 62 h 118"/>
                  <a:gd name="T10" fmla="*/ 0 w 142"/>
                  <a:gd name="T11" fmla="*/ 52 h 118"/>
                  <a:gd name="T12" fmla="*/ 45 w 142"/>
                  <a:gd name="T13" fmla="*/ 2 h 118"/>
                  <a:gd name="T14" fmla="*/ 57 w 142"/>
                  <a:gd name="T15" fmla="*/ 0 h 118"/>
                  <a:gd name="T16" fmla="*/ 140 w 142"/>
                  <a:gd name="T17" fmla="*/ 6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18">
                    <a:moveTo>
                      <a:pt x="140" y="64"/>
                    </a:moveTo>
                    <a:lnTo>
                      <a:pt x="142" y="73"/>
                    </a:lnTo>
                    <a:lnTo>
                      <a:pt x="79" y="118"/>
                    </a:lnTo>
                    <a:lnTo>
                      <a:pt x="60" y="80"/>
                    </a:lnTo>
                    <a:lnTo>
                      <a:pt x="5" y="62"/>
                    </a:lnTo>
                    <a:lnTo>
                      <a:pt x="0" y="52"/>
                    </a:lnTo>
                    <a:lnTo>
                      <a:pt x="45" y="2"/>
                    </a:lnTo>
                    <a:lnTo>
                      <a:pt x="57" y="0"/>
                    </a:lnTo>
                    <a:lnTo>
                      <a:pt x="140" y="6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6" name="Freeform 2239">
                <a:extLst>
                  <a:ext uri="{FF2B5EF4-FFF2-40B4-BE49-F238E27FC236}">
                    <a16:creationId xmlns:a16="http://schemas.microsoft.com/office/drawing/2014/main" id="{C3A80F70-ECB1-47F9-A197-B0E8650B94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375"/>
                <a:ext cx="41" cy="13"/>
              </a:xfrm>
              <a:custGeom>
                <a:avLst/>
                <a:gdLst>
                  <a:gd name="T0" fmla="*/ 287 w 287"/>
                  <a:gd name="T1" fmla="*/ 0 h 94"/>
                  <a:gd name="T2" fmla="*/ 159 w 287"/>
                  <a:gd name="T3" fmla="*/ 13 h 94"/>
                  <a:gd name="T4" fmla="*/ 0 w 287"/>
                  <a:gd name="T5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7" h="94">
                    <a:moveTo>
                      <a:pt x="287" y="0"/>
                    </a:moveTo>
                    <a:lnTo>
                      <a:pt x="159" y="13"/>
                    </a:lnTo>
                    <a:lnTo>
                      <a:pt x="0" y="9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7" name="Freeform 2240">
                <a:extLst>
                  <a:ext uri="{FF2B5EF4-FFF2-40B4-BE49-F238E27FC236}">
                    <a16:creationId xmlns:a16="http://schemas.microsoft.com/office/drawing/2014/main" id="{F28F880C-7A34-4B0D-8696-A4F084286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374"/>
                <a:ext cx="10" cy="4"/>
              </a:xfrm>
              <a:custGeom>
                <a:avLst/>
                <a:gdLst>
                  <a:gd name="T0" fmla="*/ 71 w 71"/>
                  <a:gd name="T1" fmla="*/ 26 h 26"/>
                  <a:gd name="T2" fmla="*/ 50 w 71"/>
                  <a:gd name="T3" fmla="*/ 0 h 26"/>
                  <a:gd name="T4" fmla="*/ 0 w 71"/>
                  <a:gd name="T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26">
                    <a:moveTo>
                      <a:pt x="71" y="26"/>
                    </a:moveTo>
                    <a:lnTo>
                      <a:pt x="50" y="0"/>
                    </a:lnTo>
                    <a:lnTo>
                      <a:pt x="0" y="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8" name="Freeform 2241">
                <a:extLst>
                  <a:ext uri="{FF2B5EF4-FFF2-40B4-BE49-F238E27FC236}">
                    <a16:creationId xmlns:a16="http://schemas.microsoft.com/office/drawing/2014/main" id="{03855C73-33AC-4DEC-A082-4DFB28C3B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374"/>
                <a:ext cx="10" cy="4"/>
              </a:xfrm>
              <a:custGeom>
                <a:avLst/>
                <a:gdLst>
                  <a:gd name="T0" fmla="*/ 71 w 71"/>
                  <a:gd name="T1" fmla="*/ 27 h 27"/>
                  <a:gd name="T2" fmla="*/ 50 w 71"/>
                  <a:gd name="T3" fmla="*/ 0 h 27"/>
                  <a:gd name="T4" fmla="*/ 0 w 71"/>
                  <a:gd name="T5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27">
                    <a:moveTo>
                      <a:pt x="71" y="27"/>
                    </a:moveTo>
                    <a:lnTo>
                      <a:pt x="50" y="0"/>
                    </a:lnTo>
                    <a:lnTo>
                      <a:pt x="0" y="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9" name="Freeform 2242">
                <a:extLst>
                  <a:ext uri="{FF2B5EF4-FFF2-40B4-BE49-F238E27FC236}">
                    <a16:creationId xmlns:a16="http://schemas.microsoft.com/office/drawing/2014/main" id="{7B7ACE59-93DC-4086-99A0-3A01DAE75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2401"/>
                <a:ext cx="36" cy="49"/>
              </a:xfrm>
              <a:custGeom>
                <a:avLst/>
                <a:gdLst>
                  <a:gd name="T0" fmla="*/ 218 w 255"/>
                  <a:gd name="T1" fmla="*/ 46 h 343"/>
                  <a:gd name="T2" fmla="*/ 255 w 255"/>
                  <a:gd name="T3" fmla="*/ 128 h 343"/>
                  <a:gd name="T4" fmla="*/ 248 w 255"/>
                  <a:gd name="T5" fmla="*/ 149 h 343"/>
                  <a:gd name="T6" fmla="*/ 246 w 255"/>
                  <a:gd name="T7" fmla="*/ 151 h 343"/>
                  <a:gd name="T8" fmla="*/ 241 w 255"/>
                  <a:gd name="T9" fmla="*/ 218 h 343"/>
                  <a:gd name="T10" fmla="*/ 178 w 255"/>
                  <a:gd name="T11" fmla="*/ 281 h 343"/>
                  <a:gd name="T12" fmla="*/ 161 w 255"/>
                  <a:gd name="T13" fmla="*/ 343 h 343"/>
                  <a:gd name="T14" fmla="*/ 81 w 255"/>
                  <a:gd name="T15" fmla="*/ 206 h 343"/>
                  <a:gd name="T16" fmla="*/ 0 w 255"/>
                  <a:gd name="T17" fmla="*/ 149 h 343"/>
                  <a:gd name="T18" fmla="*/ 64 w 255"/>
                  <a:gd name="T19" fmla="*/ 168 h 343"/>
                  <a:gd name="T20" fmla="*/ 171 w 255"/>
                  <a:gd name="T21" fmla="*/ 0 h 343"/>
                  <a:gd name="T22" fmla="*/ 218 w 255"/>
                  <a:gd name="T23" fmla="*/ 46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343">
                    <a:moveTo>
                      <a:pt x="218" y="46"/>
                    </a:moveTo>
                    <a:lnTo>
                      <a:pt x="255" y="128"/>
                    </a:lnTo>
                    <a:lnTo>
                      <a:pt x="248" y="149"/>
                    </a:lnTo>
                    <a:lnTo>
                      <a:pt x="246" y="151"/>
                    </a:lnTo>
                    <a:lnTo>
                      <a:pt x="241" y="218"/>
                    </a:lnTo>
                    <a:lnTo>
                      <a:pt x="178" y="281"/>
                    </a:lnTo>
                    <a:lnTo>
                      <a:pt x="161" y="343"/>
                    </a:lnTo>
                    <a:lnTo>
                      <a:pt x="81" y="206"/>
                    </a:lnTo>
                    <a:lnTo>
                      <a:pt x="0" y="149"/>
                    </a:lnTo>
                    <a:lnTo>
                      <a:pt x="64" y="168"/>
                    </a:lnTo>
                    <a:lnTo>
                      <a:pt x="171" y="0"/>
                    </a:lnTo>
                    <a:lnTo>
                      <a:pt x="218" y="4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0" name="Freeform 2243">
                <a:extLst>
                  <a:ext uri="{FF2B5EF4-FFF2-40B4-BE49-F238E27FC236}">
                    <a16:creationId xmlns:a16="http://schemas.microsoft.com/office/drawing/2014/main" id="{C455CAAA-0619-46DC-8171-F673200831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3" y="1800"/>
                <a:ext cx="112" cy="352"/>
              </a:xfrm>
              <a:custGeom>
                <a:avLst/>
                <a:gdLst>
                  <a:gd name="T0" fmla="*/ 114 w 784"/>
                  <a:gd name="T1" fmla="*/ 277 h 2459"/>
                  <a:gd name="T2" fmla="*/ 141 w 784"/>
                  <a:gd name="T3" fmla="*/ 180 h 2459"/>
                  <a:gd name="T4" fmla="*/ 231 w 784"/>
                  <a:gd name="T5" fmla="*/ 107 h 2459"/>
                  <a:gd name="T6" fmla="*/ 271 w 784"/>
                  <a:gd name="T7" fmla="*/ 84 h 2459"/>
                  <a:gd name="T8" fmla="*/ 279 w 784"/>
                  <a:gd name="T9" fmla="*/ 55 h 2459"/>
                  <a:gd name="T10" fmla="*/ 248 w 784"/>
                  <a:gd name="T11" fmla="*/ 15 h 2459"/>
                  <a:gd name="T12" fmla="*/ 78 w 784"/>
                  <a:gd name="T13" fmla="*/ 104 h 2459"/>
                  <a:gd name="T14" fmla="*/ 4 w 784"/>
                  <a:gd name="T15" fmla="*/ 257 h 2459"/>
                  <a:gd name="T16" fmla="*/ 54 w 784"/>
                  <a:gd name="T17" fmla="*/ 334 h 2459"/>
                  <a:gd name="T18" fmla="*/ 74 w 784"/>
                  <a:gd name="T19" fmla="*/ 562 h 2459"/>
                  <a:gd name="T20" fmla="*/ 81 w 784"/>
                  <a:gd name="T21" fmla="*/ 751 h 2459"/>
                  <a:gd name="T22" fmla="*/ 155 w 784"/>
                  <a:gd name="T23" fmla="*/ 924 h 2459"/>
                  <a:gd name="T24" fmla="*/ 265 w 784"/>
                  <a:gd name="T25" fmla="*/ 1138 h 2459"/>
                  <a:gd name="T26" fmla="*/ 306 w 784"/>
                  <a:gd name="T27" fmla="*/ 1233 h 2459"/>
                  <a:gd name="T28" fmla="*/ 354 w 784"/>
                  <a:gd name="T29" fmla="*/ 1502 h 2459"/>
                  <a:gd name="T30" fmla="*/ 313 w 784"/>
                  <a:gd name="T31" fmla="*/ 1707 h 2459"/>
                  <a:gd name="T32" fmla="*/ 273 w 784"/>
                  <a:gd name="T33" fmla="*/ 1841 h 2459"/>
                  <a:gd name="T34" fmla="*/ 239 w 784"/>
                  <a:gd name="T35" fmla="*/ 1893 h 2459"/>
                  <a:gd name="T36" fmla="*/ 93 w 784"/>
                  <a:gd name="T37" fmla="*/ 1983 h 2459"/>
                  <a:gd name="T38" fmla="*/ 8 w 784"/>
                  <a:gd name="T39" fmla="*/ 2082 h 2459"/>
                  <a:gd name="T40" fmla="*/ 47 w 784"/>
                  <a:gd name="T41" fmla="*/ 2167 h 2459"/>
                  <a:gd name="T42" fmla="*/ 165 w 784"/>
                  <a:gd name="T43" fmla="*/ 2206 h 2459"/>
                  <a:gd name="T44" fmla="*/ 141 w 784"/>
                  <a:gd name="T45" fmla="*/ 2350 h 2459"/>
                  <a:gd name="T46" fmla="*/ 192 w 784"/>
                  <a:gd name="T47" fmla="*/ 2370 h 2459"/>
                  <a:gd name="T48" fmla="*/ 260 w 784"/>
                  <a:gd name="T49" fmla="*/ 2426 h 2459"/>
                  <a:gd name="T50" fmla="*/ 310 w 784"/>
                  <a:gd name="T51" fmla="*/ 2439 h 2459"/>
                  <a:gd name="T52" fmla="*/ 393 w 784"/>
                  <a:gd name="T53" fmla="*/ 2354 h 2459"/>
                  <a:gd name="T54" fmla="*/ 575 w 784"/>
                  <a:gd name="T55" fmla="*/ 2209 h 2459"/>
                  <a:gd name="T56" fmla="*/ 739 w 784"/>
                  <a:gd name="T57" fmla="*/ 2067 h 2459"/>
                  <a:gd name="T58" fmla="*/ 782 w 784"/>
                  <a:gd name="T59" fmla="*/ 1921 h 2459"/>
                  <a:gd name="T60" fmla="*/ 780 w 784"/>
                  <a:gd name="T61" fmla="*/ 1893 h 2459"/>
                  <a:gd name="T62" fmla="*/ 758 w 784"/>
                  <a:gd name="T63" fmla="*/ 1825 h 2459"/>
                  <a:gd name="T64" fmla="*/ 715 w 784"/>
                  <a:gd name="T65" fmla="*/ 1748 h 2459"/>
                  <a:gd name="T66" fmla="*/ 669 w 784"/>
                  <a:gd name="T67" fmla="*/ 1734 h 2459"/>
                  <a:gd name="T68" fmla="*/ 574 w 784"/>
                  <a:gd name="T69" fmla="*/ 1700 h 2459"/>
                  <a:gd name="T70" fmla="*/ 525 w 784"/>
                  <a:gd name="T71" fmla="*/ 1702 h 2459"/>
                  <a:gd name="T72" fmla="*/ 488 w 784"/>
                  <a:gd name="T73" fmla="*/ 1682 h 2459"/>
                  <a:gd name="T74" fmla="*/ 394 w 784"/>
                  <a:gd name="T75" fmla="*/ 1615 h 2459"/>
                  <a:gd name="T76" fmla="*/ 393 w 784"/>
                  <a:gd name="T77" fmla="*/ 1316 h 2459"/>
                  <a:gd name="T78" fmla="*/ 452 w 784"/>
                  <a:gd name="T79" fmla="*/ 1180 h 2459"/>
                  <a:gd name="T80" fmla="*/ 457 w 784"/>
                  <a:gd name="T81" fmla="*/ 1144 h 2459"/>
                  <a:gd name="T82" fmla="*/ 410 w 784"/>
                  <a:gd name="T83" fmla="*/ 1103 h 2459"/>
                  <a:gd name="T84" fmla="*/ 330 w 784"/>
                  <a:gd name="T85" fmla="*/ 1160 h 2459"/>
                  <a:gd name="T86" fmla="*/ 274 w 784"/>
                  <a:gd name="T87" fmla="*/ 1091 h 2459"/>
                  <a:gd name="T88" fmla="*/ 244 w 784"/>
                  <a:gd name="T89" fmla="*/ 1017 h 2459"/>
                  <a:gd name="T90" fmla="*/ 305 w 784"/>
                  <a:gd name="T91" fmla="*/ 976 h 2459"/>
                  <a:gd name="T92" fmla="*/ 407 w 784"/>
                  <a:gd name="T93" fmla="*/ 998 h 2459"/>
                  <a:gd name="T94" fmla="*/ 474 w 784"/>
                  <a:gd name="T95" fmla="*/ 970 h 2459"/>
                  <a:gd name="T96" fmla="*/ 492 w 784"/>
                  <a:gd name="T97" fmla="*/ 1061 h 2459"/>
                  <a:gd name="T98" fmla="*/ 445 w 784"/>
                  <a:gd name="T99" fmla="*/ 1105 h 2459"/>
                  <a:gd name="T100" fmla="*/ 532 w 784"/>
                  <a:gd name="T101" fmla="*/ 1088 h 2459"/>
                  <a:gd name="T102" fmla="*/ 615 w 784"/>
                  <a:gd name="T103" fmla="*/ 1008 h 2459"/>
                  <a:gd name="T104" fmla="*/ 674 w 784"/>
                  <a:gd name="T105" fmla="*/ 824 h 2459"/>
                  <a:gd name="T106" fmla="*/ 702 w 784"/>
                  <a:gd name="T107" fmla="*/ 614 h 2459"/>
                  <a:gd name="T108" fmla="*/ 611 w 784"/>
                  <a:gd name="T109" fmla="*/ 519 h 2459"/>
                  <a:gd name="T110" fmla="*/ 356 w 784"/>
                  <a:gd name="T111" fmla="*/ 389 h 2459"/>
                  <a:gd name="T112" fmla="*/ 198 w 784"/>
                  <a:gd name="T113" fmla="*/ 323 h 2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84" h="2459">
                    <a:moveTo>
                      <a:pt x="198" y="323"/>
                    </a:moveTo>
                    <a:lnTo>
                      <a:pt x="177" y="320"/>
                    </a:lnTo>
                    <a:lnTo>
                      <a:pt x="160" y="317"/>
                    </a:lnTo>
                    <a:lnTo>
                      <a:pt x="145" y="310"/>
                    </a:lnTo>
                    <a:lnTo>
                      <a:pt x="138" y="306"/>
                    </a:lnTo>
                    <a:lnTo>
                      <a:pt x="133" y="302"/>
                    </a:lnTo>
                    <a:lnTo>
                      <a:pt x="122" y="290"/>
                    </a:lnTo>
                    <a:lnTo>
                      <a:pt x="117" y="283"/>
                    </a:lnTo>
                    <a:lnTo>
                      <a:pt x="114" y="277"/>
                    </a:lnTo>
                    <a:lnTo>
                      <a:pt x="110" y="269"/>
                    </a:lnTo>
                    <a:lnTo>
                      <a:pt x="108" y="261"/>
                    </a:lnTo>
                    <a:lnTo>
                      <a:pt x="105" y="243"/>
                    </a:lnTo>
                    <a:lnTo>
                      <a:pt x="104" y="233"/>
                    </a:lnTo>
                    <a:lnTo>
                      <a:pt x="105" y="223"/>
                    </a:lnTo>
                    <a:lnTo>
                      <a:pt x="114" y="205"/>
                    </a:lnTo>
                    <a:lnTo>
                      <a:pt x="121" y="196"/>
                    </a:lnTo>
                    <a:lnTo>
                      <a:pt x="130" y="188"/>
                    </a:lnTo>
                    <a:lnTo>
                      <a:pt x="141" y="180"/>
                    </a:lnTo>
                    <a:lnTo>
                      <a:pt x="154" y="173"/>
                    </a:lnTo>
                    <a:lnTo>
                      <a:pt x="169" y="163"/>
                    </a:lnTo>
                    <a:lnTo>
                      <a:pt x="182" y="155"/>
                    </a:lnTo>
                    <a:lnTo>
                      <a:pt x="194" y="146"/>
                    </a:lnTo>
                    <a:lnTo>
                      <a:pt x="206" y="138"/>
                    </a:lnTo>
                    <a:lnTo>
                      <a:pt x="214" y="130"/>
                    </a:lnTo>
                    <a:lnTo>
                      <a:pt x="221" y="122"/>
                    </a:lnTo>
                    <a:lnTo>
                      <a:pt x="226" y="114"/>
                    </a:lnTo>
                    <a:lnTo>
                      <a:pt x="231" y="107"/>
                    </a:lnTo>
                    <a:lnTo>
                      <a:pt x="239" y="104"/>
                    </a:lnTo>
                    <a:lnTo>
                      <a:pt x="247" y="101"/>
                    </a:lnTo>
                    <a:lnTo>
                      <a:pt x="254" y="97"/>
                    </a:lnTo>
                    <a:lnTo>
                      <a:pt x="257" y="95"/>
                    </a:lnTo>
                    <a:lnTo>
                      <a:pt x="261" y="94"/>
                    </a:lnTo>
                    <a:lnTo>
                      <a:pt x="263" y="91"/>
                    </a:lnTo>
                    <a:lnTo>
                      <a:pt x="266" y="89"/>
                    </a:lnTo>
                    <a:lnTo>
                      <a:pt x="268" y="86"/>
                    </a:lnTo>
                    <a:lnTo>
                      <a:pt x="271" y="84"/>
                    </a:lnTo>
                    <a:lnTo>
                      <a:pt x="274" y="78"/>
                    </a:lnTo>
                    <a:lnTo>
                      <a:pt x="278" y="73"/>
                    </a:lnTo>
                    <a:lnTo>
                      <a:pt x="279" y="65"/>
                    </a:lnTo>
                    <a:lnTo>
                      <a:pt x="279" y="61"/>
                    </a:lnTo>
                    <a:lnTo>
                      <a:pt x="279" y="59"/>
                    </a:lnTo>
                    <a:lnTo>
                      <a:pt x="279" y="58"/>
                    </a:lnTo>
                    <a:lnTo>
                      <a:pt x="280" y="58"/>
                    </a:lnTo>
                    <a:lnTo>
                      <a:pt x="279" y="56"/>
                    </a:lnTo>
                    <a:lnTo>
                      <a:pt x="279" y="55"/>
                    </a:lnTo>
                    <a:lnTo>
                      <a:pt x="279" y="53"/>
                    </a:lnTo>
                    <a:lnTo>
                      <a:pt x="279" y="49"/>
                    </a:lnTo>
                    <a:lnTo>
                      <a:pt x="279" y="41"/>
                    </a:lnTo>
                    <a:lnTo>
                      <a:pt x="277" y="31"/>
                    </a:lnTo>
                    <a:lnTo>
                      <a:pt x="275" y="21"/>
                    </a:lnTo>
                    <a:lnTo>
                      <a:pt x="271" y="10"/>
                    </a:lnTo>
                    <a:lnTo>
                      <a:pt x="267" y="0"/>
                    </a:lnTo>
                    <a:lnTo>
                      <a:pt x="258" y="7"/>
                    </a:lnTo>
                    <a:lnTo>
                      <a:pt x="248" y="15"/>
                    </a:lnTo>
                    <a:lnTo>
                      <a:pt x="235" y="23"/>
                    </a:lnTo>
                    <a:lnTo>
                      <a:pt x="220" y="33"/>
                    </a:lnTo>
                    <a:lnTo>
                      <a:pt x="200" y="42"/>
                    </a:lnTo>
                    <a:lnTo>
                      <a:pt x="180" y="52"/>
                    </a:lnTo>
                    <a:lnTo>
                      <a:pt x="157" y="62"/>
                    </a:lnTo>
                    <a:lnTo>
                      <a:pt x="133" y="74"/>
                    </a:lnTo>
                    <a:lnTo>
                      <a:pt x="112" y="83"/>
                    </a:lnTo>
                    <a:lnTo>
                      <a:pt x="94" y="93"/>
                    </a:lnTo>
                    <a:lnTo>
                      <a:pt x="78" y="104"/>
                    </a:lnTo>
                    <a:lnTo>
                      <a:pt x="64" y="118"/>
                    </a:lnTo>
                    <a:lnTo>
                      <a:pt x="52" y="130"/>
                    </a:lnTo>
                    <a:lnTo>
                      <a:pt x="43" y="144"/>
                    </a:lnTo>
                    <a:lnTo>
                      <a:pt x="36" y="159"/>
                    </a:lnTo>
                    <a:lnTo>
                      <a:pt x="32" y="176"/>
                    </a:lnTo>
                    <a:lnTo>
                      <a:pt x="17" y="195"/>
                    </a:lnTo>
                    <a:lnTo>
                      <a:pt x="8" y="215"/>
                    </a:lnTo>
                    <a:lnTo>
                      <a:pt x="3" y="235"/>
                    </a:lnTo>
                    <a:lnTo>
                      <a:pt x="4" y="257"/>
                    </a:lnTo>
                    <a:lnTo>
                      <a:pt x="5" y="266"/>
                    </a:lnTo>
                    <a:lnTo>
                      <a:pt x="8" y="276"/>
                    </a:lnTo>
                    <a:lnTo>
                      <a:pt x="11" y="285"/>
                    </a:lnTo>
                    <a:lnTo>
                      <a:pt x="17" y="294"/>
                    </a:lnTo>
                    <a:lnTo>
                      <a:pt x="23" y="301"/>
                    </a:lnTo>
                    <a:lnTo>
                      <a:pt x="31" y="309"/>
                    </a:lnTo>
                    <a:lnTo>
                      <a:pt x="39" y="315"/>
                    </a:lnTo>
                    <a:lnTo>
                      <a:pt x="49" y="322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70" y="379"/>
                    </a:lnTo>
                    <a:lnTo>
                      <a:pt x="72" y="396"/>
                    </a:lnTo>
                    <a:lnTo>
                      <a:pt x="75" y="414"/>
                    </a:lnTo>
                    <a:lnTo>
                      <a:pt x="79" y="453"/>
                    </a:lnTo>
                    <a:lnTo>
                      <a:pt x="79" y="472"/>
                    </a:lnTo>
                    <a:lnTo>
                      <a:pt x="79" y="493"/>
                    </a:lnTo>
                    <a:lnTo>
                      <a:pt x="77" y="539"/>
                    </a:lnTo>
                    <a:lnTo>
                      <a:pt x="74" y="562"/>
                    </a:lnTo>
                    <a:lnTo>
                      <a:pt x="71" y="587"/>
                    </a:lnTo>
                    <a:lnTo>
                      <a:pt x="63" y="640"/>
                    </a:lnTo>
                    <a:lnTo>
                      <a:pt x="64" y="645"/>
                    </a:lnTo>
                    <a:lnTo>
                      <a:pt x="66" y="652"/>
                    </a:lnTo>
                    <a:lnTo>
                      <a:pt x="71" y="668"/>
                    </a:lnTo>
                    <a:lnTo>
                      <a:pt x="73" y="685"/>
                    </a:lnTo>
                    <a:lnTo>
                      <a:pt x="77" y="705"/>
                    </a:lnTo>
                    <a:lnTo>
                      <a:pt x="79" y="726"/>
                    </a:lnTo>
                    <a:lnTo>
                      <a:pt x="81" y="751"/>
                    </a:lnTo>
                    <a:lnTo>
                      <a:pt x="83" y="778"/>
                    </a:lnTo>
                    <a:lnTo>
                      <a:pt x="85" y="808"/>
                    </a:lnTo>
                    <a:lnTo>
                      <a:pt x="88" y="831"/>
                    </a:lnTo>
                    <a:lnTo>
                      <a:pt x="95" y="853"/>
                    </a:lnTo>
                    <a:lnTo>
                      <a:pt x="103" y="872"/>
                    </a:lnTo>
                    <a:lnTo>
                      <a:pt x="114" y="889"/>
                    </a:lnTo>
                    <a:lnTo>
                      <a:pt x="125" y="902"/>
                    </a:lnTo>
                    <a:lnTo>
                      <a:pt x="140" y="915"/>
                    </a:lnTo>
                    <a:lnTo>
                      <a:pt x="155" y="924"/>
                    </a:lnTo>
                    <a:lnTo>
                      <a:pt x="174" y="932"/>
                    </a:lnTo>
                    <a:lnTo>
                      <a:pt x="194" y="979"/>
                    </a:lnTo>
                    <a:lnTo>
                      <a:pt x="215" y="1023"/>
                    </a:lnTo>
                    <a:lnTo>
                      <a:pt x="233" y="1064"/>
                    </a:lnTo>
                    <a:lnTo>
                      <a:pt x="241" y="1084"/>
                    </a:lnTo>
                    <a:lnTo>
                      <a:pt x="250" y="1104"/>
                    </a:lnTo>
                    <a:lnTo>
                      <a:pt x="253" y="1112"/>
                    </a:lnTo>
                    <a:lnTo>
                      <a:pt x="257" y="1121"/>
                    </a:lnTo>
                    <a:lnTo>
                      <a:pt x="265" y="1138"/>
                    </a:lnTo>
                    <a:lnTo>
                      <a:pt x="272" y="1154"/>
                    </a:lnTo>
                    <a:lnTo>
                      <a:pt x="280" y="1170"/>
                    </a:lnTo>
                    <a:lnTo>
                      <a:pt x="286" y="1184"/>
                    </a:lnTo>
                    <a:lnTo>
                      <a:pt x="286" y="1185"/>
                    </a:lnTo>
                    <a:lnTo>
                      <a:pt x="287" y="1187"/>
                    </a:lnTo>
                    <a:lnTo>
                      <a:pt x="289" y="1191"/>
                    </a:lnTo>
                    <a:lnTo>
                      <a:pt x="293" y="1199"/>
                    </a:lnTo>
                    <a:lnTo>
                      <a:pt x="305" y="1227"/>
                    </a:lnTo>
                    <a:lnTo>
                      <a:pt x="306" y="1233"/>
                    </a:lnTo>
                    <a:lnTo>
                      <a:pt x="308" y="1240"/>
                    </a:lnTo>
                    <a:lnTo>
                      <a:pt x="312" y="1254"/>
                    </a:lnTo>
                    <a:lnTo>
                      <a:pt x="320" y="1282"/>
                    </a:lnTo>
                    <a:lnTo>
                      <a:pt x="333" y="1338"/>
                    </a:lnTo>
                    <a:lnTo>
                      <a:pt x="343" y="1393"/>
                    </a:lnTo>
                    <a:lnTo>
                      <a:pt x="347" y="1420"/>
                    </a:lnTo>
                    <a:lnTo>
                      <a:pt x="351" y="1448"/>
                    </a:lnTo>
                    <a:lnTo>
                      <a:pt x="352" y="1474"/>
                    </a:lnTo>
                    <a:lnTo>
                      <a:pt x="354" y="1502"/>
                    </a:lnTo>
                    <a:lnTo>
                      <a:pt x="355" y="1528"/>
                    </a:lnTo>
                    <a:lnTo>
                      <a:pt x="355" y="1541"/>
                    </a:lnTo>
                    <a:lnTo>
                      <a:pt x="356" y="1555"/>
                    </a:lnTo>
                    <a:lnTo>
                      <a:pt x="354" y="1607"/>
                    </a:lnTo>
                    <a:lnTo>
                      <a:pt x="350" y="1660"/>
                    </a:lnTo>
                    <a:lnTo>
                      <a:pt x="338" y="1668"/>
                    </a:lnTo>
                    <a:lnTo>
                      <a:pt x="329" y="1679"/>
                    </a:lnTo>
                    <a:lnTo>
                      <a:pt x="320" y="1692"/>
                    </a:lnTo>
                    <a:lnTo>
                      <a:pt x="313" y="1707"/>
                    </a:lnTo>
                    <a:lnTo>
                      <a:pt x="305" y="1724"/>
                    </a:lnTo>
                    <a:lnTo>
                      <a:pt x="299" y="1743"/>
                    </a:lnTo>
                    <a:lnTo>
                      <a:pt x="294" y="1765"/>
                    </a:lnTo>
                    <a:lnTo>
                      <a:pt x="290" y="1789"/>
                    </a:lnTo>
                    <a:lnTo>
                      <a:pt x="287" y="1799"/>
                    </a:lnTo>
                    <a:lnTo>
                      <a:pt x="285" y="1810"/>
                    </a:lnTo>
                    <a:lnTo>
                      <a:pt x="279" y="1829"/>
                    </a:lnTo>
                    <a:lnTo>
                      <a:pt x="275" y="1837"/>
                    </a:lnTo>
                    <a:lnTo>
                      <a:pt x="273" y="1841"/>
                    </a:lnTo>
                    <a:lnTo>
                      <a:pt x="272" y="1843"/>
                    </a:lnTo>
                    <a:lnTo>
                      <a:pt x="272" y="1846"/>
                    </a:lnTo>
                    <a:lnTo>
                      <a:pt x="268" y="1854"/>
                    </a:lnTo>
                    <a:lnTo>
                      <a:pt x="266" y="1858"/>
                    </a:lnTo>
                    <a:lnTo>
                      <a:pt x="265" y="1860"/>
                    </a:lnTo>
                    <a:lnTo>
                      <a:pt x="265" y="1863"/>
                    </a:lnTo>
                    <a:lnTo>
                      <a:pt x="255" y="1876"/>
                    </a:lnTo>
                    <a:lnTo>
                      <a:pt x="245" y="1889"/>
                    </a:lnTo>
                    <a:lnTo>
                      <a:pt x="239" y="1893"/>
                    </a:lnTo>
                    <a:lnTo>
                      <a:pt x="236" y="1895"/>
                    </a:lnTo>
                    <a:lnTo>
                      <a:pt x="234" y="1898"/>
                    </a:lnTo>
                    <a:lnTo>
                      <a:pt x="222" y="1908"/>
                    </a:lnTo>
                    <a:lnTo>
                      <a:pt x="189" y="1917"/>
                    </a:lnTo>
                    <a:lnTo>
                      <a:pt x="159" y="1931"/>
                    </a:lnTo>
                    <a:lnTo>
                      <a:pt x="130" y="1949"/>
                    </a:lnTo>
                    <a:lnTo>
                      <a:pt x="104" y="1973"/>
                    </a:lnTo>
                    <a:lnTo>
                      <a:pt x="99" y="1976"/>
                    </a:lnTo>
                    <a:lnTo>
                      <a:pt x="93" y="1983"/>
                    </a:lnTo>
                    <a:lnTo>
                      <a:pt x="84" y="1992"/>
                    </a:lnTo>
                    <a:lnTo>
                      <a:pt x="79" y="1997"/>
                    </a:lnTo>
                    <a:lnTo>
                      <a:pt x="75" y="2004"/>
                    </a:lnTo>
                    <a:lnTo>
                      <a:pt x="61" y="2017"/>
                    </a:lnTo>
                    <a:lnTo>
                      <a:pt x="48" y="2034"/>
                    </a:lnTo>
                    <a:lnTo>
                      <a:pt x="32" y="2054"/>
                    </a:lnTo>
                    <a:lnTo>
                      <a:pt x="23" y="2064"/>
                    </a:lnTo>
                    <a:lnTo>
                      <a:pt x="15" y="2076"/>
                    </a:lnTo>
                    <a:lnTo>
                      <a:pt x="8" y="2082"/>
                    </a:lnTo>
                    <a:lnTo>
                      <a:pt x="3" y="2091"/>
                    </a:lnTo>
                    <a:lnTo>
                      <a:pt x="0" y="2102"/>
                    </a:lnTo>
                    <a:lnTo>
                      <a:pt x="1" y="2116"/>
                    </a:lnTo>
                    <a:lnTo>
                      <a:pt x="3" y="2131"/>
                    </a:lnTo>
                    <a:lnTo>
                      <a:pt x="8" y="2150"/>
                    </a:lnTo>
                    <a:lnTo>
                      <a:pt x="15" y="2170"/>
                    </a:lnTo>
                    <a:lnTo>
                      <a:pt x="25" y="2194"/>
                    </a:lnTo>
                    <a:lnTo>
                      <a:pt x="35" y="2179"/>
                    </a:lnTo>
                    <a:lnTo>
                      <a:pt x="47" y="2167"/>
                    </a:lnTo>
                    <a:lnTo>
                      <a:pt x="59" y="2159"/>
                    </a:lnTo>
                    <a:lnTo>
                      <a:pt x="73" y="2156"/>
                    </a:lnTo>
                    <a:lnTo>
                      <a:pt x="86" y="2154"/>
                    </a:lnTo>
                    <a:lnTo>
                      <a:pt x="101" y="2157"/>
                    </a:lnTo>
                    <a:lnTo>
                      <a:pt x="116" y="2162"/>
                    </a:lnTo>
                    <a:lnTo>
                      <a:pt x="133" y="2172"/>
                    </a:lnTo>
                    <a:lnTo>
                      <a:pt x="147" y="2183"/>
                    </a:lnTo>
                    <a:lnTo>
                      <a:pt x="158" y="2194"/>
                    </a:lnTo>
                    <a:lnTo>
                      <a:pt x="165" y="2206"/>
                    </a:lnTo>
                    <a:lnTo>
                      <a:pt x="169" y="2220"/>
                    </a:lnTo>
                    <a:lnTo>
                      <a:pt x="169" y="2234"/>
                    </a:lnTo>
                    <a:lnTo>
                      <a:pt x="166" y="2249"/>
                    </a:lnTo>
                    <a:lnTo>
                      <a:pt x="159" y="2265"/>
                    </a:lnTo>
                    <a:lnTo>
                      <a:pt x="149" y="2283"/>
                    </a:lnTo>
                    <a:lnTo>
                      <a:pt x="142" y="2307"/>
                    </a:lnTo>
                    <a:lnTo>
                      <a:pt x="140" y="2319"/>
                    </a:lnTo>
                    <a:lnTo>
                      <a:pt x="140" y="2331"/>
                    </a:lnTo>
                    <a:lnTo>
                      <a:pt x="141" y="2350"/>
                    </a:lnTo>
                    <a:lnTo>
                      <a:pt x="143" y="2359"/>
                    </a:lnTo>
                    <a:lnTo>
                      <a:pt x="147" y="2369"/>
                    </a:lnTo>
                    <a:lnTo>
                      <a:pt x="150" y="2376"/>
                    </a:lnTo>
                    <a:lnTo>
                      <a:pt x="155" y="2382"/>
                    </a:lnTo>
                    <a:lnTo>
                      <a:pt x="161" y="2384"/>
                    </a:lnTo>
                    <a:lnTo>
                      <a:pt x="168" y="2385"/>
                    </a:lnTo>
                    <a:lnTo>
                      <a:pt x="175" y="2382"/>
                    </a:lnTo>
                    <a:lnTo>
                      <a:pt x="183" y="2378"/>
                    </a:lnTo>
                    <a:lnTo>
                      <a:pt x="192" y="2370"/>
                    </a:lnTo>
                    <a:lnTo>
                      <a:pt x="203" y="2361"/>
                    </a:lnTo>
                    <a:lnTo>
                      <a:pt x="207" y="2365"/>
                    </a:lnTo>
                    <a:lnTo>
                      <a:pt x="215" y="2372"/>
                    </a:lnTo>
                    <a:lnTo>
                      <a:pt x="226" y="2379"/>
                    </a:lnTo>
                    <a:lnTo>
                      <a:pt x="242" y="2388"/>
                    </a:lnTo>
                    <a:lnTo>
                      <a:pt x="252" y="2395"/>
                    </a:lnTo>
                    <a:lnTo>
                      <a:pt x="258" y="2406"/>
                    </a:lnTo>
                    <a:lnTo>
                      <a:pt x="260" y="2419"/>
                    </a:lnTo>
                    <a:lnTo>
                      <a:pt x="260" y="2426"/>
                    </a:lnTo>
                    <a:lnTo>
                      <a:pt x="260" y="2435"/>
                    </a:lnTo>
                    <a:lnTo>
                      <a:pt x="260" y="2444"/>
                    </a:lnTo>
                    <a:lnTo>
                      <a:pt x="263" y="2452"/>
                    </a:lnTo>
                    <a:lnTo>
                      <a:pt x="266" y="2456"/>
                    </a:lnTo>
                    <a:lnTo>
                      <a:pt x="272" y="2459"/>
                    </a:lnTo>
                    <a:lnTo>
                      <a:pt x="278" y="2457"/>
                    </a:lnTo>
                    <a:lnTo>
                      <a:pt x="287" y="2454"/>
                    </a:lnTo>
                    <a:lnTo>
                      <a:pt x="297" y="2447"/>
                    </a:lnTo>
                    <a:lnTo>
                      <a:pt x="310" y="2439"/>
                    </a:lnTo>
                    <a:lnTo>
                      <a:pt x="322" y="2425"/>
                    </a:lnTo>
                    <a:lnTo>
                      <a:pt x="334" y="2414"/>
                    </a:lnTo>
                    <a:lnTo>
                      <a:pt x="345" y="2404"/>
                    </a:lnTo>
                    <a:lnTo>
                      <a:pt x="354" y="2396"/>
                    </a:lnTo>
                    <a:lnTo>
                      <a:pt x="361" y="2388"/>
                    </a:lnTo>
                    <a:lnTo>
                      <a:pt x="367" y="2383"/>
                    </a:lnTo>
                    <a:lnTo>
                      <a:pt x="372" y="2378"/>
                    </a:lnTo>
                    <a:lnTo>
                      <a:pt x="376" y="2376"/>
                    </a:lnTo>
                    <a:lnTo>
                      <a:pt x="393" y="2354"/>
                    </a:lnTo>
                    <a:lnTo>
                      <a:pt x="403" y="2343"/>
                    </a:lnTo>
                    <a:lnTo>
                      <a:pt x="415" y="2333"/>
                    </a:lnTo>
                    <a:lnTo>
                      <a:pt x="440" y="2309"/>
                    </a:lnTo>
                    <a:lnTo>
                      <a:pt x="469" y="2286"/>
                    </a:lnTo>
                    <a:lnTo>
                      <a:pt x="501" y="2261"/>
                    </a:lnTo>
                    <a:lnTo>
                      <a:pt x="518" y="2248"/>
                    </a:lnTo>
                    <a:lnTo>
                      <a:pt x="537" y="2236"/>
                    </a:lnTo>
                    <a:lnTo>
                      <a:pt x="555" y="2222"/>
                    </a:lnTo>
                    <a:lnTo>
                      <a:pt x="575" y="2209"/>
                    </a:lnTo>
                    <a:lnTo>
                      <a:pt x="619" y="2182"/>
                    </a:lnTo>
                    <a:lnTo>
                      <a:pt x="641" y="2160"/>
                    </a:lnTo>
                    <a:lnTo>
                      <a:pt x="662" y="2141"/>
                    </a:lnTo>
                    <a:lnTo>
                      <a:pt x="680" y="2124"/>
                    </a:lnTo>
                    <a:lnTo>
                      <a:pt x="697" y="2109"/>
                    </a:lnTo>
                    <a:lnTo>
                      <a:pt x="710" y="2095"/>
                    </a:lnTo>
                    <a:lnTo>
                      <a:pt x="722" y="2084"/>
                    </a:lnTo>
                    <a:lnTo>
                      <a:pt x="731" y="2074"/>
                    </a:lnTo>
                    <a:lnTo>
                      <a:pt x="739" y="2067"/>
                    </a:lnTo>
                    <a:lnTo>
                      <a:pt x="752" y="2047"/>
                    </a:lnTo>
                    <a:lnTo>
                      <a:pt x="763" y="2028"/>
                    </a:lnTo>
                    <a:lnTo>
                      <a:pt x="771" y="2008"/>
                    </a:lnTo>
                    <a:lnTo>
                      <a:pt x="778" y="1990"/>
                    </a:lnTo>
                    <a:lnTo>
                      <a:pt x="781" y="1970"/>
                    </a:lnTo>
                    <a:lnTo>
                      <a:pt x="782" y="1960"/>
                    </a:lnTo>
                    <a:lnTo>
                      <a:pt x="784" y="1951"/>
                    </a:lnTo>
                    <a:lnTo>
                      <a:pt x="783" y="1931"/>
                    </a:lnTo>
                    <a:lnTo>
                      <a:pt x="782" y="1921"/>
                    </a:lnTo>
                    <a:lnTo>
                      <a:pt x="781" y="1919"/>
                    </a:lnTo>
                    <a:lnTo>
                      <a:pt x="781" y="1918"/>
                    </a:lnTo>
                    <a:lnTo>
                      <a:pt x="781" y="1916"/>
                    </a:lnTo>
                    <a:lnTo>
                      <a:pt x="781" y="1912"/>
                    </a:lnTo>
                    <a:lnTo>
                      <a:pt x="780" y="1910"/>
                    </a:lnTo>
                    <a:lnTo>
                      <a:pt x="780" y="1909"/>
                    </a:lnTo>
                    <a:lnTo>
                      <a:pt x="780" y="1907"/>
                    </a:lnTo>
                    <a:lnTo>
                      <a:pt x="780" y="1903"/>
                    </a:lnTo>
                    <a:lnTo>
                      <a:pt x="780" y="1893"/>
                    </a:lnTo>
                    <a:lnTo>
                      <a:pt x="778" y="1883"/>
                    </a:lnTo>
                    <a:lnTo>
                      <a:pt x="776" y="1873"/>
                    </a:lnTo>
                    <a:lnTo>
                      <a:pt x="772" y="1861"/>
                    </a:lnTo>
                    <a:lnTo>
                      <a:pt x="768" y="1850"/>
                    </a:lnTo>
                    <a:lnTo>
                      <a:pt x="766" y="1846"/>
                    </a:lnTo>
                    <a:lnTo>
                      <a:pt x="765" y="1844"/>
                    </a:lnTo>
                    <a:lnTo>
                      <a:pt x="765" y="1843"/>
                    </a:lnTo>
                    <a:lnTo>
                      <a:pt x="763" y="1837"/>
                    </a:lnTo>
                    <a:lnTo>
                      <a:pt x="758" y="1825"/>
                    </a:lnTo>
                    <a:lnTo>
                      <a:pt x="745" y="1798"/>
                    </a:lnTo>
                    <a:lnTo>
                      <a:pt x="738" y="1776"/>
                    </a:lnTo>
                    <a:lnTo>
                      <a:pt x="733" y="1756"/>
                    </a:lnTo>
                    <a:lnTo>
                      <a:pt x="733" y="1741"/>
                    </a:lnTo>
                    <a:lnTo>
                      <a:pt x="728" y="1743"/>
                    </a:lnTo>
                    <a:lnTo>
                      <a:pt x="724" y="1745"/>
                    </a:lnTo>
                    <a:lnTo>
                      <a:pt x="721" y="1745"/>
                    </a:lnTo>
                    <a:lnTo>
                      <a:pt x="719" y="1746"/>
                    </a:lnTo>
                    <a:lnTo>
                      <a:pt x="715" y="1748"/>
                    </a:lnTo>
                    <a:lnTo>
                      <a:pt x="705" y="1748"/>
                    </a:lnTo>
                    <a:lnTo>
                      <a:pt x="703" y="1747"/>
                    </a:lnTo>
                    <a:lnTo>
                      <a:pt x="702" y="1747"/>
                    </a:lnTo>
                    <a:lnTo>
                      <a:pt x="700" y="1747"/>
                    </a:lnTo>
                    <a:lnTo>
                      <a:pt x="696" y="1747"/>
                    </a:lnTo>
                    <a:lnTo>
                      <a:pt x="684" y="1742"/>
                    </a:lnTo>
                    <a:lnTo>
                      <a:pt x="678" y="1739"/>
                    </a:lnTo>
                    <a:lnTo>
                      <a:pt x="673" y="1737"/>
                    </a:lnTo>
                    <a:lnTo>
                      <a:pt x="669" y="1734"/>
                    </a:lnTo>
                    <a:lnTo>
                      <a:pt x="666" y="1732"/>
                    </a:lnTo>
                    <a:lnTo>
                      <a:pt x="660" y="1728"/>
                    </a:lnTo>
                    <a:lnTo>
                      <a:pt x="648" y="1719"/>
                    </a:lnTo>
                    <a:lnTo>
                      <a:pt x="634" y="1708"/>
                    </a:lnTo>
                    <a:lnTo>
                      <a:pt x="622" y="1701"/>
                    </a:lnTo>
                    <a:lnTo>
                      <a:pt x="609" y="1696"/>
                    </a:lnTo>
                    <a:lnTo>
                      <a:pt x="597" y="1695"/>
                    </a:lnTo>
                    <a:lnTo>
                      <a:pt x="585" y="1696"/>
                    </a:lnTo>
                    <a:lnTo>
                      <a:pt x="574" y="1700"/>
                    </a:lnTo>
                    <a:lnTo>
                      <a:pt x="564" y="1706"/>
                    </a:lnTo>
                    <a:lnTo>
                      <a:pt x="554" y="1716"/>
                    </a:lnTo>
                    <a:lnTo>
                      <a:pt x="546" y="1712"/>
                    </a:lnTo>
                    <a:lnTo>
                      <a:pt x="542" y="1710"/>
                    </a:lnTo>
                    <a:lnTo>
                      <a:pt x="540" y="1709"/>
                    </a:lnTo>
                    <a:lnTo>
                      <a:pt x="539" y="1709"/>
                    </a:lnTo>
                    <a:lnTo>
                      <a:pt x="531" y="1705"/>
                    </a:lnTo>
                    <a:lnTo>
                      <a:pt x="527" y="1703"/>
                    </a:lnTo>
                    <a:lnTo>
                      <a:pt x="525" y="1702"/>
                    </a:lnTo>
                    <a:lnTo>
                      <a:pt x="524" y="1702"/>
                    </a:lnTo>
                    <a:lnTo>
                      <a:pt x="521" y="1700"/>
                    </a:lnTo>
                    <a:lnTo>
                      <a:pt x="519" y="1699"/>
                    </a:lnTo>
                    <a:lnTo>
                      <a:pt x="515" y="1697"/>
                    </a:lnTo>
                    <a:lnTo>
                      <a:pt x="507" y="1693"/>
                    </a:lnTo>
                    <a:lnTo>
                      <a:pt x="497" y="1687"/>
                    </a:lnTo>
                    <a:lnTo>
                      <a:pt x="494" y="1685"/>
                    </a:lnTo>
                    <a:lnTo>
                      <a:pt x="492" y="1684"/>
                    </a:lnTo>
                    <a:lnTo>
                      <a:pt x="488" y="1682"/>
                    </a:lnTo>
                    <a:lnTo>
                      <a:pt x="476" y="1674"/>
                    </a:lnTo>
                    <a:lnTo>
                      <a:pt x="466" y="1667"/>
                    </a:lnTo>
                    <a:lnTo>
                      <a:pt x="454" y="1659"/>
                    </a:lnTo>
                    <a:lnTo>
                      <a:pt x="448" y="1655"/>
                    </a:lnTo>
                    <a:lnTo>
                      <a:pt x="445" y="1653"/>
                    </a:lnTo>
                    <a:lnTo>
                      <a:pt x="443" y="1652"/>
                    </a:lnTo>
                    <a:lnTo>
                      <a:pt x="419" y="1635"/>
                    </a:lnTo>
                    <a:lnTo>
                      <a:pt x="406" y="1624"/>
                    </a:lnTo>
                    <a:lnTo>
                      <a:pt x="394" y="1615"/>
                    </a:lnTo>
                    <a:lnTo>
                      <a:pt x="382" y="1567"/>
                    </a:lnTo>
                    <a:lnTo>
                      <a:pt x="375" y="1519"/>
                    </a:lnTo>
                    <a:lnTo>
                      <a:pt x="373" y="1494"/>
                    </a:lnTo>
                    <a:lnTo>
                      <a:pt x="373" y="1469"/>
                    </a:lnTo>
                    <a:lnTo>
                      <a:pt x="373" y="1444"/>
                    </a:lnTo>
                    <a:lnTo>
                      <a:pt x="376" y="1420"/>
                    </a:lnTo>
                    <a:lnTo>
                      <a:pt x="382" y="1368"/>
                    </a:lnTo>
                    <a:lnTo>
                      <a:pt x="386" y="1341"/>
                    </a:lnTo>
                    <a:lnTo>
                      <a:pt x="393" y="1316"/>
                    </a:lnTo>
                    <a:lnTo>
                      <a:pt x="400" y="1289"/>
                    </a:lnTo>
                    <a:lnTo>
                      <a:pt x="409" y="1263"/>
                    </a:lnTo>
                    <a:lnTo>
                      <a:pt x="418" y="1236"/>
                    </a:lnTo>
                    <a:lnTo>
                      <a:pt x="429" y="1209"/>
                    </a:lnTo>
                    <a:lnTo>
                      <a:pt x="434" y="1203"/>
                    </a:lnTo>
                    <a:lnTo>
                      <a:pt x="440" y="1198"/>
                    </a:lnTo>
                    <a:lnTo>
                      <a:pt x="449" y="1188"/>
                    </a:lnTo>
                    <a:lnTo>
                      <a:pt x="452" y="1182"/>
                    </a:lnTo>
                    <a:lnTo>
                      <a:pt x="452" y="1180"/>
                    </a:lnTo>
                    <a:lnTo>
                      <a:pt x="452" y="1179"/>
                    </a:lnTo>
                    <a:lnTo>
                      <a:pt x="453" y="1179"/>
                    </a:lnTo>
                    <a:lnTo>
                      <a:pt x="455" y="1177"/>
                    </a:lnTo>
                    <a:lnTo>
                      <a:pt x="459" y="1167"/>
                    </a:lnTo>
                    <a:lnTo>
                      <a:pt x="459" y="1155"/>
                    </a:lnTo>
                    <a:lnTo>
                      <a:pt x="458" y="1149"/>
                    </a:lnTo>
                    <a:lnTo>
                      <a:pt x="457" y="1147"/>
                    </a:lnTo>
                    <a:lnTo>
                      <a:pt x="457" y="1146"/>
                    </a:lnTo>
                    <a:lnTo>
                      <a:pt x="457" y="1144"/>
                    </a:lnTo>
                    <a:lnTo>
                      <a:pt x="455" y="1140"/>
                    </a:lnTo>
                    <a:lnTo>
                      <a:pt x="454" y="1138"/>
                    </a:lnTo>
                    <a:lnTo>
                      <a:pt x="454" y="1137"/>
                    </a:lnTo>
                    <a:lnTo>
                      <a:pt x="451" y="1131"/>
                    </a:lnTo>
                    <a:lnTo>
                      <a:pt x="443" y="1119"/>
                    </a:lnTo>
                    <a:lnTo>
                      <a:pt x="435" y="1110"/>
                    </a:lnTo>
                    <a:lnTo>
                      <a:pt x="427" y="1105"/>
                    </a:lnTo>
                    <a:lnTo>
                      <a:pt x="418" y="1102"/>
                    </a:lnTo>
                    <a:lnTo>
                      <a:pt x="410" y="1103"/>
                    </a:lnTo>
                    <a:lnTo>
                      <a:pt x="399" y="1106"/>
                    </a:lnTo>
                    <a:lnTo>
                      <a:pt x="390" y="1114"/>
                    </a:lnTo>
                    <a:lnTo>
                      <a:pt x="382" y="1125"/>
                    </a:lnTo>
                    <a:lnTo>
                      <a:pt x="376" y="1141"/>
                    </a:lnTo>
                    <a:lnTo>
                      <a:pt x="362" y="1151"/>
                    </a:lnTo>
                    <a:lnTo>
                      <a:pt x="355" y="1155"/>
                    </a:lnTo>
                    <a:lnTo>
                      <a:pt x="349" y="1158"/>
                    </a:lnTo>
                    <a:lnTo>
                      <a:pt x="336" y="1160"/>
                    </a:lnTo>
                    <a:lnTo>
                      <a:pt x="330" y="1160"/>
                    </a:lnTo>
                    <a:lnTo>
                      <a:pt x="325" y="1159"/>
                    </a:lnTo>
                    <a:lnTo>
                      <a:pt x="319" y="1156"/>
                    </a:lnTo>
                    <a:lnTo>
                      <a:pt x="313" y="1152"/>
                    </a:lnTo>
                    <a:lnTo>
                      <a:pt x="302" y="1142"/>
                    </a:lnTo>
                    <a:lnTo>
                      <a:pt x="292" y="1128"/>
                    </a:lnTo>
                    <a:lnTo>
                      <a:pt x="283" y="1110"/>
                    </a:lnTo>
                    <a:lnTo>
                      <a:pt x="277" y="1097"/>
                    </a:lnTo>
                    <a:lnTo>
                      <a:pt x="275" y="1093"/>
                    </a:lnTo>
                    <a:lnTo>
                      <a:pt x="274" y="1091"/>
                    </a:lnTo>
                    <a:lnTo>
                      <a:pt x="274" y="1090"/>
                    </a:lnTo>
                    <a:lnTo>
                      <a:pt x="272" y="1084"/>
                    </a:lnTo>
                    <a:lnTo>
                      <a:pt x="268" y="1076"/>
                    </a:lnTo>
                    <a:lnTo>
                      <a:pt x="266" y="1071"/>
                    </a:lnTo>
                    <a:lnTo>
                      <a:pt x="265" y="1069"/>
                    </a:lnTo>
                    <a:lnTo>
                      <a:pt x="265" y="1068"/>
                    </a:lnTo>
                    <a:lnTo>
                      <a:pt x="259" y="1053"/>
                    </a:lnTo>
                    <a:lnTo>
                      <a:pt x="251" y="1035"/>
                    </a:lnTo>
                    <a:lnTo>
                      <a:pt x="244" y="1017"/>
                    </a:lnTo>
                    <a:lnTo>
                      <a:pt x="239" y="1007"/>
                    </a:lnTo>
                    <a:lnTo>
                      <a:pt x="235" y="998"/>
                    </a:lnTo>
                    <a:lnTo>
                      <a:pt x="227" y="978"/>
                    </a:lnTo>
                    <a:lnTo>
                      <a:pt x="234" y="973"/>
                    </a:lnTo>
                    <a:lnTo>
                      <a:pt x="245" y="971"/>
                    </a:lnTo>
                    <a:lnTo>
                      <a:pt x="256" y="970"/>
                    </a:lnTo>
                    <a:lnTo>
                      <a:pt x="271" y="971"/>
                    </a:lnTo>
                    <a:lnTo>
                      <a:pt x="286" y="972"/>
                    </a:lnTo>
                    <a:lnTo>
                      <a:pt x="305" y="976"/>
                    </a:lnTo>
                    <a:lnTo>
                      <a:pt x="326" y="981"/>
                    </a:lnTo>
                    <a:lnTo>
                      <a:pt x="350" y="989"/>
                    </a:lnTo>
                    <a:lnTo>
                      <a:pt x="370" y="994"/>
                    </a:lnTo>
                    <a:lnTo>
                      <a:pt x="374" y="994"/>
                    </a:lnTo>
                    <a:lnTo>
                      <a:pt x="376" y="994"/>
                    </a:lnTo>
                    <a:lnTo>
                      <a:pt x="377" y="994"/>
                    </a:lnTo>
                    <a:lnTo>
                      <a:pt x="379" y="995"/>
                    </a:lnTo>
                    <a:lnTo>
                      <a:pt x="389" y="997"/>
                    </a:lnTo>
                    <a:lnTo>
                      <a:pt x="407" y="998"/>
                    </a:lnTo>
                    <a:lnTo>
                      <a:pt x="415" y="997"/>
                    </a:lnTo>
                    <a:lnTo>
                      <a:pt x="424" y="997"/>
                    </a:lnTo>
                    <a:lnTo>
                      <a:pt x="438" y="992"/>
                    </a:lnTo>
                    <a:lnTo>
                      <a:pt x="444" y="989"/>
                    </a:lnTo>
                    <a:lnTo>
                      <a:pt x="451" y="987"/>
                    </a:lnTo>
                    <a:lnTo>
                      <a:pt x="463" y="979"/>
                    </a:lnTo>
                    <a:lnTo>
                      <a:pt x="465" y="976"/>
                    </a:lnTo>
                    <a:lnTo>
                      <a:pt x="468" y="974"/>
                    </a:lnTo>
                    <a:lnTo>
                      <a:pt x="474" y="970"/>
                    </a:lnTo>
                    <a:lnTo>
                      <a:pt x="487" y="981"/>
                    </a:lnTo>
                    <a:lnTo>
                      <a:pt x="492" y="988"/>
                    </a:lnTo>
                    <a:lnTo>
                      <a:pt x="496" y="997"/>
                    </a:lnTo>
                    <a:lnTo>
                      <a:pt x="498" y="1006"/>
                    </a:lnTo>
                    <a:lnTo>
                      <a:pt x="499" y="1016"/>
                    </a:lnTo>
                    <a:lnTo>
                      <a:pt x="499" y="1039"/>
                    </a:lnTo>
                    <a:lnTo>
                      <a:pt x="497" y="1044"/>
                    </a:lnTo>
                    <a:lnTo>
                      <a:pt x="496" y="1050"/>
                    </a:lnTo>
                    <a:lnTo>
                      <a:pt x="492" y="1061"/>
                    </a:lnTo>
                    <a:lnTo>
                      <a:pt x="487" y="1071"/>
                    </a:lnTo>
                    <a:lnTo>
                      <a:pt x="481" y="1082"/>
                    </a:lnTo>
                    <a:lnTo>
                      <a:pt x="472" y="1089"/>
                    </a:lnTo>
                    <a:lnTo>
                      <a:pt x="464" y="1096"/>
                    </a:lnTo>
                    <a:lnTo>
                      <a:pt x="454" y="1102"/>
                    </a:lnTo>
                    <a:lnTo>
                      <a:pt x="448" y="1104"/>
                    </a:lnTo>
                    <a:lnTo>
                      <a:pt x="446" y="1104"/>
                    </a:lnTo>
                    <a:lnTo>
                      <a:pt x="445" y="1104"/>
                    </a:lnTo>
                    <a:lnTo>
                      <a:pt x="445" y="1105"/>
                    </a:lnTo>
                    <a:lnTo>
                      <a:pt x="443" y="1107"/>
                    </a:lnTo>
                    <a:lnTo>
                      <a:pt x="452" y="1110"/>
                    </a:lnTo>
                    <a:lnTo>
                      <a:pt x="462" y="1113"/>
                    </a:lnTo>
                    <a:lnTo>
                      <a:pt x="472" y="1113"/>
                    </a:lnTo>
                    <a:lnTo>
                      <a:pt x="484" y="1112"/>
                    </a:lnTo>
                    <a:lnTo>
                      <a:pt x="495" y="1108"/>
                    </a:lnTo>
                    <a:lnTo>
                      <a:pt x="507" y="1103"/>
                    </a:lnTo>
                    <a:lnTo>
                      <a:pt x="519" y="1096"/>
                    </a:lnTo>
                    <a:lnTo>
                      <a:pt x="532" y="1088"/>
                    </a:lnTo>
                    <a:lnTo>
                      <a:pt x="545" y="1074"/>
                    </a:lnTo>
                    <a:lnTo>
                      <a:pt x="557" y="1063"/>
                    </a:lnTo>
                    <a:lnTo>
                      <a:pt x="568" y="1052"/>
                    </a:lnTo>
                    <a:lnTo>
                      <a:pt x="579" y="1044"/>
                    </a:lnTo>
                    <a:lnTo>
                      <a:pt x="588" y="1035"/>
                    </a:lnTo>
                    <a:lnTo>
                      <a:pt x="596" y="1029"/>
                    </a:lnTo>
                    <a:lnTo>
                      <a:pt x="603" y="1023"/>
                    </a:lnTo>
                    <a:lnTo>
                      <a:pt x="610" y="1019"/>
                    </a:lnTo>
                    <a:lnTo>
                      <a:pt x="615" y="1008"/>
                    </a:lnTo>
                    <a:lnTo>
                      <a:pt x="619" y="997"/>
                    </a:lnTo>
                    <a:lnTo>
                      <a:pt x="624" y="982"/>
                    </a:lnTo>
                    <a:lnTo>
                      <a:pt x="630" y="967"/>
                    </a:lnTo>
                    <a:lnTo>
                      <a:pt x="635" y="948"/>
                    </a:lnTo>
                    <a:lnTo>
                      <a:pt x="641" y="928"/>
                    </a:lnTo>
                    <a:lnTo>
                      <a:pt x="648" y="907"/>
                    </a:lnTo>
                    <a:lnTo>
                      <a:pt x="656" y="884"/>
                    </a:lnTo>
                    <a:lnTo>
                      <a:pt x="668" y="843"/>
                    </a:lnTo>
                    <a:lnTo>
                      <a:pt x="674" y="824"/>
                    </a:lnTo>
                    <a:lnTo>
                      <a:pt x="681" y="808"/>
                    </a:lnTo>
                    <a:lnTo>
                      <a:pt x="693" y="776"/>
                    </a:lnTo>
                    <a:lnTo>
                      <a:pt x="707" y="751"/>
                    </a:lnTo>
                    <a:lnTo>
                      <a:pt x="709" y="724"/>
                    </a:lnTo>
                    <a:lnTo>
                      <a:pt x="710" y="699"/>
                    </a:lnTo>
                    <a:lnTo>
                      <a:pt x="710" y="675"/>
                    </a:lnTo>
                    <a:lnTo>
                      <a:pt x="709" y="653"/>
                    </a:lnTo>
                    <a:lnTo>
                      <a:pt x="706" y="632"/>
                    </a:lnTo>
                    <a:lnTo>
                      <a:pt x="702" y="614"/>
                    </a:lnTo>
                    <a:lnTo>
                      <a:pt x="697" y="597"/>
                    </a:lnTo>
                    <a:lnTo>
                      <a:pt x="691" y="582"/>
                    </a:lnTo>
                    <a:lnTo>
                      <a:pt x="683" y="567"/>
                    </a:lnTo>
                    <a:lnTo>
                      <a:pt x="674" y="556"/>
                    </a:lnTo>
                    <a:lnTo>
                      <a:pt x="664" y="545"/>
                    </a:lnTo>
                    <a:lnTo>
                      <a:pt x="653" y="537"/>
                    </a:lnTo>
                    <a:lnTo>
                      <a:pt x="640" y="529"/>
                    </a:lnTo>
                    <a:lnTo>
                      <a:pt x="627" y="523"/>
                    </a:lnTo>
                    <a:lnTo>
                      <a:pt x="611" y="519"/>
                    </a:lnTo>
                    <a:lnTo>
                      <a:pt x="595" y="518"/>
                    </a:lnTo>
                    <a:lnTo>
                      <a:pt x="554" y="508"/>
                    </a:lnTo>
                    <a:lnTo>
                      <a:pt x="515" y="496"/>
                    </a:lnTo>
                    <a:lnTo>
                      <a:pt x="478" y="480"/>
                    </a:lnTo>
                    <a:lnTo>
                      <a:pt x="444" y="462"/>
                    </a:lnTo>
                    <a:lnTo>
                      <a:pt x="427" y="451"/>
                    </a:lnTo>
                    <a:lnTo>
                      <a:pt x="412" y="440"/>
                    </a:lnTo>
                    <a:lnTo>
                      <a:pt x="383" y="416"/>
                    </a:lnTo>
                    <a:lnTo>
                      <a:pt x="356" y="389"/>
                    </a:lnTo>
                    <a:lnTo>
                      <a:pt x="330" y="359"/>
                    </a:lnTo>
                    <a:lnTo>
                      <a:pt x="321" y="350"/>
                    </a:lnTo>
                    <a:lnTo>
                      <a:pt x="310" y="343"/>
                    </a:lnTo>
                    <a:lnTo>
                      <a:pt x="297" y="336"/>
                    </a:lnTo>
                    <a:lnTo>
                      <a:pt x="282" y="332"/>
                    </a:lnTo>
                    <a:lnTo>
                      <a:pt x="264" y="327"/>
                    </a:lnTo>
                    <a:lnTo>
                      <a:pt x="245" y="325"/>
                    </a:lnTo>
                    <a:lnTo>
                      <a:pt x="222" y="323"/>
                    </a:lnTo>
                    <a:lnTo>
                      <a:pt x="198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1" name="Freeform 2244">
                <a:extLst>
                  <a:ext uri="{FF2B5EF4-FFF2-40B4-BE49-F238E27FC236}">
                    <a16:creationId xmlns:a16="http://schemas.microsoft.com/office/drawing/2014/main" id="{6EACFE8A-C61A-468C-A24D-D36E23067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2118"/>
                <a:ext cx="60" cy="64"/>
              </a:xfrm>
              <a:custGeom>
                <a:avLst/>
                <a:gdLst>
                  <a:gd name="T0" fmla="*/ 406 w 425"/>
                  <a:gd name="T1" fmla="*/ 72 h 442"/>
                  <a:gd name="T2" fmla="*/ 397 w 425"/>
                  <a:gd name="T3" fmla="*/ 46 h 442"/>
                  <a:gd name="T4" fmla="*/ 382 w 425"/>
                  <a:gd name="T5" fmla="*/ 24 h 442"/>
                  <a:gd name="T6" fmla="*/ 362 w 425"/>
                  <a:gd name="T7" fmla="*/ 6 h 442"/>
                  <a:gd name="T8" fmla="*/ 317 w 425"/>
                  <a:gd name="T9" fmla="*/ 5 h 442"/>
                  <a:gd name="T10" fmla="*/ 255 w 425"/>
                  <a:gd name="T11" fmla="*/ 31 h 442"/>
                  <a:gd name="T12" fmla="*/ 194 w 425"/>
                  <a:gd name="T13" fmla="*/ 75 h 442"/>
                  <a:gd name="T14" fmla="*/ 137 w 425"/>
                  <a:gd name="T15" fmla="*/ 140 h 442"/>
                  <a:gd name="T16" fmla="*/ 99 w 425"/>
                  <a:gd name="T17" fmla="*/ 199 h 442"/>
                  <a:gd name="T18" fmla="*/ 76 w 425"/>
                  <a:gd name="T19" fmla="*/ 242 h 442"/>
                  <a:gd name="T20" fmla="*/ 49 w 425"/>
                  <a:gd name="T21" fmla="*/ 288 h 442"/>
                  <a:gd name="T22" fmla="*/ 17 w 425"/>
                  <a:gd name="T23" fmla="*/ 339 h 442"/>
                  <a:gd name="T24" fmla="*/ 18 w 425"/>
                  <a:gd name="T25" fmla="*/ 370 h 442"/>
                  <a:gd name="T26" fmla="*/ 44 w 425"/>
                  <a:gd name="T27" fmla="*/ 378 h 442"/>
                  <a:gd name="T28" fmla="*/ 56 w 425"/>
                  <a:gd name="T29" fmla="*/ 390 h 442"/>
                  <a:gd name="T30" fmla="*/ 62 w 425"/>
                  <a:gd name="T31" fmla="*/ 407 h 442"/>
                  <a:gd name="T32" fmla="*/ 68 w 425"/>
                  <a:gd name="T33" fmla="*/ 433 h 442"/>
                  <a:gd name="T34" fmla="*/ 75 w 425"/>
                  <a:gd name="T35" fmla="*/ 438 h 442"/>
                  <a:gd name="T36" fmla="*/ 81 w 425"/>
                  <a:gd name="T37" fmla="*/ 441 h 442"/>
                  <a:gd name="T38" fmla="*/ 90 w 425"/>
                  <a:gd name="T39" fmla="*/ 442 h 442"/>
                  <a:gd name="T40" fmla="*/ 96 w 425"/>
                  <a:gd name="T41" fmla="*/ 440 h 442"/>
                  <a:gd name="T42" fmla="*/ 105 w 425"/>
                  <a:gd name="T43" fmla="*/ 433 h 442"/>
                  <a:gd name="T44" fmla="*/ 116 w 425"/>
                  <a:gd name="T45" fmla="*/ 417 h 442"/>
                  <a:gd name="T46" fmla="*/ 127 w 425"/>
                  <a:gd name="T47" fmla="*/ 395 h 442"/>
                  <a:gd name="T48" fmla="*/ 140 w 425"/>
                  <a:gd name="T49" fmla="*/ 383 h 442"/>
                  <a:gd name="T50" fmla="*/ 155 w 425"/>
                  <a:gd name="T51" fmla="*/ 379 h 442"/>
                  <a:gd name="T52" fmla="*/ 172 w 425"/>
                  <a:gd name="T53" fmla="*/ 383 h 442"/>
                  <a:gd name="T54" fmla="*/ 188 w 425"/>
                  <a:gd name="T55" fmla="*/ 371 h 442"/>
                  <a:gd name="T56" fmla="*/ 202 w 425"/>
                  <a:gd name="T57" fmla="*/ 363 h 442"/>
                  <a:gd name="T58" fmla="*/ 212 w 425"/>
                  <a:gd name="T59" fmla="*/ 356 h 442"/>
                  <a:gd name="T60" fmla="*/ 221 w 425"/>
                  <a:gd name="T61" fmla="*/ 354 h 442"/>
                  <a:gd name="T62" fmla="*/ 228 w 425"/>
                  <a:gd name="T63" fmla="*/ 367 h 442"/>
                  <a:gd name="T64" fmla="*/ 230 w 425"/>
                  <a:gd name="T65" fmla="*/ 391 h 442"/>
                  <a:gd name="T66" fmla="*/ 236 w 425"/>
                  <a:gd name="T67" fmla="*/ 405 h 442"/>
                  <a:gd name="T68" fmla="*/ 252 w 425"/>
                  <a:gd name="T69" fmla="*/ 407 h 442"/>
                  <a:gd name="T70" fmla="*/ 276 w 425"/>
                  <a:gd name="T71" fmla="*/ 409 h 442"/>
                  <a:gd name="T72" fmla="*/ 301 w 425"/>
                  <a:gd name="T73" fmla="*/ 410 h 442"/>
                  <a:gd name="T74" fmla="*/ 312 w 425"/>
                  <a:gd name="T75" fmla="*/ 415 h 442"/>
                  <a:gd name="T76" fmla="*/ 314 w 425"/>
                  <a:gd name="T77" fmla="*/ 405 h 442"/>
                  <a:gd name="T78" fmla="*/ 325 w 425"/>
                  <a:gd name="T79" fmla="*/ 396 h 442"/>
                  <a:gd name="T80" fmla="*/ 345 w 425"/>
                  <a:gd name="T81" fmla="*/ 388 h 442"/>
                  <a:gd name="T82" fmla="*/ 374 w 425"/>
                  <a:gd name="T83" fmla="*/ 382 h 442"/>
                  <a:gd name="T84" fmla="*/ 387 w 425"/>
                  <a:gd name="T85" fmla="*/ 377 h 442"/>
                  <a:gd name="T86" fmla="*/ 410 w 425"/>
                  <a:gd name="T87" fmla="*/ 367 h 442"/>
                  <a:gd name="T88" fmla="*/ 422 w 425"/>
                  <a:gd name="T89" fmla="*/ 352 h 442"/>
                  <a:gd name="T90" fmla="*/ 424 w 425"/>
                  <a:gd name="T91" fmla="*/ 334 h 442"/>
                  <a:gd name="T92" fmla="*/ 413 w 425"/>
                  <a:gd name="T93" fmla="*/ 319 h 442"/>
                  <a:gd name="T94" fmla="*/ 397 w 425"/>
                  <a:gd name="T95" fmla="*/ 307 h 442"/>
                  <a:gd name="T96" fmla="*/ 379 w 425"/>
                  <a:gd name="T97" fmla="*/ 282 h 442"/>
                  <a:gd name="T98" fmla="*/ 368 w 425"/>
                  <a:gd name="T99" fmla="*/ 232 h 442"/>
                  <a:gd name="T100" fmla="*/ 360 w 425"/>
                  <a:gd name="T101" fmla="*/ 189 h 442"/>
                  <a:gd name="T102" fmla="*/ 363 w 425"/>
                  <a:gd name="T103" fmla="*/ 171 h 442"/>
                  <a:gd name="T104" fmla="*/ 370 w 425"/>
                  <a:gd name="T105" fmla="*/ 168 h 442"/>
                  <a:gd name="T106" fmla="*/ 385 w 425"/>
                  <a:gd name="T107" fmla="*/ 155 h 442"/>
                  <a:gd name="T108" fmla="*/ 399 w 425"/>
                  <a:gd name="T109" fmla="*/ 141 h 442"/>
                  <a:gd name="T110" fmla="*/ 407 w 425"/>
                  <a:gd name="T111" fmla="*/ 117 h 442"/>
                  <a:gd name="T112" fmla="*/ 409 w 425"/>
                  <a:gd name="T113" fmla="*/ 8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25" h="442">
                    <a:moveTo>
                      <a:pt x="409" y="89"/>
                    </a:moveTo>
                    <a:lnTo>
                      <a:pt x="406" y="72"/>
                    </a:lnTo>
                    <a:lnTo>
                      <a:pt x="402" y="59"/>
                    </a:lnTo>
                    <a:lnTo>
                      <a:pt x="397" y="46"/>
                    </a:lnTo>
                    <a:lnTo>
                      <a:pt x="391" y="35"/>
                    </a:lnTo>
                    <a:lnTo>
                      <a:pt x="382" y="24"/>
                    </a:lnTo>
                    <a:lnTo>
                      <a:pt x="373" y="15"/>
                    </a:lnTo>
                    <a:lnTo>
                      <a:pt x="362" y="6"/>
                    </a:lnTo>
                    <a:lnTo>
                      <a:pt x="350" y="0"/>
                    </a:lnTo>
                    <a:lnTo>
                      <a:pt x="317" y="5"/>
                    </a:lnTo>
                    <a:lnTo>
                      <a:pt x="286" y="16"/>
                    </a:lnTo>
                    <a:lnTo>
                      <a:pt x="255" y="31"/>
                    </a:lnTo>
                    <a:lnTo>
                      <a:pt x="224" y="51"/>
                    </a:lnTo>
                    <a:lnTo>
                      <a:pt x="194" y="75"/>
                    </a:lnTo>
                    <a:lnTo>
                      <a:pt x="165" y="106"/>
                    </a:lnTo>
                    <a:lnTo>
                      <a:pt x="137" y="140"/>
                    </a:lnTo>
                    <a:lnTo>
                      <a:pt x="109" y="180"/>
                    </a:lnTo>
                    <a:lnTo>
                      <a:pt x="99" y="199"/>
                    </a:lnTo>
                    <a:lnTo>
                      <a:pt x="88" y="220"/>
                    </a:lnTo>
                    <a:lnTo>
                      <a:pt x="76" y="242"/>
                    </a:lnTo>
                    <a:lnTo>
                      <a:pt x="64" y="265"/>
                    </a:lnTo>
                    <a:lnTo>
                      <a:pt x="49" y="288"/>
                    </a:lnTo>
                    <a:lnTo>
                      <a:pt x="34" y="313"/>
                    </a:lnTo>
                    <a:lnTo>
                      <a:pt x="17" y="339"/>
                    </a:lnTo>
                    <a:lnTo>
                      <a:pt x="0" y="368"/>
                    </a:lnTo>
                    <a:lnTo>
                      <a:pt x="18" y="370"/>
                    </a:lnTo>
                    <a:lnTo>
                      <a:pt x="33" y="374"/>
                    </a:lnTo>
                    <a:lnTo>
                      <a:pt x="44" y="378"/>
                    </a:lnTo>
                    <a:lnTo>
                      <a:pt x="52" y="384"/>
                    </a:lnTo>
                    <a:lnTo>
                      <a:pt x="56" y="390"/>
                    </a:lnTo>
                    <a:lnTo>
                      <a:pt x="61" y="401"/>
                    </a:lnTo>
                    <a:lnTo>
                      <a:pt x="62" y="407"/>
                    </a:lnTo>
                    <a:lnTo>
                      <a:pt x="64" y="415"/>
                    </a:lnTo>
                    <a:lnTo>
                      <a:pt x="68" y="433"/>
                    </a:lnTo>
                    <a:lnTo>
                      <a:pt x="74" y="438"/>
                    </a:lnTo>
                    <a:lnTo>
                      <a:pt x="75" y="438"/>
                    </a:lnTo>
                    <a:lnTo>
                      <a:pt x="77" y="439"/>
                    </a:lnTo>
                    <a:lnTo>
                      <a:pt x="81" y="441"/>
                    </a:lnTo>
                    <a:lnTo>
                      <a:pt x="87" y="442"/>
                    </a:lnTo>
                    <a:lnTo>
                      <a:pt x="90" y="442"/>
                    </a:lnTo>
                    <a:lnTo>
                      <a:pt x="94" y="442"/>
                    </a:lnTo>
                    <a:lnTo>
                      <a:pt x="96" y="440"/>
                    </a:lnTo>
                    <a:lnTo>
                      <a:pt x="99" y="438"/>
                    </a:lnTo>
                    <a:lnTo>
                      <a:pt x="105" y="433"/>
                    </a:lnTo>
                    <a:lnTo>
                      <a:pt x="109" y="426"/>
                    </a:lnTo>
                    <a:lnTo>
                      <a:pt x="116" y="417"/>
                    </a:lnTo>
                    <a:lnTo>
                      <a:pt x="121" y="404"/>
                    </a:lnTo>
                    <a:lnTo>
                      <a:pt x="127" y="395"/>
                    </a:lnTo>
                    <a:lnTo>
                      <a:pt x="133" y="388"/>
                    </a:lnTo>
                    <a:lnTo>
                      <a:pt x="140" y="383"/>
                    </a:lnTo>
                    <a:lnTo>
                      <a:pt x="147" y="380"/>
                    </a:lnTo>
                    <a:lnTo>
                      <a:pt x="155" y="379"/>
                    </a:lnTo>
                    <a:lnTo>
                      <a:pt x="163" y="380"/>
                    </a:lnTo>
                    <a:lnTo>
                      <a:pt x="172" y="383"/>
                    </a:lnTo>
                    <a:lnTo>
                      <a:pt x="180" y="376"/>
                    </a:lnTo>
                    <a:lnTo>
                      <a:pt x="188" y="371"/>
                    </a:lnTo>
                    <a:lnTo>
                      <a:pt x="195" y="366"/>
                    </a:lnTo>
                    <a:lnTo>
                      <a:pt x="202" y="363"/>
                    </a:lnTo>
                    <a:lnTo>
                      <a:pt x="207" y="358"/>
                    </a:lnTo>
                    <a:lnTo>
                      <a:pt x="212" y="356"/>
                    </a:lnTo>
                    <a:lnTo>
                      <a:pt x="219" y="355"/>
                    </a:lnTo>
                    <a:lnTo>
                      <a:pt x="221" y="354"/>
                    </a:lnTo>
                    <a:lnTo>
                      <a:pt x="224" y="357"/>
                    </a:lnTo>
                    <a:lnTo>
                      <a:pt x="228" y="367"/>
                    </a:lnTo>
                    <a:lnTo>
                      <a:pt x="230" y="382"/>
                    </a:lnTo>
                    <a:lnTo>
                      <a:pt x="230" y="391"/>
                    </a:lnTo>
                    <a:lnTo>
                      <a:pt x="231" y="403"/>
                    </a:lnTo>
                    <a:lnTo>
                      <a:pt x="236" y="405"/>
                    </a:lnTo>
                    <a:lnTo>
                      <a:pt x="246" y="407"/>
                    </a:lnTo>
                    <a:lnTo>
                      <a:pt x="252" y="407"/>
                    </a:lnTo>
                    <a:lnTo>
                      <a:pt x="259" y="408"/>
                    </a:lnTo>
                    <a:lnTo>
                      <a:pt x="276" y="409"/>
                    </a:lnTo>
                    <a:lnTo>
                      <a:pt x="290" y="409"/>
                    </a:lnTo>
                    <a:lnTo>
                      <a:pt x="301" y="410"/>
                    </a:lnTo>
                    <a:lnTo>
                      <a:pt x="308" y="412"/>
                    </a:lnTo>
                    <a:lnTo>
                      <a:pt x="312" y="415"/>
                    </a:lnTo>
                    <a:lnTo>
                      <a:pt x="311" y="409"/>
                    </a:lnTo>
                    <a:lnTo>
                      <a:pt x="314" y="405"/>
                    </a:lnTo>
                    <a:lnTo>
                      <a:pt x="318" y="400"/>
                    </a:lnTo>
                    <a:lnTo>
                      <a:pt x="325" y="396"/>
                    </a:lnTo>
                    <a:lnTo>
                      <a:pt x="334" y="392"/>
                    </a:lnTo>
                    <a:lnTo>
                      <a:pt x="345" y="388"/>
                    </a:lnTo>
                    <a:lnTo>
                      <a:pt x="358" y="384"/>
                    </a:lnTo>
                    <a:lnTo>
                      <a:pt x="374" y="382"/>
                    </a:lnTo>
                    <a:lnTo>
                      <a:pt x="380" y="379"/>
                    </a:lnTo>
                    <a:lnTo>
                      <a:pt x="387" y="377"/>
                    </a:lnTo>
                    <a:lnTo>
                      <a:pt x="401" y="373"/>
                    </a:lnTo>
                    <a:lnTo>
                      <a:pt x="410" y="367"/>
                    </a:lnTo>
                    <a:lnTo>
                      <a:pt x="418" y="361"/>
                    </a:lnTo>
                    <a:lnTo>
                      <a:pt x="422" y="352"/>
                    </a:lnTo>
                    <a:lnTo>
                      <a:pt x="425" y="344"/>
                    </a:lnTo>
                    <a:lnTo>
                      <a:pt x="424" y="334"/>
                    </a:lnTo>
                    <a:lnTo>
                      <a:pt x="423" y="324"/>
                    </a:lnTo>
                    <a:lnTo>
                      <a:pt x="413" y="319"/>
                    </a:lnTo>
                    <a:lnTo>
                      <a:pt x="405" y="314"/>
                    </a:lnTo>
                    <a:lnTo>
                      <a:pt x="397" y="307"/>
                    </a:lnTo>
                    <a:lnTo>
                      <a:pt x="391" y="300"/>
                    </a:lnTo>
                    <a:lnTo>
                      <a:pt x="379" y="282"/>
                    </a:lnTo>
                    <a:lnTo>
                      <a:pt x="372" y="260"/>
                    </a:lnTo>
                    <a:lnTo>
                      <a:pt x="368" y="232"/>
                    </a:lnTo>
                    <a:lnTo>
                      <a:pt x="364" y="209"/>
                    </a:lnTo>
                    <a:lnTo>
                      <a:pt x="360" y="189"/>
                    </a:lnTo>
                    <a:lnTo>
                      <a:pt x="357" y="175"/>
                    </a:lnTo>
                    <a:lnTo>
                      <a:pt x="363" y="171"/>
                    </a:lnTo>
                    <a:lnTo>
                      <a:pt x="366" y="169"/>
                    </a:lnTo>
                    <a:lnTo>
                      <a:pt x="370" y="168"/>
                    </a:lnTo>
                    <a:lnTo>
                      <a:pt x="381" y="160"/>
                    </a:lnTo>
                    <a:lnTo>
                      <a:pt x="385" y="155"/>
                    </a:lnTo>
                    <a:lnTo>
                      <a:pt x="391" y="151"/>
                    </a:lnTo>
                    <a:lnTo>
                      <a:pt x="399" y="141"/>
                    </a:lnTo>
                    <a:lnTo>
                      <a:pt x="404" y="129"/>
                    </a:lnTo>
                    <a:lnTo>
                      <a:pt x="407" y="117"/>
                    </a:lnTo>
                    <a:lnTo>
                      <a:pt x="408" y="103"/>
                    </a:lnTo>
                    <a:lnTo>
                      <a:pt x="409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2" name="Freeform 2245">
                <a:extLst>
                  <a:ext uri="{FF2B5EF4-FFF2-40B4-BE49-F238E27FC236}">
                    <a16:creationId xmlns:a16="http://schemas.microsoft.com/office/drawing/2014/main" id="{0F9D00E0-8CE0-4318-9A62-BD61F7D27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2109"/>
                <a:ext cx="10" cy="7"/>
              </a:xfrm>
              <a:custGeom>
                <a:avLst/>
                <a:gdLst>
                  <a:gd name="T0" fmla="*/ 48 w 72"/>
                  <a:gd name="T1" fmla="*/ 2 h 51"/>
                  <a:gd name="T2" fmla="*/ 35 w 72"/>
                  <a:gd name="T3" fmla="*/ 0 h 51"/>
                  <a:gd name="T4" fmla="*/ 25 w 72"/>
                  <a:gd name="T5" fmla="*/ 1 h 51"/>
                  <a:gd name="T6" fmla="*/ 16 w 72"/>
                  <a:gd name="T7" fmla="*/ 2 h 51"/>
                  <a:gd name="T8" fmla="*/ 10 w 72"/>
                  <a:gd name="T9" fmla="*/ 6 h 51"/>
                  <a:gd name="T10" fmla="*/ 5 w 72"/>
                  <a:gd name="T11" fmla="*/ 10 h 51"/>
                  <a:gd name="T12" fmla="*/ 2 w 72"/>
                  <a:gd name="T13" fmla="*/ 17 h 51"/>
                  <a:gd name="T14" fmla="*/ 0 w 72"/>
                  <a:gd name="T15" fmla="*/ 24 h 51"/>
                  <a:gd name="T16" fmla="*/ 1 w 72"/>
                  <a:gd name="T17" fmla="*/ 33 h 51"/>
                  <a:gd name="T18" fmla="*/ 2 w 72"/>
                  <a:gd name="T19" fmla="*/ 40 h 51"/>
                  <a:gd name="T20" fmla="*/ 6 w 72"/>
                  <a:gd name="T21" fmla="*/ 45 h 51"/>
                  <a:gd name="T22" fmla="*/ 10 w 72"/>
                  <a:gd name="T23" fmla="*/ 48 h 51"/>
                  <a:gd name="T24" fmla="*/ 17 w 72"/>
                  <a:gd name="T25" fmla="*/ 51 h 51"/>
                  <a:gd name="T26" fmla="*/ 24 w 72"/>
                  <a:gd name="T27" fmla="*/ 50 h 51"/>
                  <a:gd name="T28" fmla="*/ 33 w 72"/>
                  <a:gd name="T29" fmla="*/ 48 h 51"/>
                  <a:gd name="T30" fmla="*/ 43 w 72"/>
                  <a:gd name="T31" fmla="*/ 43 h 51"/>
                  <a:gd name="T32" fmla="*/ 56 w 72"/>
                  <a:gd name="T33" fmla="*/ 38 h 51"/>
                  <a:gd name="T34" fmla="*/ 64 w 72"/>
                  <a:gd name="T35" fmla="*/ 34 h 51"/>
                  <a:gd name="T36" fmla="*/ 66 w 72"/>
                  <a:gd name="T37" fmla="*/ 31 h 51"/>
                  <a:gd name="T38" fmla="*/ 69 w 72"/>
                  <a:gd name="T39" fmla="*/ 29 h 51"/>
                  <a:gd name="T40" fmla="*/ 72 w 72"/>
                  <a:gd name="T41" fmla="*/ 23 h 51"/>
                  <a:gd name="T42" fmla="*/ 72 w 72"/>
                  <a:gd name="T43" fmla="*/ 17 h 51"/>
                  <a:gd name="T44" fmla="*/ 68 w 72"/>
                  <a:gd name="T45" fmla="*/ 9 h 51"/>
                  <a:gd name="T46" fmla="*/ 63 w 72"/>
                  <a:gd name="T47" fmla="*/ 4 h 51"/>
                  <a:gd name="T48" fmla="*/ 56 w 72"/>
                  <a:gd name="T49" fmla="*/ 1 h 51"/>
                  <a:gd name="T50" fmla="*/ 48 w 72"/>
                  <a:gd name="T51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51">
                    <a:moveTo>
                      <a:pt x="48" y="2"/>
                    </a:moveTo>
                    <a:lnTo>
                      <a:pt x="35" y="0"/>
                    </a:lnTo>
                    <a:lnTo>
                      <a:pt x="25" y="1"/>
                    </a:lnTo>
                    <a:lnTo>
                      <a:pt x="16" y="2"/>
                    </a:lnTo>
                    <a:lnTo>
                      <a:pt x="10" y="6"/>
                    </a:lnTo>
                    <a:lnTo>
                      <a:pt x="5" y="10"/>
                    </a:lnTo>
                    <a:lnTo>
                      <a:pt x="2" y="17"/>
                    </a:lnTo>
                    <a:lnTo>
                      <a:pt x="0" y="24"/>
                    </a:lnTo>
                    <a:lnTo>
                      <a:pt x="1" y="33"/>
                    </a:lnTo>
                    <a:lnTo>
                      <a:pt x="2" y="40"/>
                    </a:lnTo>
                    <a:lnTo>
                      <a:pt x="6" y="45"/>
                    </a:lnTo>
                    <a:lnTo>
                      <a:pt x="10" y="48"/>
                    </a:lnTo>
                    <a:lnTo>
                      <a:pt x="17" y="51"/>
                    </a:lnTo>
                    <a:lnTo>
                      <a:pt x="24" y="50"/>
                    </a:lnTo>
                    <a:lnTo>
                      <a:pt x="33" y="48"/>
                    </a:lnTo>
                    <a:lnTo>
                      <a:pt x="43" y="43"/>
                    </a:lnTo>
                    <a:lnTo>
                      <a:pt x="56" y="38"/>
                    </a:lnTo>
                    <a:lnTo>
                      <a:pt x="64" y="34"/>
                    </a:lnTo>
                    <a:lnTo>
                      <a:pt x="66" y="31"/>
                    </a:lnTo>
                    <a:lnTo>
                      <a:pt x="69" y="29"/>
                    </a:lnTo>
                    <a:lnTo>
                      <a:pt x="72" y="23"/>
                    </a:lnTo>
                    <a:lnTo>
                      <a:pt x="72" y="17"/>
                    </a:lnTo>
                    <a:lnTo>
                      <a:pt x="68" y="9"/>
                    </a:lnTo>
                    <a:lnTo>
                      <a:pt x="63" y="4"/>
                    </a:lnTo>
                    <a:lnTo>
                      <a:pt x="56" y="1"/>
                    </a:lnTo>
                    <a:lnTo>
                      <a:pt x="4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3" name="Freeform 2246">
                <a:extLst>
                  <a:ext uri="{FF2B5EF4-FFF2-40B4-BE49-F238E27FC236}">
                    <a16:creationId xmlns:a16="http://schemas.microsoft.com/office/drawing/2014/main" id="{BE55570D-99ED-45E9-B400-FCDB01ADE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2118"/>
                <a:ext cx="60" cy="64"/>
              </a:xfrm>
              <a:custGeom>
                <a:avLst/>
                <a:gdLst>
                  <a:gd name="T0" fmla="*/ 408 w 425"/>
                  <a:gd name="T1" fmla="*/ 103 h 442"/>
                  <a:gd name="T2" fmla="*/ 404 w 425"/>
                  <a:gd name="T3" fmla="*/ 129 h 442"/>
                  <a:gd name="T4" fmla="*/ 391 w 425"/>
                  <a:gd name="T5" fmla="*/ 151 h 442"/>
                  <a:gd name="T6" fmla="*/ 381 w 425"/>
                  <a:gd name="T7" fmla="*/ 160 h 442"/>
                  <a:gd name="T8" fmla="*/ 366 w 425"/>
                  <a:gd name="T9" fmla="*/ 169 h 442"/>
                  <a:gd name="T10" fmla="*/ 357 w 425"/>
                  <a:gd name="T11" fmla="*/ 175 h 442"/>
                  <a:gd name="T12" fmla="*/ 364 w 425"/>
                  <a:gd name="T13" fmla="*/ 209 h 442"/>
                  <a:gd name="T14" fmla="*/ 372 w 425"/>
                  <a:gd name="T15" fmla="*/ 260 h 442"/>
                  <a:gd name="T16" fmla="*/ 391 w 425"/>
                  <a:gd name="T17" fmla="*/ 300 h 442"/>
                  <a:gd name="T18" fmla="*/ 405 w 425"/>
                  <a:gd name="T19" fmla="*/ 314 h 442"/>
                  <a:gd name="T20" fmla="*/ 423 w 425"/>
                  <a:gd name="T21" fmla="*/ 324 h 442"/>
                  <a:gd name="T22" fmla="*/ 425 w 425"/>
                  <a:gd name="T23" fmla="*/ 344 h 442"/>
                  <a:gd name="T24" fmla="*/ 418 w 425"/>
                  <a:gd name="T25" fmla="*/ 361 h 442"/>
                  <a:gd name="T26" fmla="*/ 401 w 425"/>
                  <a:gd name="T27" fmla="*/ 373 h 442"/>
                  <a:gd name="T28" fmla="*/ 380 w 425"/>
                  <a:gd name="T29" fmla="*/ 379 h 442"/>
                  <a:gd name="T30" fmla="*/ 358 w 425"/>
                  <a:gd name="T31" fmla="*/ 384 h 442"/>
                  <a:gd name="T32" fmla="*/ 334 w 425"/>
                  <a:gd name="T33" fmla="*/ 392 h 442"/>
                  <a:gd name="T34" fmla="*/ 318 w 425"/>
                  <a:gd name="T35" fmla="*/ 400 h 442"/>
                  <a:gd name="T36" fmla="*/ 311 w 425"/>
                  <a:gd name="T37" fmla="*/ 409 h 442"/>
                  <a:gd name="T38" fmla="*/ 308 w 425"/>
                  <a:gd name="T39" fmla="*/ 412 h 442"/>
                  <a:gd name="T40" fmla="*/ 290 w 425"/>
                  <a:gd name="T41" fmla="*/ 409 h 442"/>
                  <a:gd name="T42" fmla="*/ 259 w 425"/>
                  <a:gd name="T43" fmla="*/ 408 h 442"/>
                  <a:gd name="T44" fmla="*/ 246 w 425"/>
                  <a:gd name="T45" fmla="*/ 407 h 442"/>
                  <a:gd name="T46" fmla="*/ 231 w 425"/>
                  <a:gd name="T47" fmla="*/ 403 h 442"/>
                  <a:gd name="T48" fmla="*/ 230 w 425"/>
                  <a:gd name="T49" fmla="*/ 382 h 442"/>
                  <a:gd name="T50" fmla="*/ 224 w 425"/>
                  <a:gd name="T51" fmla="*/ 357 h 442"/>
                  <a:gd name="T52" fmla="*/ 219 w 425"/>
                  <a:gd name="T53" fmla="*/ 355 h 442"/>
                  <a:gd name="T54" fmla="*/ 207 w 425"/>
                  <a:gd name="T55" fmla="*/ 358 h 442"/>
                  <a:gd name="T56" fmla="*/ 195 w 425"/>
                  <a:gd name="T57" fmla="*/ 366 h 442"/>
                  <a:gd name="T58" fmla="*/ 180 w 425"/>
                  <a:gd name="T59" fmla="*/ 376 h 442"/>
                  <a:gd name="T60" fmla="*/ 163 w 425"/>
                  <a:gd name="T61" fmla="*/ 380 h 442"/>
                  <a:gd name="T62" fmla="*/ 147 w 425"/>
                  <a:gd name="T63" fmla="*/ 380 h 442"/>
                  <a:gd name="T64" fmla="*/ 133 w 425"/>
                  <a:gd name="T65" fmla="*/ 388 h 442"/>
                  <a:gd name="T66" fmla="*/ 121 w 425"/>
                  <a:gd name="T67" fmla="*/ 404 h 442"/>
                  <a:gd name="T68" fmla="*/ 109 w 425"/>
                  <a:gd name="T69" fmla="*/ 426 h 442"/>
                  <a:gd name="T70" fmla="*/ 99 w 425"/>
                  <a:gd name="T71" fmla="*/ 438 h 442"/>
                  <a:gd name="T72" fmla="*/ 94 w 425"/>
                  <a:gd name="T73" fmla="*/ 442 h 442"/>
                  <a:gd name="T74" fmla="*/ 87 w 425"/>
                  <a:gd name="T75" fmla="*/ 442 h 442"/>
                  <a:gd name="T76" fmla="*/ 77 w 425"/>
                  <a:gd name="T77" fmla="*/ 439 h 442"/>
                  <a:gd name="T78" fmla="*/ 74 w 425"/>
                  <a:gd name="T79" fmla="*/ 438 h 442"/>
                  <a:gd name="T80" fmla="*/ 64 w 425"/>
                  <a:gd name="T81" fmla="*/ 415 h 442"/>
                  <a:gd name="T82" fmla="*/ 61 w 425"/>
                  <a:gd name="T83" fmla="*/ 401 h 442"/>
                  <a:gd name="T84" fmla="*/ 52 w 425"/>
                  <a:gd name="T85" fmla="*/ 384 h 442"/>
                  <a:gd name="T86" fmla="*/ 33 w 425"/>
                  <a:gd name="T87" fmla="*/ 374 h 442"/>
                  <a:gd name="T88" fmla="*/ 0 w 425"/>
                  <a:gd name="T89" fmla="*/ 368 h 442"/>
                  <a:gd name="T90" fmla="*/ 34 w 425"/>
                  <a:gd name="T91" fmla="*/ 313 h 442"/>
                  <a:gd name="T92" fmla="*/ 64 w 425"/>
                  <a:gd name="T93" fmla="*/ 265 h 442"/>
                  <a:gd name="T94" fmla="*/ 88 w 425"/>
                  <a:gd name="T95" fmla="*/ 220 h 442"/>
                  <a:gd name="T96" fmla="*/ 109 w 425"/>
                  <a:gd name="T97" fmla="*/ 180 h 442"/>
                  <a:gd name="T98" fmla="*/ 165 w 425"/>
                  <a:gd name="T99" fmla="*/ 106 h 442"/>
                  <a:gd name="T100" fmla="*/ 224 w 425"/>
                  <a:gd name="T101" fmla="*/ 51 h 442"/>
                  <a:gd name="T102" fmla="*/ 286 w 425"/>
                  <a:gd name="T103" fmla="*/ 16 h 442"/>
                  <a:gd name="T104" fmla="*/ 350 w 425"/>
                  <a:gd name="T105" fmla="*/ 0 h 442"/>
                  <a:gd name="T106" fmla="*/ 373 w 425"/>
                  <a:gd name="T107" fmla="*/ 15 h 442"/>
                  <a:gd name="T108" fmla="*/ 391 w 425"/>
                  <a:gd name="T109" fmla="*/ 35 h 442"/>
                  <a:gd name="T110" fmla="*/ 402 w 425"/>
                  <a:gd name="T111" fmla="*/ 59 h 442"/>
                  <a:gd name="T112" fmla="*/ 409 w 425"/>
                  <a:gd name="T113" fmla="*/ 8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25" h="442">
                    <a:moveTo>
                      <a:pt x="409" y="89"/>
                    </a:moveTo>
                    <a:lnTo>
                      <a:pt x="408" y="103"/>
                    </a:lnTo>
                    <a:lnTo>
                      <a:pt x="407" y="117"/>
                    </a:lnTo>
                    <a:lnTo>
                      <a:pt x="404" y="129"/>
                    </a:lnTo>
                    <a:lnTo>
                      <a:pt x="399" y="141"/>
                    </a:lnTo>
                    <a:lnTo>
                      <a:pt x="391" y="151"/>
                    </a:lnTo>
                    <a:lnTo>
                      <a:pt x="385" y="155"/>
                    </a:lnTo>
                    <a:lnTo>
                      <a:pt x="381" y="160"/>
                    </a:lnTo>
                    <a:lnTo>
                      <a:pt x="370" y="168"/>
                    </a:lnTo>
                    <a:lnTo>
                      <a:pt x="366" y="169"/>
                    </a:lnTo>
                    <a:lnTo>
                      <a:pt x="363" y="171"/>
                    </a:lnTo>
                    <a:lnTo>
                      <a:pt x="357" y="175"/>
                    </a:lnTo>
                    <a:lnTo>
                      <a:pt x="360" y="189"/>
                    </a:lnTo>
                    <a:lnTo>
                      <a:pt x="364" y="209"/>
                    </a:lnTo>
                    <a:lnTo>
                      <a:pt x="368" y="232"/>
                    </a:lnTo>
                    <a:lnTo>
                      <a:pt x="372" y="260"/>
                    </a:lnTo>
                    <a:lnTo>
                      <a:pt x="379" y="282"/>
                    </a:lnTo>
                    <a:lnTo>
                      <a:pt x="391" y="300"/>
                    </a:lnTo>
                    <a:lnTo>
                      <a:pt x="397" y="307"/>
                    </a:lnTo>
                    <a:lnTo>
                      <a:pt x="405" y="314"/>
                    </a:lnTo>
                    <a:lnTo>
                      <a:pt x="413" y="319"/>
                    </a:lnTo>
                    <a:lnTo>
                      <a:pt x="423" y="324"/>
                    </a:lnTo>
                    <a:lnTo>
                      <a:pt x="424" y="334"/>
                    </a:lnTo>
                    <a:lnTo>
                      <a:pt x="425" y="344"/>
                    </a:lnTo>
                    <a:lnTo>
                      <a:pt x="422" y="352"/>
                    </a:lnTo>
                    <a:lnTo>
                      <a:pt x="418" y="361"/>
                    </a:lnTo>
                    <a:lnTo>
                      <a:pt x="410" y="367"/>
                    </a:lnTo>
                    <a:lnTo>
                      <a:pt x="401" y="373"/>
                    </a:lnTo>
                    <a:lnTo>
                      <a:pt x="387" y="377"/>
                    </a:lnTo>
                    <a:lnTo>
                      <a:pt x="380" y="379"/>
                    </a:lnTo>
                    <a:lnTo>
                      <a:pt x="374" y="382"/>
                    </a:lnTo>
                    <a:lnTo>
                      <a:pt x="358" y="384"/>
                    </a:lnTo>
                    <a:lnTo>
                      <a:pt x="345" y="388"/>
                    </a:lnTo>
                    <a:lnTo>
                      <a:pt x="334" y="392"/>
                    </a:lnTo>
                    <a:lnTo>
                      <a:pt x="325" y="396"/>
                    </a:lnTo>
                    <a:lnTo>
                      <a:pt x="318" y="400"/>
                    </a:lnTo>
                    <a:lnTo>
                      <a:pt x="314" y="405"/>
                    </a:lnTo>
                    <a:lnTo>
                      <a:pt x="311" y="409"/>
                    </a:lnTo>
                    <a:lnTo>
                      <a:pt x="312" y="415"/>
                    </a:lnTo>
                    <a:lnTo>
                      <a:pt x="308" y="412"/>
                    </a:lnTo>
                    <a:lnTo>
                      <a:pt x="301" y="410"/>
                    </a:lnTo>
                    <a:lnTo>
                      <a:pt x="290" y="409"/>
                    </a:lnTo>
                    <a:lnTo>
                      <a:pt x="276" y="409"/>
                    </a:lnTo>
                    <a:lnTo>
                      <a:pt x="259" y="408"/>
                    </a:lnTo>
                    <a:lnTo>
                      <a:pt x="252" y="407"/>
                    </a:lnTo>
                    <a:lnTo>
                      <a:pt x="246" y="407"/>
                    </a:lnTo>
                    <a:lnTo>
                      <a:pt x="236" y="405"/>
                    </a:lnTo>
                    <a:lnTo>
                      <a:pt x="231" y="403"/>
                    </a:lnTo>
                    <a:lnTo>
                      <a:pt x="230" y="391"/>
                    </a:lnTo>
                    <a:lnTo>
                      <a:pt x="230" y="382"/>
                    </a:lnTo>
                    <a:lnTo>
                      <a:pt x="228" y="367"/>
                    </a:lnTo>
                    <a:lnTo>
                      <a:pt x="224" y="357"/>
                    </a:lnTo>
                    <a:lnTo>
                      <a:pt x="221" y="354"/>
                    </a:lnTo>
                    <a:lnTo>
                      <a:pt x="219" y="355"/>
                    </a:lnTo>
                    <a:lnTo>
                      <a:pt x="212" y="356"/>
                    </a:lnTo>
                    <a:lnTo>
                      <a:pt x="207" y="358"/>
                    </a:lnTo>
                    <a:lnTo>
                      <a:pt x="202" y="363"/>
                    </a:lnTo>
                    <a:lnTo>
                      <a:pt x="195" y="366"/>
                    </a:lnTo>
                    <a:lnTo>
                      <a:pt x="188" y="371"/>
                    </a:lnTo>
                    <a:lnTo>
                      <a:pt x="180" y="376"/>
                    </a:lnTo>
                    <a:lnTo>
                      <a:pt x="172" y="383"/>
                    </a:lnTo>
                    <a:lnTo>
                      <a:pt x="163" y="380"/>
                    </a:lnTo>
                    <a:lnTo>
                      <a:pt x="155" y="379"/>
                    </a:lnTo>
                    <a:lnTo>
                      <a:pt x="147" y="380"/>
                    </a:lnTo>
                    <a:lnTo>
                      <a:pt x="140" y="383"/>
                    </a:lnTo>
                    <a:lnTo>
                      <a:pt x="133" y="388"/>
                    </a:lnTo>
                    <a:lnTo>
                      <a:pt x="127" y="395"/>
                    </a:lnTo>
                    <a:lnTo>
                      <a:pt x="121" y="404"/>
                    </a:lnTo>
                    <a:lnTo>
                      <a:pt x="116" y="417"/>
                    </a:lnTo>
                    <a:lnTo>
                      <a:pt x="109" y="426"/>
                    </a:lnTo>
                    <a:lnTo>
                      <a:pt x="105" y="433"/>
                    </a:lnTo>
                    <a:lnTo>
                      <a:pt x="99" y="438"/>
                    </a:lnTo>
                    <a:lnTo>
                      <a:pt x="96" y="440"/>
                    </a:lnTo>
                    <a:lnTo>
                      <a:pt x="94" y="442"/>
                    </a:lnTo>
                    <a:lnTo>
                      <a:pt x="90" y="442"/>
                    </a:lnTo>
                    <a:lnTo>
                      <a:pt x="87" y="442"/>
                    </a:lnTo>
                    <a:lnTo>
                      <a:pt x="81" y="441"/>
                    </a:lnTo>
                    <a:lnTo>
                      <a:pt x="77" y="439"/>
                    </a:lnTo>
                    <a:lnTo>
                      <a:pt x="75" y="438"/>
                    </a:lnTo>
                    <a:lnTo>
                      <a:pt x="74" y="438"/>
                    </a:lnTo>
                    <a:lnTo>
                      <a:pt x="68" y="433"/>
                    </a:lnTo>
                    <a:lnTo>
                      <a:pt x="64" y="415"/>
                    </a:lnTo>
                    <a:lnTo>
                      <a:pt x="62" y="407"/>
                    </a:lnTo>
                    <a:lnTo>
                      <a:pt x="61" y="401"/>
                    </a:lnTo>
                    <a:lnTo>
                      <a:pt x="56" y="390"/>
                    </a:lnTo>
                    <a:lnTo>
                      <a:pt x="52" y="384"/>
                    </a:lnTo>
                    <a:lnTo>
                      <a:pt x="44" y="378"/>
                    </a:lnTo>
                    <a:lnTo>
                      <a:pt x="33" y="374"/>
                    </a:lnTo>
                    <a:lnTo>
                      <a:pt x="18" y="370"/>
                    </a:lnTo>
                    <a:lnTo>
                      <a:pt x="0" y="368"/>
                    </a:lnTo>
                    <a:lnTo>
                      <a:pt x="17" y="339"/>
                    </a:lnTo>
                    <a:lnTo>
                      <a:pt x="34" y="313"/>
                    </a:lnTo>
                    <a:lnTo>
                      <a:pt x="49" y="288"/>
                    </a:lnTo>
                    <a:lnTo>
                      <a:pt x="64" y="265"/>
                    </a:lnTo>
                    <a:lnTo>
                      <a:pt x="76" y="242"/>
                    </a:lnTo>
                    <a:lnTo>
                      <a:pt x="88" y="220"/>
                    </a:lnTo>
                    <a:lnTo>
                      <a:pt x="99" y="199"/>
                    </a:lnTo>
                    <a:lnTo>
                      <a:pt x="109" y="180"/>
                    </a:lnTo>
                    <a:lnTo>
                      <a:pt x="137" y="140"/>
                    </a:lnTo>
                    <a:lnTo>
                      <a:pt x="165" y="106"/>
                    </a:lnTo>
                    <a:lnTo>
                      <a:pt x="194" y="75"/>
                    </a:lnTo>
                    <a:lnTo>
                      <a:pt x="224" y="51"/>
                    </a:lnTo>
                    <a:lnTo>
                      <a:pt x="255" y="31"/>
                    </a:lnTo>
                    <a:lnTo>
                      <a:pt x="286" y="16"/>
                    </a:lnTo>
                    <a:lnTo>
                      <a:pt x="317" y="5"/>
                    </a:lnTo>
                    <a:lnTo>
                      <a:pt x="350" y="0"/>
                    </a:lnTo>
                    <a:lnTo>
                      <a:pt x="362" y="6"/>
                    </a:lnTo>
                    <a:lnTo>
                      <a:pt x="373" y="15"/>
                    </a:lnTo>
                    <a:lnTo>
                      <a:pt x="382" y="24"/>
                    </a:lnTo>
                    <a:lnTo>
                      <a:pt x="391" y="35"/>
                    </a:lnTo>
                    <a:lnTo>
                      <a:pt x="397" y="46"/>
                    </a:lnTo>
                    <a:lnTo>
                      <a:pt x="402" y="59"/>
                    </a:lnTo>
                    <a:lnTo>
                      <a:pt x="406" y="72"/>
                    </a:lnTo>
                    <a:lnTo>
                      <a:pt x="409" y="8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4" name="Freeform 2247">
                <a:extLst>
                  <a:ext uri="{FF2B5EF4-FFF2-40B4-BE49-F238E27FC236}">
                    <a16:creationId xmlns:a16="http://schemas.microsoft.com/office/drawing/2014/main" id="{DA6F8151-1F42-47DA-A6E3-276313981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2109"/>
                <a:ext cx="10" cy="7"/>
              </a:xfrm>
              <a:custGeom>
                <a:avLst/>
                <a:gdLst>
                  <a:gd name="T0" fmla="*/ 48 w 72"/>
                  <a:gd name="T1" fmla="*/ 2 h 51"/>
                  <a:gd name="T2" fmla="*/ 56 w 72"/>
                  <a:gd name="T3" fmla="*/ 1 h 51"/>
                  <a:gd name="T4" fmla="*/ 63 w 72"/>
                  <a:gd name="T5" fmla="*/ 4 h 51"/>
                  <a:gd name="T6" fmla="*/ 68 w 72"/>
                  <a:gd name="T7" fmla="*/ 9 h 51"/>
                  <a:gd name="T8" fmla="*/ 72 w 72"/>
                  <a:gd name="T9" fmla="*/ 17 h 51"/>
                  <a:gd name="T10" fmla="*/ 72 w 72"/>
                  <a:gd name="T11" fmla="*/ 23 h 51"/>
                  <a:gd name="T12" fmla="*/ 69 w 72"/>
                  <a:gd name="T13" fmla="*/ 29 h 51"/>
                  <a:gd name="T14" fmla="*/ 66 w 72"/>
                  <a:gd name="T15" fmla="*/ 31 h 51"/>
                  <a:gd name="T16" fmla="*/ 64 w 72"/>
                  <a:gd name="T17" fmla="*/ 34 h 51"/>
                  <a:gd name="T18" fmla="*/ 56 w 72"/>
                  <a:gd name="T19" fmla="*/ 38 h 51"/>
                  <a:gd name="T20" fmla="*/ 43 w 72"/>
                  <a:gd name="T21" fmla="*/ 43 h 51"/>
                  <a:gd name="T22" fmla="*/ 33 w 72"/>
                  <a:gd name="T23" fmla="*/ 48 h 51"/>
                  <a:gd name="T24" fmla="*/ 24 w 72"/>
                  <a:gd name="T25" fmla="*/ 50 h 51"/>
                  <a:gd name="T26" fmla="*/ 17 w 72"/>
                  <a:gd name="T27" fmla="*/ 51 h 51"/>
                  <a:gd name="T28" fmla="*/ 10 w 72"/>
                  <a:gd name="T29" fmla="*/ 48 h 51"/>
                  <a:gd name="T30" fmla="*/ 6 w 72"/>
                  <a:gd name="T31" fmla="*/ 45 h 51"/>
                  <a:gd name="T32" fmla="*/ 2 w 72"/>
                  <a:gd name="T33" fmla="*/ 40 h 51"/>
                  <a:gd name="T34" fmla="*/ 1 w 72"/>
                  <a:gd name="T35" fmla="*/ 33 h 51"/>
                  <a:gd name="T36" fmla="*/ 0 w 72"/>
                  <a:gd name="T37" fmla="*/ 24 h 51"/>
                  <a:gd name="T38" fmla="*/ 2 w 72"/>
                  <a:gd name="T39" fmla="*/ 17 h 51"/>
                  <a:gd name="T40" fmla="*/ 5 w 72"/>
                  <a:gd name="T41" fmla="*/ 10 h 51"/>
                  <a:gd name="T42" fmla="*/ 10 w 72"/>
                  <a:gd name="T43" fmla="*/ 6 h 51"/>
                  <a:gd name="T44" fmla="*/ 16 w 72"/>
                  <a:gd name="T45" fmla="*/ 2 h 51"/>
                  <a:gd name="T46" fmla="*/ 25 w 72"/>
                  <a:gd name="T47" fmla="*/ 1 h 51"/>
                  <a:gd name="T48" fmla="*/ 35 w 72"/>
                  <a:gd name="T49" fmla="*/ 0 h 51"/>
                  <a:gd name="T50" fmla="*/ 48 w 72"/>
                  <a:gd name="T51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51">
                    <a:moveTo>
                      <a:pt x="48" y="2"/>
                    </a:moveTo>
                    <a:lnTo>
                      <a:pt x="56" y="1"/>
                    </a:lnTo>
                    <a:lnTo>
                      <a:pt x="63" y="4"/>
                    </a:lnTo>
                    <a:lnTo>
                      <a:pt x="68" y="9"/>
                    </a:lnTo>
                    <a:lnTo>
                      <a:pt x="72" y="17"/>
                    </a:lnTo>
                    <a:lnTo>
                      <a:pt x="72" y="23"/>
                    </a:lnTo>
                    <a:lnTo>
                      <a:pt x="69" y="29"/>
                    </a:lnTo>
                    <a:lnTo>
                      <a:pt x="66" y="31"/>
                    </a:lnTo>
                    <a:lnTo>
                      <a:pt x="64" y="34"/>
                    </a:lnTo>
                    <a:lnTo>
                      <a:pt x="56" y="38"/>
                    </a:lnTo>
                    <a:lnTo>
                      <a:pt x="43" y="43"/>
                    </a:lnTo>
                    <a:lnTo>
                      <a:pt x="33" y="48"/>
                    </a:lnTo>
                    <a:lnTo>
                      <a:pt x="24" y="50"/>
                    </a:lnTo>
                    <a:lnTo>
                      <a:pt x="17" y="51"/>
                    </a:lnTo>
                    <a:lnTo>
                      <a:pt x="10" y="48"/>
                    </a:lnTo>
                    <a:lnTo>
                      <a:pt x="6" y="45"/>
                    </a:lnTo>
                    <a:lnTo>
                      <a:pt x="2" y="40"/>
                    </a:lnTo>
                    <a:lnTo>
                      <a:pt x="1" y="33"/>
                    </a:lnTo>
                    <a:lnTo>
                      <a:pt x="0" y="24"/>
                    </a:lnTo>
                    <a:lnTo>
                      <a:pt x="2" y="17"/>
                    </a:lnTo>
                    <a:lnTo>
                      <a:pt x="5" y="10"/>
                    </a:lnTo>
                    <a:lnTo>
                      <a:pt x="10" y="6"/>
                    </a:lnTo>
                    <a:lnTo>
                      <a:pt x="16" y="2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5" name="Freeform 2248">
                <a:extLst>
                  <a:ext uri="{FF2B5EF4-FFF2-40B4-BE49-F238E27FC236}">
                    <a16:creationId xmlns:a16="http://schemas.microsoft.com/office/drawing/2014/main" id="{1CB08F8F-470C-4E1F-8C4C-89C23EEA5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3" y="1800"/>
                <a:ext cx="112" cy="352"/>
              </a:xfrm>
              <a:custGeom>
                <a:avLst/>
                <a:gdLst>
                  <a:gd name="T0" fmla="*/ 330 w 784"/>
                  <a:gd name="T1" fmla="*/ 359 h 2459"/>
                  <a:gd name="T2" fmla="*/ 595 w 784"/>
                  <a:gd name="T3" fmla="*/ 518 h 2459"/>
                  <a:gd name="T4" fmla="*/ 697 w 784"/>
                  <a:gd name="T5" fmla="*/ 597 h 2459"/>
                  <a:gd name="T6" fmla="*/ 681 w 784"/>
                  <a:gd name="T7" fmla="*/ 808 h 2459"/>
                  <a:gd name="T8" fmla="*/ 619 w 784"/>
                  <a:gd name="T9" fmla="*/ 997 h 2459"/>
                  <a:gd name="T10" fmla="*/ 545 w 784"/>
                  <a:gd name="T11" fmla="*/ 1074 h 2459"/>
                  <a:gd name="T12" fmla="*/ 443 w 784"/>
                  <a:gd name="T13" fmla="*/ 1107 h 2459"/>
                  <a:gd name="T14" fmla="*/ 487 w 784"/>
                  <a:gd name="T15" fmla="*/ 1071 h 2459"/>
                  <a:gd name="T16" fmla="*/ 487 w 784"/>
                  <a:gd name="T17" fmla="*/ 981 h 2459"/>
                  <a:gd name="T18" fmla="*/ 415 w 784"/>
                  <a:gd name="T19" fmla="*/ 997 h 2459"/>
                  <a:gd name="T20" fmla="*/ 326 w 784"/>
                  <a:gd name="T21" fmla="*/ 981 h 2459"/>
                  <a:gd name="T22" fmla="*/ 239 w 784"/>
                  <a:gd name="T23" fmla="*/ 1007 h 2459"/>
                  <a:gd name="T24" fmla="*/ 274 w 784"/>
                  <a:gd name="T25" fmla="*/ 1090 h 2459"/>
                  <a:gd name="T26" fmla="*/ 325 w 784"/>
                  <a:gd name="T27" fmla="*/ 1159 h 2459"/>
                  <a:gd name="T28" fmla="*/ 399 w 784"/>
                  <a:gd name="T29" fmla="*/ 1106 h 2459"/>
                  <a:gd name="T30" fmla="*/ 455 w 784"/>
                  <a:gd name="T31" fmla="*/ 1140 h 2459"/>
                  <a:gd name="T32" fmla="*/ 452 w 784"/>
                  <a:gd name="T33" fmla="*/ 1179 h 2459"/>
                  <a:gd name="T34" fmla="*/ 400 w 784"/>
                  <a:gd name="T35" fmla="*/ 1289 h 2459"/>
                  <a:gd name="T36" fmla="*/ 382 w 784"/>
                  <a:gd name="T37" fmla="*/ 1567 h 2459"/>
                  <a:gd name="T38" fmla="*/ 476 w 784"/>
                  <a:gd name="T39" fmla="*/ 1674 h 2459"/>
                  <a:gd name="T40" fmla="*/ 524 w 784"/>
                  <a:gd name="T41" fmla="*/ 1702 h 2459"/>
                  <a:gd name="T42" fmla="*/ 564 w 784"/>
                  <a:gd name="T43" fmla="*/ 1706 h 2459"/>
                  <a:gd name="T44" fmla="*/ 666 w 784"/>
                  <a:gd name="T45" fmla="*/ 1732 h 2459"/>
                  <a:gd name="T46" fmla="*/ 705 w 784"/>
                  <a:gd name="T47" fmla="*/ 1748 h 2459"/>
                  <a:gd name="T48" fmla="*/ 745 w 784"/>
                  <a:gd name="T49" fmla="*/ 1798 h 2459"/>
                  <a:gd name="T50" fmla="*/ 778 w 784"/>
                  <a:gd name="T51" fmla="*/ 1883 h 2459"/>
                  <a:gd name="T52" fmla="*/ 781 w 784"/>
                  <a:gd name="T53" fmla="*/ 1919 h 2459"/>
                  <a:gd name="T54" fmla="*/ 752 w 784"/>
                  <a:gd name="T55" fmla="*/ 2047 h 2459"/>
                  <a:gd name="T56" fmla="*/ 619 w 784"/>
                  <a:gd name="T57" fmla="*/ 2182 h 2459"/>
                  <a:gd name="T58" fmla="*/ 403 w 784"/>
                  <a:gd name="T59" fmla="*/ 2343 h 2459"/>
                  <a:gd name="T60" fmla="*/ 322 w 784"/>
                  <a:gd name="T61" fmla="*/ 2425 h 2459"/>
                  <a:gd name="T62" fmla="*/ 260 w 784"/>
                  <a:gd name="T63" fmla="*/ 2435 h 2459"/>
                  <a:gd name="T64" fmla="*/ 203 w 784"/>
                  <a:gd name="T65" fmla="*/ 2361 h 2459"/>
                  <a:gd name="T66" fmla="*/ 143 w 784"/>
                  <a:gd name="T67" fmla="*/ 2359 h 2459"/>
                  <a:gd name="T68" fmla="*/ 169 w 784"/>
                  <a:gd name="T69" fmla="*/ 2220 h 2459"/>
                  <a:gd name="T70" fmla="*/ 59 w 784"/>
                  <a:gd name="T71" fmla="*/ 2159 h 2459"/>
                  <a:gd name="T72" fmla="*/ 3 w 784"/>
                  <a:gd name="T73" fmla="*/ 2091 h 2459"/>
                  <a:gd name="T74" fmla="*/ 84 w 784"/>
                  <a:gd name="T75" fmla="*/ 1992 h 2459"/>
                  <a:gd name="T76" fmla="*/ 236 w 784"/>
                  <a:gd name="T77" fmla="*/ 1895 h 2459"/>
                  <a:gd name="T78" fmla="*/ 272 w 784"/>
                  <a:gd name="T79" fmla="*/ 1843 h 2459"/>
                  <a:gd name="T80" fmla="*/ 305 w 784"/>
                  <a:gd name="T81" fmla="*/ 1724 h 2459"/>
                  <a:gd name="T82" fmla="*/ 355 w 784"/>
                  <a:gd name="T83" fmla="*/ 1528 h 2459"/>
                  <a:gd name="T84" fmla="*/ 308 w 784"/>
                  <a:gd name="T85" fmla="*/ 1240 h 2459"/>
                  <a:gd name="T86" fmla="*/ 272 w 784"/>
                  <a:gd name="T87" fmla="*/ 1154 h 2459"/>
                  <a:gd name="T88" fmla="*/ 174 w 784"/>
                  <a:gd name="T89" fmla="*/ 932 h 2459"/>
                  <a:gd name="T90" fmla="*/ 83 w 784"/>
                  <a:gd name="T91" fmla="*/ 778 h 2459"/>
                  <a:gd name="T92" fmla="*/ 71 w 784"/>
                  <a:gd name="T93" fmla="*/ 587 h 2459"/>
                  <a:gd name="T94" fmla="*/ 60 w 784"/>
                  <a:gd name="T95" fmla="*/ 348 h 2459"/>
                  <a:gd name="T96" fmla="*/ 5 w 784"/>
                  <a:gd name="T97" fmla="*/ 266 h 2459"/>
                  <a:gd name="T98" fmla="*/ 64 w 784"/>
                  <a:gd name="T99" fmla="*/ 118 h 2459"/>
                  <a:gd name="T100" fmla="*/ 235 w 784"/>
                  <a:gd name="T101" fmla="*/ 23 h 2459"/>
                  <a:gd name="T102" fmla="*/ 279 w 784"/>
                  <a:gd name="T103" fmla="*/ 53 h 2459"/>
                  <a:gd name="T104" fmla="*/ 274 w 784"/>
                  <a:gd name="T105" fmla="*/ 78 h 2459"/>
                  <a:gd name="T106" fmla="*/ 239 w 784"/>
                  <a:gd name="T107" fmla="*/ 104 h 2459"/>
                  <a:gd name="T108" fmla="*/ 154 w 784"/>
                  <a:gd name="T109" fmla="*/ 173 h 2459"/>
                  <a:gd name="T110" fmla="*/ 110 w 784"/>
                  <a:gd name="T111" fmla="*/ 269 h 2459"/>
                  <a:gd name="T112" fmla="*/ 198 w 784"/>
                  <a:gd name="T113" fmla="*/ 323 h 2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84" h="2459">
                    <a:moveTo>
                      <a:pt x="198" y="323"/>
                    </a:moveTo>
                    <a:lnTo>
                      <a:pt x="222" y="323"/>
                    </a:lnTo>
                    <a:lnTo>
                      <a:pt x="245" y="325"/>
                    </a:lnTo>
                    <a:lnTo>
                      <a:pt x="264" y="327"/>
                    </a:lnTo>
                    <a:lnTo>
                      <a:pt x="282" y="332"/>
                    </a:lnTo>
                    <a:lnTo>
                      <a:pt x="297" y="336"/>
                    </a:lnTo>
                    <a:lnTo>
                      <a:pt x="310" y="343"/>
                    </a:lnTo>
                    <a:lnTo>
                      <a:pt x="321" y="350"/>
                    </a:lnTo>
                    <a:lnTo>
                      <a:pt x="330" y="359"/>
                    </a:lnTo>
                    <a:lnTo>
                      <a:pt x="356" y="389"/>
                    </a:lnTo>
                    <a:lnTo>
                      <a:pt x="383" y="416"/>
                    </a:lnTo>
                    <a:lnTo>
                      <a:pt x="412" y="440"/>
                    </a:lnTo>
                    <a:lnTo>
                      <a:pt x="427" y="451"/>
                    </a:lnTo>
                    <a:lnTo>
                      <a:pt x="444" y="462"/>
                    </a:lnTo>
                    <a:lnTo>
                      <a:pt x="478" y="480"/>
                    </a:lnTo>
                    <a:lnTo>
                      <a:pt x="515" y="496"/>
                    </a:lnTo>
                    <a:lnTo>
                      <a:pt x="554" y="508"/>
                    </a:lnTo>
                    <a:lnTo>
                      <a:pt x="595" y="518"/>
                    </a:lnTo>
                    <a:lnTo>
                      <a:pt x="611" y="519"/>
                    </a:lnTo>
                    <a:lnTo>
                      <a:pt x="627" y="523"/>
                    </a:lnTo>
                    <a:lnTo>
                      <a:pt x="640" y="529"/>
                    </a:lnTo>
                    <a:lnTo>
                      <a:pt x="653" y="537"/>
                    </a:lnTo>
                    <a:lnTo>
                      <a:pt x="664" y="545"/>
                    </a:lnTo>
                    <a:lnTo>
                      <a:pt x="674" y="556"/>
                    </a:lnTo>
                    <a:lnTo>
                      <a:pt x="683" y="567"/>
                    </a:lnTo>
                    <a:lnTo>
                      <a:pt x="691" y="582"/>
                    </a:lnTo>
                    <a:lnTo>
                      <a:pt x="697" y="597"/>
                    </a:lnTo>
                    <a:lnTo>
                      <a:pt x="702" y="614"/>
                    </a:lnTo>
                    <a:lnTo>
                      <a:pt x="706" y="632"/>
                    </a:lnTo>
                    <a:lnTo>
                      <a:pt x="709" y="653"/>
                    </a:lnTo>
                    <a:lnTo>
                      <a:pt x="710" y="675"/>
                    </a:lnTo>
                    <a:lnTo>
                      <a:pt x="710" y="699"/>
                    </a:lnTo>
                    <a:lnTo>
                      <a:pt x="709" y="724"/>
                    </a:lnTo>
                    <a:lnTo>
                      <a:pt x="707" y="751"/>
                    </a:lnTo>
                    <a:lnTo>
                      <a:pt x="693" y="776"/>
                    </a:lnTo>
                    <a:lnTo>
                      <a:pt x="681" y="808"/>
                    </a:lnTo>
                    <a:lnTo>
                      <a:pt x="674" y="824"/>
                    </a:lnTo>
                    <a:lnTo>
                      <a:pt x="668" y="843"/>
                    </a:lnTo>
                    <a:lnTo>
                      <a:pt x="656" y="884"/>
                    </a:lnTo>
                    <a:lnTo>
                      <a:pt x="648" y="907"/>
                    </a:lnTo>
                    <a:lnTo>
                      <a:pt x="641" y="928"/>
                    </a:lnTo>
                    <a:lnTo>
                      <a:pt x="635" y="948"/>
                    </a:lnTo>
                    <a:lnTo>
                      <a:pt x="630" y="967"/>
                    </a:lnTo>
                    <a:lnTo>
                      <a:pt x="624" y="982"/>
                    </a:lnTo>
                    <a:lnTo>
                      <a:pt x="619" y="997"/>
                    </a:lnTo>
                    <a:lnTo>
                      <a:pt x="615" y="1008"/>
                    </a:lnTo>
                    <a:lnTo>
                      <a:pt x="610" y="1019"/>
                    </a:lnTo>
                    <a:lnTo>
                      <a:pt x="603" y="1023"/>
                    </a:lnTo>
                    <a:lnTo>
                      <a:pt x="596" y="1029"/>
                    </a:lnTo>
                    <a:lnTo>
                      <a:pt x="588" y="1035"/>
                    </a:lnTo>
                    <a:lnTo>
                      <a:pt x="579" y="1044"/>
                    </a:lnTo>
                    <a:lnTo>
                      <a:pt x="568" y="1052"/>
                    </a:lnTo>
                    <a:lnTo>
                      <a:pt x="557" y="1063"/>
                    </a:lnTo>
                    <a:lnTo>
                      <a:pt x="545" y="1074"/>
                    </a:lnTo>
                    <a:lnTo>
                      <a:pt x="532" y="1088"/>
                    </a:lnTo>
                    <a:lnTo>
                      <a:pt x="519" y="1096"/>
                    </a:lnTo>
                    <a:lnTo>
                      <a:pt x="507" y="1103"/>
                    </a:lnTo>
                    <a:lnTo>
                      <a:pt x="495" y="1108"/>
                    </a:lnTo>
                    <a:lnTo>
                      <a:pt x="484" y="1112"/>
                    </a:lnTo>
                    <a:lnTo>
                      <a:pt x="472" y="1113"/>
                    </a:lnTo>
                    <a:lnTo>
                      <a:pt x="462" y="1113"/>
                    </a:lnTo>
                    <a:lnTo>
                      <a:pt x="452" y="1110"/>
                    </a:lnTo>
                    <a:lnTo>
                      <a:pt x="443" y="1107"/>
                    </a:lnTo>
                    <a:lnTo>
                      <a:pt x="445" y="1105"/>
                    </a:lnTo>
                    <a:lnTo>
                      <a:pt x="445" y="1104"/>
                    </a:lnTo>
                    <a:lnTo>
                      <a:pt x="446" y="1104"/>
                    </a:lnTo>
                    <a:lnTo>
                      <a:pt x="448" y="1104"/>
                    </a:lnTo>
                    <a:lnTo>
                      <a:pt x="454" y="1102"/>
                    </a:lnTo>
                    <a:lnTo>
                      <a:pt x="464" y="1096"/>
                    </a:lnTo>
                    <a:lnTo>
                      <a:pt x="472" y="1089"/>
                    </a:lnTo>
                    <a:lnTo>
                      <a:pt x="481" y="1082"/>
                    </a:lnTo>
                    <a:lnTo>
                      <a:pt x="487" y="1071"/>
                    </a:lnTo>
                    <a:lnTo>
                      <a:pt x="492" y="1061"/>
                    </a:lnTo>
                    <a:lnTo>
                      <a:pt x="496" y="1050"/>
                    </a:lnTo>
                    <a:lnTo>
                      <a:pt x="497" y="1044"/>
                    </a:lnTo>
                    <a:lnTo>
                      <a:pt x="499" y="1039"/>
                    </a:lnTo>
                    <a:lnTo>
                      <a:pt x="499" y="1016"/>
                    </a:lnTo>
                    <a:lnTo>
                      <a:pt x="498" y="1006"/>
                    </a:lnTo>
                    <a:lnTo>
                      <a:pt x="496" y="997"/>
                    </a:lnTo>
                    <a:lnTo>
                      <a:pt x="492" y="988"/>
                    </a:lnTo>
                    <a:lnTo>
                      <a:pt x="487" y="981"/>
                    </a:lnTo>
                    <a:lnTo>
                      <a:pt x="474" y="970"/>
                    </a:lnTo>
                    <a:lnTo>
                      <a:pt x="468" y="974"/>
                    </a:lnTo>
                    <a:lnTo>
                      <a:pt x="465" y="976"/>
                    </a:lnTo>
                    <a:lnTo>
                      <a:pt x="463" y="979"/>
                    </a:lnTo>
                    <a:lnTo>
                      <a:pt x="451" y="987"/>
                    </a:lnTo>
                    <a:lnTo>
                      <a:pt x="444" y="989"/>
                    </a:lnTo>
                    <a:lnTo>
                      <a:pt x="438" y="992"/>
                    </a:lnTo>
                    <a:lnTo>
                      <a:pt x="424" y="997"/>
                    </a:lnTo>
                    <a:lnTo>
                      <a:pt x="415" y="997"/>
                    </a:lnTo>
                    <a:lnTo>
                      <a:pt x="407" y="998"/>
                    </a:lnTo>
                    <a:lnTo>
                      <a:pt x="389" y="997"/>
                    </a:lnTo>
                    <a:lnTo>
                      <a:pt x="379" y="995"/>
                    </a:lnTo>
                    <a:lnTo>
                      <a:pt x="377" y="994"/>
                    </a:lnTo>
                    <a:lnTo>
                      <a:pt x="376" y="994"/>
                    </a:lnTo>
                    <a:lnTo>
                      <a:pt x="374" y="994"/>
                    </a:lnTo>
                    <a:lnTo>
                      <a:pt x="370" y="994"/>
                    </a:lnTo>
                    <a:lnTo>
                      <a:pt x="350" y="989"/>
                    </a:lnTo>
                    <a:lnTo>
                      <a:pt x="326" y="981"/>
                    </a:lnTo>
                    <a:lnTo>
                      <a:pt x="305" y="976"/>
                    </a:lnTo>
                    <a:lnTo>
                      <a:pt x="286" y="972"/>
                    </a:lnTo>
                    <a:lnTo>
                      <a:pt x="271" y="971"/>
                    </a:lnTo>
                    <a:lnTo>
                      <a:pt x="256" y="970"/>
                    </a:lnTo>
                    <a:lnTo>
                      <a:pt x="245" y="971"/>
                    </a:lnTo>
                    <a:lnTo>
                      <a:pt x="234" y="973"/>
                    </a:lnTo>
                    <a:lnTo>
                      <a:pt x="227" y="978"/>
                    </a:lnTo>
                    <a:lnTo>
                      <a:pt x="235" y="998"/>
                    </a:lnTo>
                    <a:lnTo>
                      <a:pt x="239" y="1007"/>
                    </a:lnTo>
                    <a:lnTo>
                      <a:pt x="244" y="1017"/>
                    </a:lnTo>
                    <a:lnTo>
                      <a:pt x="251" y="1035"/>
                    </a:lnTo>
                    <a:lnTo>
                      <a:pt x="259" y="1053"/>
                    </a:lnTo>
                    <a:lnTo>
                      <a:pt x="265" y="1068"/>
                    </a:lnTo>
                    <a:lnTo>
                      <a:pt x="265" y="1069"/>
                    </a:lnTo>
                    <a:lnTo>
                      <a:pt x="266" y="1071"/>
                    </a:lnTo>
                    <a:lnTo>
                      <a:pt x="268" y="1076"/>
                    </a:lnTo>
                    <a:lnTo>
                      <a:pt x="272" y="1084"/>
                    </a:lnTo>
                    <a:lnTo>
                      <a:pt x="274" y="1090"/>
                    </a:lnTo>
                    <a:lnTo>
                      <a:pt x="274" y="1091"/>
                    </a:lnTo>
                    <a:lnTo>
                      <a:pt x="275" y="1093"/>
                    </a:lnTo>
                    <a:lnTo>
                      <a:pt x="277" y="1097"/>
                    </a:lnTo>
                    <a:lnTo>
                      <a:pt x="283" y="1110"/>
                    </a:lnTo>
                    <a:lnTo>
                      <a:pt x="292" y="1128"/>
                    </a:lnTo>
                    <a:lnTo>
                      <a:pt x="302" y="1142"/>
                    </a:lnTo>
                    <a:lnTo>
                      <a:pt x="313" y="1152"/>
                    </a:lnTo>
                    <a:lnTo>
                      <a:pt x="319" y="1156"/>
                    </a:lnTo>
                    <a:lnTo>
                      <a:pt x="325" y="1159"/>
                    </a:lnTo>
                    <a:lnTo>
                      <a:pt x="330" y="1160"/>
                    </a:lnTo>
                    <a:lnTo>
                      <a:pt x="336" y="1160"/>
                    </a:lnTo>
                    <a:lnTo>
                      <a:pt x="349" y="1158"/>
                    </a:lnTo>
                    <a:lnTo>
                      <a:pt x="355" y="1155"/>
                    </a:lnTo>
                    <a:lnTo>
                      <a:pt x="362" y="1151"/>
                    </a:lnTo>
                    <a:lnTo>
                      <a:pt x="376" y="1141"/>
                    </a:lnTo>
                    <a:lnTo>
                      <a:pt x="382" y="1125"/>
                    </a:lnTo>
                    <a:lnTo>
                      <a:pt x="390" y="1114"/>
                    </a:lnTo>
                    <a:lnTo>
                      <a:pt x="399" y="1106"/>
                    </a:lnTo>
                    <a:lnTo>
                      <a:pt x="410" y="1103"/>
                    </a:lnTo>
                    <a:lnTo>
                      <a:pt x="418" y="1102"/>
                    </a:lnTo>
                    <a:lnTo>
                      <a:pt x="427" y="1105"/>
                    </a:lnTo>
                    <a:lnTo>
                      <a:pt x="435" y="1110"/>
                    </a:lnTo>
                    <a:lnTo>
                      <a:pt x="443" y="1119"/>
                    </a:lnTo>
                    <a:lnTo>
                      <a:pt x="451" y="1131"/>
                    </a:lnTo>
                    <a:lnTo>
                      <a:pt x="454" y="1137"/>
                    </a:lnTo>
                    <a:lnTo>
                      <a:pt x="454" y="1138"/>
                    </a:lnTo>
                    <a:lnTo>
                      <a:pt x="455" y="1140"/>
                    </a:lnTo>
                    <a:lnTo>
                      <a:pt x="457" y="1144"/>
                    </a:lnTo>
                    <a:lnTo>
                      <a:pt x="457" y="1146"/>
                    </a:lnTo>
                    <a:lnTo>
                      <a:pt x="457" y="1147"/>
                    </a:lnTo>
                    <a:lnTo>
                      <a:pt x="458" y="1149"/>
                    </a:lnTo>
                    <a:lnTo>
                      <a:pt x="459" y="1155"/>
                    </a:lnTo>
                    <a:lnTo>
                      <a:pt x="459" y="1167"/>
                    </a:lnTo>
                    <a:lnTo>
                      <a:pt x="455" y="1177"/>
                    </a:lnTo>
                    <a:lnTo>
                      <a:pt x="453" y="1179"/>
                    </a:lnTo>
                    <a:lnTo>
                      <a:pt x="452" y="1179"/>
                    </a:lnTo>
                    <a:lnTo>
                      <a:pt x="452" y="1180"/>
                    </a:lnTo>
                    <a:lnTo>
                      <a:pt x="452" y="1182"/>
                    </a:lnTo>
                    <a:lnTo>
                      <a:pt x="449" y="1188"/>
                    </a:lnTo>
                    <a:lnTo>
                      <a:pt x="440" y="1198"/>
                    </a:lnTo>
                    <a:lnTo>
                      <a:pt x="434" y="1203"/>
                    </a:lnTo>
                    <a:lnTo>
                      <a:pt x="429" y="1209"/>
                    </a:lnTo>
                    <a:lnTo>
                      <a:pt x="418" y="1236"/>
                    </a:lnTo>
                    <a:lnTo>
                      <a:pt x="409" y="1263"/>
                    </a:lnTo>
                    <a:lnTo>
                      <a:pt x="400" y="1289"/>
                    </a:lnTo>
                    <a:lnTo>
                      <a:pt x="393" y="1316"/>
                    </a:lnTo>
                    <a:lnTo>
                      <a:pt x="386" y="1341"/>
                    </a:lnTo>
                    <a:lnTo>
                      <a:pt x="382" y="1368"/>
                    </a:lnTo>
                    <a:lnTo>
                      <a:pt x="376" y="1420"/>
                    </a:lnTo>
                    <a:lnTo>
                      <a:pt x="373" y="1444"/>
                    </a:lnTo>
                    <a:lnTo>
                      <a:pt x="373" y="1469"/>
                    </a:lnTo>
                    <a:lnTo>
                      <a:pt x="373" y="1494"/>
                    </a:lnTo>
                    <a:lnTo>
                      <a:pt x="375" y="1519"/>
                    </a:lnTo>
                    <a:lnTo>
                      <a:pt x="382" y="1567"/>
                    </a:lnTo>
                    <a:lnTo>
                      <a:pt x="394" y="1615"/>
                    </a:lnTo>
                    <a:lnTo>
                      <a:pt x="406" y="1624"/>
                    </a:lnTo>
                    <a:lnTo>
                      <a:pt x="419" y="1635"/>
                    </a:lnTo>
                    <a:lnTo>
                      <a:pt x="443" y="1652"/>
                    </a:lnTo>
                    <a:lnTo>
                      <a:pt x="445" y="1653"/>
                    </a:lnTo>
                    <a:lnTo>
                      <a:pt x="448" y="1655"/>
                    </a:lnTo>
                    <a:lnTo>
                      <a:pt x="454" y="1659"/>
                    </a:lnTo>
                    <a:lnTo>
                      <a:pt x="466" y="1667"/>
                    </a:lnTo>
                    <a:lnTo>
                      <a:pt x="476" y="1674"/>
                    </a:lnTo>
                    <a:lnTo>
                      <a:pt x="488" y="1682"/>
                    </a:lnTo>
                    <a:lnTo>
                      <a:pt x="492" y="1684"/>
                    </a:lnTo>
                    <a:lnTo>
                      <a:pt x="494" y="1685"/>
                    </a:lnTo>
                    <a:lnTo>
                      <a:pt x="497" y="1687"/>
                    </a:lnTo>
                    <a:lnTo>
                      <a:pt x="507" y="1693"/>
                    </a:lnTo>
                    <a:lnTo>
                      <a:pt x="515" y="1697"/>
                    </a:lnTo>
                    <a:lnTo>
                      <a:pt x="519" y="1699"/>
                    </a:lnTo>
                    <a:lnTo>
                      <a:pt x="521" y="1700"/>
                    </a:lnTo>
                    <a:lnTo>
                      <a:pt x="524" y="1702"/>
                    </a:lnTo>
                    <a:lnTo>
                      <a:pt x="525" y="1702"/>
                    </a:lnTo>
                    <a:lnTo>
                      <a:pt x="527" y="1703"/>
                    </a:lnTo>
                    <a:lnTo>
                      <a:pt x="531" y="1705"/>
                    </a:lnTo>
                    <a:lnTo>
                      <a:pt x="539" y="1709"/>
                    </a:lnTo>
                    <a:lnTo>
                      <a:pt x="540" y="1709"/>
                    </a:lnTo>
                    <a:lnTo>
                      <a:pt x="542" y="1710"/>
                    </a:lnTo>
                    <a:lnTo>
                      <a:pt x="546" y="1712"/>
                    </a:lnTo>
                    <a:lnTo>
                      <a:pt x="554" y="1716"/>
                    </a:lnTo>
                    <a:lnTo>
                      <a:pt x="564" y="1706"/>
                    </a:lnTo>
                    <a:lnTo>
                      <a:pt x="574" y="1700"/>
                    </a:lnTo>
                    <a:lnTo>
                      <a:pt x="585" y="1696"/>
                    </a:lnTo>
                    <a:lnTo>
                      <a:pt x="597" y="1695"/>
                    </a:lnTo>
                    <a:lnTo>
                      <a:pt x="609" y="1696"/>
                    </a:lnTo>
                    <a:lnTo>
                      <a:pt x="622" y="1701"/>
                    </a:lnTo>
                    <a:lnTo>
                      <a:pt x="634" y="1708"/>
                    </a:lnTo>
                    <a:lnTo>
                      <a:pt x="648" y="1719"/>
                    </a:lnTo>
                    <a:lnTo>
                      <a:pt x="660" y="1728"/>
                    </a:lnTo>
                    <a:lnTo>
                      <a:pt x="666" y="1732"/>
                    </a:lnTo>
                    <a:lnTo>
                      <a:pt x="669" y="1734"/>
                    </a:lnTo>
                    <a:lnTo>
                      <a:pt x="673" y="1737"/>
                    </a:lnTo>
                    <a:lnTo>
                      <a:pt x="678" y="1739"/>
                    </a:lnTo>
                    <a:lnTo>
                      <a:pt x="684" y="1742"/>
                    </a:lnTo>
                    <a:lnTo>
                      <a:pt x="696" y="1747"/>
                    </a:lnTo>
                    <a:lnTo>
                      <a:pt x="700" y="1747"/>
                    </a:lnTo>
                    <a:lnTo>
                      <a:pt x="702" y="1747"/>
                    </a:lnTo>
                    <a:lnTo>
                      <a:pt x="703" y="1747"/>
                    </a:lnTo>
                    <a:lnTo>
                      <a:pt x="705" y="1748"/>
                    </a:lnTo>
                    <a:lnTo>
                      <a:pt x="715" y="1748"/>
                    </a:lnTo>
                    <a:lnTo>
                      <a:pt x="719" y="1746"/>
                    </a:lnTo>
                    <a:lnTo>
                      <a:pt x="721" y="1745"/>
                    </a:lnTo>
                    <a:lnTo>
                      <a:pt x="724" y="1745"/>
                    </a:lnTo>
                    <a:lnTo>
                      <a:pt x="728" y="1743"/>
                    </a:lnTo>
                    <a:lnTo>
                      <a:pt x="733" y="1741"/>
                    </a:lnTo>
                    <a:lnTo>
                      <a:pt x="733" y="1756"/>
                    </a:lnTo>
                    <a:lnTo>
                      <a:pt x="738" y="1776"/>
                    </a:lnTo>
                    <a:lnTo>
                      <a:pt x="745" y="1798"/>
                    </a:lnTo>
                    <a:lnTo>
                      <a:pt x="758" y="1825"/>
                    </a:lnTo>
                    <a:lnTo>
                      <a:pt x="763" y="1837"/>
                    </a:lnTo>
                    <a:lnTo>
                      <a:pt x="765" y="1843"/>
                    </a:lnTo>
                    <a:lnTo>
                      <a:pt x="765" y="1844"/>
                    </a:lnTo>
                    <a:lnTo>
                      <a:pt x="766" y="1846"/>
                    </a:lnTo>
                    <a:lnTo>
                      <a:pt x="768" y="1850"/>
                    </a:lnTo>
                    <a:lnTo>
                      <a:pt x="772" y="1861"/>
                    </a:lnTo>
                    <a:lnTo>
                      <a:pt x="776" y="1873"/>
                    </a:lnTo>
                    <a:lnTo>
                      <a:pt x="778" y="1883"/>
                    </a:lnTo>
                    <a:lnTo>
                      <a:pt x="780" y="1893"/>
                    </a:lnTo>
                    <a:lnTo>
                      <a:pt x="780" y="1903"/>
                    </a:lnTo>
                    <a:lnTo>
                      <a:pt x="780" y="1907"/>
                    </a:lnTo>
                    <a:lnTo>
                      <a:pt x="780" y="1909"/>
                    </a:lnTo>
                    <a:lnTo>
                      <a:pt x="780" y="1910"/>
                    </a:lnTo>
                    <a:lnTo>
                      <a:pt x="781" y="1912"/>
                    </a:lnTo>
                    <a:lnTo>
                      <a:pt x="781" y="1916"/>
                    </a:lnTo>
                    <a:lnTo>
                      <a:pt x="781" y="1918"/>
                    </a:lnTo>
                    <a:lnTo>
                      <a:pt x="781" y="1919"/>
                    </a:lnTo>
                    <a:lnTo>
                      <a:pt x="782" y="1921"/>
                    </a:lnTo>
                    <a:lnTo>
                      <a:pt x="783" y="1931"/>
                    </a:lnTo>
                    <a:lnTo>
                      <a:pt x="784" y="1951"/>
                    </a:lnTo>
                    <a:lnTo>
                      <a:pt x="782" y="1960"/>
                    </a:lnTo>
                    <a:lnTo>
                      <a:pt x="781" y="1970"/>
                    </a:lnTo>
                    <a:lnTo>
                      <a:pt x="778" y="1990"/>
                    </a:lnTo>
                    <a:lnTo>
                      <a:pt x="771" y="2008"/>
                    </a:lnTo>
                    <a:lnTo>
                      <a:pt x="763" y="2028"/>
                    </a:lnTo>
                    <a:lnTo>
                      <a:pt x="752" y="2047"/>
                    </a:lnTo>
                    <a:lnTo>
                      <a:pt x="739" y="2067"/>
                    </a:lnTo>
                    <a:lnTo>
                      <a:pt x="731" y="2074"/>
                    </a:lnTo>
                    <a:lnTo>
                      <a:pt x="722" y="2084"/>
                    </a:lnTo>
                    <a:lnTo>
                      <a:pt x="710" y="2095"/>
                    </a:lnTo>
                    <a:lnTo>
                      <a:pt x="697" y="2109"/>
                    </a:lnTo>
                    <a:lnTo>
                      <a:pt x="680" y="2124"/>
                    </a:lnTo>
                    <a:lnTo>
                      <a:pt x="662" y="2141"/>
                    </a:lnTo>
                    <a:lnTo>
                      <a:pt x="641" y="2160"/>
                    </a:lnTo>
                    <a:lnTo>
                      <a:pt x="619" y="2182"/>
                    </a:lnTo>
                    <a:lnTo>
                      <a:pt x="575" y="2209"/>
                    </a:lnTo>
                    <a:lnTo>
                      <a:pt x="555" y="2222"/>
                    </a:lnTo>
                    <a:lnTo>
                      <a:pt x="537" y="2236"/>
                    </a:lnTo>
                    <a:lnTo>
                      <a:pt x="518" y="2248"/>
                    </a:lnTo>
                    <a:lnTo>
                      <a:pt x="501" y="2261"/>
                    </a:lnTo>
                    <a:lnTo>
                      <a:pt x="469" y="2286"/>
                    </a:lnTo>
                    <a:lnTo>
                      <a:pt x="440" y="2309"/>
                    </a:lnTo>
                    <a:lnTo>
                      <a:pt x="415" y="2333"/>
                    </a:lnTo>
                    <a:lnTo>
                      <a:pt x="403" y="2343"/>
                    </a:lnTo>
                    <a:lnTo>
                      <a:pt x="393" y="2354"/>
                    </a:lnTo>
                    <a:lnTo>
                      <a:pt x="376" y="2376"/>
                    </a:lnTo>
                    <a:lnTo>
                      <a:pt x="372" y="2378"/>
                    </a:lnTo>
                    <a:lnTo>
                      <a:pt x="367" y="2383"/>
                    </a:lnTo>
                    <a:lnTo>
                      <a:pt x="361" y="2388"/>
                    </a:lnTo>
                    <a:lnTo>
                      <a:pt x="354" y="2396"/>
                    </a:lnTo>
                    <a:lnTo>
                      <a:pt x="345" y="2404"/>
                    </a:lnTo>
                    <a:lnTo>
                      <a:pt x="334" y="2414"/>
                    </a:lnTo>
                    <a:lnTo>
                      <a:pt x="322" y="2425"/>
                    </a:lnTo>
                    <a:lnTo>
                      <a:pt x="310" y="2439"/>
                    </a:lnTo>
                    <a:lnTo>
                      <a:pt x="297" y="2447"/>
                    </a:lnTo>
                    <a:lnTo>
                      <a:pt x="287" y="2454"/>
                    </a:lnTo>
                    <a:lnTo>
                      <a:pt x="278" y="2457"/>
                    </a:lnTo>
                    <a:lnTo>
                      <a:pt x="272" y="2459"/>
                    </a:lnTo>
                    <a:lnTo>
                      <a:pt x="266" y="2456"/>
                    </a:lnTo>
                    <a:lnTo>
                      <a:pt x="263" y="2452"/>
                    </a:lnTo>
                    <a:lnTo>
                      <a:pt x="260" y="2444"/>
                    </a:lnTo>
                    <a:lnTo>
                      <a:pt x="260" y="2435"/>
                    </a:lnTo>
                    <a:lnTo>
                      <a:pt x="260" y="2426"/>
                    </a:lnTo>
                    <a:lnTo>
                      <a:pt x="260" y="2419"/>
                    </a:lnTo>
                    <a:lnTo>
                      <a:pt x="258" y="2406"/>
                    </a:lnTo>
                    <a:lnTo>
                      <a:pt x="252" y="2395"/>
                    </a:lnTo>
                    <a:lnTo>
                      <a:pt x="242" y="2388"/>
                    </a:lnTo>
                    <a:lnTo>
                      <a:pt x="226" y="2379"/>
                    </a:lnTo>
                    <a:lnTo>
                      <a:pt x="215" y="2372"/>
                    </a:lnTo>
                    <a:lnTo>
                      <a:pt x="207" y="2365"/>
                    </a:lnTo>
                    <a:lnTo>
                      <a:pt x="203" y="2361"/>
                    </a:lnTo>
                    <a:lnTo>
                      <a:pt x="192" y="2370"/>
                    </a:lnTo>
                    <a:lnTo>
                      <a:pt x="183" y="2378"/>
                    </a:lnTo>
                    <a:lnTo>
                      <a:pt x="175" y="2382"/>
                    </a:lnTo>
                    <a:lnTo>
                      <a:pt x="168" y="2385"/>
                    </a:lnTo>
                    <a:lnTo>
                      <a:pt x="161" y="2384"/>
                    </a:lnTo>
                    <a:lnTo>
                      <a:pt x="155" y="2382"/>
                    </a:lnTo>
                    <a:lnTo>
                      <a:pt x="150" y="2376"/>
                    </a:lnTo>
                    <a:lnTo>
                      <a:pt x="147" y="2369"/>
                    </a:lnTo>
                    <a:lnTo>
                      <a:pt x="143" y="2359"/>
                    </a:lnTo>
                    <a:lnTo>
                      <a:pt x="141" y="2350"/>
                    </a:lnTo>
                    <a:lnTo>
                      <a:pt x="140" y="2331"/>
                    </a:lnTo>
                    <a:lnTo>
                      <a:pt x="140" y="2319"/>
                    </a:lnTo>
                    <a:lnTo>
                      <a:pt x="142" y="2307"/>
                    </a:lnTo>
                    <a:lnTo>
                      <a:pt x="149" y="2283"/>
                    </a:lnTo>
                    <a:lnTo>
                      <a:pt x="159" y="2265"/>
                    </a:lnTo>
                    <a:lnTo>
                      <a:pt x="166" y="2249"/>
                    </a:lnTo>
                    <a:lnTo>
                      <a:pt x="169" y="2234"/>
                    </a:lnTo>
                    <a:lnTo>
                      <a:pt x="169" y="2220"/>
                    </a:lnTo>
                    <a:lnTo>
                      <a:pt x="165" y="2206"/>
                    </a:lnTo>
                    <a:lnTo>
                      <a:pt x="158" y="2194"/>
                    </a:lnTo>
                    <a:lnTo>
                      <a:pt x="147" y="2183"/>
                    </a:lnTo>
                    <a:lnTo>
                      <a:pt x="133" y="2172"/>
                    </a:lnTo>
                    <a:lnTo>
                      <a:pt x="116" y="2162"/>
                    </a:lnTo>
                    <a:lnTo>
                      <a:pt x="101" y="2157"/>
                    </a:lnTo>
                    <a:lnTo>
                      <a:pt x="86" y="2154"/>
                    </a:lnTo>
                    <a:lnTo>
                      <a:pt x="73" y="2156"/>
                    </a:lnTo>
                    <a:lnTo>
                      <a:pt x="59" y="2159"/>
                    </a:lnTo>
                    <a:lnTo>
                      <a:pt x="47" y="2167"/>
                    </a:lnTo>
                    <a:lnTo>
                      <a:pt x="35" y="2179"/>
                    </a:lnTo>
                    <a:lnTo>
                      <a:pt x="25" y="2194"/>
                    </a:lnTo>
                    <a:lnTo>
                      <a:pt x="15" y="2170"/>
                    </a:lnTo>
                    <a:lnTo>
                      <a:pt x="8" y="2150"/>
                    </a:lnTo>
                    <a:lnTo>
                      <a:pt x="3" y="2131"/>
                    </a:lnTo>
                    <a:lnTo>
                      <a:pt x="1" y="2116"/>
                    </a:lnTo>
                    <a:lnTo>
                      <a:pt x="0" y="2102"/>
                    </a:lnTo>
                    <a:lnTo>
                      <a:pt x="3" y="2091"/>
                    </a:lnTo>
                    <a:lnTo>
                      <a:pt x="8" y="2082"/>
                    </a:lnTo>
                    <a:lnTo>
                      <a:pt x="15" y="2076"/>
                    </a:lnTo>
                    <a:lnTo>
                      <a:pt x="23" y="2064"/>
                    </a:lnTo>
                    <a:lnTo>
                      <a:pt x="32" y="2054"/>
                    </a:lnTo>
                    <a:lnTo>
                      <a:pt x="48" y="2034"/>
                    </a:lnTo>
                    <a:lnTo>
                      <a:pt x="61" y="2017"/>
                    </a:lnTo>
                    <a:lnTo>
                      <a:pt x="75" y="2004"/>
                    </a:lnTo>
                    <a:lnTo>
                      <a:pt x="79" y="1997"/>
                    </a:lnTo>
                    <a:lnTo>
                      <a:pt x="84" y="1992"/>
                    </a:lnTo>
                    <a:lnTo>
                      <a:pt x="93" y="1983"/>
                    </a:lnTo>
                    <a:lnTo>
                      <a:pt x="99" y="1976"/>
                    </a:lnTo>
                    <a:lnTo>
                      <a:pt x="104" y="1973"/>
                    </a:lnTo>
                    <a:lnTo>
                      <a:pt x="130" y="1949"/>
                    </a:lnTo>
                    <a:lnTo>
                      <a:pt x="159" y="1931"/>
                    </a:lnTo>
                    <a:lnTo>
                      <a:pt x="189" y="1917"/>
                    </a:lnTo>
                    <a:lnTo>
                      <a:pt x="222" y="1908"/>
                    </a:lnTo>
                    <a:lnTo>
                      <a:pt x="234" y="1898"/>
                    </a:lnTo>
                    <a:lnTo>
                      <a:pt x="236" y="1895"/>
                    </a:lnTo>
                    <a:lnTo>
                      <a:pt x="239" y="1893"/>
                    </a:lnTo>
                    <a:lnTo>
                      <a:pt x="245" y="1889"/>
                    </a:lnTo>
                    <a:lnTo>
                      <a:pt x="255" y="1876"/>
                    </a:lnTo>
                    <a:lnTo>
                      <a:pt x="265" y="1863"/>
                    </a:lnTo>
                    <a:lnTo>
                      <a:pt x="265" y="1860"/>
                    </a:lnTo>
                    <a:lnTo>
                      <a:pt x="266" y="1858"/>
                    </a:lnTo>
                    <a:lnTo>
                      <a:pt x="268" y="1854"/>
                    </a:lnTo>
                    <a:lnTo>
                      <a:pt x="272" y="1846"/>
                    </a:lnTo>
                    <a:lnTo>
                      <a:pt x="272" y="1843"/>
                    </a:lnTo>
                    <a:lnTo>
                      <a:pt x="273" y="1841"/>
                    </a:lnTo>
                    <a:lnTo>
                      <a:pt x="275" y="1837"/>
                    </a:lnTo>
                    <a:lnTo>
                      <a:pt x="279" y="1829"/>
                    </a:lnTo>
                    <a:lnTo>
                      <a:pt x="285" y="1810"/>
                    </a:lnTo>
                    <a:lnTo>
                      <a:pt x="287" y="1799"/>
                    </a:lnTo>
                    <a:lnTo>
                      <a:pt x="290" y="1789"/>
                    </a:lnTo>
                    <a:lnTo>
                      <a:pt x="294" y="1765"/>
                    </a:lnTo>
                    <a:lnTo>
                      <a:pt x="299" y="1743"/>
                    </a:lnTo>
                    <a:lnTo>
                      <a:pt x="305" y="1724"/>
                    </a:lnTo>
                    <a:lnTo>
                      <a:pt x="313" y="1707"/>
                    </a:lnTo>
                    <a:lnTo>
                      <a:pt x="320" y="1692"/>
                    </a:lnTo>
                    <a:lnTo>
                      <a:pt x="329" y="1679"/>
                    </a:lnTo>
                    <a:lnTo>
                      <a:pt x="338" y="1668"/>
                    </a:lnTo>
                    <a:lnTo>
                      <a:pt x="350" y="1660"/>
                    </a:lnTo>
                    <a:lnTo>
                      <a:pt x="354" y="1607"/>
                    </a:lnTo>
                    <a:lnTo>
                      <a:pt x="356" y="1555"/>
                    </a:lnTo>
                    <a:lnTo>
                      <a:pt x="355" y="1541"/>
                    </a:lnTo>
                    <a:lnTo>
                      <a:pt x="355" y="1528"/>
                    </a:lnTo>
                    <a:lnTo>
                      <a:pt x="354" y="1502"/>
                    </a:lnTo>
                    <a:lnTo>
                      <a:pt x="352" y="1474"/>
                    </a:lnTo>
                    <a:lnTo>
                      <a:pt x="351" y="1448"/>
                    </a:lnTo>
                    <a:lnTo>
                      <a:pt x="347" y="1420"/>
                    </a:lnTo>
                    <a:lnTo>
                      <a:pt x="343" y="1393"/>
                    </a:lnTo>
                    <a:lnTo>
                      <a:pt x="333" y="1338"/>
                    </a:lnTo>
                    <a:lnTo>
                      <a:pt x="320" y="1282"/>
                    </a:lnTo>
                    <a:lnTo>
                      <a:pt x="312" y="1254"/>
                    </a:lnTo>
                    <a:lnTo>
                      <a:pt x="308" y="1240"/>
                    </a:lnTo>
                    <a:lnTo>
                      <a:pt x="306" y="1233"/>
                    </a:lnTo>
                    <a:lnTo>
                      <a:pt x="305" y="1227"/>
                    </a:lnTo>
                    <a:lnTo>
                      <a:pt x="293" y="1199"/>
                    </a:lnTo>
                    <a:lnTo>
                      <a:pt x="289" y="1191"/>
                    </a:lnTo>
                    <a:lnTo>
                      <a:pt x="287" y="1187"/>
                    </a:lnTo>
                    <a:lnTo>
                      <a:pt x="286" y="1185"/>
                    </a:lnTo>
                    <a:lnTo>
                      <a:pt x="286" y="1184"/>
                    </a:lnTo>
                    <a:lnTo>
                      <a:pt x="280" y="1170"/>
                    </a:lnTo>
                    <a:lnTo>
                      <a:pt x="272" y="1154"/>
                    </a:lnTo>
                    <a:lnTo>
                      <a:pt x="265" y="1138"/>
                    </a:lnTo>
                    <a:lnTo>
                      <a:pt x="257" y="1121"/>
                    </a:lnTo>
                    <a:lnTo>
                      <a:pt x="253" y="1112"/>
                    </a:lnTo>
                    <a:lnTo>
                      <a:pt x="250" y="1104"/>
                    </a:lnTo>
                    <a:lnTo>
                      <a:pt x="241" y="1084"/>
                    </a:lnTo>
                    <a:lnTo>
                      <a:pt x="233" y="1064"/>
                    </a:lnTo>
                    <a:lnTo>
                      <a:pt x="215" y="1023"/>
                    </a:lnTo>
                    <a:lnTo>
                      <a:pt x="194" y="979"/>
                    </a:lnTo>
                    <a:lnTo>
                      <a:pt x="174" y="932"/>
                    </a:lnTo>
                    <a:lnTo>
                      <a:pt x="155" y="924"/>
                    </a:lnTo>
                    <a:lnTo>
                      <a:pt x="140" y="915"/>
                    </a:lnTo>
                    <a:lnTo>
                      <a:pt x="125" y="902"/>
                    </a:lnTo>
                    <a:lnTo>
                      <a:pt x="114" y="889"/>
                    </a:lnTo>
                    <a:lnTo>
                      <a:pt x="103" y="872"/>
                    </a:lnTo>
                    <a:lnTo>
                      <a:pt x="95" y="853"/>
                    </a:lnTo>
                    <a:lnTo>
                      <a:pt x="88" y="831"/>
                    </a:lnTo>
                    <a:lnTo>
                      <a:pt x="85" y="808"/>
                    </a:lnTo>
                    <a:lnTo>
                      <a:pt x="83" y="778"/>
                    </a:lnTo>
                    <a:lnTo>
                      <a:pt x="81" y="751"/>
                    </a:lnTo>
                    <a:lnTo>
                      <a:pt x="79" y="726"/>
                    </a:lnTo>
                    <a:lnTo>
                      <a:pt x="77" y="705"/>
                    </a:lnTo>
                    <a:lnTo>
                      <a:pt x="73" y="685"/>
                    </a:lnTo>
                    <a:lnTo>
                      <a:pt x="71" y="668"/>
                    </a:lnTo>
                    <a:lnTo>
                      <a:pt x="66" y="652"/>
                    </a:lnTo>
                    <a:lnTo>
                      <a:pt x="64" y="645"/>
                    </a:lnTo>
                    <a:lnTo>
                      <a:pt x="63" y="640"/>
                    </a:lnTo>
                    <a:lnTo>
                      <a:pt x="71" y="587"/>
                    </a:lnTo>
                    <a:lnTo>
                      <a:pt x="74" y="562"/>
                    </a:lnTo>
                    <a:lnTo>
                      <a:pt x="77" y="539"/>
                    </a:lnTo>
                    <a:lnTo>
                      <a:pt x="79" y="493"/>
                    </a:lnTo>
                    <a:lnTo>
                      <a:pt x="79" y="472"/>
                    </a:lnTo>
                    <a:lnTo>
                      <a:pt x="79" y="453"/>
                    </a:lnTo>
                    <a:lnTo>
                      <a:pt x="75" y="414"/>
                    </a:lnTo>
                    <a:lnTo>
                      <a:pt x="72" y="396"/>
                    </a:lnTo>
                    <a:lnTo>
                      <a:pt x="70" y="379"/>
                    </a:lnTo>
                    <a:lnTo>
                      <a:pt x="60" y="348"/>
                    </a:lnTo>
                    <a:lnTo>
                      <a:pt x="54" y="334"/>
                    </a:lnTo>
                    <a:lnTo>
                      <a:pt x="49" y="322"/>
                    </a:lnTo>
                    <a:lnTo>
                      <a:pt x="39" y="315"/>
                    </a:lnTo>
                    <a:lnTo>
                      <a:pt x="31" y="309"/>
                    </a:lnTo>
                    <a:lnTo>
                      <a:pt x="23" y="301"/>
                    </a:lnTo>
                    <a:lnTo>
                      <a:pt x="17" y="294"/>
                    </a:lnTo>
                    <a:lnTo>
                      <a:pt x="11" y="285"/>
                    </a:lnTo>
                    <a:lnTo>
                      <a:pt x="8" y="276"/>
                    </a:lnTo>
                    <a:lnTo>
                      <a:pt x="5" y="266"/>
                    </a:lnTo>
                    <a:lnTo>
                      <a:pt x="4" y="257"/>
                    </a:lnTo>
                    <a:lnTo>
                      <a:pt x="3" y="235"/>
                    </a:lnTo>
                    <a:lnTo>
                      <a:pt x="8" y="215"/>
                    </a:lnTo>
                    <a:lnTo>
                      <a:pt x="17" y="195"/>
                    </a:lnTo>
                    <a:lnTo>
                      <a:pt x="32" y="176"/>
                    </a:lnTo>
                    <a:lnTo>
                      <a:pt x="36" y="159"/>
                    </a:lnTo>
                    <a:lnTo>
                      <a:pt x="43" y="144"/>
                    </a:lnTo>
                    <a:lnTo>
                      <a:pt x="52" y="130"/>
                    </a:lnTo>
                    <a:lnTo>
                      <a:pt x="64" y="118"/>
                    </a:lnTo>
                    <a:lnTo>
                      <a:pt x="78" y="104"/>
                    </a:lnTo>
                    <a:lnTo>
                      <a:pt x="94" y="93"/>
                    </a:lnTo>
                    <a:lnTo>
                      <a:pt x="112" y="83"/>
                    </a:lnTo>
                    <a:lnTo>
                      <a:pt x="133" y="74"/>
                    </a:lnTo>
                    <a:lnTo>
                      <a:pt x="157" y="62"/>
                    </a:lnTo>
                    <a:lnTo>
                      <a:pt x="180" y="52"/>
                    </a:lnTo>
                    <a:lnTo>
                      <a:pt x="200" y="42"/>
                    </a:lnTo>
                    <a:lnTo>
                      <a:pt x="220" y="33"/>
                    </a:lnTo>
                    <a:lnTo>
                      <a:pt x="235" y="23"/>
                    </a:lnTo>
                    <a:lnTo>
                      <a:pt x="248" y="15"/>
                    </a:lnTo>
                    <a:lnTo>
                      <a:pt x="258" y="7"/>
                    </a:lnTo>
                    <a:lnTo>
                      <a:pt x="267" y="0"/>
                    </a:lnTo>
                    <a:lnTo>
                      <a:pt x="271" y="10"/>
                    </a:lnTo>
                    <a:lnTo>
                      <a:pt x="275" y="21"/>
                    </a:lnTo>
                    <a:lnTo>
                      <a:pt x="277" y="31"/>
                    </a:lnTo>
                    <a:lnTo>
                      <a:pt x="279" y="41"/>
                    </a:lnTo>
                    <a:lnTo>
                      <a:pt x="279" y="49"/>
                    </a:lnTo>
                    <a:lnTo>
                      <a:pt x="279" y="53"/>
                    </a:lnTo>
                    <a:lnTo>
                      <a:pt x="279" y="55"/>
                    </a:lnTo>
                    <a:lnTo>
                      <a:pt x="279" y="56"/>
                    </a:lnTo>
                    <a:lnTo>
                      <a:pt x="280" y="58"/>
                    </a:lnTo>
                    <a:lnTo>
                      <a:pt x="279" y="58"/>
                    </a:lnTo>
                    <a:lnTo>
                      <a:pt x="279" y="59"/>
                    </a:lnTo>
                    <a:lnTo>
                      <a:pt x="279" y="61"/>
                    </a:lnTo>
                    <a:lnTo>
                      <a:pt x="279" y="65"/>
                    </a:lnTo>
                    <a:lnTo>
                      <a:pt x="278" y="73"/>
                    </a:lnTo>
                    <a:lnTo>
                      <a:pt x="274" y="78"/>
                    </a:lnTo>
                    <a:lnTo>
                      <a:pt x="271" y="84"/>
                    </a:lnTo>
                    <a:lnTo>
                      <a:pt x="268" y="86"/>
                    </a:lnTo>
                    <a:lnTo>
                      <a:pt x="266" y="89"/>
                    </a:lnTo>
                    <a:lnTo>
                      <a:pt x="263" y="91"/>
                    </a:lnTo>
                    <a:lnTo>
                      <a:pt x="261" y="94"/>
                    </a:lnTo>
                    <a:lnTo>
                      <a:pt x="257" y="95"/>
                    </a:lnTo>
                    <a:lnTo>
                      <a:pt x="254" y="97"/>
                    </a:lnTo>
                    <a:lnTo>
                      <a:pt x="247" y="101"/>
                    </a:lnTo>
                    <a:lnTo>
                      <a:pt x="239" y="104"/>
                    </a:lnTo>
                    <a:lnTo>
                      <a:pt x="231" y="107"/>
                    </a:lnTo>
                    <a:lnTo>
                      <a:pt x="226" y="114"/>
                    </a:lnTo>
                    <a:lnTo>
                      <a:pt x="221" y="122"/>
                    </a:lnTo>
                    <a:lnTo>
                      <a:pt x="214" y="130"/>
                    </a:lnTo>
                    <a:lnTo>
                      <a:pt x="206" y="138"/>
                    </a:lnTo>
                    <a:lnTo>
                      <a:pt x="194" y="146"/>
                    </a:lnTo>
                    <a:lnTo>
                      <a:pt x="182" y="155"/>
                    </a:lnTo>
                    <a:lnTo>
                      <a:pt x="169" y="163"/>
                    </a:lnTo>
                    <a:lnTo>
                      <a:pt x="154" y="173"/>
                    </a:lnTo>
                    <a:lnTo>
                      <a:pt x="141" y="180"/>
                    </a:lnTo>
                    <a:lnTo>
                      <a:pt x="130" y="188"/>
                    </a:lnTo>
                    <a:lnTo>
                      <a:pt x="121" y="196"/>
                    </a:lnTo>
                    <a:lnTo>
                      <a:pt x="114" y="205"/>
                    </a:lnTo>
                    <a:lnTo>
                      <a:pt x="105" y="223"/>
                    </a:lnTo>
                    <a:lnTo>
                      <a:pt x="104" y="233"/>
                    </a:lnTo>
                    <a:lnTo>
                      <a:pt x="105" y="243"/>
                    </a:lnTo>
                    <a:lnTo>
                      <a:pt x="108" y="261"/>
                    </a:lnTo>
                    <a:lnTo>
                      <a:pt x="110" y="269"/>
                    </a:lnTo>
                    <a:lnTo>
                      <a:pt x="114" y="277"/>
                    </a:lnTo>
                    <a:lnTo>
                      <a:pt x="117" y="283"/>
                    </a:lnTo>
                    <a:lnTo>
                      <a:pt x="122" y="290"/>
                    </a:lnTo>
                    <a:lnTo>
                      <a:pt x="133" y="302"/>
                    </a:lnTo>
                    <a:lnTo>
                      <a:pt x="138" y="306"/>
                    </a:lnTo>
                    <a:lnTo>
                      <a:pt x="145" y="310"/>
                    </a:lnTo>
                    <a:lnTo>
                      <a:pt x="160" y="317"/>
                    </a:lnTo>
                    <a:lnTo>
                      <a:pt x="177" y="320"/>
                    </a:lnTo>
                    <a:lnTo>
                      <a:pt x="198" y="32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6" name="Freeform 2249">
                <a:extLst>
                  <a:ext uri="{FF2B5EF4-FFF2-40B4-BE49-F238E27FC236}">
                    <a16:creationId xmlns:a16="http://schemas.microsoft.com/office/drawing/2014/main" id="{B2479927-F547-48DE-A7CA-69116688C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1413"/>
                <a:ext cx="113" cy="73"/>
              </a:xfrm>
              <a:custGeom>
                <a:avLst/>
                <a:gdLst>
                  <a:gd name="T0" fmla="*/ 59 w 794"/>
                  <a:gd name="T1" fmla="*/ 74 h 507"/>
                  <a:gd name="T2" fmla="*/ 109 w 794"/>
                  <a:gd name="T3" fmla="*/ 78 h 507"/>
                  <a:gd name="T4" fmla="*/ 78 w 794"/>
                  <a:gd name="T5" fmla="*/ 110 h 507"/>
                  <a:gd name="T6" fmla="*/ 77 w 794"/>
                  <a:gd name="T7" fmla="*/ 146 h 507"/>
                  <a:gd name="T8" fmla="*/ 77 w 794"/>
                  <a:gd name="T9" fmla="*/ 147 h 507"/>
                  <a:gd name="T10" fmla="*/ 64 w 794"/>
                  <a:gd name="T11" fmla="*/ 159 h 507"/>
                  <a:gd name="T12" fmla="*/ 55 w 794"/>
                  <a:gd name="T13" fmla="*/ 202 h 507"/>
                  <a:gd name="T14" fmla="*/ 43 w 794"/>
                  <a:gd name="T15" fmla="*/ 218 h 507"/>
                  <a:gd name="T16" fmla="*/ 30 w 794"/>
                  <a:gd name="T17" fmla="*/ 281 h 507"/>
                  <a:gd name="T18" fmla="*/ 16 w 794"/>
                  <a:gd name="T19" fmla="*/ 422 h 507"/>
                  <a:gd name="T20" fmla="*/ 33 w 794"/>
                  <a:gd name="T21" fmla="*/ 461 h 507"/>
                  <a:gd name="T22" fmla="*/ 0 w 794"/>
                  <a:gd name="T23" fmla="*/ 507 h 507"/>
                  <a:gd name="T24" fmla="*/ 143 w 794"/>
                  <a:gd name="T25" fmla="*/ 467 h 507"/>
                  <a:gd name="T26" fmla="*/ 185 w 794"/>
                  <a:gd name="T27" fmla="*/ 501 h 507"/>
                  <a:gd name="T28" fmla="*/ 266 w 794"/>
                  <a:gd name="T29" fmla="*/ 483 h 507"/>
                  <a:gd name="T30" fmla="*/ 320 w 794"/>
                  <a:gd name="T31" fmla="*/ 489 h 507"/>
                  <a:gd name="T32" fmla="*/ 390 w 794"/>
                  <a:gd name="T33" fmla="*/ 441 h 507"/>
                  <a:gd name="T34" fmla="*/ 472 w 794"/>
                  <a:gd name="T35" fmla="*/ 347 h 507"/>
                  <a:gd name="T36" fmla="*/ 568 w 794"/>
                  <a:gd name="T37" fmla="*/ 288 h 507"/>
                  <a:gd name="T38" fmla="*/ 608 w 794"/>
                  <a:gd name="T39" fmla="*/ 280 h 507"/>
                  <a:gd name="T40" fmla="*/ 646 w 794"/>
                  <a:gd name="T41" fmla="*/ 238 h 507"/>
                  <a:gd name="T42" fmla="*/ 653 w 794"/>
                  <a:gd name="T43" fmla="*/ 226 h 507"/>
                  <a:gd name="T44" fmla="*/ 644 w 794"/>
                  <a:gd name="T45" fmla="*/ 199 h 507"/>
                  <a:gd name="T46" fmla="*/ 663 w 794"/>
                  <a:gd name="T47" fmla="*/ 203 h 507"/>
                  <a:gd name="T48" fmla="*/ 665 w 794"/>
                  <a:gd name="T49" fmla="*/ 261 h 507"/>
                  <a:gd name="T50" fmla="*/ 691 w 794"/>
                  <a:gd name="T51" fmla="*/ 319 h 507"/>
                  <a:gd name="T52" fmla="*/ 711 w 794"/>
                  <a:gd name="T53" fmla="*/ 316 h 507"/>
                  <a:gd name="T54" fmla="*/ 794 w 794"/>
                  <a:gd name="T55" fmla="*/ 246 h 507"/>
                  <a:gd name="T56" fmla="*/ 729 w 794"/>
                  <a:gd name="T57" fmla="*/ 173 h 507"/>
                  <a:gd name="T58" fmla="*/ 659 w 794"/>
                  <a:gd name="T59" fmla="*/ 130 h 507"/>
                  <a:gd name="T60" fmla="*/ 592 w 794"/>
                  <a:gd name="T61" fmla="*/ 112 h 507"/>
                  <a:gd name="T62" fmla="*/ 565 w 794"/>
                  <a:gd name="T63" fmla="*/ 113 h 507"/>
                  <a:gd name="T64" fmla="*/ 458 w 794"/>
                  <a:gd name="T65" fmla="*/ 54 h 507"/>
                  <a:gd name="T66" fmla="*/ 419 w 794"/>
                  <a:gd name="T67" fmla="*/ 60 h 507"/>
                  <a:gd name="T68" fmla="*/ 395 w 794"/>
                  <a:gd name="T69" fmla="*/ 49 h 507"/>
                  <a:gd name="T70" fmla="*/ 339 w 794"/>
                  <a:gd name="T71" fmla="*/ 38 h 507"/>
                  <a:gd name="T72" fmla="*/ 270 w 794"/>
                  <a:gd name="T73" fmla="*/ 47 h 507"/>
                  <a:gd name="T74" fmla="*/ 123 w 794"/>
                  <a:gd name="T75" fmla="*/ 0 h 507"/>
                  <a:gd name="T76" fmla="*/ 68 w 794"/>
                  <a:gd name="T77" fmla="*/ 14 h 507"/>
                  <a:gd name="T78" fmla="*/ 59 w 794"/>
                  <a:gd name="T79" fmla="*/ 74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4" h="507">
                    <a:moveTo>
                      <a:pt x="59" y="74"/>
                    </a:moveTo>
                    <a:lnTo>
                      <a:pt x="109" y="78"/>
                    </a:lnTo>
                    <a:lnTo>
                      <a:pt x="78" y="110"/>
                    </a:lnTo>
                    <a:lnTo>
                      <a:pt x="77" y="146"/>
                    </a:lnTo>
                    <a:lnTo>
                      <a:pt x="77" y="147"/>
                    </a:lnTo>
                    <a:lnTo>
                      <a:pt x="64" y="159"/>
                    </a:lnTo>
                    <a:lnTo>
                      <a:pt x="55" y="202"/>
                    </a:lnTo>
                    <a:lnTo>
                      <a:pt x="43" y="218"/>
                    </a:lnTo>
                    <a:lnTo>
                      <a:pt x="30" y="281"/>
                    </a:lnTo>
                    <a:lnTo>
                      <a:pt x="16" y="422"/>
                    </a:lnTo>
                    <a:lnTo>
                      <a:pt x="33" y="461"/>
                    </a:lnTo>
                    <a:lnTo>
                      <a:pt x="0" y="507"/>
                    </a:lnTo>
                    <a:lnTo>
                      <a:pt x="143" y="467"/>
                    </a:lnTo>
                    <a:lnTo>
                      <a:pt x="185" y="501"/>
                    </a:lnTo>
                    <a:lnTo>
                      <a:pt x="266" y="483"/>
                    </a:lnTo>
                    <a:lnTo>
                      <a:pt x="320" y="489"/>
                    </a:lnTo>
                    <a:lnTo>
                      <a:pt x="390" y="441"/>
                    </a:lnTo>
                    <a:lnTo>
                      <a:pt x="472" y="347"/>
                    </a:lnTo>
                    <a:lnTo>
                      <a:pt x="568" y="288"/>
                    </a:lnTo>
                    <a:lnTo>
                      <a:pt x="608" y="280"/>
                    </a:lnTo>
                    <a:lnTo>
                      <a:pt x="646" y="238"/>
                    </a:lnTo>
                    <a:lnTo>
                      <a:pt x="653" y="226"/>
                    </a:lnTo>
                    <a:lnTo>
                      <a:pt x="644" y="199"/>
                    </a:lnTo>
                    <a:lnTo>
                      <a:pt x="663" y="203"/>
                    </a:lnTo>
                    <a:lnTo>
                      <a:pt x="665" y="261"/>
                    </a:lnTo>
                    <a:lnTo>
                      <a:pt x="691" y="319"/>
                    </a:lnTo>
                    <a:lnTo>
                      <a:pt x="711" y="316"/>
                    </a:lnTo>
                    <a:lnTo>
                      <a:pt x="794" y="246"/>
                    </a:lnTo>
                    <a:lnTo>
                      <a:pt x="729" y="173"/>
                    </a:lnTo>
                    <a:lnTo>
                      <a:pt x="659" y="130"/>
                    </a:lnTo>
                    <a:lnTo>
                      <a:pt x="592" y="112"/>
                    </a:lnTo>
                    <a:lnTo>
                      <a:pt x="565" y="113"/>
                    </a:lnTo>
                    <a:lnTo>
                      <a:pt x="458" y="54"/>
                    </a:lnTo>
                    <a:lnTo>
                      <a:pt x="419" y="60"/>
                    </a:lnTo>
                    <a:lnTo>
                      <a:pt x="395" y="49"/>
                    </a:lnTo>
                    <a:lnTo>
                      <a:pt x="339" y="38"/>
                    </a:lnTo>
                    <a:lnTo>
                      <a:pt x="270" y="47"/>
                    </a:lnTo>
                    <a:lnTo>
                      <a:pt x="123" y="0"/>
                    </a:lnTo>
                    <a:lnTo>
                      <a:pt x="68" y="14"/>
                    </a:lnTo>
                    <a:lnTo>
                      <a:pt x="59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7" name="Freeform 2250">
                <a:extLst>
                  <a:ext uri="{FF2B5EF4-FFF2-40B4-BE49-F238E27FC236}">
                    <a16:creationId xmlns:a16="http://schemas.microsoft.com/office/drawing/2014/main" id="{5B3F5B79-9296-421C-B0E5-46AF43FE11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1407"/>
                <a:ext cx="65" cy="82"/>
              </a:xfrm>
              <a:custGeom>
                <a:avLst/>
                <a:gdLst>
                  <a:gd name="T0" fmla="*/ 455 w 455"/>
                  <a:gd name="T1" fmla="*/ 120 h 569"/>
                  <a:gd name="T2" fmla="*/ 405 w 455"/>
                  <a:gd name="T3" fmla="*/ 116 h 569"/>
                  <a:gd name="T4" fmla="*/ 414 w 455"/>
                  <a:gd name="T5" fmla="*/ 56 h 569"/>
                  <a:gd name="T6" fmla="*/ 345 w 455"/>
                  <a:gd name="T7" fmla="*/ 48 h 569"/>
                  <a:gd name="T8" fmla="*/ 277 w 455"/>
                  <a:gd name="T9" fmla="*/ 0 h 569"/>
                  <a:gd name="T10" fmla="*/ 241 w 455"/>
                  <a:gd name="T11" fmla="*/ 18 h 569"/>
                  <a:gd name="T12" fmla="*/ 172 w 455"/>
                  <a:gd name="T13" fmla="*/ 10 h 569"/>
                  <a:gd name="T14" fmla="*/ 78 w 455"/>
                  <a:gd name="T15" fmla="*/ 37 h 569"/>
                  <a:gd name="T16" fmla="*/ 0 w 455"/>
                  <a:gd name="T17" fmla="*/ 96 h 569"/>
                  <a:gd name="T18" fmla="*/ 7 w 455"/>
                  <a:gd name="T19" fmla="*/ 138 h 569"/>
                  <a:gd name="T20" fmla="*/ 44 w 455"/>
                  <a:gd name="T21" fmla="*/ 198 h 569"/>
                  <a:gd name="T22" fmla="*/ 62 w 455"/>
                  <a:gd name="T23" fmla="*/ 266 h 569"/>
                  <a:gd name="T24" fmla="*/ 112 w 455"/>
                  <a:gd name="T25" fmla="*/ 333 h 569"/>
                  <a:gd name="T26" fmla="*/ 105 w 455"/>
                  <a:gd name="T27" fmla="*/ 431 h 569"/>
                  <a:gd name="T28" fmla="*/ 233 w 455"/>
                  <a:gd name="T29" fmla="*/ 476 h 569"/>
                  <a:gd name="T30" fmla="*/ 236 w 455"/>
                  <a:gd name="T31" fmla="*/ 478 h 569"/>
                  <a:gd name="T32" fmla="*/ 244 w 455"/>
                  <a:gd name="T33" fmla="*/ 485 h 569"/>
                  <a:gd name="T34" fmla="*/ 277 w 455"/>
                  <a:gd name="T35" fmla="*/ 510 h 569"/>
                  <a:gd name="T36" fmla="*/ 289 w 455"/>
                  <a:gd name="T37" fmla="*/ 528 h 569"/>
                  <a:gd name="T38" fmla="*/ 302 w 455"/>
                  <a:gd name="T39" fmla="*/ 547 h 569"/>
                  <a:gd name="T40" fmla="*/ 317 w 455"/>
                  <a:gd name="T41" fmla="*/ 569 h 569"/>
                  <a:gd name="T42" fmla="*/ 346 w 455"/>
                  <a:gd name="T43" fmla="*/ 549 h 569"/>
                  <a:gd name="T44" fmla="*/ 379 w 455"/>
                  <a:gd name="T45" fmla="*/ 503 h 569"/>
                  <a:gd name="T46" fmla="*/ 362 w 455"/>
                  <a:gd name="T47" fmla="*/ 464 h 569"/>
                  <a:gd name="T48" fmla="*/ 376 w 455"/>
                  <a:gd name="T49" fmla="*/ 323 h 569"/>
                  <a:gd name="T50" fmla="*/ 389 w 455"/>
                  <a:gd name="T51" fmla="*/ 260 h 569"/>
                  <a:gd name="T52" fmla="*/ 401 w 455"/>
                  <a:gd name="T53" fmla="*/ 244 h 569"/>
                  <a:gd name="T54" fmla="*/ 410 w 455"/>
                  <a:gd name="T55" fmla="*/ 201 h 569"/>
                  <a:gd name="T56" fmla="*/ 423 w 455"/>
                  <a:gd name="T57" fmla="*/ 188 h 569"/>
                  <a:gd name="T58" fmla="*/ 424 w 455"/>
                  <a:gd name="T59" fmla="*/ 152 h 569"/>
                  <a:gd name="T60" fmla="*/ 455 w 455"/>
                  <a:gd name="T61" fmla="*/ 12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5" h="569">
                    <a:moveTo>
                      <a:pt x="455" y="120"/>
                    </a:moveTo>
                    <a:lnTo>
                      <a:pt x="405" y="116"/>
                    </a:lnTo>
                    <a:lnTo>
                      <a:pt x="414" y="56"/>
                    </a:lnTo>
                    <a:lnTo>
                      <a:pt x="345" y="48"/>
                    </a:lnTo>
                    <a:lnTo>
                      <a:pt x="277" y="0"/>
                    </a:lnTo>
                    <a:lnTo>
                      <a:pt x="241" y="18"/>
                    </a:lnTo>
                    <a:lnTo>
                      <a:pt x="172" y="10"/>
                    </a:lnTo>
                    <a:lnTo>
                      <a:pt x="78" y="37"/>
                    </a:lnTo>
                    <a:lnTo>
                      <a:pt x="0" y="96"/>
                    </a:lnTo>
                    <a:lnTo>
                      <a:pt x="7" y="138"/>
                    </a:lnTo>
                    <a:lnTo>
                      <a:pt x="44" y="198"/>
                    </a:lnTo>
                    <a:lnTo>
                      <a:pt x="62" y="266"/>
                    </a:lnTo>
                    <a:lnTo>
                      <a:pt x="112" y="333"/>
                    </a:lnTo>
                    <a:lnTo>
                      <a:pt x="105" y="431"/>
                    </a:lnTo>
                    <a:lnTo>
                      <a:pt x="233" y="476"/>
                    </a:lnTo>
                    <a:lnTo>
                      <a:pt x="236" y="478"/>
                    </a:lnTo>
                    <a:lnTo>
                      <a:pt x="244" y="485"/>
                    </a:lnTo>
                    <a:lnTo>
                      <a:pt x="277" y="510"/>
                    </a:lnTo>
                    <a:lnTo>
                      <a:pt x="289" y="528"/>
                    </a:lnTo>
                    <a:lnTo>
                      <a:pt x="302" y="547"/>
                    </a:lnTo>
                    <a:lnTo>
                      <a:pt x="317" y="569"/>
                    </a:lnTo>
                    <a:lnTo>
                      <a:pt x="346" y="549"/>
                    </a:lnTo>
                    <a:lnTo>
                      <a:pt x="379" y="503"/>
                    </a:lnTo>
                    <a:lnTo>
                      <a:pt x="362" y="464"/>
                    </a:lnTo>
                    <a:lnTo>
                      <a:pt x="376" y="323"/>
                    </a:lnTo>
                    <a:lnTo>
                      <a:pt x="389" y="260"/>
                    </a:lnTo>
                    <a:lnTo>
                      <a:pt x="401" y="244"/>
                    </a:lnTo>
                    <a:lnTo>
                      <a:pt x="410" y="201"/>
                    </a:lnTo>
                    <a:lnTo>
                      <a:pt x="423" y="188"/>
                    </a:lnTo>
                    <a:lnTo>
                      <a:pt x="424" y="152"/>
                    </a:lnTo>
                    <a:lnTo>
                      <a:pt x="455" y="1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" name="Freeform 2251">
                <a:extLst>
                  <a:ext uri="{FF2B5EF4-FFF2-40B4-BE49-F238E27FC236}">
                    <a16:creationId xmlns:a16="http://schemas.microsoft.com/office/drawing/2014/main" id="{DCBF496F-B148-46E5-A43F-1B8D3E2F6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1421"/>
                <a:ext cx="113" cy="125"/>
              </a:xfrm>
              <a:custGeom>
                <a:avLst/>
                <a:gdLst>
                  <a:gd name="T0" fmla="*/ 511 w 796"/>
                  <a:gd name="T1" fmla="*/ 102 h 876"/>
                  <a:gd name="T2" fmla="*/ 474 w 796"/>
                  <a:gd name="T3" fmla="*/ 42 h 876"/>
                  <a:gd name="T4" fmla="*/ 467 w 796"/>
                  <a:gd name="T5" fmla="*/ 0 h 876"/>
                  <a:gd name="T6" fmla="*/ 380 w 796"/>
                  <a:gd name="T7" fmla="*/ 61 h 876"/>
                  <a:gd name="T8" fmla="*/ 349 w 796"/>
                  <a:gd name="T9" fmla="*/ 105 h 876"/>
                  <a:gd name="T10" fmla="*/ 299 w 796"/>
                  <a:gd name="T11" fmla="*/ 126 h 876"/>
                  <a:gd name="T12" fmla="*/ 268 w 796"/>
                  <a:gd name="T13" fmla="*/ 144 h 876"/>
                  <a:gd name="T14" fmla="*/ 163 w 796"/>
                  <a:gd name="T15" fmla="*/ 117 h 876"/>
                  <a:gd name="T16" fmla="*/ 136 w 796"/>
                  <a:gd name="T17" fmla="*/ 120 h 876"/>
                  <a:gd name="T18" fmla="*/ 136 w 796"/>
                  <a:gd name="T19" fmla="*/ 159 h 876"/>
                  <a:gd name="T20" fmla="*/ 103 w 796"/>
                  <a:gd name="T21" fmla="*/ 245 h 876"/>
                  <a:gd name="T22" fmla="*/ 103 w 796"/>
                  <a:gd name="T23" fmla="*/ 410 h 876"/>
                  <a:gd name="T24" fmla="*/ 28 w 796"/>
                  <a:gd name="T25" fmla="*/ 475 h 876"/>
                  <a:gd name="T26" fmla="*/ 0 w 796"/>
                  <a:gd name="T27" fmla="*/ 485 h 876"/>
                  <a:gd name="T28" fmla="*/ 57 w 796"/>
                  <a:gd name="T29" fmla="*/ 574 h 876"/>
                  <a:gd name="T30" fmla="*/ 94 w 796"/>
                  <a:gd name="T31" fmla="*/ 598 h 876"/>
                  <a:gd name="T32" fmla="*/ 111 w 796"/>
                  <a:gd name="T33" fmla="*/ 584 h 876"/>
                  <a:gd name="T34" fmla="*/ 130 w 796"/>
                  <a:gd name="T35" fmla="*/ 598 h 876"/>
                  <a:gd name="T36" fmla="*/ 157 w 796"/>
                  <a:gd name="T37" fmla="*/ 606 h 876"/>
                  <a:gd name="T38" fmla="*/ 193 w 796"/>
                  <a:gd name="T39" fmla="*/ 641 h 876"/>
                  <a:gd name="T40" fmla="*/ 222 w 796"/>
                  <a:gd name="T41" fmla="*/ 642 h 876"/>
                  <a:gd name="T42" fmla="*/ 235 w 796"/>
                  <a:gd name="T43" fmla="*/ 663 h 876"/>
                  <a:gd name="T44" fmla="*/ 265 w 796"/>
                  <a:gd name="T45" fmla="*/ 672 h 876"/>
                  <a:gd name="T46" fmla="*/ 339 w 796"/>
                  <a:gd name="T47" fmla="*/ 715 h 876"/>
                  <a:gd name="T48" fmla="*/ 386 w 796"/>
                  <a:gd name="T49" fmla="*/ 715 h 876"/>
                  <a:gd name="T50" fmla="*/ 407 w 796"/>
                  <a:gd name="T51" fmla="*/ 732 h 876"/>
                  <a:gd name="T52" fmla="*/ 512 w 796"/>
                  <a:gd name="T53" fmla="*/ 730 h 876"/>
                  <a:gd name="T54" fmla="*/ 552 w 796"/>
                  <a:gd name="T55" fmla="*/ 807 h 876"/>
                  <a:gd name="T56" fmla="*/ 642 w 796"/>
                  <a:gd name="T57" fmla="*/ 876 h 876"/>
                  <a:gd name="T58" fmla="*/ 749 w 796"/>
                  <a:gd name="T59" fmla="*/ 819 h 876"/>
                  <a:gd name="T60" fmla="*/ 796 w 796"/>
                  <a:gd name="T61" fmla="*/ 754 h 876"/>
                  <a:gd name="T62" fmla="*/ 729 w 796"/>
                  <a:gd name="T63" fmla="*/ 686 h 876"/>
                  <a:gd name="T64" fmla="*/ 729 w 796"/>
                  <a:gd name="T65" fmla="*/ 672 h 876"/>
                  <a:gd name="T66" fmla="*/ 756 w 796"/>
                  <a:gd name="T67" fmla="*/ 641 h 876"/>
                  <a:gd name="T68" fmla="*/ 758 w 796"/>
                  <a:gd name="T69" fmla="*/ 544 h 876"/>
                  <a:gd name="T70" fmla="*/ 786 w 796"/>
                  <a:gd name="T71" fmla="*/ 514 h 876"/>
                  <a:gd name="T72" fmla="*/ 784 w 796"/>
                  <a:gd name="T73" fmla="*/ 473 h 876"/>
                  <a:gd name="T74" fmla="*/ 769 w 796"/>
                  <a:gd name="T75" fmla="*/ 451 h 876"/>
                  <a:gd name="T76" fmla="*/ 760 w 796"/>
                  <a:gd name="T77" fmla="*/ 438 h 876"/>
                  <a:gd name="T78" fmla="*/ 753 w 796"/>
                  <a:gd name="T79" fmla="*/ 426 h 876"/>
                  <a:gd name="T80" fmla="*/ 744 w 796"/>
                  <a:gd name="T81" fmla="*/ 415 h 876"/>
                  <a:gd name="T82" fmla="*/ 717 w 796"/>
                  <a:gd name="T83" fmla="*/ 394 h 876"/>
                  <a:gd name="T84" fmla="*/ 703 w 796"/>
                  <a:gd name="T85" fmla="*/ 382 h 876"/>
                  <a:gd name="T86" fmla="*/ 700 w 796"/>
                  <a:gd name="T87" fmla="*/ 380 h 876"/>
                  <a:gd name="T88" fmla="*/ 572 w 796"/>
                  <a:gd name="T89" fmla="*/ 335 h 876"/>
                  <a:gd name="T90" fmla="*/ 579 w 796"/>
                  <a:gd name="T91" fmla="*/ 237 h 876"/>
                  <a:gd name="T92" fmla="*/ 529 w 796"/>
                  <a:gd name="T93" fmla="*/ 170 h 876"/>
                  <a:gd name="T94" fmla="*/ 511 w 796"/>
                  <a:gd name="T95" fmla="*/ 102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6" h="876">
                    <a:moveTo>
                      <a:pt x="511" y="102"/>
                    </a:moveTo>
                    <a:lnTo>
                      <a:pt x="474" y="42"/>
                    </a:lnTo>
                    <a:lnTo>
                      <a:pt x="467" y="0"/>
                    </a:lnTo>
                    <a:lnTo>
                      <a:pt x="380" y="61"/>
                    </a:lnTo>
                    <a:lnTo>
                      <a:pt x="349" y="105"/>
                    </a:lnTo>
                    <a:lnTo>
                      <a:pt x="299" y="126"/>
                    </a:lnTo>
                    <a:lnTo>
                      <a:pt x="268" y="144"/>
                    </a:lnTo>
                    <a:lnTo>
                      <a:pt x="163" y="117"/>
                    </a:lnTo>
                    <a:lnTo>
                      <a:pt x="136" y="120"/>
                    </a:lnTo>
                    <a:lnTo>
                      <a:pt x="136" y="159"/>
                    </a:lnTo>
                    <a:lnTo>
                      <a:pt x="103" y="245"/>
                    </a:lnTo>
                    <a:lnTo>
                      <a:pt x="103" y="410"/>
                    </a:lnTo>
                    <a:lnTo>
                      <a:pt x="28" y="475"/>
                    </a:lnTo>
                    <a:lnTo>
                      <a:pt x="0" y="485"/>
                    </a:lnTo>
                    <a:lnTo>
                      <a:pt x="57" y="574"/>
                    </a:lnTo>
                    <a:lnTo>
                      <a:pt x="94" y="598"/>
                    </a:lnTo>
                    <a:lnTo>
                      <a:pt x="111" y="584"/>
                    </a:lnTo>
                    <a:lnTo>
                      <a:pt x="130" y="598"/>
                    </a:lnTo>
                    <a:lnTo>
                      <a:pt x="157" y="606"/>
                    </a:lnTo>
                    <a:lnTo>
                      <a:pt x="193" y="641"/>
                    </a:lnTo>
                    <a:lnTo>
                      <a:pt x="222" y="642"/>
                    </a:lnTo>
                    <a:lnTo>
                      <a:pt x="235" y="663"/>
                    </a:lnTo>
                    <a:lnTo>
                      <a:pt x="265" y="672"/>
                    </a:lnTo>
                    <a:lnTo>
                      <a:pt x="339" y="715"/>
                    </a:lnTo>
                    <a:lnTo>
                      <a:pt x="386" y="715"/>
                    </a:lnTo>
                    <a:lnTo>
                      <a:pt x="407" y="732"/>
                    </a:lnTo>
                    <a:lnTo>
                      <a:pt x="512" y="730"/>
                    </a:lnTo>
                    <a:lnTo>
                      <a:pt x="552" y="807"/>
                    </a:lnTo>
                    <a:lnTo>
                      <a:pt x="642" y="876"/>
                    </a:lnTo>
                    <a:lnTo>
                      <a:pt x="749" y="819"/>
                    </a:lnTo>
                    <a:lnTo>
                      <a:pt x="796" y="754"/>
                    </a:lnTo>
                    <a:lnTo>
                      <a:pt x="729" y="686"/>
                    </a:lnTo>
                    <a:lnTo>
                      <a:pt x="729" y="672"/>
                    </a:lnTo>
                    <a:lnTo>
                      <a:pt x="756" y="641"/>
                    </a:lnTo>
                    <a:lnTo>
                      <a:pt x="758" y="544"/>
                    </a:lnTo>
                    <a:lnTo>
                      <a:pt x="786" y="514"/>
                    </a:lnTo>
                    <a:lnTo>
                      <a:pt x="784" y="473"/>
                    </a:lnTo>
                    <a:lnTo>
                      <a:pt x="769" y="451"/>
                    </a:lnTo>
                    <a:lnTo>
                      <a:pt x="760" y="438"/>
                    </a:lnTo>
                    <a:lnTo>
                      <a:pt x="753" y="426"/>
                    </a:lnTo>
                    <a:lnTo>
                      <a:pt x="744" y="415"/>
                    </a:lnTo>
                    <a:lnTo>
                      <a:pt x="717" y="394"/>
                    </a:lnTo>
                    <a:lnTo>
                      <a:pt x="703" y="382"/>
                    </a:lnTo>
                    <a:lnTo>
                      <a:pt x="700" y="380"/>
                    </a:lnTo>
                    <a:lnTo>
                      <a:pt x="572" y="335"/>
                    </a:lnTo>
                    <a:lnTo>
                      <a:pt x="579" y="237"/>
                    </a:lnTo>
                    <a:lnTo>
                      <a:pt x="529" y="170"/>
                    </a:lnTo>
                    <a:lnTo>
                      <a:pt x="511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9" name="Freeform 2252">
                <a:extLst>
                  <a:ext uri="{FF2B5EF4-FFF2-40B4-BE49-F238E27FC236}">
                    <a16:creationId xmlns:a16="http://schemas.microsoft.com/office/drawing/2014/main" id="{CAC90673-CEC3-475F-BC8B-9AE71D53A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1490"/>
                <a:ext cx="117" cy="163"/>
              </a:xfrm>
              <a:custGeom>
                <a:avLst/>
                <a:gdLst>
                  <a:gd name="T0" fmla="*/ 108 w 813"/>
                  <a:gd name="T1" fmla="*/ 5 h 1135"/>
                  <a:gd name="T2" fmla="*/ 66 w 813"/>
                  <a:gd name="T3" fmla="*/ 4 h 1135"/>
                  <a:gd name="T4" fmla="*/ 7 w 813"/>
                  <a:gd name="T5" fmla="*/ 66 h 1135"/>
                  <a:gd name="T6" fmla="*/ 1 w 813"/>
                  <a:gd name="T7" fmla="*/ 78 h 1135"/>
                  <a:gd name="T8" fmla="*/ 0 w 813"/>
                  <a:gd name="T9" fmla="*/ 94 h 1135"/>
                  <a:gd name="T10" fmla="*/ 22 w 813"/>
                  <a:gd name="T11" fmla="*/ 145 h 1135"/>
                  <a:gd name="T12" fmla="*/ 10 w 813"/>
                  <a:gd name="T13" fmla="*/ 233 h 1135"/>
                  <a:gd name="T14" fmla="*/ 61 w 813"/>
                  <a:gd name="T15" fmla="*/ 300 h 1135"/>
                  <a:gd name="T16" fmla="*/ 136 w 813"/>
                  <a:gd name="T17" fmla="*/ 365 h 1135"/>
                  <a:gd name="T18" fmla="*/ 141 w 813"/>
                  <a:gd name="T19" fmla="*/ 390 h 1135"/>
                  <a:gd name="T20" fmla="*/ 200 w 813"/>
                  <a:gd name="T21" fmla="*/ 466 h 1135"/>
                  <a:gd name="T22" fmla="*/ 199 w 813"/>
                  <a:gd name="T23" fmla="*/ 509 h 1135"/>
                  <a:gd name="T24" fmla="*/ 256 w 813"/>
                  <a:gd name="T25" fmla="*/ 568 h 1135"/>
                  <a:gd name="T26" fmla="*/ 258 w 813"/>
                  <a:gd name="T27" fmla="*/ 654 h 1135"/>
                  <a:gd name="T28" fmla="*/ 239 w 813"/>
                  <a:gd name="T29" fmla="*/ 736 h 1135"/>
                  <a:gd name="T30" fmla="*/ 283 w 813"/>
                  <a:gd name="T31" fmla="*/ 841 h 1135"/>
                  <a:gd name="T32" fmla="*/ 383 w 813"/>
                  <a:gd name="T33" fmla="*/ 918 h 1135"/>
                  <a:gd name="T34" fmla="*/ 388 w 813"/>
                  <a:gd name="T35" fmla="*/ 934 h 1135"/>
                  <a:gd name="T36" fmla="*/ 420 w 813"/>
                  <a:gd name="T37" fmla="*/ 960 h 1135"/>
                  <a:gd name="T38" fmla="*/ 428 w 813"/>
                  <a:gd name="T39" fmla="*/ 1014 h 1135"/>
                  <a:gd name="T40" fmla="*/ 455 w 813"/>
                  <a:gd name="T41" fmla="*/ 1046 h 1135"/>
                  <a:gd name="T42" fmla="*/ 552 w 813"/>
                  <a:gd name="T43" fmla="*/ 1060 h 1135"/>
                  <a:gd name="T44" fmla="*/ 644 w 813"/>
                  <a:gd name="T45" fmla="*/ 1092 h 1135"/>
                  <a:gd name="T46" fmla="*/ 691 w 813"/>
                  <a:gd name="T47" fmla="*/ 1135 h 1135"/>
                  <a:gd name="T48" fmla="*/ 753 w 813"/>
                  <a:gd name="T49" fmla="*/ 1085 h 1135"/>
                  <a:gd name="T50" fmla="*/ 749 w 813"/>
                  <a:gd name="T51" fmla="*/ 1032 h 1135"/>
                  <a:gd name="T52" fmla="*/ 777 w 813"/>
                  <a:gd name="T53" fmla="*/ 1003 h 1135"/>
                  <a:gd name="T54" fmla="*/ 786 w 813"/>
                  <a:gd name="T55" fmla="*/ 993 h 1135"/>
                  <a:gd name="T56" fmla="*/ 743 w 813"/>
                  <a:gd name="T57" fmla="*/ 980 h 1135"/>
                  <a:gd name="T58" fmla="*/ 769 w 813"/>
                  <a:gd name="T59" fmla="*/ 929 h 1135"/>
                  <a:gd name="T60" fmla="*/ 741 w 813"/>
                  <a:gd name="T61" fmla="*/ 914 h 1135"/>
                  <a:gd name="T62" fmla="*/ 722 w 813"/>
                  <a:gd name="T63" fmla="*/ 866 h 1135"/>
                  <a:gd name="T64" fmla="*/ 744 w 813"/>
                  <a:gd name="T65" fmla="*/ 785 h 1135"/>
                  <a:gd name="T66" fmla="*/ 813 w 813"/>
                  <a:gd name="T67" fmla="*/ 728 h 1135"/>
                  <a:gd name="T68" fmla="*/ 790 w 813"/>
                  <a:gd name="T69" fmla="*/ 687 h 1135"/>
                  <a:gd name="T70" fmla="*/ 796 w 813"/>
                  <a:gd name="T71" fmla="*/ 660 h 1135"/>
                  <a:gd name="T72" fmla="*/ 731 w 813"/>
                  <a:gd name="T73" fmla="*/ 588 h 1135"/>
                  <a:gd name="T74" fmla="*/ 697 w 813"/>
                  <a:gd name="T75" fmla="*/ 513 h 1135"/>
                  <a:gd name="T76" fmla="*/ 697 w 813"/>
                  <a:gd name="T77" fmla="*/ 503 h 1135"/>
                  <a:gd name="T78" fmla="*/ 693 w 813"/>
                  <a:gd name="T79" fmla="*/ 477 h 1135"/>
                  <a:gd name="T80" fmla="*/ 737 w 813"/>
                  <a:gd name="T81" fmla="*/ 416 h 1135"/>
                  <a:gd name="T82" fmla="*/ 762 w 813"/>
                  <a:gd name="T83" fmla="*/ 391 h 1135"/>
                  <a:gd name="T84" fmla="*/ 672 w 813"/>
                  <a:gd name="T85" fmla="*/ 322 h 1135"/>
                  <a:gd name="T86" fmla="*/ 632 w 813"/>
                  <a:gd name="T87" fmla="*/ 245 h 1135"/>
                  <a:gd name="T88" fmla="*/ 527 w 813"/>
                  <a:gd name="T89" fmla="*/ 247 h 1135"/>
                  <a:gd name="T90" fmla="*/ 506 w 813"/>
                  <a:gd name="T91" fmla="*/ 230 h 1135"/>
                  <a:gd name="T92" fmla="*/ 459 w 813"/>
                  <a:gd name="T93" fmla="*/ 230 h 1135"/>
                  <a:gd name="T94" fmla="*/ 385 w 813"/>
                  <a:gd name="T95" fmla="*/ 187 h 1135"/>
                  <a:gd name="T96" fmla="*/ 355 w 813"/>
                  <a:gd name="T97" fmla="*/ 178 h 1135"/>
                  <a:gd name="T98" fmla="*/ 342 w 813"/>
                  <a:gd name="T99" fmla="*/ 157 h 1135"/>
                  <a:gd name="T100" fmla="*/ 313 w 813"/>
                  <a:gd name="T101" fmla="*/ 156 h 1135"/>
                  <a:gd name="T102" fmla="*/ 277 w 813"/>
                  <a:gd name="T103" fmla="*/ 121 h 1135"/>
                  <a:gd name="T104" fmla="*/ 250 w 813"/>
                  <a:gd name="T105" fmla="*/ 113 h 1135"/>
                  <a:gd name="T106" fmla="*/ 231 w 813"/>
                  <a:gd name="T107" fmla="*/ 99 h 1135"/>
                  <a:gd name="T108" fmla="*/ 214 w 813"/>
                  <a:gd name="T109" fmla="*/ 113 h 1135"/>
                  <a:gd name="T110" fmla="*/ 177 w 813"/>
                  <a:gd name="T111" fmla="*/ 89 h 1135"/>
                  <a:gd name="T112" fmla="*/ 120 w 813"/>
                  <a:gd name="T113" fmla="*/ 0 h 1135"/>
                  <a:gd name="T114" fmla="*/ 108 w 813"/>
                  <a:gd name="T115" fmla="*/ 5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3" h="1135">
                    <a:moveTo>
                      <a:pt x="108" y="5"/>
                    </a:moveTo>
                    <a:lnTo>
                      <a:pt x="66" y="4"/>
                    </a:lnTo>
                    <a:lnTo>
                      <a:pt x="7" y="66"/>
                    </a:lnTo>
                    <a:lnTo>
                      <a:pt x="1" y="78"/>
                    </a:lnTo>
                    <a:lnTo>
                      <a:pt x="0" y="94"/>
                    </a:lnTo>
                    <a:lnTo>
                      <a:pt x="22" y="145"/>
                    </a:lnTo>
                    <a:lnTo>
                      <a:pt x="10" y="233"/>
                    </a:lnTo>
                    <a:lnTo>
                      <a:pt x="61" y="300"/>
                    </a:lnTo>
                    <a:lnTo>
                      <a:pt x="136" y="365"/>
                    </a:lnTo>
                    <a:lnTo>
                      <a:pt x="141" y="390"/>
                    </a:lnTo>
                    <a:lnTo>
                      <a:pt x="200" y="466"/>
                    </a:lnTo>
                    <a:lnTo>
                      <a:pt x="199" y="509"/>
                    </a:lnTo>
                    <a:lnTo>
                      <a:pt x="256" y="568"/>
                    </a:lnTo>
                    <a:lnTo>
                      <a:pt x="258" y="654"/>
                    </a:lnTo>
                    <a:lnTo>
                      <a:pt x="239" y="736"/>
                    </a:lnTo>
                    <a:lnTo>
                      <a:pt x="283" y="841"/>
                    </a:lnTo>
                    <a:lnTo>
                      <a:pt x="383" y="918"/>
                    </a:lnTo>
                    <a:lnTo>
                      <a:pt x="388" y="934"/>
                    </a:lnTo>
                    <a:lnTo>
                      <a:pt x="420" y="960"/>
                    </a:lnTo>
                    <a:lnTo>
                      <a:pt x="428" y="1014"/>
                    </a:lnTo>
                    <a:lnTo>
                      <a:pt x="455" y="1046"/>
                    </a:lnTo>
                    <a:lnTo>
                      <a:pt x="552" y="1060"/>
                    </a:lnTo>
                    <a:lnTo>
                      <a:pt x="644" y="1092"/>
                    </a:lnTo>
                    <a:lnTo>
                      <a:pt x="691" y="1135"/>
                    </a:lnTo>
                    <a:lnTo>
                      <a:pt x="753" y="1085"/>
                    </a:lnTo>
                    <a:lnTo>
                      <a:pt x="749" y="1032"/>
                    </a:lnTo>
                    <a:lnTo>
                      <a:pt x="777" y="1003"/>
                    </a:lnTo>
                    <a:lnTo>
                      <a:pt x="786" y="993"/>
                    </a:lnTo>
                    <a:lnTo>
                      <a:pt x="743" y="980"/>
                    </a:lnTo>
                    <a:lnTo>
                      <a:pt x="769" y="929"/>
                    </a:lnTo>
                    <a:lnTo>
                      <a:pt x="741" y="914"/>
                    </a:lnTo>
                    <a:lnTo>
                      <a:pt x="722" y="866"/>
                    </a:lnTo>
                    <a:lnTo>
                      <a:pt x="744" y="785"/>
                    </a:lnTo>
                    <a:lnTo>
                      <a:pt x="813" y="728"/>
                    </a:lnTo>
                    <a:lnTo>
                      <a:pt x="790" y="687"/>
                    </a:lnTo>
                    <a:lnTo>
                      <a:pt x="796" y="660"/>
                    </a:lnTo>
                    <a:lnTo>
                      <a:pt x="731" y="588"/>
                    </a:lnTo>
                    <a:lnTo>
                      <a:pt x="697" y="513"/>
                    </a:lnTo>
                    <a:lnTo>
                      <a:pt x="697" y="503"/>
                    </a:lnTo>
                    <a:lnTo>
                      <a:pt x="693" y="477"/>
                    </a:lnTo>
                    <a:lnTo>
                      <a:pt x="737" y="416"/>
                    </a:lnTo>
                    <a:lnTo>
                      <a:pt x="762" y="391"/>
                    </a:lnTo>
                    <a:lnTo>
                      <a:pt x="672" y="322"/>
                    </a:lnTo>
                    <a:lnTo>
                      <a:pt x="632" y="245"/>
                    </a:lnTo>
                    <a:lnTo>
                      <a:pt x="527" y="247"/>
                    </a:lnTo>
                    <a:lnTo>
                      <a:pt x="506" y="230"/>
                    </a:lnTo>
                    <a:lnTo>
                      <a:pt x="459" y="230"/>
                    </a:lnTo>
                    <a:lnTo>
                      <a:pt x="385" y="187"/>
                    </a:lnTo>
                    <a:lnTo>
                      <a:pt x="355" y="178"/>
                    </a:lnTo>
                    <a:lnTo>
                      <a:pt x="342" y="157"/>
                    </a:lnTo>
                    <a:lnTo>
                      <a:pt x="313" y="156"/>
                    </a:lnTo>
                    <a:lnTo>
                      <a:pt x="277" y="121"/>
                    </a:lnTo>
                    <a:lnTo>
                      <a:pt x="250" y="113"/>
                    </a:lnTo>
                    <a:lnTo>
                      <a:pt x="231" y="99"/>
                    </a:lnTo>
                    <a:lnTo>
                      <a:pt x="214" y="113"/>
                    </a:lnTo>
                    <a:lnTo>
                      <a:pt x="177" y="89"/>
                    </a:lnTo>
                    <a:lnTo>
                      <a:pt x="120" y="0"/>
                    </a:lnTo>
                    <a:lnTo>
                      <a:pt x="108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0" name="Freeform 2253">
                <a:extLst>
                  <a:ext uri="{FF2B5EF4-FFF2-40B4-BE49-F238E27FC236}">
                    <a16:creationId xmlns:a16="http://schemas.microsoft.com/office/drawing/2014/main" id="{77C2ECF6-09BD-4ED0-A24F-6E02FE903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1529"/>
                <a:ext cx="136" cy="129"/>
              </a:xfrm>
              <a:custGeom>
                <a:avLst/>
                <a:gdLst>
                  <a:gd name="T0" fmla="*/ 4 w 951"/>
                  <a:gd name="T1" fmla="*/ 234 h 905"/>
                  <a:gd name="T2" fmla="*/ 4 w 951"/>
                  <a:gd name="T3" fmla="*/ 244 h 905"/>
                  <a:gd name="T4" fmla="*/ 38 w 951"/>
                  <a:gd name="T5" fmla="*/ 319 h 905"/>
                  <a:gd name="T6" fmla="*/ 103 w 951"/>
                  <a:gd name="T7" fmla="*/ 391 h 905"/>
                  <a:gd name="T8" fmla="*/ 97 w 951"/>
                  <a:gd name="T9" fmla="*/ 418 h 905"/>
                  <a:gd name="T10" fmla="*/ 120 w 951"/>
                  <a:gd name="T11" fmla="*/ 459 h 905"/>
                  <a:gd name="T12" fmla="*/ 51 w 951"/>
                  <a:gd name="T13" fmla="*/ 516 h 905"/>
                  <a:gd name="T14" fmla="*/ 29 w 951"/>
                  <a:gd name="T15" fmla="*/ 597 h 905"/>
                  <a:gd name="T16" fmla="*/ 48 w 951"/>
                  <a:gd name="T17" fmla="*/ 645 h 905"/>
                  <a:gd name="T18" fmla="*/ 76 w 951"/>
                  <a:gd name="T19" fmla="*/ 660 h 905"/>
                  <a:gd name="T20" fmla="*/ 50 w 951"/>
                  <a:gd name="T21" fmla="*/ 711 h 905"/>
                  <a:gd name="T22" fmla="*/ 93 w 951"/>
                  <a:gd name="T23" fmla="*/ 724 h 905"/>
                  <a:gd name="T24" fmla="*/ 84 w 951"/>
                  <a:gd name="T25" fmla="*/ 734 h 905"/>
                  <a:gd name="T26" fmla="*/ 57 w 951"/>
                  <a:gd name="T27" fmla="*/ 763 h 905"/>
                  <a:gd name="T28" fmla="*/ 60 w 951"/>
                  <a:gd name="T29" fmla="*/ 816 h 905"/>
                  <a:gd name="T30" fmla="*/ 189 w 951"/>
                  <a:gd name="T31" fmla="*/ 788 h 905"/>
                  <a:gd name="T32" fmla="*/ 245 w 951"/>
                  <a:gd name="T33" fmla="*/ 693 h 905"/>
                  <a:gd name="T34" fmla="*/ 279 w 951"/>
                  <a:gd name="T35" fmla="*/ 671 h 905"/>
                  <a:gd name="T36" fmla="*/ 335 w 951"/>
                  <a:gd name="T37" fmla="*/ 742 h 905"/>
                  <a:gd name="T38" fmla="*/ 342 w 951"/>
                  <a:gd name="T39" fmla="*/ 750 h 905"/>
                  <a:gd name="T40" fmla="*/ 366 w 951"/>
                  <a:gd name="T41" fmla="*/ 782 h 905"/>
                  <a:gd name="T42" fmla="*/ 378 w 951"/>
                  <a:gd name="T43" fmla="*/ 792 h 905"/>
                  <a:gd name="T44" fmla="*/ 409 w 951"/>
                  <a:gd name="T45" fmla="*/ 816 h 905"/>
                  <a:gd name="T46" fmla="*/ 409 w 951"/>
                  <a:gd name="T47" fmla="*/ 817 h 905"/>
                  <a:gd name="T48" fmla="*/ 404 w 951"/>
                  <a:gd name="T49" fmla="*/ 844 h 905"/>
                  <a:gd name="T50" fmla="*/ 480 w 951"/>
                  <a:gd name="T51" fmla="*/ 905 h 905"/>
                  <a:gd name="T52" fmla="*/ 534 w 951"/>
                  <a:gd name="T53" fmla="*/ 892 h 905"/>
                  <a:gd name="T54" fmla="*/ 618 w 951"/>
                  <a:gd name="T55" fmla="*/ 842 h 905"/>
                  <a:gd name="T56" fmla="*/ 652 w 951"/>
                  <a:gd name="T57" fmla="*/ 798 h 905"/>
                  <a:gd name="T58" fmla="*/ 733 w 951"/>
                  <a:gd name="T59" fmla="*/ 742 h 905"/>
                  <a:gd name="T60" fmla="*/ 729 w 951"/>
                  <a:gd name="T61" fmla="*/ 660 h 905"/>
                  <a:gd name="T62" fmla="*/ 745 w 951"/>
                  <a:gd name="T63" fmla="*/ 578 h 905"/>
                  <a:gd name="T64" fmla="*/ 786 w 951"/>
                  <a:gd name="T65" fmla="*/ 490 h 905"/>
                  <a:gd name="T66" fmla="*/ 838 w 951"/>
                  <a:gd name="T67" fmla="*/ 444 h 905"/>
                  <a:gd name="T68" fmla="*/ 864 w 951"/>
                  <a:gd name="T69" fmla="*/ 433 h 905"/>
                  <a:gd name="T70" fmla="*/ 910 w 951"/>
                  <a:gd name="T71" fmla="*/ 464 h 905"/>
                  <a:gd name="T72" fmla="*/ 926 w 951"/>
                  <a:gd name="T73" fmla="*/ 503 h 905"/>
                  <a:gd name="T74" fmla="*/ 951 w 951"/>
                  <a:gd name="T75" fmla="*/ 466 h 905"/>
                  <a:gd name="T76" fmla="*/ 858 w 951"/>
                  <a:gd name="T77" fmla="*/ 326 h 905"/>
                  <a:gd name="T78" fmla="*/ 800 w 951"/>
                  <a:gd name="T79" fmla="*/ 383 h 905"/>
                  <a:gd name="T80" fmla="*/ 758 w 951"/>
                  <a:gd name="T81" fmla="*/ 380 h 905"/>
                  <a:gd name="T82" fmla="*/ 697 w 951"/>
                  <a:gd name="T83" fmla="*/ 345 h 905"/>
                  <a:gd name="T84" fmla="*/ 656 w 951"/>
                  <a:gd name="T85" fmla="*/ 215 h 905"/>
                  <a:gd name="T86" fmla="*/ 625 w 951"/>
                  <a:gd name="T87" fmla="*/ 190 h 905"/>
                  <a:gd name="T88" fmla="*/ 560 w 951"/>
                  <a:gd name="T89" fmla="*/ 208 h 905"/>
                  <a:gd name="T90" fmla="*/ 522 w 951"/>
                  <a:gd name="T91" fmla="*/ 196 h 905"/>
                  <a:gd name="T92" fmla="*/ 455 w 951"/>
                  <a:gd name="T93" fmla="*/ 198 h 905"/>
                  <a:gd name="T94" fmla="*/ 380 w 951"/>
                  <a:gd name="T95" fmla="*/ 214 h 905"/>
                  <a:gd name="T96" fmla="*/ 370 w 951"/>
                  <a:gd name="T97" fmla="*/ 146 h 905"/>
                  <a:gd name="T98" fmla="*/ 338 w 951"/>
                  <a:gd name="T99" fmla="*/ 102 h 905"/>
                  <a:gd name="T100" fmla="*/ 268 w 951"/>
                  <a:gd name="T101" fmla="*/ 26 h 905"/>
                  <a:gd name="T102" fmla="*/ 223 w 951"/>
                  <a:gd name="T103" fmla="*/ 0 h 905"/>
                  <a:gd name="T104" fmla="*/ 176 w 951"/>
                  <a:gd name="T105" fmla="*/ 65 h 905"/>
                  <a:gd name="T106" fmla="*/ 69 w 951"/>
                  <a:gd name="T107" fmla="*/ 122 h 905"/>
                  <a:gd name="T108" fmla="*/ 44 w 951"/>
                  <a:gd name="T109" fmla="*/ 147 h 905"/>
                  <a:gd name="T110" fmla="*/ 0 w 951"/>
                  <a:gd name="T111" fmla="*/ 208 h 905"/>
                  <a:gd name="T112" fmla="*/ 4 w 951"/>
                  <a:gd name="T113" fmla="*/ 234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51" h="905">
                    <a:moveTo>
                      <a:pt x="4" y="234"/>
                    </a:moveTo>
                    <a:lnTo>
                      <a:pt x="4" y="244"/>
                    </a:lnTo>
                    <a:lnTo>
                      <a:pt x="38" y="319"/>
                    </a:lnTo>
                    <a:lnTo>
                      <a:pt x="103" y="391"/>
                    </a:lnTo>
                    <a:lnTo>
                      <a:pt x="97" y="418"/>
                    </a:lnTo>
                    <a:lnTo>
                      <a:pt x="120" y="459"/>
                    </a:lnTo>
                    <a:lnTo>
                      <a:pt x="51" y="516"/>
                    </a:lnTo>
                    <a:lnTo>
                      <a:pt x="29" y="597"/>
                    </a:lnTo>
                    <a:lnTo>
                      <a:pt x="48" y="645"/>
                    </a:lnTo>
                    <a:lnTo>
                      <a:pt x="76" y="660"/>
                    </a:lnTo>
                    <a:lnTo>
                      <a:pt x="50" y="711"/>
                    </a:lnTo>
                    <a:lnTo>
                      <a:pt x="93" y="724"/>
                    </a:lnTo>
                    <a:lnTo>
                      <a:pt x="84" y="734"/>
                    </a:lnTo>
                    <a:lnTo>
                      <a:pt x="57" y="763"/>
                    </a:lnTo>
                    <a:lnTo>
                      <a:pt x="60" y="816"/>
                    </a:lnTo>
                    <a:lnTo>
                      <a:pt x="189" y="788"/>
                    </a:lnTo>
                    <a:lnTo>
                      <a:pt x="245" y="693"/>
                    </a:lnTo>
                    <a:lnTo>
                      <a:pt x="279" y="671"/>
                    </a:lnTo>
                    <a:lnTo>
                      <a:pt x="335" y="742"/>
                    </a:lnTo>
                    <a:lnTo>
                      <a:pt x="342" y="750"/>
                    </a:lnTo>
                    <a:lnTo>
                      <a:pt x="366" y="782"/>
                    </a:lnTo>
                    <a:lnTo>
                      <a:pt x="378" y="792"/>
                    </a:lnTo>
                    <a:lnTo>
                      <a:pt x="409" y="816"/>
                    </a:lnTo>
                    <a:lnTo>
                      <a:pt x="409" y="817"/>
                    </a:lnTo>
                    <a:lnTo>
                      <a:pt x="404" y="844"/>
                    </a:lnTo>
                    <a:lnTo>
                      <a:pt x="480" y="905"/>
                    </a:lnTo>
                    <a:lnTo>
                      <a:pt x="534" y="892"/>
                    </a:lnTo>
                    <a:lnTo>
                      <a:pt x="618" y="842"/>
                    </a:lnTo>
                    <a:lnTo>
                      <a:pt x="652" y="798"/>
                    </a:lnTo>
                    <a:lnTo>
                      <a:pt x="733" y="742"/>
                    </a:lnTo>
                    <a:lnTo>
                      <a:pt x="729" y="660"/>
                    </a:lnTo>
                    <a:lnTo>
                      <a:pt x="745" y="578"/>
                    </a:lnTo>
                    <a:lnTo>
                      <a:pt x="786" y="490"/>
                    </a:lnTo>
                    <a:lnTo>
                      <a:pt x="838" y="444"/>
                    </a:lnTo>
                    <a:lnTo>
                      <a:pt x="864" y="433"/>
                    </a:lnTo>
                    <a:lnTo>
                      <a:pt x="910" y="464"/>
                    </a:lnTo>
                    <a:lnTo>
                      <a:pt x="926" y="503"/>
                    </a:lnTo>
                    <a:lnTo>
                      <a:pt x="951" y="466"/>
                    </a:lnTo>
                    <a:lnTo>
                      <a:pt x="858" y="326"/>
                    </a:lnTo>
                    <a:lnTo>
                      <a:pt x="800" y="383"/>
                    </a:lnTo>
                    <a:lnTo>
                      <a:pt x="758" y="380"/>
                    </a:lnTo>
                    <a:lnTo>
                      <a:pt x="697" y="345"/>
                    </a:lnTo>
                    <a:lnTo>
                      <a:pt x="656" y="215"/>
                    </a:lnTo>
                    <a:lnTo>
                      <a:pt x="625" y="190"/>
                    </a:lnTo>
                    <a:lnTo>
                      <a:pt x="560" y="208"/>
                    </a:lnTo>
                    <a:lnTo>
                      <a:pt x="522" y="196"/>
                    </a:lnTo>
                    <a:lnTo>
                      <a:pt x="455" y="198"/>
                    </a:lnTo>
                    <a:lnTo>
                      <a:pt x="380" y="214"/>
                    </a:lnTo>
                    <a:lnTo>
                      <a:pt x="370" y="146"/>
                    </a:lnTo>
                    <a:lnTo>
                      <a:pt x="338" y="102"/>
                    </a:lnTo>
                    <a:lnTo>
                      <a:pt x="268" y="26"/>
                    </a:lnTo>
                    <a:lnTo>
                      <a:pt x="223" y="0"/>
                    </a:lnTo>
                    <a:lnTo>
                      <a:pt x="176" y="65"/>
                    </a:lnTo>
                    <a:lnTo>
                      <a:pt x="69" y="122"/>
                    </a:lnTo>
                    <a:lnTo>
                      <a:pt x="44" y="147"/>
                    </a:lnTo>
                    <a:lnTo>
                      <a:pt x="0" y="208"/>
                    </a:lnTo>
                    <a:lnTo>
                      <a:pt x="4" y="2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1" name="Freeform 2254">
                <a:extLst>
                  <a:ext uri="{FF2B5EF4-FFF2-40B4-BE49-F238E27FC236}">
                    <a16:creationId xmlns:a16="http://schemas.microsoft.com/office/drawing/2014/main" id="{2EF58F2A-3A65-480C-82EF-4B23B3B2B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1591"/>
                <a:ext cx="160" cy="110"/>
              </a:xfrm>
              <a:custGeom>
                <a:avLst/>
                <a:gdLst>
                  <a:gd name="T0" fmla="*/ 60 w 1118"/>
                  <a:gd name="T1" fmla="*/ 398 h 770"/>
                  <a:gd name="T2" fmla="*/ 0 w 1118"/>
                  <a:gd name="T3" fmla="*/ 433 h 770"/>
                  <a:gd name="T4" fmla="*/ 52 w 1118"/>
                  <a:gd name="T5" fmla="*/ 500 h 770"/>
                  <a:gd name="T6" fmla="*/ 88 w 1118"/>
                  <a:gd name="T7" fmla="*/ 520 h 770"/>
                  <a:gd name="T8" fmla="*/ 170 w 1118"/>
                  <a:gd name="T9" fmla="*/ 536 h 770"/>
                  <a:gd name="T10" fmla="*/ 206 w 1118"/>
                  <a:gd name="T11" fmla="*/ 579 h 770"/>
                  <a:gd name="T12" fmla="*/ 219 w 1118"/>
                  <a:gd name="T13" fmla="*/ 586 h 770"/>
                  <a:gd name="T14" fmla="*/ 273 w 1118"/>
                  <a:gd name="T15" fmla="*/ 593 h 770"/>
                  <a:gd name="T16" fmla="*/ 304 w 1118"/>
                  <a:gd name="T17" fmla="*/ 622 h 770"/>
                  <a:gd name="T18" fmla="*/ 360 w 1118"/>
                  <a:gd name="T19" fmla="*/ 623 h 770"/>
                  <a:gd name="T20" fmla="*/ 491 w 1118"/>
                  <a:gd name="T21" fmla="*/ 670 h 770"/>
                  <a:gd name="T22" fmla="*/ 546 w 1118"/>
                  <a:gd name="T23" fmla="*/ 709 h 770"/>
                  <a:gd name="T24" fmla="*/ 573 w 1118"/>
                  <a:gd name="T25" fmla="*/ 706 h 770"/>
                  <a:gd name="T26" fmla="*/ 626 w 1118"/>
                  <a:gd name="T27" fmla="*/ 721 h 770"/>
                  <a:gd name="T28" fmla="*/ 665 w 1118"/>
                  <a:gd name="T29" fmla="*/ 708 h 770"/>
                  <a:gd name="T30" fmla="*/ 679 w 1118"/>
                  <a:gd name="T31" fmla="*/ 705 h 770"/>
                  <a:gd name="T32" fmla="*/ 758 w 1118"/>
                  <a:gd name="T33" fmla="*/ 763 h 770"/>
                  <a:gd name="T34" fmla="*/ 854 w 1118"/>
                  <a:gd name="T35" fmla="*/ 748 h 770"/>
                  <a:gd name="T36" fmla="*/ 906 w 1118"/>
                  <a:gd name="T37" fmla="*/ 770 h 770"/>
                  <a:gd name="T38" fmla="*/ 944 w 1118"/>
                  <a:gd name="T39" fmla="*/ 751 h 770"/>
                  <a:gd name="T40" fmla="*/ 999 w 1118"/>
                  <a:gd name="T41" fmla="*/ 745 h 770"/>
                  <a:gd name="T42" fmla="*/ 1031 w 1118"/>
                  <a:gd name="T43" fmla="*/ 718 h 770"/>
                  <a:gd name="T44" fmla="*/ 1100 w 1118"/>
                  <a:gd name="T45" fmla="*/ 723 h 770"/>
                  <a:gd name="T46" fmla="*/ 1118 w 1118"/>
                  <a:gd name="T47" fmla="*/ 702 h 770"/>
                  <a:gd name="T48" fmla="*/ 1116 w 1118"/>
                  <a:gd name="T49" fmla="*/ 674 h 770"/>
                  <a:gd name="T50" fmla="*/ 1098 w 1118"/>
                  <a:gd name="T51" fmla="*/ 625 h 770"/>
                  <a:gd name="T52" fmla="*/ 1091 w 1118"/>
                  <a:gd name="T53" fmla="*/ 608 h 770"/>
                  <a:gd name="T54" fmla="*/ 1094 w 1118"/>
                  <a:gd name="T55" fmla="*/ 552 h 770"/>
                  <a:gd name="T56" fmla="*/ 1053 w 1118"/>
                  <a:gd name="T57" fmla="*/ 446 h 770"/>
                  <a:gd name="T58" fmla="*/ 1070 w 1118"/>
                  <a:gd name="T59" fmla="*/ 321 h 770"/>
                  <a:gd name="T60" fmla="*/ 1034 w 1118"/>
                  <a:gd name="T61" fmla="*/ 278 h 770"/>
                  <a:gd name="T62" fmla="*/ 1020 w 1118"/>
                  <a:gd name="T63" fmla="*/ 181 h 770"/>
                  <a:gd name="T64" fmla="*/ 912 w 1118"/>
                  <a:gd name="T65" fmla="*/ 169 h 770"/>
                  <a:gd name="T66" fmla="*/ 904 w 1118"/>
                  <a:gd name="T67" fmla="*/ 158 h 770"/>
                  <a:gd name="T68" fmla="*/ 928 w 1118"/>
                  <a:gd name="T69" fmla="*/ 110 h 770"/>
                  <a:gd name="T70" fmla="*/ 928 w 1118"/>
                  <a:gd name="T71" fmla="*/ 70 h 770"/>
                  <a:gd name="T72" fmla="*/ 912 w 1118"/>
                  <a:gd name="T73" fmla="*/ 31 h 770"/>
                  <a:gd name="T74" fmla="*/ 866 w 1118"/>
                  <a:gd name="T75" fmla="*/ 0 h 770"/>
                  <a:gd name="T76" fmla="*/ 840 w 1118"/>
                  <a:gd name="T77" fmla="*/ 11 h 770"/>
                  <a:gd name="T78" fmla="*/ 788 w 1118"/>
                  <a:gd name="T79" fmla="*/ 57 h 770"/>
                  <a:gd name="T80" fmla="*/ 747 w 1118"/>
                  <a:gd name="T81" fmla="*/ 145 h 770"/>
                  <a:gd name="T82" fmla="*/ 731 w 1118"/>
                  <a:gd name="T83" fmla="*/ 227 h 770"/>
                  <a:gd name="T84" fmla="*/ 735 w 1118"/>
                  <a:gd name="T85" fmla="*/ 309 h 770"/>
                  <a:gd name="T86" fmla="*/ 654 w 1118"/>
                  <a:gd name="T87" fmla="*/ 365 h 770"/>
                  <a:gd name="T88" fmla="*/ 620 w 1118"/>
                  <a:gd name="T89" fmla="*/ 409 h 770"/>
                  <a:gd name="T90" fmla="*/ 536 w 1118"/>
                  <a:gd name="T91" fmla="*/ 459 h 770"/>
                  <a:gd name="T92" fmla="*/ 482 w 1118"/>
                  <a:gd name="T93" fmla="*/ 472 h 770"/>
                  <a:gd name="T94" fmla="*/ 406 w 1118"/>
                  <a:gd name="T95" fmla="*/ 411 h 770"/>
                  <a:gd name="T96" fmla="*/ 411 w 1118"/>
                  <a:gd name="T97" fmla="*/ 384 h 770"/>
                  <a:gd name="T98" fmla="*/ 411 w 1118"/>
                  <a:gd name="T99" fmla="*/ 383 h 770"/>
                  <a:gd name="T100" fmla="*/ 380 w 1118"/>
                  <a:gd name="T101" fmla="*/ 359 h 770"/>
                  <a:gd name="T102" fmla="*/ 387 w 1118"/>
                  <a:gd name="T103" fmla="*/ 365 h 770"/>
                  <a:gd name="T104" fmla="*/ 374 w 1118"/>
                  <a:gd name="T105" fmla="*/ 354 h 770"/>
                  <a:gd name="T106" fmla="*/ 367 w 1118"/>
                  <a:gd name="T107" fmla="*/ 349 h 770"/>
                  <a:gd name="T108" fmla="*/ 355 w 1118"/>
                  <a:gd name="T109" fmla="*/ 333 h 770"/>
                  <a:gd name="T110" fmla="*/ 337 w 1118"/>
                  <a:gd name="T111" fmla="*/ 309 h 770"/>
                  <a:gd name="T112" fmla="*/ 281 w 1118"/>
                  <a:gd name="T113" fmla="*/ 238 h 770"/>
                  <a:gd name="T114" fmla="*/ 247 w 1118"/>
                  <a:gd name="T115" fmla="*/ 260 h 770"/>
                  <a:gd name="T116" fmla="*/ 248 w 1118"/>
                  <a:gd name="T117" fmla="*/ 288 h 770"/>
                  <a:gd name="T118" fmla="*/ 230 w 1118"/>
                  <a:gd name="T119" fmla="*/ 324 h 770"/>
                  <a:gd name="T120" fmla="*/ 192 w 1118"/>
                  <a:gd name="T121" fmla="*/ 364 h 770"/>
                  <a:gd name="T122" fmla="*/ 60 w 1118"/>
                  <a:gd name="T123" fmla="*/ 398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18" h="770">
                    <a:moveTo>
                      <a:pt x="60" y="398"/>
                    </a:moveTo>
                    <a:lnTo>
                      <a:pt x="0" y="433"/>
                    </a:lnTo>
                    <a:lnTo>
                      <a:pt x="52" y="500"/>
                    </a:lnTo>
                    <a:lnTo>
                      <a:pt x="88" y="520"/>
                    </a:lnTo>
                    <a:lnTo>
                      <a:pt x="170" y="536"/>
                    </a:lnTo>
                    <a:lnTo>
                      <a:pt x="206" y="579"/>
                    </a:lnTo>
                    <a:lnTo>
                      <a:pt x="219" y="586"/>
                    </a:lnTo>
                    <a:lnTo>
                      <a:pt x="273" y="593"/>
                    </a:lnTo>
                    <a:lnTo>
                      <a:pt x="304" y="622"/>
                    </a:lnTo>
                    <a:lnTo>
                      <a:pt x="360" y="623"/>
                    </a:lnTo>
                    <a:lnTo>
                      <a:pt x="491" y="670"/>
                    </a:lnTo>
                    <a:lnTo>
                      <a:pt x="546" y="709"/>
                    </a:lnTo>
                    <a:lnTo>
                      <a:pt x="573" y="706"/>
                    </a:lnTo>
                    <a:lnTo>
                      <a:pt x="626" y="721"/>
                    </a:lnTo>
                    <a:lnTo>
                      <a:pt x="665" y="708"/>
                    </a:lnTo>
                    <a:lnTo>
                      <a:pt x="679" y="705"/>
                    </a:lnTo>
                    <a:lnTo>
                      <a:pt x="758" y="763"/>
                    </a:lnTo>
                    <a:lnTo>
                      <a:pt x="854" y="748"/>
                    </a:lnTo>
                    <a:lnTo>
                      <a:pt x="906" y="770"/>
                    </a:lnTo>
                    <a:lnTo>
                      <a:pt x="944" y="751"/>
                    </a:lnTo>
                    <a:lnTo>
                      <a:pt x="999" y="745"/>
                    </a:lnTo>
                    <a:lnTo>
                      <a:pt x="1031" y="718"/>
                    </a:lnTo>
                    <a:lnTo>
                      <a:pt x="1100" y="723"/>
                    </a:lnTo>
                    <a:lnTo>
                      <a:pt x="1118" y="702"/>
                    </a:lnTo>
                    <a:lnTo>
                      <a:pt x="1116" y="674"/>
                    </a:lnTo>
                    <a:lnTo>
                      <a:pt x="1098" y="625"/>
                    </a:lnTo>
                    <a:lnTo>
                      <a:pt x="1091" y="608"/>
                    </a:lnTo>
                    <a:lnTo>
                      <a:pt x="1094" y="552"/>
                    </a:lnTo>
                    <a:lnTo>
                      <a:pt x="1053" y="446"/>
                    </a:lnTo>
                    <a:lnTo>
                      <a:pt x="1070" y="321"/>
                    </a:lnTo>
                    <a:lnTo>
                      <a:pt x="1034" y="278"/>
                    </a:lnTo>
                    <a:lnTo>
                      <a:pt x="1020" y="181"/>
                    </a:lnTo>
                    <a:lnTo>
                      <a:pt x="912" y="169"/>
                    </a:lnTo>
                    <a:lnTo>
                      <a:pt x="904" y="158"/>
                    </a:lnTo>
                    <a:lnTo>
                      <a:pt x="928" y="110"/>
                    </a:lnTo>
                    <a:lnTo>
                      <a:pt x="928" y="70"/>
                    </a:lnTo>
                    <a:lnTo>
                      <a:pt x="912" y="31"/>
                    </a:lnTo>
                    <a:lnTo>
                      <a:pt x="866" y="0"/>
                    </a:lnTo>
                    <a:lnTo>
                      <a:pt x="840" y="11"/>
                    </a:lnTo>
                    <a:lnTo>
                      <a:pt x="788" y="57"/>
                    </a:lnTo>
                    <a:lnTo>
                      <a:pt x="747" y="145"/>
                    </a:lnTo>
                    <a:lnTo>
                      <a:pt x="731" y="227"/>
                    </a:lnTo>
                    <a:lnTo>
                      <a:pt x="735" y="309"/>
                    </a:lnTo>
                    <a:lnTo>
                      <a:pt x="654" y="365"/>
                    </a:lnTo>
                    <a:lnTo>
                      <a:pt x="620" y="409"/>
                    </a:lnTo>
                    <a:lnTo>
                      <a:pt x="536" y="459"/>
                    </a:lnTo>
                    <a:lnTo>
                      <a:pt x="482" y="472"/>
                    </a:lnTo>
                    <a:lnTo>
                      <a:pt x="406" y="411"/>
                    </a:lnTo>
                    <a:lnTo>
                      <a:pt x="411" y="384"/>
                    </a:lnTo>
                    <a:lnTo>
                      <a:pt x="411" y="383"/>
                    </a:lnTo>
                    <a:lnTo>
                      <a:pt x="380" y="359"/>
                    </a:lnTo>
                    <a:lnTo>
                      <a:pt x="387" y="365"/>
                    </a:lnTo>
                    <a:lnTo>
                      <a:pt x="374" y="354"/>
                    </a:lnTo>
                    <a:lnTo>
                      <a:pt x="367" y="349"/>
                    </a:lnTo>
                    <a:lnTo>
                      <a:pt x="355" y="333"/>
                    </a:lnTo>
                    <a:lnTo>
                      <a:pt x="337" y="309"/>
                    </a:lnTo>
                    <a:lnTo>
                      <a:pt x="281" y="238"/>
                    </a:lnTo>
                    <a:lnTo>
                      <a:pt x="247" y="260"/>
                    </a:lnTo>
                    <a:lnTo>
                      <a:pt x="248" y="288"/>
                    </a:lnTo>
                    <a:lnTo>
                      <a:pt x="230" y="324"/>
                    </a:lnTo>
                    <a:lnTo>
                      <a:pt x="192" y="364"/>
                    </a:lnTo>
                    <a:lnTo>
                      <a:pt x="60" y="3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2" name="Freeform 2255">
                <a:extLst>
                  <a:ext uri="{FF2B5EF4-FFF2-40B4-BE49-F238E27FC236}">
                    <a16:creationId xmlns:a16="http://schemas.microsoft.com/office/drawing/2014/main" id="{9AB13CA3-F76F-47E8-80CB-069DEC4E2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" y="1442"/>
                <a:ext cx="206" cy="252"/>
              </a:xfrm>
              <a:custGeom>
                <a:avLst/>
                <a:gdLst>
                  <a:gd name="T0" fmla="*/ 878 w 1442"/>
                  <a:gd name="T1" fmla="*/ 46 h 1765"/>
                  <a:gd name="T2" fmla="*/ 795 w 1442"/>
                  <a:gd name="T3" fmla="*/ 117 h 1765"/>
                  <a:gd name="T4" fmla="*/ 749 w 1442"/>
                  <a:gd name="T5" fmla="*/ 62 h 1765"/>
                  <a:gd name="T6" fmla="*/ 728 w 1442"/>
                  <a:gd name="T7" fmla="*/ 0 h 1765"/>
                  <a:gd name="T8" fmla="*/ 730 w 1442"/>
                  <a:gd name="T9" fmla="*/ 39 h 1765"/>
                  <a:gd name="T10" fmla="*/ 652 w 1442"/>
                  <a:gd name="T11" fmla="*/ 89 h 1765"/>
                  <a:gd name="T12" fmla="*/ 474 w 1442"/>
                  <a:gd name="T13" fmla="*/ 242 h 1765"/>
                  <a:gd name="T14" fmla="*/ 350 w 1442"/>
                  <a:gd name="T15" fmla="*/ 284 h 1765"/>
                  <a:gd name="T16" fmla="*/ 227 w 1442"/>
                  <a:gd name="T17" fmla="*/ 268 h 1765"/>
                  <a:gd name="T18" fmla="*/ 55 w 1442"/>
                  <a:gd name="T19" fmla="*/ 328 h 1765"/>
                  <a:gd name="T20" fmla="*/ 29 w 1442"/>
                  <a:gd name="T21" fmla="*/ 399 h 1765"/>
                  <a:gd name="T22" fmla="*/ 0 w 1442"/>
                  <a:gd name="T23" fmla="*/ 527 h 1765"/>
                  <a:gd name="T24" fmla="*/ 67 w 1442"/>
                  <a:gd name="T25" fmla="*/ 609 h 1765"/>
                  <a:gd name="T26" fmla="*/ 182 w 1442"/>
                  <a:gd name="T27" fmla="*/ 711 h 1765"/>
                  <a:gd name="T28" fmla="*/ 224 w 1442"/>
                  <a:gd name="T29" fmla="*/ 823 h 1765"/>
                  <a:gd name="T30" fmla="*/ 366 w 1442"/>
                  <a:gd name="T31" fmla="*/ 805 h 1765"/>
                  <a:gd name="T32" fmla="*/ 469 w 1442"/>
                  <a:gd name="T33" fmla="*/ 799 h 1765"/>
                  <a:gd name="T34" fmla="*/ 541 w 1442"/>
                  <a:gd name="T35" fmla="*/ 954 h 1765"/>
                  <a:gd name="T36" fmla="*/ 644 w 1442"/>
                  <a:gd name="T37" fmla="*/ 992 h 1765"/>
                  <a:gd name="T38" fmla="*/ 795 w 1442"/>
                  <a:gd name="T39" fmla="*/ 1075 h 1765"/>
                  <a:gd name="T40" fmla="*/ 770 w 1442"/>
                  <a:gd name="T41" fmla="*/ 1152 h 1765"/>
                  <a:gd name="T42" fmla="*/ 754 w 1442"/>
                  <a:gd name="T43" fmla="*/ 1211 h 1765"/>
                  <a:gd name="T44" fmla="*/ 876 w 1442"/>
                  <a:gd name="T45" fmla="*/ 1320 h 1765"/>
                  <a:gd name="T46" fmla="*/ 895 w 1442"/>
                  <a:gd name="T47" fmla="*/ 1488 h 1765"/>
                  <a:gd name="T48" fmla="*/ 933 w 1442"/>
                  <a:gd name="T49" fmla="*/ 1650 h 1765"/>
                  <a:gd name="T50" fmla="*/ 959 w 1442"/>
                  <a:gd name="T51" fmla="*/ 1716 h 1765"/>
                  <a:gd name="T52" fmla="*/ 942 w 1442"/>
                  <a:gd name="T53" fmla="*/ 1765 h 1765"/>
                  <a:gd name="T54" fmla="*/ 1146 w 1442"/>
                  <a:gd name="T55" fmla="*/ 1716 h 1765"/>
                  <a:gd name="T56" fmla="*/ 1216 w 1442"/>
                  <a:gd name="T57" fmla="*/ 1719 h 1765"/>
                  <a:gd name="T58" fmla="*/ 1307 w 1442"/>
                  <a:gd name="T59" fmla="*/ 1651 h 1765"/>
                  <a:gd name="T60" fmla="*/ 1343 w 1442"/>
                  <a:gd name="T61" fmla="*/ 1591 h 1765"/>
                  <a:gd name="T62" fmla="*/ 1339 w 1442"/>
                  <a:gd name="T63" fmla="*/ 1409 h 1765"/>
                  <a:gd name="T64" fmla="*/ 1327 w 1442"/>
                  <a:gd name="T65" fmla="*/ 1271 h 1765"/>
                  <a:gd name="T66" fmla="*/ 1401 w 1442"/>
                  <a:gd name="T67" fmla="*/ 1078 h 1765"/>
                  <a:gd name="T68" fmla="*/ 1439 w 1442"/>
                  <a:gd name="T69" fmla="*/ 999 h 1765"/>
                  <a:gd name="T70" fmla="*/ 1435 w 1442"/>
                  <a:gd name="T71" fmla="*/ 901 h 1765"/>
                  <a:gd name="T72" fmla="*/ 1353 w 1442"/>
                  <a:gd name="T73" fmla="*/ 815 h 1765"/>
                  <a:gd name="T74" fmla="*/ 1246 w 1442"/>
                  <a:gd name="T75" fmla="*/ 760 h 1765"/>
                  <a:gd name="T76" fmla="*/ 1057 w 1442"/>
                  <a:gd name="T77" fmla="*/ 501 h 1765"/>
                  <a:gd name="T78" fmla="*/ 1012 w 1442"/>
                  <a:gd name="T79" fmla="*/ 402 h 1765"/>
                  <a:gd name="T80" fmla="*/ 943 w 1442"/>
                  <a:gd name="T81" fmla="*/ 292 h 1765"/>
                  <a:gd name="T82" fmla="*/ 927 w 1442"/>
                  <a:gd name="T83" fmla="*/ 129 h 1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42" h="1765">
                    <a:moveTo>
                      <a:pt x="927" y="129"/>
                    </a:moveTo>
                    <a:lnTo>
                      <a:pt x="878" y="46"/>
                    </a:lnTo>
                    <a:lnTo>
                      <a:pt x="878" y="47"/>
                    </a:lnTo>
                    <a:lnTo>
                      <a:pt x="795" y="117"/>
                    </a:lnTo>
                    <a:lnTo>
                      <a:pt x="775" y="120"/>
                    </a:lnTo>
                    <a:lnTo>
                      <a:pt x="749" y="62"/>
                    </a:lnTo>
                    <a:lnTo>
                      <a:pt x="747" y="4"/>
                    </a:lnTo>
                    <a:lnTo>
                      <a:pt x="728" y="0"/>
                    </a:lnTo>
                    <a:lnTo>
                      <a:pt x="737" y="27"/>
                    </a:lnTo>
                    <a:lnTo>
                      <a:pt x="730" y="39"/>
                    </a:lnTo>
                    <a:lnTo>
                      <a:pt x="692" y="81"/>
                    </a:lnTo>
                    <a:lnTo>
                      <a:pt x="652" y="89"/>
                    </a:lnTo>
                    <a:lnTo>
                      <a:pt x="556" y="148"/>
                    </a:lnTo>
                    <a:lnTo>
                      <a:pt x="474" y="242"/>
                    </a:lnTo>
                    <a:lnTo>
                      <a:pt x="404" y="290"/>
                    </a:lnTo>
                    <a:lnTo>
                      <a:pt x="350" y="284"/>
                    </a:lnTo>
                    <a:lnTo>
                      <a:pt x="269" y="302"/>
                    </a:lnTo>
                    <a:lnTo>
                      <a:pt x="227" y="268"/>
                    </a:lnTo>
                    <a:lnTo>
                      <a:pt x="84" y="308"/>
                    </a:lnTo>
                    <a:lnTo>
                      <a:pt x="55" y="328"/>
                    </a:lnTo>
                    <a:lnTo>
                      <a:pt x="57" y="369"/>
                    </a:lnTo>
                    <a:lnTo>
                      <a:pt x="29" y="399"/>
                    </a:lnTo>
                    <a:lnTo>
                      <a:pt x="27" y="496"/>
                    </a:lnTo>
                    <a:lnTo>
                      <a:pt x="0" y="527"/>
                    </a:lnTo>
                    <a:lnTo>
                      <a:pt x="0" y="541"/>
                    </a:lnTo>
                    <a:lnTo>
                      <a:pt x="67" y="609"/>
                    </a:lnTo>
                    <a:lnTo>
                      <a:pt x="112" y="635"/>
                    </a:lnTo>
                    <a:lnTo>
                      <a:pt x="182" y="711"/>
                    </a:lnTo>
                    <a:lnTo>
                      <a:pt x="214" y="755"/>
                    </a:lnTo>
                    <a:lnTo>
                      <a:pt x="224" y="823"/>
                    </a:lnTo>
                    <a:lnTo>
                      <a:pt x="299" y="807"/>
                    </a:lnTo>
                    <a:lnTo>
                      <a:pt x="366" y="805"/>
                    </a:lnTo>
                    <a:lnTo>
                      <a:pt x="404" y="817"/>
                    </a:lnTo>
                    <a:lnTo>
                      <a:pt x="469" y="799"/>
                    </a:lnTo>
                    <a:lnTo>
                      <a:pt x="500" y="824"/>
                    </a:lnTo>
                    <a:lnTo>
                      <a:pt x="541" y="954"/>
                    </a:lnTo>
                    <a:lnTo>
                      <a:pt x="602" y="989"/>
                    </a:lnTo>
                    <a:lnTo>
                      <a:pt x="644" y="992"/>
                    </a:lnTo>
                    <a:lnTo>
                      <a:pt x="702" y="935"/>
                    </a:lnTo>
                    <a:lnTo>
                      <a:pt x="795" y="1075"/>
                    </a:lnTo>
                    <a:lnTo>
                      <a:pt x="770" y="1112"/>
                    </a:lnTo>
                    <a:lnTo>
                      <a:pt x="770" y="1152"/>
                    </a:lnTo>
                    <a:lnTo>
                      <a:pt x="746" y="1200"/>
                    </a:lnTo>
                    <a:lnTo>
                      <a:pt x="754" y="1211"/>
                    </a:lnTo>
                    <a:lnTo>
                      <a:pt x="862" y="1223"/>
                    </a:lnTo>
                    <a:lnTo>
                      <a:pt x="876" y="1320"/>
                    </a:lnTo>
                    <a:lnTo>
                      <a:pt x="912" y="1363"/>
                    </a:lnTo>
                    <a:lnTo>
                      <a:pt x="895" y="1488"/>
                    </a:lnTo>
                    <a:lnTo>
                      <a:pt x="936" y="1594"/>
                    </a:lnTo>
                    <a:lnTo>
                      <a:pt x="933" y="1650"/>
                    </a:lnTo>
                    <a:lnTo>
                      <a:pt x="940" y="1667"/>
                    </a:lnTo>
                    <a:lnTo>
                      <a:pt x="959" y="1716"/>
                    </a:lnTo>
                    <a:lnTo>
                      <a:pt x="961" y="1744"/>
                    </a:lnTo>
                    <a:lnTo>
                      <a:pt x="942" y="1765"/>
                    </a:lnTo>
                    <a:lnTo>
                      <a:pt x="1122" y="1730"/>
                    </a:lnTo>
                    <a:lnTo>
                      <a:pt x="1146" y="1716"/>
                    </a:lnTo>
                    <a:lnTo>
                      <a:pt x="1202" y="1721"/>
                    </a:lnTo>
                    <a:lnTo>
                      <a:pt x="1216" y="1719"/>
                    </a:lnTo>
                    <a:lnTo>
                      <a:pt x="1240" y="1706"/>
                    </a:lnTo>
                    <a:lnTo>
                      <a:pt x="1307" y="1651"/>
                    </a:lnTo>
                    <a:lnTo>
                      <a:pt x="1337" y="1604"/>
                    </a:lnTo>
                    <a:lnTo>
                      <a:pt x="1343" y="1591"/>
                    </a:lnTo>
                    <a:lnTo>
                      <a:pt x="1328" y="1507"/>
                    </a:lnTo>
                    <a:lnTo>
                      <a:pt x="1339" y="1409"/>
                    </a:lnTo>
                    <a:lnTo>
                      <a:pt x="1320" y="1312"/>
                    </a:lnTo>
                    <a:lnTo>
                      <a:pt x="1327" y="1271"/>
                    </a:lnTo>
                    <a:lnTo>
                      <a:pt x="1365" y="1121"/>
                    </a:lnTo>
                    <a:lnTo>
                      <a:pt x="1401" y="1078"/>
                    </a:lnTo>
                    <a:lnTo>
                      <a:pt x="1406" y="1022"/>
                    </a:lnTo>
                    <a:lnTo>
                      <a:pt x="1439" y="999"/>
                    </a:lnTo>
                    <a:lnTo>
                      <a:pt x="1442" y="985"/>
                    </a:lnTo>
                    <a:lnTo>
                      <a:pt x="1435" y="901"/>
                    </a:lnTo>
                    <a:lnTo>
                      <a:pt x="1404" y="839"/>
                    </a:lnTo>
                    <a:lnTo>
                      <a:pt x="1353" y="815"/>
                    </a:lnTo>
                    <a:lnTo>
                      <a:pt x="1300" y="769"/>
                    </a:lnTo>
                    <a:lnTo>
                      <a:pt x="1246" y="760"/>
                    </a:lnTo>
                    <a:lnTo>
                      <a:pt x="1075" y="538"/>
                    </a:lnTo>
                    <a:lnTo>
                      <a:pt x="1057" y="501"/>
                    </a:lnTo>
                    <a:lnTo>
                      <a:pt x="1053" y="459"/>
                    </a:lnTo>
                    <a:lnTo>
                      <a:pt x="1012" y="402"/>
                    </a:lnTo>
                    <a:lnTo>
                      <a:pt x="965" y="372"/>
                    </a:lnTo>
                    <a:lnTo>
                      <a:pt x="943" y="292"/>
                    </a:lnTo>
                    <a:lnTo>
                      <a:pt x="943" y="183"/>
                    </a:lnTo>
                    <a:lnTo>
                      <a:pt x="927" y="1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3" name="Freeform 2256">
                <a:extLst>
                  <a:ext uri="{FF2B5EF4-FFF2-40B4-BE49-F238E27FC236}">
                    <a16:creationId xmlns:a16="http://schemas.microsoft.com/office/drawing/2014/main" id="{9B194EB9-FC1D-4040-BECD-DD22E6B59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" y="1476"/>
                <a:ext cx="2" cy="1"/>
              </a:xfrm>
              <a:custGeom>
                <a:avLst/>
                <a:gdLst>
                  <a:gd name="T0" fmla="*/ 8 w 14"/>
                  <a:gd name="T1" fmla="*/ 7 h 12"/>
                  <a:gd name="T2" fmla="*/ 0 w 14"/>
                  <a:gd name="T3" fmla="*/ 0 h 12"/>
                  <a:gd name="T4" fmla="*/ 14 w 14"/>
                  <a:gd name="T5" fmla="*/ 12 h 12"/>
                  <a:gd name="T6" fmla="*/ 8 w 14"/>
                  <a:gd name="T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8" y="7"/>
                    </a:moveTo>
                    <a:lnTo>
                      <a:pt x="0" y="0"/>
                    </a:lnTo>
                    <a:lnTo>
                      <a:pt x="14" y="12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4" name="Freeform 2257">
                <a:extLst>
                  <a:ext uri="{FF2B5EF4-FFF2-40B4-BE49-F238E27FC236}">
                    <a16:creationId xmlns:a16="http://schemas.microsoft.com/office/drawing/2014/main" id="{266FD1FA-952E-4CA8-8192-AC13383FC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1" y="1483"/>
                <a:ext cx="1" cy="3"/>
              </a:xfrm>
              <a:custGeom>
                <a:avLst/>
                <a:gdLst>
                  <a:gd name="T0" fmla="*/ 0 w 13"/>
                  <a:gd name="T1" fmla="*/ 0 h 19"/>
                  <a:gd name="T2" fmla="*/ 4 w 13"/>
                  <a:gd name="T3" fmla="*/ 6 h 19"/>
                  <a:gd name="T4" fmla="*/ 13 w 13"/>
                  <a:gd name="T5" fmla="*/ 19 h 19"/>
                  <a:gd name="T6" fmla="*/ 0 w 13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9">
                    <a:moveTo>
                      <a:pt x="0" y="0"/>
                    </a:moveTo>
                    <a:lnTo>
                      <a:pt x="4" y="6"/>
                    </a:lnTo>
                    <a:lnTo>
                      <a:pt x="13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5" name="Freeform 2258">
                <a:extLst>
                  <a:ext uri="{FF2B5EF4-FFF2-40B4-BE49-F238E27FC236}">
                    <a16:creationId xmlns:a16="http://schemas.microsoft.com/office/drawing/2014/main" id="{27A2258E-8E49-496B-9AFE-279F78B3E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635"/>
                <a:ext cx="3" cy="3"/>
              </a:xfrm>
              <a:custGeom>
                <a:avLst/>
                <a:gdLst>
                  <a:gd name="T0" fmla="*/ 18 w 18"/>
                  <a:gd name="T1" fmla="*/ 24 h 24"/>
                  <a:gd name="T2" fmla="*/ 7 w 18"/>
                  <a:gd name="T3" fmla="*/ 8 h 24"/>
                  <a:gd name="T4" fmla="*/ 0 w 18"/>
                  <a:gd name="T5" fmla="*/ 0 h 24"/>
                  <a:gd name="T6" fmla="*/ 18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18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6" name="Freeform 2259">
                <a:extLst>
                  <a:ext uri="{FF2B5EF4-FFF2-40B4-BE49-F238E27FC236}">
                    <a16:creationId xmlns:a16="http://schemas.microsoft.com/office/drawing/2014/main" id="{F27221F6-A1F6-43F0-9016-B733563F7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7" y="1415"/>
                <a:ext cx="7" cy="19"/>
              </a:xfrm>
              <a:custGeom>
                <a:avLst/>
                <a:gdLst>
                  <a:gd name="T0" fmla="*/ 18 w 50"/>
                  <a:gd name="T1" fmla="*/ 132 h 132"/>
                  <a:gd name="T2" fmla="*/ 19 w 50"/>
                  <a:gd name="T3" fmla="*/ 96 h 132"/>
                  <a:gd name="T4" fmla="*/ 50 w 50"/>
                  <a:gd name="T5" fmla="*/ 64 h 132"/>
                  <a:gd name="T6" fmla="*/ 0 w 50"/>
                  <a:gd name="T7" fmla="*/ 60 h 132"/>
                  <a:gd name="T8" fmla="*/ 9 w 50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132">
                    <a:moveTo>
                      <a:pt x="18" y="132"/>
                    </a:moveTo>
                    <a:lnTo>
                      <a:pt x="19" y="96"/>
                    </a:lnTo>
                    <a:lnTo>
                      <a:pt x="50" y="64"/>
                    </a:lnTo>
                    <a:lnTo>
                      <a:pt x="0" y="60"/>
                    </a:lnTo>
                    <a:lnTo>
                      <a:pt x="9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7" name="Freeform 2260">
                <a:extLst>
                  <a:ext uri="{FF2B5EF4-FFF2-40B4-BE49-F238E27FC236}">
                    <a16:creationId xmlns:a16="http://schemas.microsoft.com/office/drawing/2014/main" id="{BA868310-78E7-4FE6-8366-F0B5AE22D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" y="1413"/>
                <a:ext cx="104" cy="36"/>
              </a:xfrm>
              <a:custGeom>
                <a:avLst/>
                <a:gdLst>
                  <a:gd name="T0" fmla="*/ 726 w 726"/>
                  <a:gd name="T1" fmla="*/ 246 h 246"/>
                  <a:gd name="T2" fmla="*/ 661 w 726"/>
                  <a:gd name="T3" fmla="*/ 173 h 246"/>
                  <a:gd name="T4" fmla="*/ 591 w 726"/>
                  <a:gd name="T5" fmla="*/ 130 h 246"/>
                  <a:gd name="T6" fmla="*/ 524 w 726"/>
                  <a:gd name="T7" fmla="*/ 112 h 246"/>
                  <a:gd name="T8" fmla="*/ 497 w 726"/>
                  <a:gd name="T9" fmla="*/ 113 h 246"/>
                  <a:gd name="T10" fmla="*/ 390 w 726"/>
                  <a:gd name="T11" fmla="*/ 54 h 246"/>
                  <a:gd name="T12" fmla="*/ 351 w 726"/>
                  <a:gd name="T13" fmla="*/ 60 h 246"/>
                  <a:gd name="T14" fmla="*/ 327 w 726"/>
                  <a:gd name="T15" fmla="*/ 49 h 246"/>
                  <a:gd name="T16" fmla="*/ 271 w 726"/>
                  <a:gd name="T17" fmla="*/ 38 h 246"/>
                  <a:gd name="T18" fmla="*/ 202 w 726"/>
                  <a:gd name="T19" fmla="*/ 47 h 246"/>
                  <a:gd name="T20" fmla="*/ 55 w 726"/>
                  <a:gd name="T21" fmla="*/ 0 h 246"/>
                  <a:gd name="T22" fmla="*/ 0 w 726"/>
                  <a:gd name="T23" fmla="*/ 1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6" h="246">
                    <a:moveTo>
                      <a:pt x="726" y="246"/>
                    </a:moveTo>
                    <a:lnTo>
                      <a:pt x="661" y="173"/>
                    </a:lnTo>
                    <a:lnTo>
                      <a:pt x="591" y="130"/>
                    </a:lnTo>
                    <a:lnTo>
                      <a:pt x="524" y="112"/>
                    </a:lnTo>
                    <a:lnTo>
                      <a:pt x="497" y="113"/>
                    </a:lnTo>
                    <a:lnTo>
                      <a:pt x="390" y="54"/>
                    </a:lnTo>
                    <a:lnTo>
                      <a:pt x="351" y="60"/>
                    </a:lnTo>
                    <a:lnTo>
                      <a:pt x="327" y="49"/>
                    </a:lnTo>
                    <a:lnTo>
                      <a:pt x="271" y="38"/>
                    </a:lnTo>
                    <a:lnTo>
                      <a:pt x="202" y="47"/>
                    </a:lnTo>
                    <a:lnTo>
                      <a:pt x="55" y="0"/>
                    </a:lnTo>
                    <a:lnTo>
                      <a:pt x="0" y="1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8" name="Freeform 2261">
                <a:extLst>
                  <a:ext uri="{FF2B5EF4-FFF2-40B4-BE49-F238E27FC236}">
                    <a16:creationId xmlns:a16="http://schemas.microsoft.com/office/drawing/2014/main" id="{DDCF20F3-955F-4EAF-8F25-6780C6A46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1407"/>
                <a:ext cx="59" cy="14"/>
              </a:xfrm>
              <a:custGeom>
                <a:avLst/>
                <a:gdLst>
                  <a:gd name="T0" fmla="*/ 414 w 414"/>
                  <a:gd name="T1" fmla="*/ 56 h 96"/>
                  <a:gd name="T2" fmla="*/ 345 w 414"/>
                  <a:gd name="T3" fmla="*/ 48 h 96"/>
                  <a:gd name="T4" fmla="*/ 277 w 414"/>
                  <a:gd name="T5" fmla="*/ 0 h 96"/>
                  <a:gd name="T6" fmla="*/ 241 w 414"/>
                  <a:gd name="T7" fmla="*/ 18 h 96"/>
                  <a:gd name="T8" fmla="*/ 172 w 414"/>
                  <a:gd name="T9" fmla="*/ 10 h 96"/>
                  <a:gd name="T10" fmla="*/ 78 w 414"/>
                  <a:gd name="T11" fmla="*/ 37 h 96"/>
                  <a:gd name="T12" fmla="*/ 0 w 414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96">
                    <a:moveTo>
                      <a:pt x="414" y="56"/>
                    </a:moveTo>
                    <a:lnTo>
                      <a:pt x="345" y="48"/>
                    </a:lnTo>
                    <a:lnTo>
                      <a:pt x="277" y="0"/>
                    </a:lnTo>
                    <a:lnTo>
                      <a:pt x="241" y="18"/>
                    </a:lnTo>
                    <a:lnTo>
                      <a:pt x="172" y="10"/>
                    </a:lnTo>
                    <a:lnTo>
                      <a:pt x="78" y="37"/>
                    </a:lnTo>
                    <a:lnTo>
                      <a:pt x="0" y="9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9" name="Freeform 2262">
                <a:extLst>
                  <a:ext uri="{FF2B5EF4-FFF2-40B4-BE49-F238E27FC236}">
                    <a16:creationId xmlns:a16="http://schemas.microsoft.com/office/drawing/2014/main" id="{EB9A96C5-DD20-4CC0-B46F-9539B5355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1421"/>
                <a:ext cx="34" cy="55"/>
              </a:xfrm>
              <a:custGeom>
                <a:avLst/>
                <a:gdLst>
                  <a:gd name="T0" fmla="*/ 0 w 236"/>
                  <a:gd name="T1" fmla="*/ 0 h 382"/>
                  <a:gd name="T2" fmla="*/ 7 w 236"/>
                  <a:gd name="T3" fmla="*/ 42 h 382"/>
                  <a:gd name="T4" fmla="*/ 44 w 236"/>
                  <a:gd name="T5" fmla="*/ 102 h 382"/>
                  <a:gd name="T6" fmla="*/ 62 w 236"/>
                  <a:gd name="T7" fmla="*/ 170 h 382"/>
                  <a:gd name="T8" fmla="*/ 112 w 236"/>
                  <a:gd name="T9" fmla="*/ 237 h 382"/>
                  <a:gd name="T10" fmla="*/ 105 w 236"/>
                  <a:gd name="T11" fmla="*/ 335 h 382"/>
                  <a:gd name="T12" fmla="*/ 233 w 236"/>
                  <a:gd name="T13" fmla="*/ 380 h 382"/>
                  <a:gd name="T14" fmla="*/ 236 w 236"/>
                  <a:gd name="T15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6" h="382">
                    <a:moveTo>
                      <a:pt x="0" y="0"/>
                    </a:moveTo>
                    <a:lnTo>
                      <a:pt x="7" y="42"/>
                    </a:lnTo>
                    <a:lnTo>
                      <a:pt x="44" y="102"/>
                    </a:lnTo>
                    <a:lnTo>
                      <a:pt x="62" y="170"/>
                    </a:lnTo>
                    <a:lnTo>
                      <a:pt x="112" y="237"/>
                    </a:lnTo>
                    <a:lnTo>
                      <a:pt x="105" y="335"/>
                    </a:lnTo>
                    <a:lnTo>
                      <a:pt x="233" y="380"/>
                    </a:lnTo>
                    <a:lnTo>
                      <a:pt x="236" y="38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0" name="Freeform 2263">
                <a:extLst>
                  <a:ext uri="{FF2B5EF4-FFF2-40B4-BE49-F238E27FC236}">
                    <a16:creationId xmlns:a16="http://schemas.microsoft.com/office/drawing/2014/main" id="{5E77D2DB-05F8-411D-ACD8-C5AB2C2B7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1421"/>
                <a:ext cx="66" cy="69"/>
              </a:xfrm>
              <a:custGeom>
                <a:avLst/>
                <a:gdLst>
                  <a:gd name="T0" fmla="*/ 467 w 467"/>
                  <a:gd name="T1" fmla="*/ 0 h 485"/>
                  <a:gd name="T2" fmla="*/ 380 w 467"/>
                  <a:gd name="T3" fmla="*/ 61 h 485"/>
                  <a:gd name="T4" fmla="*/ 349 w 467"/>
                  <a:gd name="T5" fmla="*/ 105 h 485"/>
                  <a:gd name="T6" fmla="*/ 299 w 467"/>
                  <a:gd name="T7" fmla="*/ 126 h 485"/>
                  <a:gd name="T8" fmla="*/ 268 w 467"/>
                  <a:gd name="T9" fmla="*/ 144 h 485"/>
                  <a:gd name="T10" fmla="*/ 163 w 467"/>
                  <a:gd name="T11" fmla="*/ 117 h 485"/>
                  <a:gd name="T12" fmla="*/ 136 w 467"/>
                  <a:gd name="T13" fmla="*/ 120 h 485"/>
                  <a:gd name="T14" fmla="*/ 136 w 467"/>
                  <a:gd name="T15" fmla="*/ 159 h 485"/>
                  <a:gd name="T16" fmla="*/ 103 w 467"/>
                  <a:gd name="T17" fmla="*/ 245 h 485"/>
                  <a:gd name="T18" fmla="*/ 103 w 467"/>
                  <a:gd name="T19" fmla="*/ 410 h 485"/>
                  <a:gd name="T20" fmla="*/ 28 w 467"/>
                  <a:gd name="T21" fmla="*/ 475 h 485"/>
                  <a:gd name="T22" fmla="*/ 0 w 467"/>
                  <a:gd name="T23" fmla="*/ 485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7" h="485">
                    <a:moveTo>
                      <a:pt x="467" y="0"/>
                    </a:moveTo>
                    <a:lnTo>
                      <a:pt x="380" y="61"/>
                    </a:lnTo>
                    <a:lnTo>
                      <a:pt x="349" y="105"/>
                    </a:lnTo>
                    <a:lnTo>
                      <a:pt x="299" y="126"/>
                    </a:lnTo>
                    <a:lnTo>
                      <a:pt x="268" y="144"/>
                    </a:lnTo>
                    <a:lnTo>
                      <a:pt x="163" y="117"/>
                    </a:lnTo>
                    <a:lnTo>
                      <a:pt x="136" y="120"/>
                    </a:lnTo>
                    <a:lnTo>
                      <a:pt x="136" y="159"/>
                    </a:lnTo>
                    <a:lnTo>
                      <a:pt x="103" y="245"/>
                    </a:lnTo>
                    <a:lnTo>
                      <a:pt x="103" y="410"/>
                    </a:lnTo>
                    <a:lnTo>
                      <a:pt x="28" y="475"/>
                    </a:lnTo>
                    <a:lnTo>
                      <a:pt x="0" y="48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1" name="Freeform 2264">
                <a:extLst>
                  <a:ext uri="{FF2B5EF4-FFF2-40B4-BE49-F238E27FC236}">
                    <a16:creationId xmlns:a16="http://schemas.microsoft.com/office/drawing/2014/main" id="{89E37EA8-9217-45B5-83DC-5887CC90D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1490"/>
                <a:ext cx="99" cy="163"/>
              </a:xfrm>
              <a:custGeom>
                <a:avLst/>
                <a:gdLst>
                  <a:gd name="T0" fmla="*/ 120 w 691"/>
                  <a:gd name="T1" fmla="*/ 0 h 1135"/>
                  <a:gd name="T2" fmla="*/ 108 w 691"/>
                  <a:gd name="T3" fmla="*/ 5 h 1135"/>
                  <a:gd name="T4" fmla="*/ 66 w 691"/>
                  <a:gd name="T5" fmla="*/ 4 h 1135"/>
                  <a:gd name="T6" fmla="*/ 7 w 691"/>
                  <a:gd name="T7" fmla="*/ 66 h 1135"/>
                  <a:gd name="T8" fmla="*/ 1 w 691"/>
                  <a:gd name="T9" fmla="*/ 78 h 1135"/>
                  <a:gd name="T10" fmla="*/ 0 w 691"/>
                  <a:gd name="T11" fmla="*/ 94 h 1135"/>
                  <a:gd name="T12" fmla="*/ 22 w 691"/>
                  <a:gd name="T13" fmla="*/ 145 h 1135"/>
                  <a:gd name="T14" fmla="*/ 10 w 691"/>
                  <a:gd name="T15" fmla="*/ 233 h 1135"/>
                  <a:gd name="T16" fmla="*/ 61 w 691"/>
                  <a:gd name="T17" fmla="*/ 300 h 1135"/>
                  <a:gd name="T18" fmla="*/ 136 w 691"/>
                  <a:gd name="T19" fmla="*/ 365 h 1135"/>
                  <a:gd name="T20" fmla="*/ 141 w 691"/>
                  <a:gd name="T21" fmla="*/ 390 h 1135"/>
                  <a:gd name="T22" fmla="*/ 200 w 691"/>
                  <a:gd name="T23" fmla="*/ 466 h 1135"/>
                  <a:gd name="T24" fmla="*/ 199 w 691"/>
                  <a:gd name="T25" fmla="*/ 509 h 1135"/>
                  <a:gd name="T26" fmla="*/ 256 w 691"/>
                  <a:gd name="T27" fmla="*/ 568 h 1135"/>
                  <a:gd name="T28" fmla="*/ 258 w 691"/>
                  <a:gd name="T29" fmla="*/ 654 h 1135"/>
                  <a:gd name="T30" fmla="*/ 239 w 691"/>
                  <a:gd name="T31" fmla="*/ 736 h 1135"/>
                  <a:gd name="T32" fmla="*/ 283 w 691"/>
                  <a:gd name="T33" fmla="*/ 841 h 1135"/>
                  <a:gd name="T34" fmla="*/ 383 w 691"/>
                  <a:gd name="T35" fmla="*/ 918 h 1135"/>
                  <a:gd name="T36" fmla="*/ 388 w 691"/>
                  <a:gd name="T37" fmla="*/ 934 h 1135"/>
                  <a:gd name="T38" fmla="*/ 420 w 691"/>
                  <a:gd name="T39" fmla="*/ 960 h 1135"/>
                  <a:gd name="T40" fmla="*/ 428 w 691"/>
                  <a:gd name="T41" fmla="*/ 1014 h 1135"/>
                  <a:gd name="T42" fmla="*/ 455 w 691"/>
                  <a:gd name="T43" fmla="*/ 1046 h 1135"/>
                  <a:gd name="T44" fmla="*/ 552 w 691"/>
                  <a:gd name="T45" fmla="*/ 1060 h 1135"/>
                  <a:gd name="T46" fmla="*/ 644 w 691"/>
                  <a:gd name="T47" fmla="*/ 1092 h 1135"/>
                  <a:gd name="T48" fmla="*/ 691 w 691"/>
                  <a:gd name="T49" fmla="*/ 1135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91" h="1135">
                    <a:moveTo>
                      <a:pt x="120" y="0"/>
                    </a:moveTo>
                    <a:lnTo>
                      <a:pt x="108" y="5"/>
                    </a:lnTo>
                    <a:lnTo>
                      <a:pt x="66" y="4"/>
                    </a:lnTo>
                    <a:lnTo>
                      <a:pt x="7" y="66"/>
                    </a:lnTo>
                    <a:lnTo>
                      <a:pt x="1" y="78"/>
                    </a:lnTo>
                    <a:lnTo>
                      <a:pt x="0" y="94"/>
                    </a:lnTo>
                    <a:lnTo>
                      <a:pt x="22" y="145"/>
                    </a:lnTo>
                    <a:lnTo>
                      <a:pt x="10" y="233"/>
                    </a:lnTo>
                    <a:lnTo>
                      <a:pt x="61" y="300"/>
                    </a:lnTo>
                    <a:lnTo>
                      <a:pt x="136" y="365"/>
                    </a:lnTo>
                    <a:lnTo>
                      <a:pt x="141" y="390"/>
                    </a:lnTo>
                    <a:lnTo>
                      <a:pt x="200" y="466"/>
                    </a:lnTo>
                    <a:lnTo>
                      <a:pt x="199" y="509"/>
                    </a:lnTo>
                    <a:lnTo>
                      <a:pt x="256" y="568"/>
                    </a:lnTo>
                    <a:lnTo>
                      <a:pt x="258" y="654"/>
                    </a:lnTo>
                    <a:lnTo>
                      <a:pt x="239" y="736"/>
                    </a:lnTo>
                    <a:lnTo>
                      <a:pt x="283" y="841"/>
                    </a:lnTo>
                    <a:lnTo>
                      <a:pt x="383" y="918"/>
                    </a:lnTo>
                    <a:lnTo>
                      <a:pt x="388" y="934"/>
                    </a:lnTo>
                    <a:lnTo>
                      <a:pt x="420" y="960"/>
                    </a:lnTo>
                    <a:lnTo>
                      <a:pt x="428" y="1014"/>
                    </a:lnTo>
                    <a:lnTo>
                      <a:pt x="455" y="1046"/>
                    </a:lnTo>
                    <a:lnTo>
                      <a:pt x="552" y="1060"/>
                    </a:lnTo>
                    <a:lnTo>
                      <a:pt x="644" y="1092"/>
                    </a:lnTo>
                    <a:lnTo>
                      <a:pt x="691" y="113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2" name="Freeform 2265">
                <a:extLst>
                  <a:ext uri="{FF2B5EF4-FFF2-40B4-BE49-F238E27FC236}">
                    <a16:creationId xmlns:a16="http://schemas.microsoft.com/office/drawing/2014/main" id="{8D8CECAB-99D5-49F8-8FD9-73BE7659F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1490"/>
                <a:ext cx="91" cy="56"/>
              </a:xfrm>
              <a:custGeom>
                <a:avLst/>
                <a:gdLst>
                  <a:gd name="T0" fmla="*/ 0 w 642"/>
                  <a:gd name="T1" fmla="*/ 0 h 391"/>
                  <a:gd name="T2" fmla="*/ 57 w 642"/>
                  <a:gd name="T3" fmla="*/ 89 h 391"/>
                  <a:gd name="T4" fmla="*/ 94 w 642"/>
                  <a:gd name="T5" fmla="*/ 113 h 391"/>
                  <a:gd name="T6" fmla="*/ 111 w 642"/>
                  <a:gd name="T7" fmla="*/ 99 h 391"/>
                  <a:gd name="T8" fmla="*/ 130 w 642"/>
                  <a:gd name="T9" fmla="*/ 113 h 391"/>
                  <a:gd name="T10" fmla="*/ 157 w 642"/>
                  <a:gd name="T11" fmla="*/ 121 h 391"/>
                  <a:gd name="T12" fmla="*/ 193 w 642"/>
                  <a:gd name="T13" fmla="*/ 156 h 391"/>
                  <a:gd name="T14" fmla="*/ 222 w 642"/>
                  <a:gd name="T15" fmla="*/ 157 h 391"/>
                  <a:gd name="T16" fmla="*/ 235 w 642"/>
                  <a:gd name="T17" fmla="*/ 178 h 391"/>
                  <a:gd name="T18" fmla="*/ 265 w 642"/>
                  <a:gd name="T19" fmla="*/ 187 h 391"/>
                  <a:gd name="T20" fmla="*/ 339 w 642"/>
                  <a:gd name="T21" fmla="*/ 230 h 391"/>
                  <a:gd name="T22" fmla="*/ 386 w 642"/>
                  <a:gd name="T23" fmla="*/ 230 h 391"/>
                  <a:gd name="T24" fmla="*/ 407 w 642"/>
                  <a:gd name="T25" fmla="*/ 247 h 391"/>
                  <a:gd name="T26" fmla="*/ 512 w 642"/>
                  <a:gd name="T27" fmla="*/ 245 h 391"/>
                  <a:gd name="T28" fmla="*/ 552 w 642"/>
                  <a:gd name="T29" fmla="*/ 322 h 391"/>
                  <a:gd name="T30" fmla="*/ 642 w 642"/>
                  <a:gd name="T31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2" h="391">
                    <a:moveTo>
                      <a:pt x="0" y="0"/>
                    </a:moveTo>
                    <a:lnTo>
                      <a:pt x="57" y="89"/>
                    </a:lnTo>
                    <a:lnTo>
                      <a:pt x="94" y="113"/>
                    </a:lnTo>
                    <a:lnTo>
                      <a:pt x="111" y="99"/>
                    </a:lnTo>
                    <a:lnTo>
                      <a:pt x="130" y="113"/>
                    </a:lnTo>
                    <a:lnTo>
                      <a:pt x="157" y="121"/>
                    </a:lnTo>
                    <a:lnTo>
                      <a:pt x="193" y="156"/>
                    </a:lnTo>
                    <a:lnTo>
                      <a:pt x="222" y="157"/>
                    </a:lnTo>
                    <a:lnTo>
                      <a:pt x="235" y="178"/>
                    </a:lnTo>
                    <a:lnTo>
                      <a:pt x="265" y="187"/>
                    </a:lnTo>
                    <a:lnTo>
                      <a:pt x="339" y="230"/>
                    </a:lnTo>
                    <a:lnTo>
                      <a:pt x="386" y="230"/>
                    </a:lnTo>
                    <a:lnTo>
                      <a:pt x="407" y="247"/>
                    </a:lnTo>
                    <a:lnTo>
                      <a:pt x="512" y="245"/>
                    </a:lnTo>
                    <a:lnTo>
                      <a:pt x="552" y="322"/>
                    </a:lnTo>
                    <a:lnTo>
                      <a:pt x="642" y="39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3" name="Freeform 2266">
                <a:extLst>
                  <a:ext uri="{FF2B5EF4-FFF2-40B4-BE49-F238E27FC236}">
                    <a16:creationId xmlns:a16="http://schemas.microsoft.com/office/drawing/2014/main" id="{B4CA4E1A-EA98-4EB2-A65F-3F17C1AAE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1546"/>
                <a:ext cx="18" cy="88"/>
              </a:xfrm>
              <a:custGeom>
                <a:avLst/>
                <a:gdLst>
                  <a:gd name="T0" fmla="*/ 69 w 120"/>
                  <a:gd name="T1" fmla="*/ 0 h 612"/>
                  <a:gd name="T2" fmla="*/ 44 w 120"/>
                  <a:gd name="T3" fmla="*/ 25 h 612"/>
                  <a:gd name="T4" fmla="*/ 0 w 120"/>
                  <a:gd name="T5" fmla="*/ 86 h 612"/>
                  <a:gd name="T6" fmla="*/ 4 w 120"/>
                  <a:gd name="T7" fmla="*/ 112 h 612"/>
                  <a:gd name="T8" fmla="*/ 4 w 120"/>
                  <a:gd name="T9" fmla="*/ 122 h 612"/>
                  <a:gd name="T10" fmla="*/ 38 w 120"/>
                  <a:gd name="T11" fmla="*/ 197 h 612"/>
                  <a:gd name="T12" fmla="*/ 103 w 120"/>
                  <a:gd name="T13" fmla="*/ 269 h 612"/>
                  <a:gd name="T14" fmla="*/ 97 w 120"/>
                  <a:gd name="T15" fmla="*/ 296 h 612"/>
                  <a:gd name="T16" fmla="*/ 120 w 120"/>
                  <a:gd name="T17" fmla="*/ 337 h 612"/>
                  <a:gd name="T18" fmla="*/ 51 w 120"/>
                  <a:gd name="T19" fmla="*/ 394 h 612"/>
                  <a:gd name="T20" fmla="*/ 29 w 120"/>
                  <a:gd name="T21" fmla="*/ 475 h 612"/>
                  <a:gd name="T22" fmla="*/ 48 w 120"/>
                  <a:gd name="T23" fmla="*/ 523 h 612"/>
                  <a:gd name="T24" fmla="*/ 76 w 120"/>
                  <a:gd name="T25" fmla="*/ 538 h 612"/>
                  <a:gd name="T26" fmla="*/ 50 w 120"/>
                  <a:gd name="T27" fmla="*/ 589 h 612"/>
                  <a:gd name="T28" fmla="*/ 93 w 120"/>
                  <a:gd name="T29" fmla="*/ 602 h 612"/>
                  <a:gd name="T30" fmla="*/ 84 w 120"/>
                  <a:gd name="T31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612">
                    <a:moveTo>
                      <a:pt x="69" y="0"/>
                    </a:moveTo>
                    <a:lnTo>
                      <a:pt x="44" y="25"/>
                    </a:lnTo>
                    <a:lnTo>
                      <a:pt x="0" y="86"/>
                    </a:lnTo>
                    <a:lnTo>
                      <a:pt x="4" y="112"/>
                    </a:lnTo>
                    <a:lnTo>
                      <a:pt x="4" y="122"/>
                    </a:lnTo>
                    <a:lnTo>
                      <a:pt x="38" y="197"/>
                    </a:lnTo>
                    <a:lnTo>
                      <a:pt x="103" y="269"/>
                    </a:lnTo>
                    <a:lnTo>
                      <a:pt x="97" y="296"/>
                    </a:lnTo>
                    <a:lnTo>
                      <a:pt x="120" y="337"/>
                    </a:lnTo>
                    <a:lnTo>
                      <a:pt x="51" y="394"/>
                    </a:lnTo>
                    <a:lnTo>
                      <a:pt x="29" y="475"/>
                    </a:lnTo>
                    <a:lnTo>
                      <a:pt x="48" y="523"/>
                    </a:lnTo>
                    <a:lnTo>
                      <a:pt x="76" y="538"/>
                    </a:lnTo>
                    <a:lnTo>
                      <a:pt x="50" y="589"/>
                    </a:lnTo>
                    <a:lnTo>
                      <a:pt x="93" y="602"/>
                    </a:lnTo>
                    <a:lnTo>
                      <a:pt x="84" y="61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4" name="Freeform 2267">
                <a:extLst>
                  <a:ext uri="{FF2B5EF4-FFF2-40B4-BE49-F238E27FC236}">
                    <a16:creationId xmlns:a16="http://schemas.microsoft.com/office/drawing/2014/main" id="{0761EDED-034A-4156-97DF-A7395C1A6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" y="1634"/>
                <a:ext cx="3" cy="11"/>
              </a:xfrm>
              <a:custGeom>
                <a:avLst/>
                <a:gdLst>
                  <a:gd name="T0" fmla="*/ 27 w 27"/>
                  <a:gd name="T1" fmla="*/ 0 h 82"/>
                  <a:gd name="T2" fmla="*/ 0 w 27"/>
                  <a:gd name="T3" fmla="*/ 29 h 82"/>
                  <a:gd name="T4" fmla="*/ 3 w 2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82">
                    <a:moveTo>
                      <a:pt x="27" y="0"/>
                    </a:moveTo>
                    <a:lnTo>
                      <a:pt x="0" y="29"/>
                    </a:lnTo>
                    <a:lnTo>
                      <a:pt x="3" y="8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5" name="Freeform 2268">
                <a:extLst>
                  <a:ext uri="{FF2B5EF4-FFF2-40B4-BE49-F238E27FC236}">
                    <a16:creationId xmlns:a16="http://schemas.microsoft.com/office/drawing/2014/main" id="{C3837A2C-E458-4789-ACA1-1B8D61AF82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" y="1634"/>
                <a:ext cx="4" cy="11"/>
              </a:xfrm>
              <a:custGeom>
                <a:avLst/>
                <a:gdLst>
                  <a:gd name="T0" fmla="*/ 4 w 28"/>
                  <a:gd name="T1" fmla="*/ 82 h 82"/>
                  <a:gd name="T2" fmla="*/ 0 w 28"/>
                  <a:gd name="T3" fmla="*/ 29 h 82"/>
                  <a:gd name="T4" fmla="*/ 28 w 28"/>
                  <a:gd name="T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82">
                    <a:moveTo>
                      <a:pt x="4" y="82"/>
                    </a:moveTo>
                    <a:lnTo>
                      <a:pt x="0" y="29"/>
                    </a:lnTo>
                    <a:lnTo>
                      <a:pt x="28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6" name="Freeform 2269">
                <a:extLst>
                  <a:ext uri="{FF2B5EF4-FFF2-40B4-BE49-F238E27FC236}">
                    <a16:creationId xmlns:a16="http://schemas.microsoft.com/office/drawing/2014/main" id="{3328DC9D-83A5-49BA-B35E-ADEEA17FD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1628"/>
                <a:ext cx="36" cy="25"/>
              </a:xfrm>
              <a:custGeom>
                <a:avLst/>
                <a:gdLst>
                  <a:gd name="T0" fmla="*/ 247 w 248"/>
                  <a:gd name="T1" fmla="*/ 0 h 173"/>
                  <a:gd name="T2" fmla="*/ 248 w 248"/>
                  <a:gd name="T3" fmla="*/ 28 h 173"/>
                  <a:gd name="T4" fmla="*/ 230 w 248"/>
                  <a:gd name="T5" fmla="*/ 64 h 173"/>
                  <a:gd name="T6" fmla="*/ 192 w 248"/>
                  <a:gd name="T7" fmla="*/ 104 h 173"/>
                  <a:gd name="T8" fmla="*/ 60 w 248"/>
                  <a:gd name="T9" fmla="*/ 138 h 173"/>
                  <a:gd name="T10" fmla="*/ 0 w 248"/>
                  <a:gd name="T11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" h="173">
                    <a:moveTo>
                      <a:pt x="247" y="0"/>
                    </a:moveTo>
                    <a:lnTo>
                      <a:pt x="248" y="28"/>
                    </a:lnTo>
                    <a:lnTo>
                      <a:pt x="230" y="64"/>
                    </a:lnTo>
                    <a:lnTo>
                      <a:pt x="192" y="104"/>
                    </a:lnTo>
                    <a:lnTo>
                      <a:pt x="60" y="138"/>
                    </a:lnTo>
                    <a:lnTo>
                      <a:pt x="0" y="17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7" name="Line 2270">
                <a:extLst>
                  <a:ext uri="{FF2B5EF4-FFF2-40B4-BE49-F238E27FC236}">
                    <a16:creationId xmlns:a16="http://schemas.microsoft.com/office/drawing/2014/main" id="{C0E003F6-93E8-4DEF-BADA-5FC7C3331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54" y="1645"/>
                <a:ext cx="9" cy="8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8" name="Freeform 2271">
                <a:extLst>
                  <a:ext uri="{FF2B5EF4-FFF2-40B4-BE49-F238E27FC236}">
                    <a16:creationId xmlns:a16="http://schemas.microsoft.com/office/drawing/2014/main" id="{389C3EF9-6229-4CDE-99AF-AE2CA3BE6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1653"/>
                <a:ext cx="157" cy="48"/>
              </a:xfrm>
              <a:custGeom>
                <a:avLst/>
                <a:gdLst>
                  <a:gd name="T0" fmla="*/ 0 w 1100"/>
                  <a:gd name="T1" fmla="*/ 0 h 337"/>
                  <a:gd name="T2" fmla="*/ 52 w 1100"/>
                  <a:gd name="T3" fmla="*/ 67 h 337"/>
                  <a:gd name="T4" fmla="*/ 88 w 1100"/>
                  <a:gd name="T5" fmla="*/ 87 h 337"/>
                  <a:gd name="T6" fmla="*/ 170 w 1100"/>
                  <a:gd name="T7" fmla="*/ 103 h 337"/>
                  <a:gd name="T8" fmla="*/ 206 w 1100"/>
                  <a:gd name="T9" fmla="*/ 146 h 337"/>
                  <a:gd name="T10" fmla="*/ 219 w 1100"/>
                  <a:gd name="T11" fmla="*/ 153 h 337"/>
                  <a:gd name="T12" fmla="*/ 273 w 1100"/>
                  <a:gd name="T13" fmla="*/ 160 h 337"/>
                  <a:gd name="T14" fmla="*/ 304 w 1100"/>
                  <a:gd name="T15" fmla="*/ 189 h 337"/>
                  <a:gd name="T16" fmla="*/ 360 w 1100"/>
                  <a:gd name="T17" fmla="*/ 190 h 337"/>
                  <a:gd name="T18" fmla="*/ 491 w 1100"/>
                  <a:gd name="T19" fmla="*/ 237 h 337"/>
                  <a:gd name="T20" fmla="*/ 546 w 1100"/>
                  <a:gd name="T21" fmla="*/ 276 h 337"/>
                  <a:gd name="T22" fmla="*/ 573 w 1100"/>
                  <a:gd name="T23" fmla="*/ 273 h 337"/>
                  <a:gd name="T24" fmla="*/ 626 w 1100"/>
                  <a:gd name="T25" fmla="*/ 288 h 337"/>
                  <a:gd name="T26" fmla="*/ 665 w 1100"/>
                  <a:gd name="T27" fmla="*/ 275 h 337"/>
                  <a:gd name="T28" fmla="*/ 679 w 1100"/>
                  <a:gd name="T29" fmla="*/ 272 h 337"/>
                  <a:gd name="T30" fmla="*/ 758 w 1100"/>
                  <a:gd name="T31" fmla="*/ 330 h 337"/>
                  <a:gd name="T32" fmla="*/ 854 w 1100"/>
                  <a:gd name="T33" fmla="*/ 315 h 337"/>
                  <a:gd name="T34" fmla="*/ 906 w 1100"/>
                  <a:gd name="T35" fmla="*/ 337 h 337"/>
                  <a:gd name="T36" fmla="*/ 944 w 1100"/>
                  <a:gd name="T37" fmla="*/ 318 h 337"/>
                  <a:gd name="T38" fmla="*/ 999 w 1100"/>
                  <a:gd name="T39" fmla="*/ 312 h 337"/>
                  <a:gd name="T40" fmla="*/ 1031 w 1100"/>
                  <a:gd name="T41" fmla="*/ 285 h 337"/>
                  <a:gd name="T42" fmla="*/ 1100 w 1100"/>
                  <a:gd name="T43" fmla="*/ 2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00" h="337">
                    <a:moveTo>
                      <a:pt x="0" y="0"/>
                    </a:moveTo>
                    <a:lnTo>
                      <a:pt x="52" y="67"/>
                    </a:lnTo>
                    <a:lnTo>
                      <a:pt x="88" y="87"/>
                    </a:lnTo>
                    <a:lnTo>
                      <a:pt x="170" y="103"/>
                    </a:lnTo>
                    <a:lnTo>
                      <a:pt x="206" y="146"/>
                    </a:lnTo>
                    <a:lnTo>
                      <a:pt x="219" y="153"/>
                    </a:lnTo>
                    <a:lnTo>
                      <a:pt x="273" y="160"/>
                    </a:lnTo>
                    <a:lnTo>
                      <a:pt x="304" y="189"/>
                    </a:lnTo>
                    <a:lnTo>
                      <a:pt x="360" y="190"/>
                    </a:lnTo>
                    <a:lnTo>
                      <a:pt x="491" y="237"/>
                    </a:lnTo>
                    <a:lnTo>
                      <a:pt x="546" y="276"/>
                    </a:lnTo>
                    <a:lnTo>
                      <a:pt x="573" y="273"/>
                    </a:lnTo>
                    <a:lnTo>
                      <a:pt x="626" y="288"/>
                    </a:lnTo>
                    <a:lnTo>
                      <a:pt x="665" y="275"/>
                    </a:lnTo>
                    <a:lnTo>
                      <a:pt x="679" y="272"/>
                    </a:lnTo>
                    <a:lnTo>
                      <a:pt x="758" y="330"/>
                    </a:lnTo>
                    <a:lnTo>
                      <a:pt x="854" y="315"/>
                    </a:lnTo>
                    <a:lnTo>
                      <a:pt x="906" y="337"/>
                    </a:lnTo>
                    <a:lnTo>
                      <a:pt x="944" y="318"/>
                    </a:lnTo>
                    <a:lnTo>
                      <a:pt x="999" y="312"/>
                    </a:lnTo>
                    <a:lnTo>
                      <a:pt x="1031" y="285"/>
                    </a:lnTo>
                    <a:lnTo>
                      <a:pt x="1100" y="29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9" name="Freeform 2272">
                <a:extLst>
                  <a:ext uri="{FF2B5EF4-FFF2-40B4-BE49-F238E27FC236}">
                    <a16:creationId xmlns:a16="http://schemas.microsoft.com/office/drawing/2014/main" id="{050EC9F1-9E4B-448D-86D5-1B1412410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2" y="1448"/>
                <a:ext cx="81" cy="246"/>
              </a:xfrm>
              <a:custGeom>
                <a:avLst/>
                <a:gdLst>
                  <a:gd name="T0" fmla="*/ 64 w 564"/>
                  <a:gd name="T1" fmla="*/ 1719 h 1719"/>
                  <a:gd name="T2" fmla="*/ 244 w 564"/>
                  <a:gd name="T3" fmla="*/ 1684 h 1719"/>
                  <a:gd name="T4" fmla="*/ 268 w 564"/>
                  <a:gd name="T5" fmla="*/ 1670 h 1719"/>
                  <a:gd name="T6" fmla="*/ 324 w 564"/>
                  <a:gd name="T7" fmla="*/ 1675 h 1719"/>
                  <a:gd name="T8" fmla="*/ 338 w 564"/>
                  <a:gd name="T9" fmla="*/ 1673 h 1719"/>
                  <a:gd name="T10" fmla="*/ 362 w 564"/>
                  <a:gd name="T11" fmla="*/ 1660 h 1719"/>
                  <a:gd name="T12" fmla="*/ 429 w 564"/>
                  <a:gd name="T13" fmla="*/ 1605 h 1719"/>
                  <a:gd name="T14" fmla="*/ 459 w 564"/>
                  <a:gd name="T15" fmla="*/ 1558 h 1719"/>
                  <a:gd name="T16" fmla="*/ 465 w 564"/>
                  <a:gd name="T17" fmla="*/ 1545 h 1719"/>
                  <a:gd name="T18" fmla="*/ 450 w 564"/>
                  <a:gd name="T19" fmla="*/ 1461 h 1719"/>
                  <a:gd name="T20" fmla="*/ 461 w 564"/>
                  <a:gd name="T21" fmla="*/ 1363 h 1719"/>
                  <a:gd name="T22" fmla="*/ 442 w 564"/>
                  <a:gd name="T23" fmla="*/ 1266 h 1719"/>
                  <a:gd name="T24" fmla="*/ 449 w 564"/>
                  <a:gd name="T25" fmla="*/ 1225 h 1719"/>
                  <a:gd name="T26" fmla="*/ 487 w 564"/>
                  <a:gd name="T27" fmla="*/ 1075 h 1719"/>
                  <a:gd name="T28" fmla="*/ 523 w 564"/>
                  <a:gd name="T29" fmla="*/ 1032 h 1719"/>
                  <a:gd name="T30" fmla="*/ 528 w 564"/>
                  <a:gd name="T31" fmla="*/ 976 h 1719"/>
                  <a:gd name="T32" fmla="*/ 561 w 564"/>
                  <a:gd name="T33" fmla="*/ 953 h 1719"/>
                  <a:gd name="T34" fmla="*/ 564 w 564"/>
                  <a:gd name="T35" fmla="*/ 939 h 1719"/>
                  <a:gd name="T36" fmla="*/ 557 w 564"/>
                  <a:gd name="T37" fmla="*/ 855 h 1719"/>
                  <a:gd name="T38" fmla="*/ 526 w 564"/>
                  <a:gd name="T39" fmla="*/ 793 h 1719"/>
                  <a:gd name="T40" fmla="*/ 475 w 564"/>
                  <a:gd name="T41" fmla="*/ 769 h 1719"/>
                  <a:gd name="T42" fmla="*/ 422 w 564"/>
                  <a:gd name="T43" fmla="*/ 723 h 1719"/>
                  <a:gd name="T44" fmla="*/ 368 w 564"/>
                  <a:gd name="T45" fmla="*/ 714 h 1719"/>
                  <a:gd name="T46" fmla="*/ 197 w 564"/>
                  <a:gd name="T47" fmla="*/ 492 h 1719"/>
                  <a:gd name="T48" fmla="*/ 179 w 564"/>
                  <a:gd name="T49" fmla="*/ 455 h 1719"/>
                  <a:gd name="T50" fmla="*/ 175 w 564"/>
                  <a:gd name="T51" fmla="*/ 413 h 1719"/>
                  <a:gd name="T52" fmla="*/ 134 w 564"/>
                  <a:gd name="T53" fmla="*/ 356 h 1719"/>
                  <a:gd name="T54" fmla="*/ 87 w 564"/>
                  <a:gd name="T55" fmla="*/ 326 h 1719"/>
                  <a:gd name="T56" fmla="*/ 65 w 564"/>
                  <a:gd name="T57" fmla="*/ 246 h 1719"/>
                  <a:gd name="T58" fmla="*/ 65 w 564"/>
                  <a:gd name="T59" fmla="*/ 137 h 1719"/>
                  <a:gd name="T60" fmla="*/ 49 w 564"/>
                  <a:gd name="T61" fmla="*/ 83 h 1719"/>
                  <a:gd name="T62" fmla="*/ 0 w 564"/>
                  <a:gd name="T63" fmla="*/ 0 h 1719"/>
                  <a:gd name="T64" fmla="*/ 0 w 564"/>
                  <a:gd name="T65" fmla="*/ 1 h 1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4" h="1719">
                    <a:moveTo>
                      <a:pt x="64" y="1719"/>
                    </a:moveTo>
                    <a:lnTo>
                      <a:pt x="244" y="1684"/>
                    </a:lnTo>
                    <a:lnTo>
                      <a:pt x="268" y="1670"/>
                    </a:lnTo>
                    <a:lnTo>
                      <a:pt x="324" y="1675"/>
                    </a:lnTo>
                    <a:lnTo>
                      <a:pt x="338" y="1673"/>
                    </a:lnTo>
                    <a:lnTo>
                      <a:pt x="362" y="1660"/>
                    </a:lnTo>
                    <a:lnTo>
                      <a:pt x="429" y="1605"/>
                    </a:lnTo>
                    <a:lnTo>
                      <a:pt x="459" y="1558"/>
                    </a:lnTo>
                    <a:lnTo>
                      <a:pt x="465" y="1545"/>
                    </a:lnTo>
                    <a:lnTo>
                      <a:pt x="450" y="1461"/>
                    </a:lnTo>
                    <a:lnTo>
                      <a:pt x="461" y="1363"/>
                    </a:lnTo>
                    <a:lnTo>
                      <a:pt x="442" y="1266"/>
                    </a:lnTo>
                    <a:lnTo>
                      <a:pt x="449" y="1225"/>
                    </a:lnTo>
                    <a:lnTo>
                      <a:pt x="487" y="1075"/>
                    </a:lnTo>
                    <a:lnTo>
                      <a:pt x="523" y="1032"/>
                    </a:lnTo>
                    <a:lnTo>
                      <a:pt x="528" y="976"/>
                    </a:lnTo>
                    <a:lnTo>
                      <a:pt x="561" y="953"/>
                    </a:lnTo>
                    <a:lnTo>
                      <a:pt x="564" y="939"/>
                    </a:lnTo>
                    <a:lnTo>
                      <a:pt x="557" y="855"/>
                    </a:lnTo>
                    <a:lnTo>
                      <a:pt x="526" y="793"/>
                    </a:lnTo>
                    <a:lnTo>
                      <a:pt x="475" y="769"/>
                    </a:lnTo>
                    <a:lnTo>
                      <a:pt x="422" y="723"/>
                    </a:lnTo>
                    <a:lnTo>
                      <a:pt x="368" y="714"/>
                    </a:lnTo>
                    <a:lnTo>
                      <a:pt x="197" y="492"/>
                    </a:lnTo>
                    <a:lnTo>
                      <a:pt x="179" y="455"/>
                    </a:lnTo>
                    <a:lnTo>
                      <a:pt x="175" y="413"/>
                    </a:lnTo>
                    <a:lnTo>
                      <a:pt x="134" y="356"/>
                    </a:lnTo>
                    <a:lnTo>
                      <a:pt x="87" y="326"/>
                    </a:lnTo>
                    <a:lnTo>
                      <a:pt x="65" y="246"/>
                    </a:lnTo>
                    <a:lnTo>
                      <a:pt x="65" y="137"/>
                    </a:lnTo>
                    <a:lnTo>
                      <a:pt x="49" y="83"/>
                    </a:lnTo>
                    <a:lnTo>
                      <a:pt x="0" y="0"/>
                    </a:lnTo>
                    <a:lnTo>
                      <a:pt x="0" y="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0" name="Freeform 2273">
                <a:extLst>
                  <a:ext uri="{FF2B5EF4-FFF2-40B4-BE49-F238E27FC236}">
                    <a16:creationId xmlns:a16="http://schemas.microsoft.com/office/drawing/2014/main" id="{BE8C2B67-88FD-4055-9D88-E63310817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1442"/>
                <a:ext cx="113" cy="44"/>
              </a:xfrm>
              <a:custGeom>
                <a:avLst/>
                <a:gdLst>
                  <a:gd name="T0" fmla="*/ 794 w 794"/>
                  <a:gd name="T1" fmla="*/ 47 h 308"/>
                  <a:gd name="T2" fmla="*/ 711 w 794"/>
                  <a:gd name="T3" fmla="*/ 117 h 308"/>
                  <a:gd name="T4" fmla="*/ 691 w 794"/>
                  <a:gd name="T5" fmla="*/ 120 h 308"/>
                  <a:gd name="T6" fmla="*/ 665 w 794"/>
                  <a:gd name="T7" fmla="*/ 62 h 308"/>
                  <a:gd name="T8" fmla="*/ 663 w 794"/>
                  <a:gd name="T9" fmla="*/ 4 h 308"/>
                  <a:gd name="T10" fmla="*/ 644 w 794"/>
                  <a:gd name="T11" fmla="*/ 0 h 308"/>
                  <a:gd name="T12" fmla="*/ 653 w 794"/>
                  <a:gd name="T13" fmla="*/ 27 h 308"/>
                  <a:gd name="T14" fmla="*/ 646 w 794"/>
                  <a:gd name="T15" fmla="*/ 39 h 308"/>
                  <a:gd name="T16" fmla="*/ 608 w 794"/>
                  <a:gd name="T17" fmla="*/ 81 h 308"/>
                  <a:gd name="T18" fmla="*/ 568 w 794"/>
                  <a:gd name="T19" fmla="*/ 89 h 308"/>
                  <a:gd name="T20" fmla="*/ 472 w 794"/>
                  <a:gd name="T21" fmla="*/ 148 h 308"/>
                  <a:gd name="T22" fmla="*/ 390 w 794"/>
                  <a:gd name="T23" fmla="*/ 242 h 308"/>
                  <a:gd name="T24" fmla="*/ 320 w 794"/>
                  <a:gd name="T25" fmla="*/ 290 h 308"/>
                  <a:gd name="T26" fmla="*/ 266 w 794"/>
                  <a:gd name="T27" fmla="*/ 284 h 308"/>
                  <a:gd name="T28" fmla="*/ 185 w 794"/>
                  <a:gd name="T29" fmla="*/ 302 h 308"/>
                  <a:gd name="T30" fmla="*/ 143 w 794"/>
                  <a:gd name="T31" fmla="*/ 268 h 308"/>
                  <a:gd name="T32" fmla="*/ 0 w 794"/>
                  <a:gd name="T33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4" h="308">
                    <a:moveTo>
                      <a:pt x="794" y="47"/>
                    </a:moveTo>
                    <a:lnTo>
                      <a:pt x="711" y="117"/>
                    </a:lnTo>
                    <a:lnTo>
                      <a:pt x="691" y="120"/>
                    </a:lnTo>
                    <a:lnTo>
                      <a:pt x="665" y="62"/>
                    </a:lnTo>
                    <a:lnTo>
                      <a:pt x="663" y="4"/>
                    </a:lnTo>
                    <a:lnTo>
                      <a:pt x="644" y="0"/>
                    </a:lnTo>
                    <a:lnTo>
                      <a:pt x="653" y="27"/>
                    </a:lnTo>
                    <a:lnTo>
                      <a:pt x="646" y="39"/>
                    </a:lnTo>
                    <a:lnTo>
                      <a:pt x="608" y="81"/>
                    </a:lnTo>
                    <a:lnTo>
                      <a:pt x="568" y="89"/>
                    </a:lnTo>
                    <a:lnTo>
                      <a:pt x="472" y="148"/>
                    </a:lnTo>
                    <a:lnTo>
                      <a:pt x="390" y="242"/>
                    </a:lnTo>
                    <a:lnTo>
                      <a:pt x="320" y="290"/>
                    </a:lnTo>
                    <a:lnTo>
                      <a:pt x="266" y="284"/>
                    </a:lnTo>
                    <a:lnTo>
                      <a:pt x="185" y="302"/>
                    </a:lnTo>
                    <a:lnTo>
                      <a:pt x="143" y="268"/>
                    </a:lnTo>
                    <a:lnTo>
                      <a:pt x="0" y="30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1" name="Line 2274">
                <a:extLst>
                  <a:ext uri="{FF2B5EF4-FFF2-40B4-BE49-F238E27FC236}">
                    <a16:creationId xmlns:a16="http://schemas.microsoft.com/office/drawing/2014/main" id="{D0B7F375-4F88-44B8-8C6D-CFB20D3D1A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98" y="1434"/>
                <a:ext cx="2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2" name="Freeform 2275">
                <a:extLst>
                  <a:ext uri="{FF2B5EF4-FFF2-40B4-BE49-F238E27FC236}">
                    <a16:creationId xmlns:a16="http://schemas.microsoft.com/office/drawing/2014/main" id="{543EA0F4-D4B7-43F9-B46F-5AE9F695B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1436"/>
                <a:ext cx="9" cy="50"/>
              </a:xfrm>
              <a:custGeom>
                <a:avLst/>
                <a:gdLst>
                  <a:gd name="T0" fmla="*/ 0 w 64"/>
                  <a:gd name="T1" fmla="*/ 348 h 348"/>
                  <a:gd name="T2" fmla="*/ 33 w 64"/>
                  <a:gd name="T3" fmla="*/ 302 h 348"/>
                  <a:gd name="T4" fmla="*/ 16 w 64"/>
                  <a:gd name="T5" fmla="*/ 263 h 348"/>
                  <a:gd name="T6" fmla="*/ 30 w 64"/>
                  <a:gd name="T7" fmla="*/ 122 h 348"/>
                  <a:gd name="T8" fmla="*/ 43 w 64"/>
                  <a:gd name="T9" fmla="*/ 59 h 348"/>
                  <a:gd name="T10" fmla="*/ 55 w 64"/>
                  <a:gd name="T11" fmla="*/ 43 h 348"/>
                  <a:gd name="T12" fmla="*/ 64 w 64"/>
                  <a:gd name="T1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48">
                    <a:moveTo>
                      <a:pt x="0" y="348"/>
                    </a:moveTo>
                    <a:lnTo>
                      <a:pt x="33" y="302"/>
                    </a:lnTo>
                    <a:lnTo>
                      <a:pt x="16" y="263"/>
                    </a:lnTo>
                    <a:lnTo>
                      <a:pt x="30" y="122"/>
                    </a:lnTo>
                    <a:lnTo>
                      <a:pt x="43" y="59"/>
                    </a:lnTo>
                    <a:lnTo>
                      <a:pt x="55" y="43"/>
                    </a:lnTo>
                    <a:lnTo>
                      <a:pt x="64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3" name="Freeform 2276">
                <a:extLst>
                  <a:ext uri="{FF2B5EF4-FFF2-40B4-BE49-F238E27FC236}">
                    <a16:creationId xmlns:a16="http://schemas.microsoft.com/office/drawing/2014/main" id="{58187F1A-5461-4F81-8A93-4DD5776FF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" y="1434"/>
                <a:ext cx="2" cy="2"/>
              </a:xfrm>
              <a:custGeom>
                <a:avLst/>
                <a:gdLst>
                  <a:gd name="T0" fmla="*/ 0 w 13"/>
                  <a:gd name="T1" fmla="*/ 13 h 13"/>
                  <a:gd name="T2" fmla="*/ 13 w 13"/>
                  <a:gd name="T3" fmla="*/ 1 h 13"/>
                  <a:gd name="T4" fmla="*/ 13 w 13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3">
                    <a:moveTo>
                      <a:pt x="0" y="13"/>
                    </a:moveTo>
                    <a:lnTo>
                      <a:pt x="13" y="1"/>
                    </a:lnTo>
                    <a:lnTo>
                      <a:pt x="13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4" name="Freeform 2277">
                <a:extLst>
                  <a:ext uri="{FF2B5EF4-FFF2-40B4-BE49-F238E27FC236}">
                    <a16:creationId xmlns:a16="http://schemas.microsoft.com/office/drawing/2014/main" id="{4DB45A15-3136-4062-87A0-F796EAD20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" y="1476"/>
                <a:ext cx="8" cy="7"/>
              </a:xfrm>
              <a:custGeom>
                <a:avLst/>
                <a:gdLst>
                  <a:gd name="T0" fmla="*/ 53 w 53"/>
                  <a:gd name="T1" fmla="*/ 50 h 50"/>
                  <a:gd name="T2" fmla="*/ 41 w 53"/>
                  <a:gd name="T3" fmla="*/ 32 h 50"/>
                  <a:gd name="T4" fmla="*/ 8 w 53"/>
                  <a:gd name="T5" fmla="*/ 7 h 50"/>
                  <a:gd name="T6" fmla="*/ 0 w 53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0">
                    <a:moveTo>
                      <a:pt x="53" y="50"/>
                    </a:moveTo>
                    <a:lnTo>
                      <a:pt x="41" y="32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5" name="Freeform 2278">
                <a:extLst>
                  <a:ext uri="{FF2B5EF4-FFF2-40B4-BE49-F238E27FC236}">
                    <a16:creationId xmlns:a16="http://schemas.microsoft.com/office/drawing/2014/main" id="{6B12CE77-8677-4500-8F74-C35FAF35F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" y="1476"/>
                <a:ext cx="8" cy="7"/>
              </a:xfrm>
              <a:custGeom>
                <a:avLst/>
                <a:gdLst>
                  <a:gd name="T0" fmla="*/ 0 w 53"/>
                  <a:gd name="T1" fmla="*/ 0 h 50"/>
                  <a:gd name="T2" fmla="*/ 14 w 53"/>
                  <a:gd name="T3" fmla="*/ 12 h 50"/>
                  <a:gd name="T4" fmla="*/ 41 w 53"/>
                  <a:gd name="T5" fmla="*/ 33 h 50"/>
                  <a:gd name="T6" fmla="*/ 50 w 53"/>
                  <a:gd name="T7" fmla="*/ 44 h 50"/>
                  <a:gd name="T8" fmla="*/ 53 w 53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0">
                    <a:moveTo>
                      <a:pt x="0" y="0"/>
                    </a:moveTo>
                    <a:lnTo>
                      <a:pt x="14" y="12"/>
                    </a:lnTo>
                    <a:lnTo>
                      <a:pt x="41" y="33"/>
                    </a:lnTo>
                    <a:lnTo>
                      <a:pt x="50" y="44"/>
                    </a:lnTo>
                    <a:lnTo>
                      <a:pt x="53" y="5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6" name="Freeform 2279">
                <a:extLst>
                  <a:ext uri="{FF2B5EF4-FFF2-40B4-BE49-F238E27FC236}">
                    <a16:creationId xmlns:a16="http://schemas.microsoft.com/office/drawing/2014/main" id="{27DE73A5-995E-444C-99C3-9CE81271E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1" y="1483"/>
                <a:ext cx="1" cy="3"/>
              </a:xfrm>
              <a:custGeom>
                <a:avLst/>
                <a:gdLst>
                  <a:gd name="T0" fmla="*/ 0 w 13"/>
                  <a:gd name="T1" fmla="*/ 0 h 19"/>
                  <a:gd name="T2" fmla="*/ 4 w 13"/>
                  <a:gd name="T3" fmla="*/ 6 h 19"/>
                  <a:gd name="T4" fmla="*/ 13 w 13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9">
                    <a:moveTo>
                      <a:pt x="0" y="0"/>
                    </a:moveTo>
                    <a:lnTo>
                      <a:pt x="4" y="6"/>
                    </a:lnTo>
                    <a:lnTo>
                      <a:pt x="13" y="1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7" name="Line 2280">
                <a:extLst>
                  <a:ext uri="{FF2B5EF4-FFF2-40B4-BE49-F238E27FC236}">
                    <a16:creationId xmlns:a16="http://schemas.microsoft.com/office/drawing/2014/main" id="{6ECDD6B0-04E9-4731-AE0F-6AE0AF231F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781" y="1483"/>
                <a:ext cx="1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8" name="Freeform 2281">
                <a:extLst>
                  <a:ext uri="{FF2B5EF4-FFF2-40B4-BE49-F238E27FC236}">
                    <a16:creationId xmlns:a16="http://schemas.microsoft.com/office/drawing/2014/main" id="{1178C6E1-A3EE-4828-B45F-DC415F063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" y="1489"/>
                <a:ext cx="9" cy="40"/>
              </a:xfrm>
              <a:custGeom>
                <a:avLst/>
                <a:gdLst>
                  <a:gd name="T0" fmla="*/ 67 w 67"/>
                  <a:gd name="T1" fmla="*/ 281 h 281"/>
                  <a:gd name="T2" fmla="*/ 0 w 67"/>
                  <a:gd name="T3" fmla="*/ 213 h 281"/>
                  <a:gd name="T4" fmla="*/ 0 w 67"/>
                  <a:gd name="T5" fmla="*/ 199 h 281"/>
                  <a:gd name="T6" fmla="*/ 27 w 67"/>
                  <a:gd name="T7" fmla="*/ 168 h 281"/>
                  <a:gd name="T8" fmla="*/ 29 w 67"/>
                  <a:gd name="T9" fmla="*/ 71 h 281"/>
                  <a:gd name="T10" fmla="*/ 57 w 67"/>
                  <a:gd name="T11" fmla="*/ 41 h 281"/>
                  <a:gd name="T12" fmla="*/ 55 w 67"/>
                  <a:gd name="T13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81">
                    <a:moveTo>
                      <a:pt x="67" y="281"/>
                    </a:moveTo>
                    <a:lnTo>
                      <a:pt x="0" y="213"/>
                    </a:lnTo>
                    <a:lnTo>
                      <a:pt x="0" y="199"/>
                    </a:lnTo>
                    <a:lnTo>
                      <a:pt x="27" y="168"/>
                    </a:lnTo>
                    <a:lnTo>
                      <a:pt x="29" y="71"/>
                    </a:lnTo>
                    <a:lnTo>
                      <a:pt x="57" y="41"/>
                    </a:lnTo>
                    <a:lnTo>
                      <a:pt x="5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9" name="Line 2282">
                <a:extLst>
                  <a:ext uri="{FF2B5EF4-FFF2-40B4-BE49-F238E27FC236}">
                    <a16:creationId xmlns:a16="http://schemas.microsoft.com/office/drawing/2014/main" id="{00F1413D-87F6-433B-81F5-8994533D9D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782" y="1486"/>
                <a:ext cx="3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0" name="Line 2283">
                <a:extLst>
                  <a:ext uri="{FF2B5EF4-FFF2-40B4-BE49-F238E27FC236}">
                    <a16:creationId xmlns:a16="http://schemas.microsoft.com/office/drawing/2014/main" id="{2FED8A01-40CB-4DEA-8221-B0840F1AF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85" y="1486"/>
                <a:ext cx="4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1" name="Freeform 2284">
                <a:extLst>
                  <a:ext uri="{FF2B5EF4-FFF2-40B4-BE49-F238E27FC236}">
                    <a16:creationId xmlns:a16="http://schemas.microsoft.com/office/drawing/2014/main" id="{B66E0ADF-1024-4FA0-8BEC-026F14BC40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" y="1529"/>
                <a:ext cx="104" cy="72"/>
              </a:xfrm>
              <a:custGeom>
                <a:avLst/>
                <a:gdLst>
                  <a:gd name="T0" fmla="*/ 703 w 728"/>
                  <a:gd name="T1" fmla="*/ 503 h 503"/>
                  <a:gd name="T2" fmla="*/ 728 w 728"/>
                  <a:gd name="T3" fmla="*/ 466 h 503"/>
                  <a:gd name="T4" fmla="*/ 635 w 728"/>
                  <a:gd name="T5" fmla="*/ 326 h 503"/>
                  <a:gd name="T6" fmla="*/ 577 w 728"/>
                  <a:gd name="T7" fmla="*/ 383 h 503"/>
                  <a:gd name="T8" fmla="*/ 535 w 728"/>
                  <a:gd name="T9" fmla="*/ 380 h 503"/>
                  <a:gd name="T10" fmla="*/ 474 w 728"/>
                  <a:gd name="T11" fmla="*/ 345 h 503"/>
                  <a:gd name="T12" fmla="*/ 433 w 728"/>
                  <a:gd name="T13" fmla="*/ 215 h 503"/>
                  <a:gd name="T14" fmla="*/ 402 w 728"/>
                  <a:gd name="T15" fmla="*/ 190 h 503"/>
                  <a:gd name="T16" fmla="*/ 337 w 728"/>
                  <a:gd name="T17" fmla="*/ 208 h 503"/>
                  <a:gd name="T18" fmla="*/ 299 w 728"/>
                  <a:gd name="T19" fmla="*/ 196 h 503"/>
                  <a:gd name="T20" fmla="*/ 232 w 728"/>
                  <a:gd name="T21" fmla="*/ 198 h 503"/>
                  <a:gd name="T22" fmla="*/ 157 w 728"/>
                  <a:gd name="T23" fmla="*/ 214 h 503"/>
                  <a:gd name="T24" fmla="*/ 147 w 728"/>
                  <a:gd name="T25" fmla="*/ 146 h 503"/>
                  <a:gd name="T26" fmla="*/ 115 w 728"/>
                  <a:gd name="T27" fmla="*/ 102 h 503"/>
                  <a:gd name="T28" fmla="*/ 45 w 728"/>
                  <a:gd name="T29" fmla="*/ 26 h 503"/>
                  <a:gd name="T30" fmla="*/ 0 w 728"/>
                  <a:gd name="T31" fmla="*/ 0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8" h="503">
                    <a:moveTo>
                      <a:pt x="703" y="503"/>
                    </a:moveTo>
                    <a:lnTo>
                      <a:pt x="728" y="466"/>
                    </a:lnTo>
                    <a:lnTo>
                      <a:pt x="635" y="326"/>
                    </a:lnTo>
                    <a:lnTo>
                      <a:pt x="577" y="383"/>
                    </a:lnTo>
                    <a:lnTo>
                      <a:pt x="535" y="380"/>
                    </a:lnTo>
                    <a:lnTo>
                      <a:pt x="474" y="345"/>
                    </a:lnTo>
                    <a:lnTo>
                      <a:pt x="433" y="215"/>
                    </a:lnTo>
                    <a:lnTo>
                      <a:pt x="402" y="190"/>
                    </a:lnTo>
                    <a:lnTo>
                      <a:pt x="337" y="208"/>
                    </a:lnTo>
                    <a:lnTo>
                      <a:pt x="299" y="196"/>
                    </a:lnTo>
                    <a:lnTo>
                      <a:pt x="232" y="198"/>
                    </a:lnTo>
                    <a:lnTo>
                      <a:pt x="157" y="214"/>
                    </a:lnTo>
                    <a:lnTo>
                      <a:pt x="147" y="146"/>
                    </a:lnTo>
                    <a:lnTo>
                      <a:pt x="115" y="102"/>
                    </a:lnTo>
                    <a:lnTo>
                      <a:pt x="45" y="26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2" name="Freeform 2285">
                <a:extLst>
                  <a:ext uri="{FF2B5EF4-FFF2-40B4-BE49-F238E27FC236}">
                    <a16:creationId xmlns:a16="http://schemas.microsoft.com/office/drawing/2014/main" id="{166156DB-BE98-4AE1-B2CA-2786B70B9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1529"/>
                <a:ext cx="22" cy="17"/>
              </a:xfrm>
              <a:custGeom>
                <a:avLst/>
                <a:gdLst>
                  <a:gd name="T0" fmla="*/ 0 w 154"/>
                  <a:gd name="T1" fmla="*/ 122 h 122"/>
                  <a:gd name="T2" fmla="*/ 107 w 154"/>
                  <a:gd name="T3" fmla="*/ 65 h 122"/>
                  <a:gd name="T4" fmla="*/ 154 w 154"/>
                  <a:gd name="T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4" h="122">
                    <a:moveTo>
                      <a:pt x="0" y="122"/>
                    </a:moveTo>
                    <a:lnTo>
                      <a:pt x="107" y="65"/>
                    </a:lnTo>
                    <a:lnTo>
                      <a:pt x="154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3" name="Freeform 2286">
                <a:extLst>
                  <a:ext uri="{FF2B5EF4-FFF2-40B4-BE49-F238E27FC236}">
                    <a16:creationId xmlns:a16="http://schemas.microsoft.com/office/drawing/2014/main" id="{6CF8A256-536F-4E33-B292-5F0F0417D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1591"/>
                <a:ext cx="79" cy="67"/>
              </a:xfrm>
              <a:custGeom>
                <a:avLst/>
                <a:gdLst>
                  <a:gd name="T0" fmla="*/ 0 w 548"/>
                  <a:gd name="T1" fmla="*/ 359 h 472"/>
                  <a:gd name="T2" fmla="*/ 31 w 548"/>
                  <a:gd name="T3" fmla="*/ 383 h 472"/>
                  <a:gd name="T4" fmla="*/ 31 w 548"/>
                  <a:gd name="T5" fmla="*/ 384 h 472"/>
                  <a:gd name="T6" fmla="*/ 26 w 548"/>
                  <a:gd name="T7" fmla="*/ 411 h 472"/>
                  <a:gd name="T8" fmla="*/ 102 w 548"/>
                  <a:gd name="T9" fmla="*/ 472 h 472"/>
                  <a:gd name="T10" fmla="*/ 156 w 548"/>
                  <a:gd name="T11" fmla="*/ 459 h 472"/>
                  <a:gd name="T12" fmla="*/ 240 w 548"/>
                  <a:gd name="T13" fmla="*/ 409 h 472"/>
                  <a:gd name="T14" fmla="*/ 274 w 548"/>
                  <a:gd name="T15" fmla="*/ 365 h 472"/>
                  <a:gd name="T16" fmla="*/ 355 w 548"/>
                  <a:gd name="T17" fmla="*/ 309 h 472"/>
                  <a:gd name="T18" fmla="*/ 351 w 548"/>
                  <a:gd name="T19" fmla="*/ 227 h 472"/>
                  <a:gd name="T20" fmla="*/ 367 w 548"/>
                  <a:gd name="T21" fmla="*/ 145 h 472"/>
                  <a:gd name="T22" fmla="*/ 408 w 548"/>
                  <a:gd name="T23" fmla="*/ 57 h 472"/>
                  <a:gd name="T24" fmla="*/ 460 w 548"/>
                  <a:gd name="T25" fmla="*/ 11 h 472"/>
                  <a:gd name="T26" fmla="*/ 486 w 548"/>
                  <a:gd name="T27" fmla="*/ 0 h 472"/>
                  <a:gd name="T28" fmla="*/ 532 w 548"/>
                  <a:gd name="T29" fmla="*/ 31 h 472"/>
                  <a:gd name="T30" fmla="*/ 548 w 548"/>
                  <a:gd name="T31" fmla="*/ 70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8" h="472">
                    <a:moveTo>
                      <a:pt x="0" y="359"/>
                    </a:moveTo>
                    <a:lnTo>
                      <a:pt x="31" y="383"/>
                    </a:lnTo>
                    <a:lnTo>
                      <a:pt x="31" y="384"/>
                    </a:lnTo>
                    <a:lnTo>
                      <a:pt x="26" y="411"/>
                    </a:lnTo>
                    <a:lnTo>
                      <a:pt x="102" y="472"/>
                    </a:lnTo>
                    <a:lnTo>
                      <a:pt x="156" y="459"/>
                    </a:lnTo>
                    <a:lnTo>
                      <a:pt x="240" y="409"/>
                    </a:lnTo>
                    <a:lnTo>
                      <a:pt x="274" y="365"/>
                    </a:lnTo>
                    <a:lnTo>
                      <a:pt x="355" y="309"/>
                    </a:lnTo>
                    <a:lnTo>
                      <a:pt x="351" y="227"/>
                    </a:lnTo>
                    <a:lnTo>
                      <a:pt x="367" y="145"/>
                    </a:lnTo>
                    <a:lnTo>
                      <a:pt x="408" y="57"/>
                    </a:lnTo>
                    <a:lnTo>
                      <a:pt x="460" y="11"/>
                    </a:lnTo>
                    <a:lnTo>
                      <a:pt x="486" y="0"/>
                    </a:lnTo>
                    <a:lnTo>
                      <a:pt x="532" y="31"/>
                    </a:lnTo>
                    <a:lnTo>
                      <a:pt x="548" y="7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4" name="Freeform 2287">
                <a:extLst>
                  <a:ext uri="{FF2B5EF4-FFF2-40B4-BE49-F238E27FC236}">
                    <a16:creationId xmlns:a16="http://schemas.microsoft.com/office/drawing/2014/main" id="{ACE7910E-9FDD-4D8B-9777-EB31493DA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3" y="1601"/>
                <a:ext cx="28" cy="79"/>
              </a:xfrm>
              <a:custGeom>
                <a:avLst/>
                <a:gdLst>
                  <a:gd name="T0" fmla="*/ 194 w 194"/>
                  <a:gd name="T1" fmla="*/ 555 h 555"/>
                  <a:gd name="T2" fmla="*/ 187 w 194"/>
                  <a:gd name="T3" fmla="*/ 538 h 555"/>
                  <a:gd name="T4" fmla="*/ 190 w 194"/>
                  <a:gd name="T5" fmla="*/ 482 h 555"/>
                  <a:gd name="T6" fmla="*/ 149 w 194"/>
                  <a:gd name="T7" fmla="*/ 376 h 555"/>
                  <a:gd name="T8" fmla="*/ 166 w 194"/>
                  <a:gd name="T9" fmla="*/ 251 h 555"/>
                  <a:gd name="T10" fmla="*/ 130 w 194"/>
                  <a:gd name="T11" fmla="*/ 208 h 555"/>
                  <a:gd name="T12" fmla="*/ 116 w 194"/>
                  <a:gd name="T13" fmla="*/ 111 h 555"/>
                  <a:gd name="T14" fmla="*/ 8 w 194"/>
                  <a:gd name="T15" fmla="*/ 99 h 555"/>
                  <a:gd name="T16" fmla="*/ 0 w 194"/>
                  <a:gd name="T17" fmla="*/ 88 h 555"/>
                  <a:gd name="T18" fmla="*/ 24 w 194"/>
                  <a:gd name="T19" fmla="*/ 40 h 555"/>
                  <a:gd name="T20" fmla="*/ 24 w 194"/>
                  <a:gd name="T21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555">
                    <a:moveTo>
                      <a:pt x="194" y="555"/>
                    </a:moveTo>
                    <a:lnTo>
                      <a:pt x="187" y="538"/>
                    </a:lnTo>
                    <a:lnTo>
                      <a:pt x="190" y="482"/>
                    </a:lnTo>
                    <a:lnTo>
                      <a:pt x="149" y="376"/>
                    </a:lnTo>
                    <a:lnTo>
                      <a:pt x="166" y="251"/>
                    </a:lnTo>
                    <a:lnTo>
                      <a:pt x="130" y="208"/>
                    </a:lnTo>
                    <a:lnTo>
                      <a:pt x="116" y="111"/>
                    </a:lnTo>
                    <a:lnTo>
                      <a:pt x="8" y="99"/>
                    </a:lnTo>
                    <a:lnTo>
                      <a:pt x="0" y="88"/>
                    </a:lnTo>
                    <a:lnTo>
                      <a:pt x="24" y="40"/>
                    </a:lnTo>
                    <a:lnTo>
                      <a:pt x="24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5" name="Freeform 2288">
                <a:extLst>
                  <a:ext uri="{FF2B5EF4-FFF2-40B4-BE49-F238E27FC236}">
                    <a16:creationId xmlns:a16="http://schemas.microsoft.com/office/drawing/2014/main" id="{4847ECFF-DC05-4B46-94C1-FA1EC199A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635"/>
                <a:ext cx="6" cy="7"/>
              </a:xfrm>
              <a:custGeom>
                <a:avLst/>
                <a:gdLst>
                  <a:gd name="T0" fmla="*/ 43 w 43"/>
                  <a:gd name="T1" fmla="*/ 50 h 50"/>
                  <a:gd name="T2" fmla="*/ 31 w 43"/>
                  <a:gd name="T3" fmla="*/ 40 h 50"/>
                  <a:gd name="T4" fmla="*/ 7 w 43"/>
                  <a:gd name="T5" fmla="*/ 8 h 50"/>
                  <a:gd name="T6" fmla="*/ 0 w 43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50">
                    <a:moveTo>
                      <a:pt x="43" y="50"/>
                    </a:moveTo>
                    <a:lnTo>
                      <a:pt x="31" y="40"/>
                    </a:lnTo>
                    <a:lnTo>
                      <a:pt x="7" y="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6" name="Freeform 2289">
                <a:extLst>
                  <a:ext uri="{FF2B5EF4-FFF2-40B4-BE49-F238E27FC236}">
                    <a16:creationId xmlns:a16="http://schemas.microsoft.com/office/drawing/2014/main" id="{C26E57D2-F099-4E39-8753-39DC4D45A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1625"/>
                <a:ext cx="13" cy="10"/>
              </a:xfrm>
              <a:custGeom>
                <a:avLst/>
                <a:gdLst>
                  <a:gd name="T0" fmla="*/ 0 w 90"/>
                  <a:gd name="T1" fmla="*/ 22 h 71"/>
                  <a:gd name="T2" fmla="*/ 34 w 90"/>
                  <a:gd name="T3" fmla="*/ 0 h 71"/>
                  <a:gd name="T4" fmla="*/ 90 w 90"/>
                  <a:gd name="T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71">
                    <a:moveTo>
                      <a:pt x="0" y="22"/>
                    </a:moveTo>
                    <a:lnTo>
                      <a:pt x="34" y="0"/>
                    </a:lnTo>
                    <a:lnTo>
                      <a:pt x="90" y="7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7" name="Freeform 2290">
                <a:extLst>
                  <a:ext uri="{FF2B5EF4-FFF2-40B4-BE49-F238E27FC236}">
                    <a16:creationId xmlns:a16="http://schemas.microsoft.com/office/drawing/2014/main" id="{61D32184-7ED2-4E41-8A16-89B7062D0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635"/>
                <a:ext cx="6" cy="7"/>
              </a:xfrm>
              <a:custGeom>
                <a:avLst/>
                <a:gdLst>
                  <a:gd name="T0" fmla="*/ 0 w 43"/>
                  <a:gd name="T1" fmla="*/ 0 h 50"/>
                  <a:gd name="T2" fmla="*/ 18 w 43"/>
                  <a:gd name="T3" fmla="*/ 24 h 50"/>
                  <a:gd name="T4" fmla="*/ 30 w 43"/>
                  <a:gd name="T5" fmla="*/ 40 h 50"/>
                  <a:gd name="T6" fmla="*/ 37 w 43"/>
                  <a:gd name="T7" fmla="*/ 45 h 50"/>
                  <a:gd name="T8" fmla="*/ 43 w 43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0" y="0"/>
                    </a:moveTo>
                    <a:lnTo>
                      <a:pt x="18" y="24"/>
                    </a:lnTo>
                    <a:lnTo>
                      <a:pt x="30" y="40"/>
                    </a:lnTo>
                    <a:lnTo>
                      <a:pt x="37" y="45"/>
                    </a:lnTo>
                    <a:lnTo>
                      <a:pt x="43" y="5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8" name="Line 2291">
                <a:extLst>
                  <a:ext uri="{FF2B5EF4-FFF2-40B4-BE49-F238E27FC236}">
                    <a16:creationId xmlns:a16="http://schemas.microsoft.com/office/drawing/2014/main" id="{380A2A88-E031-4E20-BADC-98E6DDC04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808" y="1642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9" name="Freeform 2292">
                <a:extLst>
                  <a:ext uri="{FF2B5EF4-FFF2-40B4-BE49-F238E27FC236}">
                    <a16:creationId xmlns:a16="http://schemas.microsoft.com/office/drawing/2014/main" id="{DA83281B-E21D-442B-8FB8-A034BFDCA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" y="1628"/>
                <a:ext cx="26" cy="17"/>
              </a:xfrm>
              <a:custGeom>
                <a:avLst/>
                <a:gdLst>
                  <a:gd name="T0" fmla="*/ 0 w 185"/>
                  <a:gd name="T1" fmla="*/ 123 h 123"/>
                  <a:gd name="T2" fmla="*/ 129 w 185"/>
                  <a:gd name="T3" fmla="*/ 95 h 123"/>
                  <a:gd name="T4" fmla="*/ 185 w 185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5" h="123">
                    <a:moveTo>
                      <a:pt x="0" y="123"/>
                    </a:moveTo>
                    <a:lnTo>
                      <a:pt x="129" y="95"/>
                    </a:lnTo>
                    <a:lnTo>
                      <a:pt x="18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0" name="Freeform 2293">
                <a:extLst>
                  <a:ext uri="{FF2B5EF4-FFF2-40B4-BE49-F238E27FC236}">
                    <a16:creationId xmlns:a16="http://schemas.microsoft.com/office/drawing/2014/main" id="{88B1E870-7CFD-44A3-A065-70DBB4C6C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" y="1680"/>
                <a:ext cx="3" cy="14"/>
              </a:xfrm>
              <a:custGeom>
                <a:avLst/>
                <a:gdLst>
                  <a:gd name="T0" fmla="*/ 2 w 21"/>
                  <a:gd name="T1" fmla="*/ 98 h 98"/>
                  <a:gd name="T2" fmla="*/ 21 w 21"/>
                  <a:gd name="T3" fmla="*/ 77 h 98"/>
                  <a:gd name="T4" fmla="*/ 19 w 21"/>
                  <a:gd name="T5" fmla="*/ 49 h 98"/>
                  <a:gd name="T6" fmla="*/ 0 w 21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8">
                    <a:moveTo>
                      <a:pt x="2" y="98"/>
                    </a:moveTo>
                    <a:lnTo>
                      <a:pt x="21" y="77"/>
                    </a:lnTo>
                    <a:lnTo>
                      <a:pt x="19" y="49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1" name="Freeform 2294">
                <a:extLst>
                  <a:ext uri="{FF2B5EF4-FFF2-40B4-BE49-F238E27FC236}">
                    <a16:creationId xmlns:a16="http://schemas.microsoft.com/office/drawing/2014/main" id="{C30B88EB-60F2-4DDE-A028-999A91330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" y="1680"/>
                <a:ext cx="3" cy="14"/>
              </a:xfrm>
              <a:custGeom>
                <a:avLst/>
                <a:gdLst>
                  <a:gd name="T0" fmla="*/ 2 w 20"/>
                  <a:gd name="T1" fmla="*/ 98 h 98"/>
                  <a:gd name="T2" fmla="*/ 20 w 20"/>
                  <a:gd name="T3" fmla="*/ 77 h 98"/>
                  <a:gd name="T4" fmla="*/ 18 w 20"/>
                  <a:gd name="T5" fmla="*/ 49 h 98"/>
                  <a:gd name="T6" fmla="*/ 0 w 20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98">
                    <a:moveTo>
                      <a:pt x="2" y="98"/>
                    </a:moveTo>
                    <a:lnTo>
                      <a:pt x="20" y="77"/>
                    </a:lnTo>
                    <a:lnTo>
                      <a:pt x="18" y="49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2" name="Freeform 2295">
                <a:extLst>
                  <a:ext uri="{FF2B5EF4-FFF2-40B4-BE49-F238E27FC236}">
                    <a16:creationId xmlns:a16="http://schemas.microsoft.com/office/drawing/2014/main" id="{35873A0A-D173-46BA-B40A-E04304E6D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1002"/>
                <a:ext cx="176" cy="282"/>
              </a:xfrm>
              <a:custGeom>
                <a:avLst/>
                <a:gdLst>
                  <a:gd name="T0" fmla="*/ 698 w 1226"/>
                  <a:gd name="T1" fmla="*/ 113 h 1978"/>
                  <a:gd name="T2" fmla="*/ 443 w 1226"/>
                  <a:gd name="T3" fmla="*/ 15 h 1978"/>
                  <a:gd name="T4" fmla="*/ 322 w 1226"/>
                  <a:gd name="T5" fmla="*/ 111 h 1978"/>
                  <a:gd name="T6" fmla="*/ 228 w 1226"/>
                  <a:gd name="T7" fmla="*/ 231 h 1978"/>
                  <a:gd name="T8" fmla="*/ 130 w 1226"/>
                  <a:gd name="T9" fmla="*/ 332 h 1978"/>
                  <a:gd name="T10" fmla="*/ 87 w 1226"/>
                  <a:gd name="T11" fmla="*/ 417 h 1978"/>
                  <a:gd name="T12" fmla="*/ 79 w 1226"/>
                  <a:gd name="T13" fmla="*/ 557 h 1978"/>
                  <a:gd name="T14" fmla="*/ 97 w 1226"/>
                  <a:gd name="T15" fmla="*/ 650 h 1978"/>
                  <a:gd name="T16" fmla="*/ 114 w 1226"/>
                  <a:gd name="T17" fmla="*/ 756 h 1978"/>
                  <a:gd name="T18" fmla="*/ 117 w 1226"/>
                  <a:gd name="T19" fmla="*/ 854 h 1978"/>
                  <a:gd name="T20" fmla="*/ 143 w 1226"/>
                  <a:gd name="T21" fmla="*/ 931 h 1978"/>
                  <a:gd name="T22" fmla="*/ 225 w 1226"/>
                  <a:gd name="T23" fmla="*/ 1040 h 1978"/>
                  <a:gd name="T24" fmla="*/ 282 w 1226"/>
                  <a:gd name="T25" fmla="*/ 1103 h 1978"/>
                  <a:gd name="T26" fmla="*/ 320 w 1226"/>
                  <a:gd name="T27" fmla="*/ 1143 h 1978"/>
                  <a:gd name="T28" fmla="*/ 317 w 1226"/>
                  <a:gd name="T29" fmla="*/ 1259 h 1978"/>
                  <a:gd name="T30" fmla="*/ 289 w 1226"/>
                  <a:gd name="T31" fmla="*/ 1335 h 1978"/>
                  <a:gd name="T32" fmla="*/ 233 w 1226"/>
                  <a:gd name="T33" fmla="*/ 1383 h 1978"/>
                  <a:gd name="T34" fmla="*/ 226 w 1226"/>
                  <a:gd name="T35" fmla="*/ 1424 h 1978"/>
                  <a:gd name="T36" fmla="*/ 232 w 1226"/>
                  <a:gd name="T37" fmla="*/ 1509 h 1978"/>
                  <a:gd name="T38" fmla="*/ 223 w 1226"/>
                  <a:gd name="T39" fmla="*/ 1561 h 1978"/>
                  <a:gd name="T40" fmla="*/ 207 w 1226"/>
                  <a:gd name="T41" fmla="*/ 1627 h 1978"/>
                  <a:gd name="T42" fmla="*/ 161 w 1226"/>
                  <a:gd name="T43" fmla="*/ 1690 h 1978"/>
                  <a:gd name="T44" fmla="*/ 116 w 1226"/>
                  <a:gd name="T45" fmla="*/ 1784 h 1978"/>
                  <a:gd name="T46" fmla="*/ 44 w 1226"/>
                  <a:gd name="T47" fmla="*/ 1858 h 1978"/>
                  <a:gd name="T48" fmla="*/ 9 w 1226"/>
                  <a:gd name="T49" fmla="*/ 1866 h 1978"/>
                  <a:gd name="T50" fmla="*/ 33 w 1226"/>
                  <a:gd name="T51" fmla="*/ 1893 h 1978"/>
                  <a:gd name="T52" fmla="*/ 100 w 1226"/>
                  <a:gd name="T53" fmla="*/ 1926 h 1978"/>
                  <a:gd name="T54" fmla="*/ 134 w 1226"/>
                  <a:gd name="T55" fmla="*/ 1946 h 1978"/>
                  <a:gd name="T56" fmla="*/ 229 w 1226"/>
                  <a:gd name="T57" fmla="*/ 1957 h 1978"/>
                  <a:gd name="T58" fmla="*/ 283 w 1226"/>
                  <a:gd name="T59" fmla="*/ 1947 h 1978"/>
                  <a:gd name="T60" fmla="*/ 361 w 1226"/>
                  <a:gd name="T61" fmla="*/ 1900 h 1978"/>
                  <a:gd name="T62" fmla="*/ 428 w 1226"/>
                  <a:gd name="T63" fmla="*/ 1871 h 1978"/>
                  <a:gd name="T64" fmla="*/ 469 w 1226"/>
                  <a:gd name="T65" fmla="*/ 1838 h 1978"/>
                  <a:gd name="T66" fmla="*/ 476 w 1226"/>
                  <a:gd name="T67" fmla="*/ 1872 h 1978"/>
                  <a:gd name="T68" fmla="*/ 560 w 1226"/>
                  <a:gd name="T69" fmla="*/ 1895 h 1978"/>
                  <a:gd name="T70" fmla="*/ 636 w 1226"/>
                  <a:gd name="T71" fmla="*/ 1886 h 1978"/>
                  <a:gd name="T72" fmla="*/ 687 w 1226"/>
                  <a:gd name="T73" fmla="*/ 1850 h 1978"/>
                  <a:gd name="T74" fmla="*/ 743 w 1226"/>
                  <a:gd name="T75" fmla="*/ 1800 h 1978"/>
                  <a:gd name="T76" fmla="*/ 686 w 1226"/>
                  <a:gd name="T77" fmla="*/ 1708 h 1978"/>
                  <a:gd name="T78" fmla="*/ 707 w 1226"/>
                  <a:gd name="T79" fmla="*/ 1646 h 1978"/>
                  <a:gd name="T80" fmla="*/ 760 w 1226"/>
                  <a:gd name="T81" fmla="*/ 1554 h 1978"/>
                  <a:gd name="T82" fmla="*/ 824 w 1226"/>
                  <a:gd name="T83" fmla="*/ 1443 h 1978"/>
                  <a:gd name="T84" fmla="*/ 797 w 1226"/>
                  <a:gd name="T85" fmla="*/ 1350 h 1978"/>
                  <a:gd name="T86" fmla="*/ 794 w 1226"/>
                  <a:gd name="T87" fmla="*/ 1239 h 1978"/>
                  <a:gd name="T88" fmla="*/ 813 w 1226"/>
                  <a:gd name="T89" fmla="*/ 1162 h 1978"/>
                  <a:gd name="T90" fmla="*/ 748 w 1226"/>
                  <a:gd name="T91" fmla="*/ 1056 h 1978"/>
                  <a:gd name="T92" fmla="*/ 809 w 1226"/>
                  <a:gd name="T93" fmla="*/ 988 h 1978"/>
                  <a:gd name="T94" fmla="*/ 898 w 1226"/>
                  <a:gd name="T95" fmla="*/ 931 h 1978"/>
                  <a:gd name="T96" fmla="*/ 956 w 1226"/>
                  <a:gd name="T97" fmla="*/ 854 h 1978"/>
                  <a:gd name="T98" fmla="*/ 966 w 1226"/>
                  <a:gd name="T99" fmla="*/ 783 h 1978"/>
                  <a:gd name="T100" fmla="*/ 962 w 1226"/>
                  <a:gd name="T101" fmla="*/ 714 h 1978"/>
                  <a:gd name="T102" fmla="*/ 1005 w 1226"/>
                  <a:gd name="T103" fmla="*/ 655 h 1978"/>
                  <a:gd name="T104" fmla="*/ 1062 w 1226"/>
                  <a:gd name="T105" fmla="*/ 580 h 1978"/>
                  <a:gd name="T106" fmla="*/ 1117 w 1226"/>
                  <a:gd name="T107" fmla="*/ 575 h 1978"/>
                  <a:gd name="T108" fmla="*/ 1186 w 1226"/>
                  <a:gd name="T109" fmla="*/ 529 h 1978"/>
                  <a:gd name="T110" fmla="*/ 1194 w 1226"/>
                  <a:gd name="T111" fmla="*/ 489 h 1978"/>
                  <a:gd name="T112" fmla="*/ 1211 w 1226"/>
                  <a:gd name="T113" fmla="*/ 446 h 1978"/>
                  <a:gd name="T114" fmla="*/ 1107 w 1226"/>
                  <a:gd name="T115" fmla="*/ 350 h 1978"/>
                  <a:gd name="T116" fmla="*/ 965 w 1226"/>
                  <a:gd name="T117" fmla="*/ 228 h 1978"/>
                  <a:gd name="T118" fmla="*/ 873 w 1226"/>
                  <a:gd name="T119" fmla="*/ 157 h 1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26" h="1978">
                    <a:moveTo>
                      <a:pt x="720" y="101"/>
                    </a:moveTo>
                    <a:lnTo>
                      <a:pt x="710" y="103"/>
                    </a:lnTo>
                    <a:lnTo>
                      <a:pt x="709" y="106"/>
                    </a:lnTo>
                    <a:lnTo>
                      <a:pt x="712" y="109"/>
                    </a:lnTo>
                    <a:lnTo>
                      <a:pt x="719" y="109"/>
                    </a:lnTo>
                    <a:lnTo>
                      <a:pt x="724" y="112"/>
                    </a:lnTo>
                    <a:lnTo>
                      <a:pt x="730" y="117"/>
                    </a:lnTo>
                    <a:lnTo>
                      <a:pt x="733" y="122"/>
                    </a:lnTo>
                    <a:lnTo>
                      <a:pt x="725" y="114"/>
                    </a:lnTo>
                    <a:lnTo>
                      <a:pt x="720" y="112"/>
                    </a:lnTo>
                    <a:lnTo>
                      <a:pt x="700" y="114"/>
                    </a:lnTo>
                    <a:lnTo>
                      <a:pt x="698" y="113"/>
                    </a:lnTo>
                    <a:lnTo>
                      <a:pt x="690" y="110"/>
                    </a:lnTo>
                    <a:lnTo>
                      <a:pt x="674" y="107"/>
                    </a:lnTo>
                    <a:lnTo>
                      <a:pt x="652" y="100"/>
                    </a:lnTo>
                    <a:lnTo>
                      <a:pt x="622" y="97"/>
                    </a:lnTo>
                    <a:lnTo>
                      <a:pt x="616" y="99"/>
                    </a:lnTo>
                    <a:lnTo>
                      <a:pt x="556" y="76"/>
                    </a:lnTo>
                    <a:lnTo>
                      <a:pt x="546" y="75"/>
                    </a:lnTo>
                    <a:lnTo>
                      <a:pt x="529" y="62"/>
                    </a:lnTo>
                    <a:lnTo>
                      <a:pt x="504" y="50"/>
                    </a:lnTo>
                    <a:lnTo>
                      <a:pt x="478" y="33"/>
                    </a:lnTo>
                    <a:lnTo>
                      <a:pt x="471" y="31"/>
                    </a:lnTo>
                    <a:lnTo>
                      <a:pt x="443" y="15"/>
                    </a:lnTo>
                    <a:lnTo>
                      <a:pt x="415" y="8"/>
                    </a:lnTo>
                    <a:lnTo>
                      <a:pt x="384" y="7"/>
                    </a:lnTo>
                    <a:lnTo>
                      <a:pt x="362" y="0"/>
                    </a:lnTo>
                    <a:lnTo>
                      <a:pt x="355" y="2"/>
                    </a:lnTo>
                    <a:lnTo>
                      <a:pt x="345" y="1"/>
                    </a:lnTo>
                    <a:lnTo>
                      <a:pt x="343" y="6"/>
                    </a:lnTo>
                    <a:lnTo>
                      <a:pt x="321" y="45"/>
                    </a:lnTo>
                    <a:lnTo>
                      <a:pt x="319" y="56"/>
                    </a:lnTo>
                    <a:lnTo>
                      <a:pt x="324" y="71"/>
                    </a:lnTo>
                    <a:lnTo>
                      <a:pt x="323" y="86"/>
                    </a:lnTo>
                    <a:lnTo>
                      <a:pt x="325" y="96"/>
                    </a:lnTo>
                    <a:lnTo>
                      <a:pt x="322" y="111"/>
                    </a:lnTo>
                    <a:lnTo>
                      <a:pt x="318" y="122"/>
                    </a:lnTo>
                    <a:lnTo>
                      <a:pt x="307" y="130"/>
                    </a:lnTo>
                    <a:lnTo>
                      <a:pt x="302" y="138"/>
                    </a:lnTo>
                    <a:lnTo>
                      <a:pt x="293" y="145"/>
                    </a:lnTo>
                    <a:lnTo>
                      <a:pt x="277" y="167"/>
                    </a:lnTo>
                    <a:lnTo>
                      <a:pt x="263" y="180"/>
                    </a:lnTo>
                    <a:lnTo>
                      <a:pt x="258" y="189"/>
                    </a:lnTo>
                    <a:lnTo>
                      <a:pt x="256" y="196"/>
                    </a:lnTo>
                    <a:lnTo>
                      <a:pt x="250" y="207"/>
                    </a:lnTo>
                    <a:lnTo>
                      <a:pt x="249" y="208"/>
                    </a:lnTo>
                    <a:lnTo>
                      <a:pt x="234" y="221"/>
                    </a:lnTo>
                    <a:lnTo>
                      <a:pt x="228" y="231"/>
                    </a:lnTo>
                    <a:lnTo>
                      <a:pt x="221" y="234"/>
                    </a:lnTo>
                    <a:lnTo>
                      <a:pt x="214" y="243"/>
                    </a:lnTo>
                    <a:lnTo>
                      <a:pt x="206" y="244"/>
                    </a:lnTo>
                    <a:lnTo>
                      <a:pt x="198" y="252"/>
                    </a:lnTo>
                    <a:lnTo>
                      <a:pt x="184" y="257"/>
                    </a:lnTo>
                    <a:lnTo>
                      <a:pt x="176" y="265"/>
                    </a:lnTo>
                    <a:lnTo>
                      <a:pt x="172" y="272"/>
                    </a:lnTo>
                    <a:lnTo>
                      <a:pt x="160" y="284"/>
                    </a:lnTo>
                    <a:lnTo>
                      <a:pt x="145" y="312"/>
                    </a:lnTo>
                    <a:lnTo>
                      <a:pt x="139" y="319"/>
                    </a:lnTo>
                    <a:lnTo>
                      <a:pt x="137" y="328"/>
                    </a:lnTo>
                    <a:lnTo>
                      <a:pt x="130" y="332"/>
                    </a:lnTo>
                    <a:lnTo>
                      <a:pt x="127" y="336"/>
                    </a:lnTo>
                    <a:lnTo>
                      <a:pt x="127" y="342"/>
                    </a:lnTo>
                    <a:lnTo>
                      <a:pt x="123" y="350"/>
                    </a:lnTo>
                    <a:lnTo>
                      <a:pt x="113" y="356"/>
                    </a:lnTo>
                    <a:lnTo>
                      <a:pt x="104" y="360"/>
                    </a:lnTo>
                    <a:lnTo>
                      <a:pt x="102" y="363"/>
                    </a:lnTo>
                    <a:lnTo>
                      <a:pt x="101" y="364"/>
                    </a:lnTo>
                    <a:lnTo>
                      <a:pt x="101" y="374"/>
                    </a:lnTo>
                    <a:lnTo>
                      <a:pt x="96" y="391"/>
                    </a:lnTo>
                    <a:lnTo>
                      <a:pt x="90" y="398"/>
                    </a:lnTo>
                    <a:lnTo>
                      <a:pt x="91" y="410"/>
                    </a:lnTo>
                    <a:lnTo>
                      <a:pt x="87" y="417"/>
                    </a:lnTo>
                    <a:lnTo>
                      <a:pt x="89" y="426"/>
                    </a:lnTo>
                    <a:lnTo>
                      <a:pt x="87" y="440"/>
                    </a:lnTo>
                    <a:lnTo>
                      <a:pt x="70" y="457"/>
                    </a:lnTo>
                    <a:lnTo>
                      <a:pt x="68" y="462"/>
                    </a:lnTo>
                    <a:lnTo>
                      <a:pt x="68" y="464"/>
                    </a:lnTo>
                    <a:lnTo>
                      <a:pt x="73" y="467"/>
                    </a:lnTo>
                    <a:lnTo>
                      <a:pt x="74" y="477"/>
                    </a:lnTo>
                    <a:lnTo>
                      <a:pt x="74" y="510"/>
                    </a:lnTo>
                    <a:lnTo>
                      <a:pt x="78" y="527"/>
                    </a:lnTo>
                    <a:lnTo>
                      <a:pt x="75" y="548"/>
                    </a:lnTo>
                    <a:lnTo>
                      <a:pt x="75" y="550"/>
                    </a:lnTo>
                    <a:lnTo>
                      <a:pt x="79" y="557"/>
                    </a:lnTo>
                    <a:lnTo>
                      <a:pt x="81" y="558"/>
                    </a:lnTo>
                    <a:lnTo>
                      <a:pt x="90" y="558"/>
                    </a:lnTo>
                    <a:lnTo>
                      <a:pt x="95" y="563"/>
                    </a:lnTo>
                    <a:lnTo>
                      <a:pt x="92" y="574"/>
                    </a:lnTo>
                    <a:lnTo>
                      <a:pt x="96" y="581"/>
                    </a:lnTo>
                    <a:lnTo>
                      <a:pt x="97" y="590"/>
                    </a:lnTo>
                    <a:lnTo>
                      <a:pt x="92" y="596"/>
                    </a:lnTo>
                    <a:lnTo>
                      <a:pt x="90" y="603"/>
                    </a:lnTo>
                    <a:lnTo>
                      <a:pt x="92" y="609"/>
                    </a:lnTo>
                    <a:lnTo>
                      <a:pt x="99" y="617"/>
                    </a:lnTo>
                    <a:lnTo>
                      <a:pt x="102" y="624"/>
                    </a:lnTo>
                    <a:lnTo>
                      <a:pt x="97" y="650"/>
                    </a:lnTo>
                    <a:lnTo>
                      <a:pt x="96" y="652"/>
                    </a:lnTo>
                    <a:lnTo>
                      <a:pt x="84" y="667"/>
                    </a:lnTo>
                    <a:lnTo>
                      <a:pt x="93" y="698"/>
                    </a:lnTo>
                    <a:lnTo>
                      <a:pt x="88" y="715"/>
                    </a:lnTo>
                    <a:lnTo>
                      <a:pt x="93" y="728"/>
                    </a:lnTo>
                    <a:lnTo>
                      <a:pt x="89" y="749"/>
                    </a:lnTo>
                    <a:lnTo>
                      <a:pt x="89" y="751"/>
                    </a:lnTo>
                    <a:lnTo>
                      <a:pt x="92" y="753"/>
                    </a:lnTo>
                    <a:lnTo>
                      <a:pt x="100" y="749"/>
                    </a:lnTo>
                    <a:lnTo>
                      <a:pt x="104" y="749"/>
                    </a:lnTo>
                    <a:lnTo>
                      <a:pt x="113" y="753"/>
                    </a:lnTo>
                    <a:lnTo>
                      <a:pt x="114" y="756"/>
                    </a:lnTo>
                    <a:lnTo>
                      <a:pt x="116" y="759"/>
                    </a:lnTo>
                    <a:lnTo>
                      <a:pt x="117" y="762"/>
                    </a:lnTo>
                    <a:lnTo>
                      <a:pt x="117" y="764"/>
                    </a:lnTo>
                    <a:lnTo>
                      <a:pt x="114" y="785"/>
                    </a:lnTo>
                    <a:lnTo>
                      <a:pt x="114" y="787"/>
                    </a:lnTo>
                    <a:lnTo>
                      <a:pt x="115" y="797"/>
                    </a:lnTo>
                    <a:lnTo>
                      <a:pt x="119" y="806"/>
                    </a:lnTo>
                    <a:lnTo>
                      <a:pt x="120" y="809"/>
                    </a:lnTo>
                    <a:lnTo>
                      <a:pt x="114" y="830"/>
                    </a:lnTo>
                    <a:lnTo>
                      <a:pt x="113" y="842"/>
                    </a:lnTo>
                    <a:lnTo>
                      <a:pt x="113" y="844"/>
                    </a:lnTo>
                    <a:lnTo>
                      <a:pt x="117" y="854"/>
                    </a:lnTo>
                    <a:lnTo>
                      <a:pt x="128" y="857"/>
                    </a:lnTo>
                    <a:lnTo>
                      <a:pt x="138" y="863"/>
                    </a:lnTo>
                    <a:lnTo>
                      <a:pt x="142" y="867"/>
                    </a:lnTo>
                    <a:lnTo>
                      <a:pt x="149" y="870"/>
                    </a:lnTo>
                    <a:lnTo>
                      <a:pt x="152" y="873"/>
                    </a:lnTo>
                    <a:lnTo>
                      <a:pt x="152" y="879"/>
                    </a:lnTo>
                    <a:lnTo>
                      <a:pt x="140" y="891"/>
                    </a:lnTo>
                    <a:lnTo>
                      <a:pt x="139" y="898"/>
                    </a:lnTo>
                    <a:lnTo>
                      <a:pt x="140" y="902"/>
                    </a:lnTo>
                    <a:lnTo>
                      <a:pt x="135" y="918"/>
                    </a:lnTo>
                    <a:lnTo>
                      <a:pt x="135" y="928"/>
                    </a:lnTo>
                    <a:lnTo>
                      <a:pt x="143" y="931"/>
                    </a:lnTo>
                    <a:lnTo>
                      <a:pt x="154" y="945"/>
                    </a:lnTo>
                    <a:lnTo>
                      <a:pt x="162" y="962"/>
                    </a:lnTo>
                    <a:lnTo>
                      <a:pt x="169" y="986"/>
                    </a:lnTo>
                    <a:lnTo>
                      <a:pt x="171" y="990"/>
                    </a:lnTo>
                    <a:lnTo>
                      <a:pt x="177" y="995"/>
                    </a:lnTo>
                    <a:lnTo>
                      <a:pt x="192" y="1002"/>
                    </a:lnTo>
                    <a:lnTo>
                      <a:pt x="191" y="1011"/>
                    </a:lnTo>
                    <a:lnTo>
                      <a:pt x="199" y="1027"/>
                    </a:lnTo>
                    <a:lnTo>
                      <a:pt x="203" y="1031"/>
                    </a:lnTo>
                    <a:lnTo>
                      <a:pt x="219" y="1033"/>
                    </a:lnTo>
                    <a:lnTo>
                      <a:pt x="224" y="1036"/>
                    </a:lnTo>
                    <a:lnTo>
                      <a:pt x="225" y="1040"/>
                    </a:lnTo>
                    <a:lnTo>
                      <a:pt x="224" y="1042"/>
                    </a:lnTo>
                    <a:lnTo>
                      <a:pt x="219" y="1048"/>
                    </a:lnTo>
                    <a:lnTo>
                      <a:pt x="219" y="1056"/>
                    </a:lnTo>
                    <a:lnTo>
                      <a:pt x="221" y="1059"/>
                    </a:lnTo>
                    <a:lnTo>
                      <a:pt x="226" y="1061"/>
                    </a:lnTo>
                    <a:lnTo>
                      <a:pt x="239" y="1059"/>
                    </a:lnTo>
                    <a:lnTo>
                      <a:pt x="256" y="1062"/>
                    </a:lnTo>
                    <a:lnTo>
                      <a:pt x="262" y="1067"/>
                    </a:lnTo>
                    <a:lnTo>
                      <a:pt x="268" y="1081"/>
                    </a:lnTo>
                    <a:lnTo>
                      <a:pt x="272" y="1087"/>
                    </a:lnTo>
                    <a:lnTo>
                      <a:pt x="276" y="1098"/>
                    </a:lnTo>
                    <a:lnTo>
                      <a:pt x="282" y="1103"/>
                    </a:lnTo>
                    <a:lnTo>
                      <a:pt x="284" y="1109"/>
                    </a:lnTo>
                    <a:lnTo>
                      <a:pt x="284" y="1112"/>
                    </a:lnTo>
                    <a:lnTo>
                      <a:pt x="281" y="1121"/>
                    </a:lnTo>
                    <a:lnTo>
                      <a:pt x="283" y="1130"/>
                    </a:lnTo>
                    <a:lnTo>
                      <a:pt x="298" y="1139"/>
                    </a:lnTo>
                    <a:lnTo>
                      <a:pt x="300" y="1143"/>
                    </a:lnTo>
                    <a:lnTo>
                      <a:pt x="299" y="1149"/>
                    </a:lnTo>
                    <a:lnTo>
                      <a:pt x="300" y="1150"/>
                    </a:lnTo>
                    <a:lnTo>
                      <a:pt x="302" y="1151"/>
                    </a:lnTo>
                    <a:lnTo>
                      <a:pt x="311" y="1152"/>
                    </a:lnTo>
                    <a:lnTo>
                      <a:pt x="316" y="1144"/>
                    </a:lnTo>
                    <a:lnTo>
                      <a:pt x="320" y="1143"/>
                    </a:lnTo>
                    <a:lnTo>
                      <a:pt x="324" y="1144"/>
                    </a:lnTo>
                    <a:lnTo>
                      <a:pt x="338" y="1169"/>
                    </a:lnTo>
                    <a:lnTo>
                      <a:pt x="336" y="1180"/>
                    </a:lnTo>
                    <a:lnTo>
                      <a:pt x="329" y="1187"/>
                    </a:lnTo>
                    <a:lnTo>
                      <a:pt x="324" y="1194"/>
                    </a:lnTo>
                    <a:lnTo>
                      <a:pt x="322" y="1205"/>
                    </a:lnTo>
                    <a:lnTo>
                      <a:pt x="327" y="1211"/>
                    </a:lnTo>
                    <a:lnTo>
                      <a:pt x="322" y="1222"/>
                    </a:lnTo>
                    <a:lnTo>
                      <a:pt x="323" y="1242"/>
                    </a:lnTo>
                    <a:lnTo>
                      <a:pt x="318" y="1248"/>
                    </a:lnTo>
                    <a:lnTo>
                      <a:pt x="316" y="1255"/>
                    </a:lnTo>
                    <a:lnTo>
                      <a:pt x="317" y="1259"/>
                    </a:lnTo>
                    <a:lnTo>
                      <a:pt x="320" y="1264"/>
                    </a:lnTo>
                    <a:lnTo>
                      <a:pt x="316" y="1272"/>
                    </a:lnTo>
                    <a:lnTo>
                      <a:pt x="308" y="1277"/>
                    </a:lnTo>
                    <a:lnTo>
                      <a:pt x="302" y="1285"/>
                    </a:lnTo>
                    <a:lnTo>
                      <a:pt x="295" y="1288"/>
                    </a:lnTo>
                    <a:lnTo>
                      <a:pt x="298" y="1298"/>
                    </a:lnTo>
                    <a:lnTo>
                      <a:pt x="294" y="1304"/>
                    </a:lnTo>
                    <a:lnTo>
                      <a:pt x="292" y="1319"/>
                    </a:lnTo>
                    <a:lnTo>
                      <a:pt x="293" y="1324"/>
                    </a:lnTo>
                    <a:lnTo>
                      <a:pt x="292" y="1326"/>
                    </a:lnTo>
                    <a:lnTo>
                      <a:pt x="291" y="1330"/>
                    </a:lnTo>
                    <a:lnTo>
                      <a:pt x="289" y="1335"/>
                    </a:lnTo>
                    <a:lnTo>
                      <a:pt x="287" y="1337"/>
                    </a:lnTo>
                    <a:lnTo>
                      <a:pt x="286" y="1337"/>
                    </a:lnTo>
                    <a:lnTo>
                      <a:pt x="280" y="1338"/>
                    </a:lnTo>
                    <a:lnTo>
                      <a:pt x="278" y="1338"/>
                    </a:lnTo>
                    <a:lnTo>
                      <a:pt x="273" y="1335"/>
                    </a:lnTo>
                    <a:lnTo>
                      <a:pt x="264" y="1342"/>
                    </a:lnTo>
                    <a:lnTo>
                      <a:pt x="260" y="1349"/>
                    </a:lnTo>
                    <a:lnTo>
                      <a:pt x="253" y="1353"/>
                    </a:lnTo>
                    <a:lnTo>
                      <a:pt x="246" y="1364"/>
                    </a:lnTo>
                    <a:lnTo>
                      <a:pt x="244" y="1369"/>
                    </a:lnTo>
                    <a:lnTo>
                      <a:pt x="239" y="1373"/>
                    </a:lnTo>
                    <a:lnTo>
                      <a:pt x="233" y="1383"/>
                    </a:lnTo>
                    <a:lnTo>
                      <a:pt x="226" y="1385"/>
                    </a:lnTo>
                    <a:lnTo>
                      <a:pt x="223" y="1389"/>
                    </a:lnTo>
                    <a:lnTo>
                      <a:pt x="217" y="1404"/>
                    </a:lnTo>
                    <a:lnTo>
                      <a:pt x="218" y="1409"/>
                    </a:lnTo>
                    <a:lnTo>
                      <a:pt x="212" y="1413"/>
                    </a:lnTo>
                    <a:lnTo>
                      <a:pt x="213" y="1417"/>
                    </a:lnTo>
                    <a:lnTo>
                      <a:pt x="216" y="1419"/>
                    </a:lnTo>
                    <a:lnTo>
                      <a:pt x="213" y="1423"/>
                    </a:lnTo>
                    <a:lnTo>
                      <a:pt x="213" y="1425"/>
                    </a:lnTo>
                    <a:lnTo>
                      <a:pt x="214" y="1427"/>
                    </a:lnTo>
                    <a:lnTo>
                      <a:pt x="218" y="1428"/>
                    </a:lnTo>
                    <a:lnTo>
                      <a:pt x="226" y="1424"/>
                    </a:lnTo>
                    <a:lnTo>
                      <a:pt x="230" y="1430"/>
                    </a:lnTo>
                    <a:lnTo>
                      <a:pt x="233" y="1439"/>
                    </a:lnTo>
                    <a:lnTo>
                      <a:pt x="230" y="1447"/>
                    </a:lnTo>
                    <a:lnTo>
                      <a:pt x="230" y="1449"/>
                    </a:lnTo>
                    <a:lnTo>
                      <a:pt x="232" y="1456"/>
                    </a:lnTo>
                    <a:lnTo>
                      <a:pt x="225" y="1459"/>
                    </a:lnTo>
                    <a:lnTo>
                      <a:pt x="223" y="1464"/>
                    </a:lnTo>
                    <a:lnTo>
                      <a:pt x="235" y="1486"/>
                    </a:lnTo>
                    <a:lnTo>
                      <a:pt x="235" y="1490"/>
                    </a:lnTo>
                    <a:lnTo>
                      <a:pt x="234" y="1493"/>
                    </a:lnTo>
                    <a:lnTo>
                      <a:pt x="228" y="1498"/>
                    </a:lnTo>
                    <a:lnTo>
                      <a:pt x="232" y="1509"/>
                    </a:lnTo>
                    <a:lnTo>
                      <a:pt x="240" y="1514"/>
                    </a:lnTo>
                    <a:lnTo>
                      <a:pt x="239" y="1515"/>
                    </a:lnTo>
                    <a:lnTo>
                      <a:pt x="234" y="1517"/>
                    </a:lnTo>
                    <a:lnTo>
                      <a:pt x="232" y="1520"/>
                    </a:lnTo>
                    <a:lnTo>
                      <a:pt x="234" y="1524"/>
                    </a:lnTo>
                    <a:lnTo>
                      <a:pt x="232" y="1525"/>
                    </a:lnTo>
                    <a:lnTo>
                      <a:pt x="233" y="1531"/>
                    </a:lnTo>
                    <a:lnTo>
                      <a:pt x="232" y="1533"/>
                    </a:lnTo>
                    <a:lnTo>
                      <a:pt x="225" y="1539"/>
                    </a:lnTo>
                    <a:lnTo>
                      <a:pt x="227" y="1546"/>
                    </a:lnTo>
                    <a:lnTo>
                      <a:pt x="223" y="1559"/>
                    </a:lnTo>
                    <a:lnTo>
                      <a:pt x="223" y="1561"/>
                    </a:lnTo>
                    <a:lnTo>
                      <a:pt x="224" y="1567"/>
                    </a:lnTo>
                    <a:lnTo>
                      <a:pt x="229" y="1572"/>
                    </a:lnTo>
                    <a:lnTo>
                      <a:pt x="228" y="1581"/>
                    </a:lnTo>
                    <a:lnTo>
                      <a:pt x="227" y="1583"/>
                    </a:lnTo>
                    <a:lnTo>
                      <a:pt x="225" y="1586"/>
                    </a:lnTo>
                    <a:lnTo>
                      <a:pt x="224" y="1587"/>
                    </a:lnTo>
                    <a:lnTo>
                      <a:pt x="216" y="1589"/>
                    </a:lnTo>
                    <a:lnTo>
                      <a:pt x="219" y="1604"/>
                    </a:lnTo>
                    <a:lnTo>
                      <a:pt x="214" y="1610"/>
                    </a:lnTo>
                    <a:lnTo>
                      <a:pt x="214" y="1618"/>
                    </a:lnTo>
                    <a:lnTo>
                      <a:pt x="210" y="1625"/>
                    </a:lnTo>
                    <a:lnTo>
                      <a:pt x="207" y="1627"/>
                    </a:lnTo>
                    <a:lnTo>
                      <a:pt x="205" y="1632"/>
                    </a:lnTo>
                    <a:lnTo>
                      <a:pt x="201" y="1633"/>
                    </a:lnTo>
                    <a:lnTo>
                      <a:pt x="196" y="1638"/>
                    </a:lnTo>
                    <a:lnTo>
                      <a:pt x="193" y="1643"/>
                    </a:lnTo>
                    <a:lnTo>
                      <a:pt x="187" y="1644"/>
                    </a:lnTo>
                    <a:lnTo>
                      <a:pt x="184" y="1647"/>
                    </a:lnTo>
                    <a:lnTo>
                      <a:pt x="180" y="1662"/>
                    </a:lnTo>
                    <a:lnTo>
                      <a:pt x="180" y="1667"/>
                    </a:lnTo>
                    <a:lnTo>
                      <a:pt x="177" y="1669"/>
                    </a:lnTo>
                    <a:lnTo>
                      <a:pt x="176" y="1675"/>
                    </a:lnTo>
                    <a:lnTo>
                      <a:pt x="175" y="1677"/>
                    </a:lnTo>
                    <a:lnTo>
                      <a:pt x="161" y="1690"/>
                    </a:lnTo>
                    <a:lnTo>
                      <a:pt x="156" y="1698"/>
                    </a:lnTo>
                    <a:lnTo>
                      <a:pt x="156" y="1705"/>
                    </a:lnTo>
                    <a:lnTo>
                      <a:pt x="148" y="1730"/>
                    </a:lnTo>
                    <a:lnTo>
                      <a:pt x="140" y="1737"/>
                    </a:lnTo>
                    <a:lnTo>
                      <a:pt x="140" y="1747"/>
                    </a:lnTo>
                    <a:lnTo>
                      <a:pt x="137" y="1756"/>
                    </a:lnTo>
                    <a:lnTo>
                      <a:pt x="132" y="1759"/>
                    </a:lnTo>
                    <a:lnTo>
                      <a:pt x="130" y="1764"/>
                    </a:lnTo>
                    <a:lnTo>
                      <a:pt x="126" y="1764"/>
                    </a:lnTo>
                    <a:lnTo>
                      <a:pt x="123" y="1775"/>
                    </a:lnTo>
                    <a:lnTo>
                      <a:pt x="118" y="1777"/>
                    </a:lnTo>
                    <a:lnTo>
                      <a:pt x="116" y="1784"/>
                    </a:lnTo>
                    <a:lnTo>
                      <a:pt x="111" y="1787"/>
                    </a:lnTo>
                    <a:lnTo>
                      <a:pt x="101" y="1801"/>
                    </a:lnTo>
                    <a:lnTo>
                      <a:pt x="99" y="1802"/>
                    </a:lnTo>
                    <a:lnTo>
                      <a:pt x="89" y="1805"/>
                    </a:lnTo>
                    <a:lnTo>
                      <a:pt x="71" y="1804"/>
                    </a:lnTo>
                    <a:lnTo>
                      <a:pt x="70" y="1805"/>
                    </a:lnTo>
                    <a:lnTo>
                      <a:pt x="64" y="1815"/>
                    </a:lnTo>
                    <a:lnTo>
                      <a:pt x="57" y="1822"/>
                    </a:lnTo>
                    <a:lnTo>
                      <a:pt x="54" y="1827"/>
                    </a:lnTo>
                    <a:lnTo>
                      <a:pt x="49" y="1842"/>
                    </a:lnTo>
                    <a:lnTo>
                      <a:pt x="51" y="1858"/>
                    </a:lnTo>
                    <a:lnTo>
                      <a:pt x="44" y="1858"/>
                    </a:lnTo>
                    <a:lnTo>
                      <a:pt x="41" y="1860"/>
                    </a:lnTo>
                    <a:lnTo>
                      <a:pt x="37" y="1859"/>
                    </a:lnTo>
                    <a:lnTo>
                      <a:pt x="36" y="1856"/>
                    </a:lnTo>
                    <a:lnTo>
                      <a:pt x="31" y="1852"/>
                    </a:lnTo>
                    <a:lnTo>
                      <a:pt x="24" y="1849"/>
                    </a:lnTo>
                    <a:lnTo>
                      <a:pt x="17" y="1848"/>
                    </a:lnTo>
                    <a:lnTo>
                      <a:pt x="6" y="1850"/>
                    </a:lnTo>
                    <a:lnTo>
                      <a:pt x="5" y="1854"/>
                    </a:lnTo>
                    <a:lnTo>
                      <a:pt x="0" y="1860"/>
                    </a:lnTo>
                    <a:lnTo>
                      <a:pt x="4" y="1861"/>
                    </a:lnTo>
                    <a:lnTo>
                      <a:pt x="6" y="1864"/>
                    </a:lnTo>
                    <a:lnTo>
                      <a:pt x="9" y="1866"/>
                    </a:lnTo>
                    <a:lnTo>
                      <a:pt x="24" y="1863"/>
                    </a:lnTo>
                    <a:lnTo>
                      <a:pt x="33" y="1864"/>
                    </a:lnTo>
                    <a:lnTo>
                      <a:pt x="34" y="1866"/>
                    </a:lnTo>
                    <a:lnTo>
                      <a:pt x="37" y="1869"/>
                    </a:lnTo>
                    <a:lnTo>
                      <a:pt x="35" y="1874"/>
                    </a:lnTo>
                    <a:lnTo>
                      <a:pt x="35" y="1876"/>
                    </a:lnTo>
                    <a:lnTo>
                      <a:pt x="37" y="1880"/>
                    </a:lnTo>
                    <a:lnTo>
                      <a:pt x="38" y="1881"/>
                    </a:lnTo>
                    <a:lnTo>
                      <a:pt x="45" y="1884"/>
                    </a:lnTo>
                    <a:lnTo>
                      <a:pt x="47" y="1888"/>
                    </a:lnTo>
                    <a:lnTo>
                      <a:pt x="46" y="1889"/>
                    </a:lnTo>
                    <a:lnTo>
                      <a:pt x="33" y="1893"/>
                    </a:lnTo>
                    <a:lnTo>
                      <a:pt x="31" y="1893"/>
                    </a:lnTo>
                    <a:lnTo>
                      <a:pt x="33" y="1897"/>
                    </a:lnTo>
                    <a:lnTo>
                      <a:pt x="45" y="1903"/>
                    </a:lnTo>
                    <a:lnTo>
                      <a:pt x="55" y="1903"/>
                    </a:lnTo>
                    <a:lnTo>
                      <a:pt x="58" y="1906"/>
                    </a:lnTo>
                    <a:lnTo>
                      <a:pt x="60" y="1913"/>
                    </a:lnTo>
                    <a:lnTo>
                      <a:pt x="67" y="1916"/>
                    </a:lnTo>
                    <a:lnTo>
                      <a:pt x="71" y="1924"/>
                    </a:lnTo>
                    <a:lnTo>
                      <a:pt x="85" y="1929"/>
                    </a:lnTo>
                    <a:lnTo>
                      <a:pt x="94" y="1924"/>
                    </a:lnTo>
                    <a:lnTo>
                      <a:pt x="97" y="1924"/>
                    </a:lnTo>
                    <a:lnTo>
                      <a:pt x="100" y="1926"/>
                    </a:lnTo>
                    <a:lnTo>
                      <a:pt x="100" y="1932"/>
                    </a:lnTo>
                    <a:lnTo>
                      <a:pt x="101" y="1933"/>
                    </a:lnTo>
                    <a:lnTo>
                      <a:pt x="111" y="1933"/>
                    </a:lnTo>
                    <a:lnTo>
                      <a:pt x="115" y="1929"/>
                    </a:lnTo>
                    <a:lnTo>
                      <a:pt x="117" y="1929"/>
                    </a:lnTo>
                    <a:lnTo>
                      <a:pt x="122" y="1930"/>
                    </a:lnTo>
                    <a:lnTo>
                      <a:pt x="131" y="1926"/>
                    </a:lnTo>
                    <a:lnTo>
                      <a:pt x="132" y="1928"/>
                    </a:lnTo>
                    <a:lnTo>
                      <a:pt x="134" y="1931"/>
                    </a:lnTo>
                    <a:lnTo>
                      <a:pt x="131" y="1936"/>
                    </a:lnTo>
                    <a:lnTo>
                      <a:pt x="130" y="1942"/>
                    </a:lnTo>
                    <a:lnTo>
                      <a:pt x="134" y="1946"/>
                    </a:lnTo>
                    <a:lnTo>
                      <a:pt x="141" y="1948"/>
                    </a:lnTo>
                    <a:lnTo>
                      <a:pt x="141" y="1955"/>
                    </a:lnTo>
                    <a:lnTo>
                      <a:pt x="145" y="1957"/>
                    </a:lnTo>
                    <a:lnTo>
                      <a:pt x="156" y="1954"/>
                    </a:lnTo>
                    <a:lnTo>
                      <a:pt x="171" y="1959"/>
                    </a:lnTo>
                    <a:lnTo>
                      <a:pt x="180" y="1961"/>
                    </a:lnTo>
                    <a:lnTo>
                      <a:pt x="191" y="1956"/>
                    </a:lnTo>
                    <a:lnTo>
                      <a:pt x="204" y="1958"/>
                    </a:lnTo>
                    <a:lnTo>
                      <a:pt x="214" y="1953"/>
                    </a:lnTo>
                    <a:lnTo>
                      <a:pt x="227" y="1944"/>
                    </a:lnTo>
                    <a:lnTo>
                      <a:pt x="229" y="1955"/>
                    </a:lnTo>
                    <a:lnTo>
                      <a:pt x="229" y="1957"/>
                    </a:lnTo>
                    <a:lnTo>
                      <a:pt x="233" y="1961"/>
                    </a:lnTo>
                    <a:lnTo>
                      <a:pt x="233" y="1965"/>
                    </a:lnTo>
                    <a:lnTo>
                      <a:pt x="236" y="1970"/>
                    </a:lnTo>
                    <a:lnTo>
                      <a:pt x="240" y="1970"/>
                    </a:lnTo>
                    <a:lnTo>
                      <a:pt x="244" y="1974"/>
                    </a:lnTo>
                    <a:lnTo>
                      <a:pt x="250" y="1977"/>
                    </a:lnTo>
                    <a:lnTo>
                      <a:pt x="259" y="1973"/>
                    </a:lnTo>
                    <a:lnTo>
                      <a:pt x="269" y="1978"/>
                    </a:lnTo>
                    <a:lnTo>
                      <a:pt x="271" y="1978"/>
                    </a:lnTo>
                    <a:lnTo>
                      <a:pt x="272" y="1972"/>
                    </a:lnTo>
                    <a:lnTo>
                      <a:pt x="280" y="1964"/>
                    </a:lnTo>
                    <a:lnTo>
                      <a:pt x="283" y="1947"/>
                    </a:lnTo>
                    <a:lnTo>
                      <a:pt x="292" y="1935"/>
                    </a:lnTo>
                    <a:lnTo>
                      <a:pt x="294" y="1934"/>
                    </a:lnTo>
                    <a:lnTo>
                      <a:pt x="300" y="1938"/>
                    </a:lnTo>
                    <a:lnTo>
                      <a:pt x="317" y="1941"/>
                    </a:lnTo>
                    <a:lnTo>
                      <a:pt x="322" y="1937"/>
                    </a:lnTo>
                    <a:lnTo>
                      <a:pt x="327" y="1931"/>
                    </a:lnTo>
                    <a:lnTo>
                      <a:pt x="333" y="1927"/>
                    </a:lnTo>
                    <a:lnTo>
                      <a:pt x="342" y="1928"/>
                    </a:lnTo>
                    <a:lnTo>
                      <a:pt x="347" y="1922"/>
                    </a:lnTo>
                    <a:lnTo>
                      <a:pt x="359" y="1921"/>
                    </a:lnTo>
                    <a:lnTo>
                      <a:pt x="363" y="1911"/>
                    </a:lnTo>
                    <a:lnTo>
                      <a:pt x="361" y="1900"/>
                    </a:lnTo>
                    <a:lnTo>
                      <a:pt x="364" y="1889"/>
                    </a:lnTo>
                    <a:lnTo>
                      <a:pt x="373" y="1891"/>
                    </a:lnTo>
                    <a:lnTo>
                      <a:pt x="375" y="1896"/>
                    </a:lnTo>
                    <a:lnTo>
                      <a:pt x="378" y="1898"/>
                    </a:lnTo>
                    <a:lnTo>
                      <a:pt x="388" y="1891"/>
                    </a:lnTo>
                    <a:lnTo>
                      <a:pt x="390" y="1877"/>
                    </a:lnTo>
                    <a:lnTo>
                      <a:pt x="392" y="1874"/>
                    </a:lnTo>
                    <a:lnTo>
                      <a:pt x="401" y="1874"/>
                    </a:lnTo>
                    <a:lnTo>
                      <a:pt x="404" y="1872"/>
                    </a:lnTo>
                    <a:lnTo>
                      <a:pt x="408" y="1875"/>
                    </a:lnTo>
                    <a:lnTo>
                      <a:pt x="414" y="1876"/>
                    </a:lnTo>
                    <a:lnTo>
                      <a:pt x="428" y="1871"/>
                    </a:lnTo>
                    <a:lnTo>
                      <a:pt x="428" y="1869"/>
                    </a:lnTo>
                    <a:lnTo>
                      <a:pt x="427" y="1866"/>
                    </a:lnTo>
                    <a:lnTo>
                      <a:pt x="419" y="1864"/>
                    </a:lnTo>
                    <a:lnTo>
                      <a:pt x="418" y="1861"/>
                    </a:lnTo>
                    <a:lnTo>
                      <a:pt x="428" y="1856"/>
                    </a:lnTo>
                    <a:lnTo>
                      <a:pt x="432" y="1849"/>
                    </a:lnTo>
                    <a:lnTo>
                      <a:pt x="438" y="1844"/>
                    </a:lnTo>
                    <a:lnTo>
                      <a:pt x="443" y="1843"/>
                    </a:lnTo>
                    <a:lnTo>
                      <a:pt x="446" y="1840"/>
                    </a:lnTo>
                    <a:lnTo>
                      <a:pt x="455" y="1836"/>
                    </a:lnTo>
                    <a:lnTo>
                      <a:pt x="463" y="1839"/>
                    </a:lnTo>
                    <a:lnTo>
                      <a:pt x="469" y="1838"/>
                    </a:lnTo>
                    <a:lnTo>
                      <a:pt x="469" y="1841"/>
                    </a:lnTo>
                    <a:lnTo>
                      <a:pt x="465" y="1845"/>
                    </a:lnTo>
                    <a:lnTo>
                      <a:pt x="472" y="1846"/>
                    </a:lnTo>
                    <a:lnTo>
                      <a:pt x="478" y="1851"/>
                    </a:lnTo>
                    <a:lnTo>
                      <a:pt x="477" y="1854"/>
                    </a:lnTo>
                    <a:lnTo>
                      <a:pt x="471" y="1860"/>
                    </a:lnTo>
                    <a:lnTo>
                      <a:pt x="472" y="1866"/>
                    </a:lnTo>
                    <a:lnTo>
                      <a:pt x="466" y="1867"/>
                    </a:lnTo>
                    <a:lnTo>
                      <a:pt x="465" y="1869"/>
                    </a:lnTo>
                    <a:lnTo>
                      <a:pt x="468" y="1873"/>
                    </a:lnTo>
                    <a:lnTo>
                      <a:pt x="473" y="1875"/>
                    </a:lnTo>
                    <a:lnTo>
                      <a:pt x="476" y="1872"/>
                    </a:lnTo>
                    <a:lnTo>
                      <a:pt x="487" y="1874"/>
                    </a:lnTo>
                    <a:lnTo>
                      <a:pt x="492" y="1873"/>
                    </a:lnTo>
                    <a:lnTo>
                      <a:pt x="497" y="1880"/>
                    </a:lnTo>
                    <a:lnTo>
                      <a:pt x="508" y="1877"/>
                    </a:lnTo>
                    <a:lnTo>
                      <a:pt x="515" y="1880"/>
                    </a:lnTo>
                    <a:lnTo>
                      <a:pt x="514" y="1886"/>
                    </a:lnTo>
                    <a:lnTo>
                      <a:pt x="516" y="1889"/>
                    </a:lnTo>
                    <a:lnTo>
                      <a:pt x="535" y="1891"/>
                    </a:lnTo>
                    <a:lnTo>
                      <a:pt x="542" y="1889"/>
                    </a:lnTo>
                    <a:lnTo>
                      <a:pt x="553" y="1897"/>
                    </a:lnTo>
                    <a:lnTo>
                      <a:pt x="557" y="1895"/>
                    </a:lnTo>
                    <a:lnTo>
                      <a:pt x="560" y="1895"/>
                    </a:lnTo>
                    <a:lnTo>
                      <a:pt x="566" y="1897"/>
                    </a:lnTo>
                    <a:lnTo>
                      <a:pt x="573" y="1903"/>
                    </a:lnTo>
                    <a:lnTo>
                      <a:pt x="574" y="1902"/>
                    </a:lnTo>
                    <a:lnTo>
                      <a:pt x="581" y="1904"/>
                    </a:lnTo>
                    <a:lnTo>
                      <a:pt x="588" y="1899"/>
                    </a:lnTo>
                    <a:lnTo>
                      <a:pt x="595" y="1900"/>
                    </a:lnTo>
                    <a:lnTo>
                      <a:pt x="607" y="1899"/>
                    </a:lnTo>
                    <a:lnTo>
                      <a:pt x="614" y="1903"/>
                    </a:lnTo>
                    <a:lnTo>
                      <a:pt x="620" y="1902"/>
                    </a:lnTo>
                    <a:lnTo>
                      <a:pt x="626" y="1898"/>
                    </a:lnTo>
                    <a:lnTo>
                      <a:pt x="630" y="1891"/>
                    </a:lnTo>
                    <a:lnTo>
                      <a:pt x="636" y="1886"/>
                    </a:lnTo>
                    <a:lnTo>
                      <a:pt x="638" y="1885"/>
                    </a:lnTo>
                    <a:lnTo>
                      <a:pt x="647" y="1884"/>
                    </a:lnTo>
                    <a:lnTo>
                      <a:pt x="649" y="1883"/>
                    </a:lnTo>
                    <a:lnTo>
                      <a:pt x="655" y="1876"/>
                    </a:lnTo>
                    <a:lnTo>
                      <a:pt x="669" y="1870"/>
                    </a:lnTo>
                    <a:lnTo>
                      <a:pt x="670" y="1869"/>
                    </a:lnTo>
                    <a:lnTo>
                      <a:pt x="675" y="1863"/>
                    </a:lnTo>
                    <a:lnTo>
                      <a:pt x="675" y="1854"/>
                    </a:lnTo>
                    <a:lnTo>
                      <a:pt x="676" y="1852"/>
                    </a:lnTo>
                    <a:lnTo>
                      <a:pt x="678" y="1852"/>
                    </a:lnTo>
                    <a:lnTo>
                      <a:pt x="685" y="1850"/>
                    </a:lnTo>
                    <a:lnTo>
                      <a:pt x="687" y="1850"/>
                    </a:lnTo>
                    <a:lnTo>
                      <a:pt x="689" y="1852"/>
                    </a:lnTo>
                    <a:lnTo>
                      <a:pt x="691" y="1858"/>
                    </a:lnTo>
                    <a:lnTo>
                      <a:pt x="695" y="1857"/>
                    </a:lnTo>
                    <a:lnTo>
                      <a:pt x="697" y="1853"/>
                    </a:lnTo>
                    <a:lnTo>
                      <a:pt x="698" y="1856"/>
                    </a:lnTo>
                    <a:lnTo>
                      <a:pt x="705" y="1852"/>
                    </a:lnTo>
                    <a:lnTo>
                      <a:pt x="707" y="1849"/>
                    </a:lnTo>
                    <a:lnTo>
                      <a:pt x="711" y="1847"/>
                    </a:lnTo>
                    <a:lnTo>
                      <a:pt x="713" y="1832"/>
                    </a:lnTo>
                    <a:lnTo>
                      <a:pt x="726" y="1821"/>
                    </a:lnTo>
                    <a:lnTo>
                      <a:pt x="733" y="1805"/>
                    </a:lnTo>
                    <a:lnTo>
                      <a:pt x="743" y="1800"/>
                    </a:lnTo>
                    <a:lnTo>
                      <a:pt x="740" y="1798"/>
                    </a:lnTo>
                    <a:lnTo>
                      <a:pt x="724" y="1794"/>
                    </a:lnTo>
                    <a:lnTo>
                      <a:pt x="711" y="1778"/>
                    </a:lnTo>
                    <a:lnTo>
                      <a:pt x="697" y="1771"/>
                    </a:lnTo>
                    <a:lnTo>
                      <a:pt x="696" y="1760"/>
                    </a:lnTo>
                    <a:lnTo>
                      <a:pt x="690" y="1753"/>
                    </a:lnTo>
                    <a:lnTo>
                      <a:pt x="693" y="1747"/>
                    </a:lnTo>
                    <a:lnTo>
                      <a:pt x="702" y="1741"/>
                    </a:lnTo>
                    <a:lnTo>
                      <a:pt x="703" y="1733"/>
                    </a:lnTo>
                    <a:lnTo>
                      <a:pt x="702" y="1724"/>
                    </a:lnTo>
                    <a:lnTo>
                      <a:pt x="692" y="1719"/>
                    </a:lnTo>
                    <a:lnTo>
                      <a:pt x="686" y="1708"/>
                    </a:lnTo>
                    <a:lnTo>
                      <a:pt x="691" y="1702"/>
                    </a:lnTo>
                    <a:lnTo>
                      <a:pt x="704" y="1699"/>
                    </a:lnTo>
                    <a:lnTo>
                      <a:pt x="707" y="1696"/>
                    </a:lnTo>
                    <a:lnTo>
                      <a:pt x="707" y="1692"/>
                    </a:lnTo>
                    <a:lnTo>
                      <a:pt x="702" y="1687"/>
                    </a:lnTo>
                    <a:lnTo>
                      <a:pt x="701" y="1685"/>
                    </a:lnTo>
                    <a:lnTo>
                      <a:pt x="701" y="1678"/>
                    </a:lnTo>
                    <a:lnTo>
                      <a:pt x="705" y="1671"/>
                    </a:lnTo>
                    <a:lnTo>
                      <a:pt x="706" y="1668"/>
                    </a:lnTo>
                    <a:lnTo>
                      <a:pt x="703" y="1658"/>
                    </a:lnTo>
                    <a:lnTo>
                      <a:pt x="704" y="1649"/>
                    </a:lnTo>
                    <a:lnTo>
                      <a:pt x="707" y="1646"/>
                    </a:lnTo>
                    <a:lnTo>
                      <a:pt x="720" y="1644"/>
                    </a:lnTo>
                    <a:lnTo>
                      <a:pt x="721" y="1639"/>
                    </a:lnTo>
                    <a:lnTo>
                      <a:pt x="715" y="1631"/>
                    </a:lnTo>
                    <a:lnTo>
                      <a:pt x="716" y="1627"/>
                    </a:lnTo>
                    <a:lnTo>
                      <a:pt x="738" y="1600"/>
                    </a:lnTo>
                    <a:lnTo>
                      <a:pt x="755" y="1590"/>
                    </a:lnTo>
                    <a:lnTo>
                      <a:pt x="755" y="1584"/>
                    </a:lnTo>
                    <a:lnTo>
                      <a:pt x="750" y="1572"/>
                    </a:lnTo>
                    <a:lnTo>
                      <a:pt x="751" y="1566"/>
                    </a:lnTo>
                    <a:lnTo>
                      <a:pt x="751" y="1565"/>
                    </a:lnTo>
                    <a:lnTo>
                      <a:pt x="751" y="1564"/>
                    </a:lnTo>
                    <a:lnTo>
                      <a:pt x="760" y="1554"/>
                    </a:lnTo>
                    <a:lnTo>
                      <a:pt x="761" y="1548"/>
                    </a:lnTo>
                    <a:lnTo>
                      <a:pt x="771" y="1539"/>
                    </a:lnTo>
                    <a:lnTo>
                      <a:pt x="774" y="1526"/>
                    </a:lnTo>
                    <a:lnTo>
                      <a:pt x="776" y="1521"/>
                    </a:lnTo>
                    <a:lnTo>
                      <a:pt x="802" y="1508"/>
                    </a:lnTo>
                    <a:lnTo>
                      <a:pt x="809" y="1494"/>
                    </a:lnTo>
                    <a:lnTo>
                      <a:pt x="818" y="1491"/>
                    </a:lnTo>
                    <a:lnTo>
                      <a:pt x="823" y="1491"/>
                    </a:lnTo>
                    <a:lnTo>
                      <a:pt x="825" y="1489"/>
                    </a:lnTo>
                    <a:lnTo>
                      <a:pt x="825" y="1481"/>
                    </a:lnTo>
                    <a:lnTo>
                      <a:pt x="823" y="1474"/>
                    </a:lnTo>
                    <a:lnTo>
                      <a:pt x="824" y="1443"/>
                    </a:lnTo>
                    <a:lnTo>
                      <a:pt x="840" y="1415"/>
                    </a:lnTo>
                    <a:lnTo>
                      <a:pt x="842" y="1402"/>
                    </a:lnTo>
                    <a:lnTo>
                      <a:pt x="839" y="1391"/>
                    </a:lnTo>
                    <a:lnTo>
                      <a:pt x="827" y="1381"/>
                    </a:lnTo>
                    <a:lnTo>
                      <a:pt x="823" y="1385"/>
                    </a:lnTo>
                    <a:lnTo>
                      <a:pt x="818" y="1385"/>
                    </a:lnTo>
                    <a:lnTo>
                      <a:pt x="816" y="1381"/>
                    </a:lnTo>
                    <a:lnTo>
                      <a:pt x="816" y="1372"/>
                    </a:lnTo>
                    <a:lnTo>
                      <a:pt x="810" y="1362"/>
                    </a:lnTo>
                    <a:lnTo>
                      <a:pt x="810" y="1361"/>
                    </a:lnTo>
                    <a:lnTo>
                      <a:pt x="810" y="1354"/>
                    </a:lnTo>
                    <a:lnTo>
                      <a:pt x="797" y="1350"/>
                    </a:lnTo>
                    <a:lnTo>
                      <a:pt x="792" y="1347"/>
                    </a:lnTo>
                    <a:lnTo>
                      <a:pt x="779" y="1326"/>
                    </a:lnTo>
                    <a:lnTo>
                      <a:pt x="779" y="1324"/>
                    </a:lnTo>
                    <a:lnTo>
                      <a:pt x="787" y="1307"/>
                    </a:lnTo>
                    <a:lnTo>
                      <a:pt x="783" y="1287"/>
                    </a:lnTo>
                    <a:lnTo>
                      <a:pt x="784" y="1277"/>
                    </a:lnTo>
                    <a:lnTo>
                      <a:pt x="786" y="1274"/>
                    </a:lnTo>
                    <a:lnTo>
                      <a:pt x="803" y="1264"/>
                    </a:lnTo>
                    <a:lnTo>
                      <a:pt x="804" y="1260"/>
                    </a:lnTo>
                    <a:lnTo>
                      <a:pt x="802" y="1255"/>
                    </a:lnTo>
                    <a:lnTo>
                      <a:pt x="802" y="1247"/>
                    </a:lnTo>
                    <a:lnTo>
                      <a:pt x="794" y="1239"/>
                    </a:lnTo>
                    <a:lnTo>
                      <a:pt x="794" y="1235"/>
                    </a:lnTo>
                    <a:lnTo>
                      <a:pt x="800" y="1225"/>
                    </a:lnTo>
                    <a:lnTo>
                      <a:pt x="802" y="1216"/>
                    </a:lnTo>
                    <a:lnTo>
                      <a:pt x="812" y="1207"/>
                    </a:lnTo>
                    <a:lnTo>
                      <a:pt x="817" y="1200"/>
                    </a:lnTo>
                    <a:lnTo>
                      <a:pt x="818" y="1191"/>
                    </a:lnTo>
                    <a:lnTo>
                      <a:pt x="815" y="1180"/>
                    </a:lnTo>
                    <a:lnTo>
                      <a:pt x="823" y="1171"/>
                    </a:lnTo>
                    <a:lnTo>
                      <a:pt x="823" y="1169"/>
                    </a:lnTo>
                    <a:lnTo>
                      <a:pt x="822" y="1165"/>
                    </a:lnTo>
                    <a:lnTo>
                      <a:pt x="817" y="1162"/>
                    </a:lnTo>
                    <a:lnTo>
                      <a:pt x="813" y="1162"/>
                    </a:lnTo>
                    <a:lnTo>
                      <a:pt x="804" y="1170"/>
                    </a:lnTo>
                    <a:lnTo>
                      <a:pt x="799" y="1167"/>
                    </a:lnTo>
                    <a:lnTo>
                      <a:pt x="798" y="1166"/>
                    </a:lnTo>
                    <a:lnTo>
                      <a:pt x="797" y="1164"/>
                    </a:lnTo>
                    <a:lnTo>
                      <a:pt x="801" y="1149"/>
                    </a:lnTo>
                    <a:lnTo>
                      <a:pt x="798" y="1122"/>
                    </a:lnTo>
                    <a:lnTo>
                      <a:pt x="796" y="1117"/>
                    </a:lnTo>
                    <a:lnTo>
                      <a:pt x="777" y="1095"/>
                    </a:lnTo>
                    <a:lnTo>
                      <a:pt x="773" y="1084"/>
                    </a:lnTo>
                    <a:lnTo>
                      <a:pt x="759" y="1078"/>
                    </a:lnTo>
                    <a:lnTo>
                      <a:pt x="747" y="1060"/>
                    </a:lnTo>
                    <a:lnTo>
                      <a:pt x="748" y="1056"/>
                    </a:lnTo>
                    <a:lnTo>
                      <a:pt x="750" y="1056"/>
                    </a:lnTo>
                    <a:lnTo>
                      <a:pt x="759" y="1055"/>
                    </a:lnTo>
                    <a:lnTo>
                      <a:pt x="763" y="1054"/>
                    </a:lnTo>
                    <a:lnTo>
                      <a:pt x="766" y="1047"/>
                    </a:lnTo>
                    <a:lnTo>
                      <a:pt x="783" y="1031"/>
                    </a:lnTo>
                    <a:lnTo>
                      <a:pt x="794" y="1027"/>
                    </a:lnTo>
                    <a:lnTo>
                      <a:pt x="798" y="1022"/>
                    </a:lnTo>
                    <a:lnTo>
                      <a:pt x="799" y="1013"/>
                    </a:lnTo>
                    <a:lnTo>
                      <a:pt x="795" y="1008"/>
                    </a:lnTo>
                    <a:lnTo>
                      <a:pt x="787" y="1004"/>
                    </a:lnTo>
                    <a:lnTo>
                      <a:pt x="789" y="999"/>
                    </a:lnTo>
                    <a:lnTo>
                      <a:pt x="809" y="988"/>
                    </a:lnTo>
                    <a:lnTo>
                      <a:pt x="817" y="979"/>
                    </a:lnTo>
                    <a:lnTo>
                      <a:pt x="828" y="977"/>
                    </a:lnTo>
                    <a:lnTo>
                      <a:pt x="838" y="967"/>
                    </a:lnTo>
                    <a:lnTo>
                      <a:pt x="846" y="970"/>
                    </a:lnTo>
                    <a:lnTo>
                      <a:pt x="853" y="960"/>
                    </a:lnTo>
                    <a:lnTo>
                      <a:pt x="875" y="952"/>
                    </a:lnTo>
                    <a:lnTo>
                      <a:pt x="881" y="944"/>
                    </a:lnTo>
                    <a:lnTo>
                      <a:pt x="882" y="937"/>
                    </a:lnTo>
                    <a:lnTo>
                      <a:pt x="884" y="933"/>
                    </a:lnTo>
                    <a:lnTo>
                      <a:pt x="891" y="934"/>
                    </a:lnTo>
                    <a:lnTo>
                      <a:pt x="897" y="932"/>
                    </a:lnTo>
                    <a:lnTo>
                      <a:pt x="898" y="931"/>
                    </a:lnTo>
                    <a:lnTo>
                      <a:pt x="899" y="929"/>
                    </a:lnTo>
                    <a:lnTo>
                      <a:pt x="903" y="924"/>
                    </a:lnTo>
                    <a:lnTo>
                      <a:pt x="903" y="908"/>
                    </a:lnTo>
                    <a:lnTo>
                      <a:pt x="916" y="901"/>
                    </a:lnTo>
                    <a:lnTo>
                      <a:pt x="915" y="894"/>
                    </a:lnTo>
                    <a:lnTo>
                      <a:pt x="920" y="882"/>
                    </a:lnTo>
                    <a:lnTo>
                      <a:pt x="924" y="879"/>
                    </a:lnTo>
                    <a:lnTo>
                      <a:pt x="930" y="878"/>
                    </a:lnTo>
                    <a:lnTo>
                      <a:pt x="936" y="871"/>
                    </a:lnTo>
                    <a:lnTo>
                      <a:pt x="945" y="868"/>
                    </a:lnTo>
                    <a:lnTo>
                      <a:pt x="946" y="860"/>
                    </a:lnTo>
                    <a:lnTo>
                      <a:pt x="956" y="854"/>
                    </a:lnTo>
                    <a:lnTo>
                      <a:pt x="955" y="852"/>
                    </a:lnTo>
                    <a:lnTo>
                      <a:pt x="964" y="852"/>
                    </a:lnTo>
                    <a:lnTo>
                      <a:pt x="967" y="849"/>
                    </a:lnTo>
                    <a:lnTo>
                      <a:pt x="965" y="838"/>
                    </a:lnTo>
                    <a:lnTo>
                      <a:pt x="967" y="831"/>
                    </a:lnTo>
                    <a:lnTo>
                      <a:pt x="965" y="825"/>
                    </a:lnTo>
                    <a:lnTo>
                      <a:pt x="967" y="814"/>
                    </a:lnTo>
                    <a:lnTo>
                      <a:pt x="965" y="806"/>
                    </a:lnTo>
                    <a:lnTo>
                      <a:pt x="960" y="801"/>
                    </a:lnTo>
                    <a:lnTo>
                      <a:pt x="964" y="795"/>
                    </a:lnTo>
                    <a:lnTo>
                      <a:pt x="966" y="785"/>
                    </a:lnTo>
                    <a:lnTo>
                      <a:pt x="966" y="783"/>
                    </a:lnTo>
                    <a:lnTo>
                      <a:pt x="964" y="778"/>
                    </a:lnTo>
                    <a:lnTo>
                      <a:pt x="955" y="770"/>
                    </a:lnTo>
                    <a:lnTo>
                      <a:pt x="950" y="762"/>
                    </a:lnTo>
                    <a:lnTo>
                      <a:pt x="950" y="761"/>
                    </a:lnTo>
                    <a:lnTo>
                      <a:pt x="948" y="743"/>
                    </a:lnTo>
                    <a:lnTo>
                      <a:pt x="945" y="739"/>
                    </a:lnTo>
                    <a:lnTo>
                      <a:pt x="944" y="737"/>
                    </a:lnTo>
                    <a:lnTo>
                      <a:pt x="944" y="735"/>
                    </a:lnTo>
                    <a:lnTo>
                      <a:pt x="950" y="720"/>
                    </a:lnTo>
                    <a:lnTo>
                      <a:pt x="951" y="719"/>
                    </a:lnTo>
                    <a:lnTo>
                      <a:pt x="954" y="717"/>
                    </a:lnTo>
                    <a:lnTo>
                      <a:pt x="962" y="714"/>
                    </a:lnTo>
                    <a:lnTo>
                      <a:pt x="964" y="707"/>
                    </a:lnTo>
                    <a:lnTo>
                      <a:pt x="971" y="707"/>
                    </a:lnTo>
                    <a:lnTo>
                      <a:pt x="974" y="700"/>
                    </a:lnTo>
                    <a:lnTo>
                      <a:pt x="980" y="696"/>
                    </a:lnTo>
                    <a:lnTo>
                      <a:pt x="979" y="690"/>
                    </a:lnTo>
                    <a:lnTo>
                      <a:pt x="985" y="684"/>
                    </a:lnTo>
                    <a:lnTo>
                      <a:pt x="985" y="683"/>
                    </a:lnTo>
                    <a:lnTo>
                      <a:pt x="984" y="676"/>
                    </a:lnTo>
                    <a:lnTo>
                      <a:pt x="985" y="674"/>
                    </a:lnTo>
                    <a:lnTo>
                      <a:pt x="991" y="674"/>
                    </a:lnTo>
                    <a:lnTo>
                      <a:pt x="998" y="658"/>
                    </a:lnTo>
                    <a:lnTo>
                      <a:pt x="1005" y="655"/>
                    </a:lnTo>
                    <a:lnTo>
                      <a:pt x="1012" y="643"/>
                    </a:lnTo>
                    <a:lnTo>
                      <a:pt x="1011" y="636"/>
                    </a:lnTo>
                    <a:lnTo>
                      <a:pt x="1015" y="629"/>
                    </a:lnTo>
                    <a:lnTo>
                      <a:pt x="1019" y="625"/>
                    </a:lnTo>
                    <a:lnTo>
                      <a:pt x="1024" y="626"/>
                    </a:lnTo>
                    <a:lnTo>
                      <a:pt x="1029" y="620"/>
                    </a:lnTo>
                    <a:lnTo>
                      <a:pt x="1033" y="617"/>
                    </a:lnTo>
                    <a:lnTo>
                      <a:pt x="1035" y="608"/>
                    </a:lnTo>
                    <a:lnTo>
                      <a:pt x="1048" y="595"/>
                    </a:lnTo>
                    <a:lnTo>
                      <a:pt x="1053" y="582"/>
                    </a:lnTo>
                    <a:lnTo>
                      <a:pt x="1060" y="581"/>
                    </a:lnTo>
                    <a:lnTo>
                      <a:pt x="1062" y="580"/>
                    </a:lnTo>
                    <a:lnTo>
                      <a:pt x="1065" y="575"/>
                    </a:lnTo>
                    <a:lnTo>
                      <a:pt x="1064" y="571"/>
                    </a:lnTo>
                    <a:lnTo>
                      <a:pt x="1072" y="569"/>
                    </a:lnTo>
                    <a:lnTo>
                      <a:pt x="1075" y="565"/>
                    </a:lnTo>
                    <a:lnTo>
                      <a:pt x="1075" y="561"/>
                    </a:lnTo>
                    <a:lnTo>
                      <a:pt x="1079" y="560"/>
                    </a:lnTo>
                    <a:lnTo>
                      <a:pt x="1080" y="562"/>
                    </a:lnTo>
                    <a:lnTo>
                      <a:pt x="1087" y="564"/>
                    </a:lnTo>
                    <a:lnTo>
                      <a:pt x="1097" y="563"/>
                    </a:lnTo>
                    <a:lnTo>
                      <a:pt x="1107" y="568"/>
                    </a:lnTo>
                    <a:lnTo>
                      <a:pt x="1112" y="569"/>
                    </a:lnTo>
                    <a:lnTo>
                      <a:pt x="1117" y="575"/>
                    </a:lnTo>
                    <a:lnTo>
                      <a:pt x="1130" y="583"/>
                    </a:lnTo>
                    <a:lnTo>
                      <a:pt x="1141" y="586"/>
                    </a:lnTo>
                    <a:lnTo>
                      <a:pt x="1147" y="590"/>
                    </a:lnTo>
                    <a:lnTo>
                      <a:pt x="1158" y="592"/>
                    </a:lnTo>
                    <a:lnTo>
                      <a:pt x="1160" y="592"/>
                    </a:lnTo>
                    <a:lnTo>
                      <a:pt x="1162" y="591"/>
                    </a:lnTo>
                    <a:lnTo>
                      <a:pt x="1169" y="577"/>
                    </a:lnTo>
                    <a:lnTo>
                      <a:pt x="1171" y="566"/>
                    </a:lnTo>
                    <a:lnTo>
                      <a:pt x="1181" y="547"/>
                    </a:lnTo>
                    <a:lnTo>
                      <a:pt x="1180" y="540"/>
                    </a:lnTo>
                    <a:lnTo>
                      <a:pt x="1184" y="529"/>
                    </a:lnTo>
                    <a:lnTo>
                      <a:pt x="1186" y="529"/>
                    </a:lnTo>
                    <a:lnTo>
                      <a:pt x="1187" y="535"/>
                    </a:lnTo>
                    <a:lnTo>
                      <a:pt x="1197" y="536"/>
                    </a:lnTo>
                    <a:lnTo>
                      <a:pt x="1205" y="541"/>
                    </a:lnTo>
                    <a:lnTo>
                      <a:pt x="1211" y="537"/>
                    </a:lnTo>
                    <a:lnTo>
                      <a:pt x="1212" y="535"/>
                    </a:lnTo>
                    <a:lnTo>
                      <a:pt x="1207" y="526"/>
                    </a:lnTo>
                    <a:lnTo>
                      <a:pt x="1206" y="514"/>
                    </a:lnTo>
                    <a:lnTo>
                      <a:pt x="1208" y="505"/>
                    </a:lnTo>
                    <a:lnTo>
                      <a:pt x="1208" y="499"/>
                    </a:lnTo>
                    <a:lnTo>
                      <a:pt x="1203" y="496"/>
                    </a:lnTo>
                    <a:lnTo>
                      <a:pt x="1201" y="491"/>
                    </a:lnTo>
                    <a:lnTo>
                      <a:pt x="1194" y="489"/>
                    </a:lnTo>
                    <a:lnTo>
                      <a:pt x="1192" y="484"/>
                    </a:lnTo>
                    <a:lnTo>
                      <a:pt x="1193" y="483"/>
                    </a:lnTo>
                    <a:lnTo>
                      <a:pt x="1199" y="487"/>
                    </a:lnTo>
                    <a:lnTo>
                      <a:pt x="1203" y="485"/>
                    </a:lnTo>
                    <a:lnTo>
                      <a:pt x="1204" y="479"/>
                    </a:lnTo>
                    <a:lnTo>
                      <a:pt x="1202" y="472"/>
                    </a:lnTo>
                    <a:lnTo>
                      <a:pt x="1210" y="460"/>
                    </a:lnTo>
                    <a:lnTo>
                      <a:pt x="1221" y="456"/>
                    </a:lnTo>
                    <a:lnTo>
                      <a:pt x="1225" y="452"/>
                    </a:lnTo>
                    <a:lnTo>
                      <a:pt x="1226" y="448"/>
                    </a:lnTo>
                    <a:lnTo>
                      <a:pt x="1219" y="452"/>
                    </a:lnTo>
                    <a:lnTo>
                      <a:pt x="1211" y="446"/>
                    </a:lnTo>
                    <a:lnTo>
                      <a:pt x="1203" y="438"/>
                    </a:lnTo>
                    <a:lnTo>
                      <a:pt x="1195" y="427"/>
                    </a:lnTo>
                    <a:lnTo>
                      <a:pt x="1189" y="422"/>
                    </a:lnTo>
                    <a:lnTo>
                      <a:pt x="1188" y="418"/>
                    </a:lnTo>
                    <a:lnTo>
                      <a:pt x="1166" y="402"/>
                    </a:lnTo>
                    <a:lnTo>
                      <a:pt x="1131" y="368"/>
                    </a:lnTo>
                    <a:lnTo>
                      <a:pt x="1120" y="359"/>
                    </a:lnTo>
                    <a:lnTo>
                      <a:pt x="1115" y="359"/>
                    </a:lnTo>
                    <a:lnTo>
                      <a:pt x="1113" y="358"/>
                    </a:lnTo>
                    <a:lnTo>
                      <a:pt x="1114" y="354"/>
                    </a:lnTo>
                    <a:lnTo>
                      <a:pt x="1110" y="350"/>
                    </a:lnTo>
                    <a:lnTo>
                      <a:pt x="1107" y="350"/>
                    </a:lnTo>
                    <a:lnTo>
                      <a:pt x="1101" y="349"/>
                    </a:lnTo>
                    <a:lnTo>
                      <a:pt x="1084" y="333"/>
                    </a:lnTo>
                    <a:lnTo>
                      <a:pt x="1072" y="326"/>
                    </a:lnTo>
                    <a:lnTo>
                      <a:pt x="1071" y="325"/>
                    </a:lnTo>
                    <a:lnTo>
                      <a:pt x="1073" y="320"/>
                    </a:lnTo>
                    <a:lnTo>
                      <a:pt x="1067" y="315"/>
                    </a:lnTo>
                    <a:lnTo>
                      <a:pt x="1053" y="299"/>
                    </a:lnTo>
                    <a:lnTo>
                      <a:pt x="1051" y="298"/>
                    </a:lnTo>
                    <a:lnTo>
                      <a:pt x="994" y="254"/>
                    </a:lnTo>
                    <a:lnTo>
                      <a:pt x="986" y="241"/>
                    </a:lnTo>
                    <a:lnTo>
                      <a:pt x="972" y="231"/>
                    </a:lnTo>
                    <a:lnTo>
                      <a:pt x="965" y="228"/>
                    </a:lnTo>
                    <a:lnTo>
                      <a:pt x="962" y="225"/>
                    </a:lnTo>
                    <a:lnTo>
                      <a:pt x="960" y="218"/>
                    </a:lnTo>
                    <a:lnTo>
                      <a:pt x="953" y="209"/>
                    </a:lnTo>
                    <a:lnTo>
                      <a:pt x="949" y="201"/>
                    </a:lnTo>
                    <a:lnTo>
                      <a:pt x="941" y="197"/>
                    </a:lnTo>
                    <a:lnTo>
                      <a:pt x="938" y="191"/>
                    </a:lnTo>
                    <a:lnTo>
                      <a:pt x="912" y="172"/>
                    </a:lnTo>
                    <a:lnTo>
                      <a:pt x="908" y="165"/>
                    </a:lnTo>
                    <a:lnTo>
                      <a:pt x="898" y="160"/>
                    </a:lnTo>
                    <a:lnTo>
                      <a:pt x="892" y="161"/>
                    </a:lnTo>
                    <a:lnTo>
                      <a:pt x="887" y="159"/>
                    </a:lnTo>
                    <a:lnTo>
                      <a:pt x="873" y="157"/>
                    </a:lnTo>
                    <a:lnTo>
                      <a:pt x="870" y="159"/>
                    </a:lnTo>
                    <a:lnTo>
                      <a:pt x="870" y="161"/>
                    </a:lnTo>
                    <a:lnTo>
                      <a:pt x="874" y="168"/>
                    </a:lnTo>
                    <a:lnTo>
                      <a:pt x="874" y="170"/>
                    </a:lnTo>
                    <a:lnTo>
                      <a:pt x="871" y="170"/>
                    </a:lnTo>
                    <a:lnTo>
                      <a:pt x="861" y="158"/>
                    </a:lnTo>
                    <a:lnTo>
                      <a:pt x="831" y="151"/>
                    </a:lnTo>
                    <a:lnTo>
                      <a:pt x="807" y="138"/>
                    </a:lnTo>
                    <a:lnTo>
                      <a:pt x="798" y="130"/>
                    </a:lnTo>
                    <a:lnTo>
                      <a:pt x="728" y="108"/>
                    </a:lnTo>
                    <a:lnTo>
                      <a:pt x="720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3" name="Freeform 2296">
                <a:extLst>
                  <a:ext uri="{FF2B5EF4-FFF2-40B4-BE49-F238E27FC236}">
                    <a16:creationId xmlns:a16="http://schemas.microsoft.com/office/drawing/2014/main" id="{923B002F-A84E-437B-A119-F30FE6817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064"/>
                <a:ext cx="134" cy="216"/>
              </a:xfrm>
              <a:custGeom>
                <a:avLst/>
                <a:gdLst>
                  <a:gd name="T0" fmla="*/ 540 w 935"/>
                  <a:gd name="T1" fmla="*/ 14 h 1515"/>
                  <a:gd name="T2" fmla="*/ 507 w 935"/>
                  <a:gd name="T3" fmla="*/ 49 h 1515"/>
                  <a:gd name="T4" fmla="*/ 521 w 935"/>
                  <a:gd name="T5" fmla="*/ 92 h 1515"/>
                  <a:gd name="T6" fmla="*/ 494 w 935"/>
                  <a:gd name="T7" fmla="*/ 106 h 1515"/>
                  <a:gd name="T8" fmla="*/ 455 w 935"/>
                  <a:gd name="T9" fmla="*/ 152 h 1515"/>
                  <a:gd name="T10" fmla="*/ 393 w 935"/>
                  <a:gd name="T11" fmla="*/ 126 h 1515"/>
                  <a:gd name="T12" fmla="*/ 367 w 935"/>
                  <a:gd name="T13" fmla="*/ 148 h 1515"/>
                  <a:gd name="T14" fmla="*/ 325 w 935"/>
                  <a:gd name="T15" fmla="*/ 202 h 1515"/>
                  <a:gd name="T16" fmla="*/ 299 w 935"/>
                  <a:gd name="T17" fmla="*/ 250 h 1515"/>
                  <a:gd name="T18" fmla="*/ 265 w 935"/>
                  <a:gd name="T19" fmla="*/ 285 h 1515"/>
                  <a:gd name="T20" fmla="*/ 278 w 935"/>
                  <a:gd name="T21" fmla="*/ 344 h 1515"/>
                  <a:gd name="T22" fmla="*/ 281 w 935"/>
                  <a:gd name="T23" fmla="*/ 397 h 1515"/>
                  <a:gd name="T24" fmla="*/ 250 w 935"/>
                  <a:gd name="T25" fmla="*/ 437 h 1515"/>
                  <a:gd name="T26" fmla="*/ 217 w 935"/>
                  <a:gd name="T27" fmla="*/ 490 h 1515"/>
                  <a:gd name="T28" fmla="*/ 189 w 935"/>
                  <a:gd name="T29" fmla="*/ 518 h 1515"/>
                  <a:gd name="T30" fmla="*/ 101 w 935"/>
                  <a:gd name="T31" fmla="*/ 570 h 1515"/>
                  <a:gd name="T32" fmla="*/ 73 w 935"/>
                  <a:gd name="T33" fmla="*/ 621 h 1515"/>
                  <a:gd name="T34" fmla="*/ 112 w 935"/>
                  <a:gd name="T35" fmla="*/ 688 h 1515"/>
                  <a:gd name="T36" fmla="*/ 136 w 935"/>
                  <a:gd name="T37" fmla="*/ 730 h 1515"/>
                  <a:gd name="T38" fmla="*/ 114 w 935"/>
                  <a:gd name="T39" fmla="*/ 791 h 1515"/>
                  <a:gd name="T40" fmla="*/ 98 w 935"/>
                  <a:gd name="T41" fmla="*/ 843 h 1515"/>
                  <a:gd name="T42" fmla="*/ 124 w 935"/>
                  <a:gd name="T43" fmla="*/ 927 h 1515"/>
                  <a:gd name="T44" fmla="*/ 154 w 935"/>
                  <a:gd name="T45" fmla="*/ 981 h 1515"/>
                  <a:gd name="T46" fmla="*/ 116 w 935"/>
                  <a:gd name="T47" fmla="*/ 1074 h 1515"/>
                  <a:gd name="T48" fmla="*/ 64 w 935"/>
                  <a:gd name="T49" fmla="*/ 1138 h 1515"/>
                  <a:gd name="T50" fmla="*/ 21 w 935"/>
                  <a:gd name="T51" fmla="*/ 1212 h 1515"/>
                  <a:gd name="T52" fmla="*/ 21 w 935"/>
                  <a:gd name="T53" fmla="*/ 1258 h 1515"/>
                  <a:gd name="T54" fmla="*/ 16 w 935"/>
                  <a:gd name="T55" fmla="*/ 1307 h 1515"/>
                  <a:gd name="T56" fmla="*/ 57 w 935"/>
                  <a:gd name="T57" fmla="*/ 1366 h 1515"/>
                  <a:gd name="T58" fmla="*/ 14 w 935"/>
                  <a:gd name="T59" fmla="*/ 1431 h 1515"/>
                  <a:gd name="T60" fmla="*/ 61 w 935"/>
                  <a:gd name="T61" fmla="*/ 1464 h 1515"/>
                  <a:gd name="T62" fmla="*/ 34 w 935"/>
                  <a:gd name="T63" fmla="*/ 1496 h 1515"/>
                  <a:gd name="T64" fmla="*/ 73 w 935"/>
                  <a:gd name="T65" fmla="*/ 1492 h 1515"/>
                  <a:gd name="T66" fmla="*/ 156 w 935"/>
                  <a:gd name="T67" fmla="*/ 1502 h 1515"/>
                  <a:gd name="T68" fmla="*/ 246 w 935"/>
                  <a:gd name="T69" fmla="*/ 1487 h 1515"/>
                  <a:gd name="T70" fmla="*/ 290 w 935"/>
                  <a:gd name="T71" fmla="*/ 1444 h 1515"/>
                  <a:gd name="T72" fmla="*/ 355 w 935"/>
                  <a:gd name="T73" fmla="*/ 1406 h 1515"/>
                  <a:gd name="T74" fmla="*/ 382 w 935"/>
                  <a:gd name="T75" fmla="*/ 1366 h 1515"/>
                  <a:gd name="T76" fmla="*/ 392 w 935"/>
                  <a:gd name="T77" fmla="*/ 1349 h 1515"/>
                  <a:gd name="T78" fmla="*/ 429 w 935"/>
                  <a:gd name="T79" fmla="*/ 1302 h 1515"/>
                  <a:gd name="T80" fmla="*/ 427 w 935"/>
                  <a:gd name="T81" fmla="*/ 1260 h 1515"/>
                  <a:gd name="T82" fmla="*/ 457 w 935"/>
                  <a:gd name="T83" fmla="*/ 1213 h 1515"/>
                  <a:gd name="T84" fmla="*/ 515 w 935"/>
                  <a:gd name="T85" fmla="*/ 1118 h 1515"/>
                  <a:gd name="T86" fmla="*/ 531 w 935"/>
                  <a:gd name="T87" fmla="*/ 1056 h 1515"/>
                  <a:gd name="T88" fmla="*/ 537 w 935"/>
                  <a:gd name="T89" fmla="*/ 994 h 1515"/>
                  <a:gd name="T90" fmla="*/ 560 w 935"/>
                  <a:gd name="T91" fmla="*/ 967 h 1515"/>
                  <a:gd name="T92" fmla="*/ 596 w 935"/>
                  <a:gd name="T93" fmla="*/ 933 h 1515"/>
                  <a:gd name="T94" fmla="*/ 669 w 935"/>
                  <a:gd name="T95" fmla="*/ 818 h 1515"/>
                  <a:gd name="T96" fmla="*/ 732 w 935"/>
                  <a:gd name="T97" fmla="*/ 712 h 1515"/>
                  <a:gd name="T98" fmla="*/ 770 w 935"/>
                  <a:gd name="T99" fmla="*/ 668 h 1515"/>
                  <a:gd name="T100" fmla="*/ 780 w 935"/>
                  <a:gd name="T101" fmla="*/ 628 h 1515"/>
                  <a:gd name="T102" fmla="*/ 846 w 935"/>
                  <a:gd name="T103" fmla="*/ 561 h 1515"/>
                  <a:gd name="T104" fmla="*/ 925 w 935"/>
                  <a:gd name="T105" fmla="*/ 445 h 1515"/>
                  <a:gd name="T106" fmla="*/ 914 w 935"/>
                  <a:gd name="T107" fmla="*/ 391 h 1515"/>
                  <a:gd name="T108" fmla="*/ 881 w 935"/>
                  <a:gd name="T109" fmla="*/ 326 h 1515"/>
                  <a:gd name="T110" fmla="*/ 865 w 935"/>
                  <a:gd name="T111" fmla="*/ 275 h 1515"/>
                  <a:gd name="T112" fmla="*/ 823 w 935"/>
                  <a:gd name="T113" fmla="*/ 171 h 1515"/>
                  <a:gd name="T114" fmla="*/ 690 w 935"/>
                  <a:gd name="T115" fmla="*/ 109 h 1515"/>
                  <a:gd name="T116" fmla="*/ 632 w 935"/>
                  <a:gd name="T117" fmla="*/ 71 h 1515"/>
                  <a:gd name="T118" fmla="*/ 585 w 935"/>
                  <a:gd name="T119" fmla="*/ 25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35" h="1515">
                    <a:moveTo>
                      <a:pt x="575" y="11"/>
                    </a:moveTo>
                    <a:lnTo>
                      <a:pt x="573" y="6"/>
                    </a:lnTo>
                    <a:lnTo>
                      <a:pt x="568" y="5"/>
                    </a:lnTo>
                    <a:lnTo>
                      <a:pt x="562" y="0"/>
                    </a:lnTo>
                    <a:lnTo>
                      <a:pt x="546" y="5"/>
                    </a:lnTo>
                    <a:lnTo>
                      <a:pt x="545" y="6"/>
                    </a:lnTo>
                    <a:lnTo>
                      <a:pt x="546" y="10"/>
                    </a:lnTo>
                    <a:lnTo>
                      <a:pt x="540" y="14"/>
                    </a:lnTo>
                    <a:lnTo>
                      <a:pt x="539" y="18"/>
                    </a:lnTo>
                    <a:lnTo>
                      <a:pt x="535" y="22"/>
                    </a:lnTo>
                    <a:lnTo>
                      <a:pt x="524" y="26"/>
                    </a:lnTo>
                    <a:lnTo>
                      <a:pt x="516" y="38"/>
                    </a:lnTo>
                    <a:lnTo>
                      <a:pt x="518" y="45"/>
                    </a:lnTo>
                    <a:lnTo>
                      <a:pt x="517" y="51"/>
                    </a:lnTo>
                    <a:lnTo>
                      <a:pt x="513" y="53"/>
                    </a:lnTo>
                    <a:lnTo>
                      <a:pt x="507" y="49"/>
                    </a:lnTo>
                    <a:lnTo>
                      <a:pt x="506" y="50"/>
                    </a:lnTo>
                    <a:lnTo>
                      <a:pt x="508" y="55"/>
                    </a:lnTo>
                    <a:lnTo>
                      <a:pt x="515" y="57"/>
                    </a:lnTo>
                    <a:lnTo>
                      <a:pt x="517" y="62"/>
                    </a:lnTo>
                    <a:lnTo>
                      <a:pt x="522" y="65"/>
                    </a:lnTo>
                    <a:lnTo>
                      <a:pt x="522" y="71"/>
                    </a:lnTo>
                    <a:lnTo>
                      <a:pt x="520" y="80"/>
                    </a:lnTo>
                    <a:lnTo>
                      <a:pt x="521" y="92"/>
                    </a:lnTo>
                    <a:lnTo>
                      <a:pt x="526" y="101"/>
                    </a:lnTo>
                    <a:lnTo>
                      <a:pt x="525" y="103"/>
                    </a:lnTo>
                    <a:lnTo>
                      <a:pt x="519" y="107"/>
                    </a:lnTo>
                    <a:lnTo>
                      <a:pt x="511" y="102"/>
                    </a:lnTo>
                    <a:lnTo>
                      <a:pt x="501" y="101"/>
                    </a:lnTo>
                    <a:lnTo>
                      <a:pt x="500" y="95"/>
                    </a:lnTo>
                    <a:lnTo>
                      <a:pt x="498" y="95"/>
                    </a:lnTo>
                    <a:lnTo>
                      <a:pt x="494" y="106"/>
                    </a:lnTo>
                    <a:lnTo>
                      <a:pt x="495" y="113"/>
                    </a:lnTo>
                    <a:lnTo>
                      <a:pt x="485" y="132"/>
                    </a:lnTo>
                    <a:lnTo>
                      <a:pt x="483" y="143"/>
                    </a:lnTo>
                    <a:lnTo>
                      <a:pt x="476" y="157"/>
                    </a:lnTo>
                    <a:lnTo>
                      <a:pt x="474" y="158"/>
                    </a:lnTo>
                    <a:lnTo>
                      <a:pt x="472" y="158"/>
                    </a:lnTo>
                    <a:lnTo>
                      <a:pt x="461" y="156"/>
                    </a:lnTo>
                    <a:lnTo>
                      <a:pt x="455" y="152"/>
                    </a:lnTo>
                    <a:lnTo>
                      <a:pt x="444" y="149"/>
                    </a:lnTo>
                    <a:lnTo>
                      <a:pt x="431" y="141"/>
                    </a:lnTo>
                    <a:lnTo>
                      <a:pt x="426" y="135"/>
                    </a:lnTo>
                    <a:lnTo>
                      <a:pt x="421" y="134"/>
                    </a:lnTo>
                    <a:lnTo>
                      <a:pt x="411" y="129"/>
                    </a:lnTo>
                    <a:lnTo>
                      <a:pt x="401" y="130"/>
                    </a:lnTo>
                    <a:lnTo>
                      <a:pt x="394" y="128"/>
                    </a:lnTo>
                    <a:lnTo>
                      <a:pt x="393" y="126"/>
                    </a:lnTo>
                    <a:lnTo>
                      <a:pt x="389" y="127"/>
                    </a:lnTo>
                    <a:lnTo>
                      <a:pt x="389" y="131"/>
                    </a:lnTo>
                    <a:lnTo>
                      <a:pt x="386" y="135"/>
                    </a:lnTo>
                    <a:lnTo>
                      <a:pt x="378" y="137"/>
                    </a:lnTo>
                    <a:lnTo>
                      <a:pt x="379" y="141"/>
                    </a:lnTo>
                    <a:lnTo>
                      <a:pt x="376" y="146"/>
                    </a:lnTo>
                    <a:lnTo>
                      <a:pt x="374" y="147"/>
                    </a:lnTo>
                    <a:lnTo>
                      <a:pt x="367" y="148"/>
                    </a:lnTo>
                    <a:lnTo>
                      <a:pt x="362" y="161"/>
                    </a:lnTo>
                    <a:lnTo>
                      <a:pt x="349" y="174"/>
                    </a:lnTo>
                    <a:lnTo>
                      <a:pt x="347" y="183"/>
                    </a:lnTo>
                    <a:lnTo>
                      <a:pt x="343" y="186"/>
                    </a:lnTo>
                    <a:lnTo>
                      <a:pt x="338" y="192"/>
                    </a:lnTo>
                    <a:lnTo>
                      <a:pt x="333" y="191"/>
                    </a:lnTo>
                    <a:lnTo>
                      <a:pt x="329" y="195"/>
                    </a:lnTo>
                    <a:lnTo>
                      <a:pt x="325" y="202"/>
                    </a:lnTo>
                    <a:lnTo>
                      <a:pt x="326" y="209"/>
                    </a:lnTo>
                    <a:lnTo>
                      <a:pt x="319" y="221"/>
                    </a:lnTo>
                    <a:lnTo>
                      <a:pt x="312" y="224"/>
                    </a:lnTo>
                    <a:lnTo>
                      <a:pt x="305" y="240"/>
                    </a:lnTo>
                    <a:lnTo>
                      <a:pt x="299" y="240"/>
                    </a:lnTo>
                    <a:lnTo>
                      <a:pt x="298" y="242"/>
                    </a:lnTo>
                    <a:lnTo>
                      <a:pt x="299" y="249"/>
                    </a:lnTo>
                    <a:lnTo>
                      <a:pt x="299" y="250"/>
                    </a:lnTo>
                    <a:lnTo>
                      <a:pt x="293" y="256"/>
                    </a:lnTo>
                    <a:lnTo>
                      <a:pt x="294" y="262"/>
                    </a:lnTo>
                    <a:lnTo>
                      <a:pt x="288" y="266"/>
                    </a:lnTo>
                    <a:lnTo>
                      <a:pt x="285" y="273"/>
                    </a:lnTo>
                    <a:lnTo>
                      <a:pt x="278" y="273"/>
                    </a:lnTo>
                    <a:lnTo>
                      <a:pt x="276" y="280"/>
                    </a:lnTo>
                    <a:lnTo>
                      <a:pt x="268" y="283"/>
                    </a:lnTo>
                    <a:lnTo>
                      <a:pt x="265" y="285"/>
                    </a:lnTo>
                    <a:lnTo>
                      <a:pt x="264" y="286"/>
                    </a:lnTo>
                    <a:lnTo>
                      <a:pt x="258" y="301"/>
                    </a:lnTo>
                    <a:lnTo>
                      <a:pt x="258" y="303"/>
                    </a:lnTo>
                    <a:lnTo>
                      <a:pt x="259" y="304"/>
                    </a:lnTo>
                    <a:lnTo>
                      <a:pt x="262" y="309"/>
                    </a:lnTo>
                    <a:lnTo>
                      <a:pt x="264" y="327"/>
                    </a:lnTo>
                    <a:lnTo>
                      <a:pt x="270" y="336"/>
                    </a:lnTo>
                    <a:lnTo>
                      <a:pt x="278" y="344"/>
                    </a:lnTo>
                    <a:lnTo>
                      <a:pt x="280" y="349"/>
                    </a:lnTo>
                    <a:lnTo>
                      <a:pt x="280" y="351"/>
                    </a:lnTo>
                    <a:lnTo>
                      <a:pt x="278" y="361"/>
                    </a:lnTo>
                    <a:lnTo>
                      <a:pt x="274" y="367"/>
                    </a:lnTo>
                    <a:lnTo>
                      <a:pt x="279" y="372"/>
                    </a:lnTo>
                    <a:lnTo>
                      <a:pt x="281" y="380"/>
                    </a:lnTo>
                    <a:lnTo>
                      <a:pt x="279" y="391"/>
                    </a:lnTo>
                    <a:lnTo>
                      <a:pt x="281" y="397"/>
                    </a:lnTo>
                    <a:lnTo>
                      <a:pt x="279" y="404"/>
                    </a:lnTo>
                    <a:lnTo>
                      <a:pt x="281" y="415"/>
                    </a:lnTo>
                    <a:lnTo>
                      <a:pt x="278" y="418"/>
                    </a:lnTo>
                    <a:lnTo>
                      <a:pt x="269" y="418"/>
                    </a:lnTo>
                    <a:lnTo>
                      <a:pt x="270" y="420"/>
                    </a:lnTo>
                    <a:lnTo>
                      <a:pt x="260" y="426"/>
                    </a:lnTo>
                    <a:lnTo>
                      <a:pt x="259" y="434"/>
                    </a:lnTo>
                    <a:lnTo>
                      <a:pt x="250" y="437"/>
                    </a:lnTo>
                    <a:lnTo>
                      <a:pt x="244" y="444"/>
                    </a:lnTo>
                    <a:lnTo>
                      <a:pt x="238" y="445"/>
                    </a:lnTo>
                    <a:lnTo>
                      <a:pt x="234" y="448"/>
                    </a:lnTo>
                    <a:lnTo>
                      <a:pt x="229" y="460"/>
                    </a:lnTo>
                    <a:lnTo>
                      <a:pt x="230" y="467"/>
                    </a:lnTo>
                    <a:lnTo>
                      <a:pt x="217" y="474"/>
                    </a:lnTo>
                    <a:lnTo>
                      <a:pt x="218" y="487"/>
                    </a:lnTo>
                    <a:lnTo>
                      <a:pt x="217" y="490"/>
                    </a:lnTo>
                    <a:lnTo>
                      <a:pt x="214" y="495"/>
                    </a:lnTo>
                    <a:lnTo>
                      <a:pt x="212" y="497"/>
                    </a:lnTo>
                    <a:lnTo>
                      <a:pt x="211" y="498"/>
                    </a:lnTo>
                    <a:lnTo>
                      <a:pt x="205" y="500"/>
                    </a:lnTo>
                    <a:lnTo>
                      <a:pt x="198" y="499"/>
                    </a:lnTo>
                    <a:lnTo>
                      <a:pt x="196" y="503"/>
                    </a:lnTo>
                    <a:lnTo>
                      <a:pt x="195" y="510"/>
                    </a:lnTo>
                    <a:lnTo>
                      <a:pt x="189" y="518"/>
                    </a:lnTo>
                    <a:lnTo>
                      <a:pt x="167" y="526"/>
                    </a:lnTo>
                    <a:lnTo>
                      <a:pt x="160" y="536"/>
                    </a:lnTo>
                    <a:lnTo>
                      <a:pt x="152" y="533"/>
                    </a:lnTo>
                    <a:lnTo>
                      <a:pt x="142" y="543"/>
                    </a:lnTo>
                    <a:lnTo>
                      <a:pt x="131" y="545"/>
                    </a:lnTo>
                    <a:lnTo>
                      <a:pt x="123" y="554"/>
                    </a:lnTo>
                    <a:lnTo>
                      <a:pt x="103" y="565"/>
                    </a:lnTo>
                    <a:lnTo>
                      <a:pt x="101" y="570"/>
                    </a:lnTo>
                    <a:lnTo>
                      <a:pt x="109" y="574"/>
                    </a:lnTo>
                    <a:lnTo>
                      <a:pt x="113" y="579"/>
                    </a:lnTo>
                    <a:lnTo>
                      <a:pt x="112" y="588"/>
                    </a:lnTo>
                    <a:lnTo>
                      <a:pt x="108" y="593"/>
                    </a:lnTo>
                    <a:lnTo>
                      <a:pt x="97" y="597"/>
                    </a:lnTo>
                    <a:lnTo>
                      <a:pt x="80" y="613"/>
                    </a:lnTo>
                    <a:lnTo>
                      <a:pt x="77" y="620"/>
                    </a:lnTo>
                    <a:lnTo>
                      <a:pt x="73" y="621"/>
                    </a:lnTo>
                    <a:lnTo>
                      <a:pt x="64" y="622"/>
                    </a:lnTo>
                    <a:lnTo>
                      <a:pt x="62" y="622"/>
                    </a:lnTo>
                    <a:lnTo>
                      <a:pt x="61" y="626"/>
                    </a:lnTo>
                    <a:lnTo>
                      <a:pt x="74" y="643"/>
                    </a:lnTo>
                    <a:lnTo>
                      <a:pt x="87" y="650"/>
                    </a:lnTo>
                    <a:lnTo>
                      <a:pt x="91" y="661"/>
                    </a:lnTo>
                    <a:lnTo>
                      <a:pt x="110" y="683"/>
                    </a:lnTo>
                    <a:lnTo>
                      <a:pt x="112" y="688"/>
                    </a:lnTo>
                    <a:lnTo>
                      <a:pt x="115" y="715"/>
                    </a:lnTo>
                    <a:lnTo>
                      <a:pt x="111" y="730"/>
                    </a:lnTo>
                    <a:lnTo>
                      <a:pt x="112" y="731"/>
                    </a:lnTo>
                    <a:lnTo>
                      <a:pt x="113" y="733"/>
                    </a:lnTo>
                    <a:lnTo>
                      <a:pt x="118" y="736"/>
                    </a:lnTo>
                    <a:lnTo>
                      <a:pt x="127" y="728"/>
                    </a:lnTo>
                    <a:lnTo>
                      <a:pt x="131" y="728"/>
                    </a:lnTo>
                    <a:lnTo>
                      <a:pt x="136" y="730"/>
                    </a:lnTo>
                    <a:lnTo>
                      <a:pt x="138" y="735"/>
                    </a:lnTo>
                    <a:lnTo>
                      <a:pt x="137" y="737"/>
                    </a:lnTo>
                    <a:lnTo>
                      <a:pt x="129" y="746"/>
                    </a:lnTo>
                    <a:lnTo>
                      <a:pt x="132" y="757"/>
                    </a:lnTo>
                    <a:lnTo>
                      <a:pt x="131" y="766"/>
                    </a:lnTo>
                    <a:lnTo>
                      <a:pt x="126" y="773"/>
                    </a:lnTo>
                    <a:lnTo>
                      <a:pt x="116" y="782"/>
                    </a:lnTo>
                    <a:lnTo>
                      <a:pt x="114" y="791"/>
                    </a:lnTo>
                    <a:lnTo>
                      <a:pt x="108" y="801"/>
                    </a:lnTo>
                    <a:lnTo>
                      <a:pt x="109" y="805"/>
                    </a:lnTo>
                    <a:lnTo>
                      <a:pt x="116" y="813"/>
                    </a:lnTo>
                    <a:lnTo>
                      <a:pt x="116" y="821"/>
                    </a:lnTo>
                    <a:lnTo>
                      <a:pt x="118" y="826"/>
                    </a:lnTo>
                    <a:lnTo>
                      <a:pt x="117" y="830"/>
                    </a:lnTo>
                    <a:lnTo>
                      <a:pt x="101" y="840"/>
                    </a:lnTo>
                    <a:lnTo>
                      <a:pt x="98" y="843"/>
                    </a:lnTo>
                    <a:lnTo>
                      <a:pt x="97" y="853"/>
                    </a:lnTo>
                    <a:lnTo>
                      <a:pt x="101" y="873"/>
                    </a:lnTo>
                    <a:lnTo>
                      <a:pt x="93" y="890"/>
                    </a:lnTo>
                    <a:lnTo>
                      <a:pt x="93" y="892"/>
                    </a:lnTo>
                    <a:lnTo>
                      <a:pt x="106" y="913"/>
                    </a:lnTo>
                    <a:lnTo>
                      <a:pt x="111" y="916"/>
                    </a:lnTo>
                    <a:lnTo>
                      <a:pt x="124" y="920"/>
                    </a:lnTo>
                    <a:lnTo>
                      <a:pt x="124" y="927"/>
                    </a:lnTo>
                    <a:lnTo>
                      <a:pt x="130" y="938"/>
                    </a:lnTo>
                    <a:lnTo>
                      <a:pt x="130" y="947"/>
                    </a:lnTo>
                    <a:lnTo>
                      <a:pt x="132" y="951"/>
                    </a:lnTo>
                    <a:lnTo>
                      <a:pt x="137" y="951"/>
                    </a:lnTo>
                    <a:lnTo>
                      <a:pt x="141" y="947"/>
                    </a:lnTo>
                    <a:lnTo>
                      <a:pt x="153" y="957"/>
                    </a:lnTo>
                    <a:lnTo>
                      <a:pt x="156" y="968"/>
                    </a:lnTo>
                    <a:lnTo>
                      <a:pt x="154" y="981"/>
                    </a:lnTo>
                    <a:lnTo>
                      <a:pt x="138" y="1009"/>
                    </a:lnTo>
                    <a:lnTo>
                      <a:pt x="137" y="1040"/>
                    </a:lnTo>
                    <a:lnTo>
                      <a:pt x="139" y="1047"/>
                    </a:lnTo>
                    <a:lnTo>
                      <a:pt x="139" y="1055"/>
                    </a:lnTo>
                    <a:lnTo>
                      <a:pt x="137" y="1057"/>
                    </a:lnTo>
                    <a:lnTo>
                      <a:pt x="132" y="1057"/>
                    </a:lnTo>
                    <a:lnTo>
                      <a:pt x="123" y="1060"/>
                    </a:lnTo>
                    <a:lnTo>
                      <a:pt x="116" y="1074"/>
                    </a:lnTo>
                    <a:lnTo>
                      <a:pt x="90" y="1087"/>
                    </a:lnTo>
                    <a:lnTo>
                      <a:pt x="88" y="1092"/>
                    </a:lnTo>
                    <a:lnTo>
                      <a:pt x="85" y="1105"/>
                    </a:lnTo>
                    <a:lnTo>
                      <a:pt x="75" y="1114"/>
                    </a:lnTo>
                    <a:lnTo>
                      <a:pt x="74" y="1120"/>
                    </a:lnTo>
                    <a:lnTo>
                      <a:pt x="65" y="1131"/>
                    </a:lnTo>
                    <a:lnTo>
                      <a:pt x="65" y="1132"/>
                    </a:lnTo>
                    <a:lnTo>
                      <a:pt x="64" y="1138"/>
                    </a:lnTo>
                    <a:lnTo>
                      <a:pt x="69" y="1150"/>
                    </a:lnTo>
                    <a:lnTo>
                      <a:pt x="69" y="1156"/>
                    </a:lnTo>
                    <a:lnTo>
                      <a:pt x="52" y="1166"/>
                    </a:lnTo>
                    <a:lnTo>
                      <a:pt x="30" y="1193"/>
                    </a:lnTo>
                    <a:lnTo>
                      <a:pt x="29" y="1197"/>
                    </a:lnTo>
                    <a:lnTo>
                      <a:pt x="35" y="1205"/>
                    </a:lnTo>
                    <a:lnTo>
                      <a:pt x="34" y="1210"/>
                    </a:lnTo>
                    <a:lnTo>
                      <a:pt x="21" y="1212"/>
                    </a:lnTo>
                    <a:lnTo>
                      <a:pt x="18" y="1215"/>
                    </a:lnTo>
                    <a:lnTo>
                      <a:pt x="17" y="1224"/>
                    </a:lnTo>
                    <a:lnTo>
                      <a:pt x="20" y="1234"/>
                    </a:lnTo>
                    <a:lnTo>
                      <a:pt x="19" y="1237"/>
                    </a:lnTo>
                    <a:lnTo>
                      <a:pt x="15" y="1244"/>
                    </a:lnTo>
                    <a:lnTo>
                      <a:pt x="15" y="1251"/>
                    </a:lnTo>
                    <a:lnTo>
                      <a:pt x="16" y="1253"/>
                    </a:lnTo>
                    <a:lnTo>
                      <a:pt x="21" y="1258"/>
                    </a:lnTo>
                    <a:lnTo>
                      <a:pt x="21" y="1262"/>
                    </a:lnTo>
                    <a:lnTo>
                      <a:pt x="18" y="1265"/>
                    </a:lnTo>
                    <a:lnTo>
                      <a:pt x="5" y="1268"/>
                    </a:lnTo>
                    <a:lnTo>
                      <a:pt x="0" y="1274"/>
                    </a:lnTo>
                    <a:lnTo>
                      <a:pt x="6" y="1285"/>
                    </a:lnTo>
                    <a:lnTo>
                      <a:pt x="16" y="1290"/>
                    </a:lnTo>
                    <a:lnTo>
                      <a:pt x="17" y="1299"/>
                    </a:lnTo>
                    <a:lnTo>
                      <a:pt x="16" y="1307"/>
                    </a:lnTo>
                    <a:lnTo>
                      <a:pt x="7" y="1313"/>
                    </a:lnTo>
                    <a:lnTo>
                      <a:pt x="4" y="1319"/>
                    </a:lnTo>
                    <a:lnTo>
                      <a:pt x="10" y="1326"/>
                    </a:lnTo>
                    <a:lnTo>
                      <a:pt x="11" y="1337"/>
                    </a:lnTo>
                    <a:lnTo>
                      <a:pt x="25" y="1344"/>
                    </a:lnTo>
                    <a:lnTo>
                      <a:pt x="38" y="1360"/>
                    </a:lnTo>
                    <a:lnTo>
                      <a:pt x="54" y="1364"/>
                    </a:lnTo>
                    <a:lnTo>
                      <a:pt x="57" y="1366"/>
                    </a:lnTo>
                    <a:lnTo>
                      <a:pt x="47" y="1371"/>
                    </a:lnTo>
                    <a:lnTo>
                      <a:pt x="40" y="1387"/>
                    </a:lnTo>
                    <a:lnTo>
                      <a:pt x="27" y="1398"/>
                    </a:lnTo>
                    <a:lnTo>
                      <a:pt x="25" y="1413"/>
                    </a:lnTo>
                    <a:lnTo>
                      <a:pt x="21" y="1415"/>
                    </a:lnTo>
                    <a:lnTo>
                      <a:pt x="19" y="1418"/>
                    </a:lnTo>
                    <a:lnTo>
                      <a:pt x="12" y="1422"/>
                    </a:lnTo>
                    <a:lnTo>
                      <a:pt x="14" y="1431"/>
                    </a:lnTo>
                    <a:lnTo>
                      <a:pt x="22" y="1440"/>
                    </a:lnTo>
                    <a:lnTo>
                      <a:pt x="31" y="1442"/>
                    </a:lnTo>
                    <a:lnTo>
                      <a:pt x="41" y="1451"/>
                    </a:lnTo>
                    <a:lnTo>
                      <a:pt x="44" y="1458"/>
                    </a:lnTo>
                    <a:lnTo>
                      <a:pt x="46" y="1459"/>
                    </a:lnTo>
                    <a:lnTo>
                      <a:pt x="58" y="1461"/>
                    </a:lnTo>
                    <a:lnTo>
                      <a:pt x="60" y="1462"/>
                    </a:lnTo>
                    <a:lnTo>
                      <a:pt x="61" y="1464"/>
                    </a:lnTo>
                    <a:lnTo>
                      <a:pt x="61" y="1467"/>
                    </a:lnTo>
                    <a:lnTo>
                      <a:pt x="53" y="1472"/>
                    </a:lnTo>
                    <a:lnTo>
                      <a:pt x="51" y="1473"/>
                    </a:lnTo>
                    <a:lnTo>
                      <a:pt x="45" y="1473"/>
                    </a:lnTo>
                    <a:lnTo>
                      <a:pt x="44" y="1483"/>
                    </a:lnTo>
                    <a:lnTo>
                      <a:pt x="41" y="1486"/>
                    </a:lnTo>
                    <a:lnTo>
                      <a:pt x="35" y="1488"/>
                    </a:lnTo>
                    <a:lnTo>
                      <a:pt x="34" y="1496"/>
                    </a:lnTo>
                    <a:lnTo>
                      <a:pt x="31" y="1501"/>
                    </a:lnTo>
                    <a:lnTo>
                      <a:pt x="38" y="1503"/>
                    </a:lnTo>
                    <a:lnTo>
                      <a:pt x="42" y="1502"/>
                    </a:lnTo>
                    <a:lnTo>
                      <a:pt x="52" y="1492"/>
                    </a:lnTo>
                    <a:lnTo>
                      <a:pt x="56" y="1492"/>
                    </a:lnTo>
                    <a:lnTo>
                      <a:pt x="64" y="1496"/>
                    </a:lnTo>
                    <a:lnTo>
                      <a:pt x="68" y="1496"/>
                    </a:lnTo>
                    <a:lnTo>
                      <a:pt x="73" y="1492"/>
                    </a:lnTo>
                    <a:lnTo>
                      <a:pt x="87" y="1490"/>
                    </a:lnTo>
                    <a:lnTo>
                      <a:pt x="100" y="1486"/>
                    </a:lnTo>
                    <a:lnTo>
                      <a:pt x="106" y="1487"/>
                    </a:lnTo>
                    <a:lnTo>
                      <a:pt x="113" y="1484"/>
                    </a:lnTo>
                    <a:lnTo>
                      <a:pt x="141" y="1486"/>
                    </a:lnTo>
                    <a:lnTo>
                      <a:pt x="145" y="1489"/>
                    </a:lnTo>
                    <a:lnTo>
                      <a:pt x="152" y="1499"/>
                    </a:lnTo>
                    <a:lnTo>
                      <a:pt x="156" y="1502"/>
                    </a:lnTo>
                    <a:lnTo>
                      <a:pt x="179" y="1509"/>
                    </a:lnTo>
                    <a:lnTo>
                      <a:pt x="187" y="1510"/>
                    </a:lnTo>
                    <a:lnTo>
                      <a:pt x="194" y="1515"/>
                    </a:lnTo>
                    <a:lnTo>
                      <a:pt x="199" y="1513"/>
                    </a:lnTo>
                    <a:lnTo>
                      <a:pt x="216" y="1509"/>
                    </a:lnTo>
                    <a:lnTo>
                      <a:pt x="221" y="1502"/>
                    </a:lnTo>
                    <a:lnTo>
                      <a:pt x="236" y="1503"/>
                    </a:lnTo>
                    <a:lnTo>
                      <a:pt x="246" y="1487"/>
                    </a:lnTo>
                    <a:lnTo>
                      <a:pt x="247" y="1479"/>
                    </a:lnTo>
                    <a:lnTo>
                      <a:pt x="252" y="1474"/>
                    </a:lnTo>
                    <a:lnTo>
                      <a:pt x="255" y="1467"/>
                    </a:lnTo>
                    <a:lnTo>
                      <a:pt x="263" y="1462"/>
                    </a:lnTo>
                    <a:lnTo>
                      <a:pt x="263" y="1455"/>
                    </a:lnTo>
                    <a:lnTo>
                      <a:pt x="271" y="1453"/>
                    </a:lnTo>
                    <a:lnTo>
                      <a:pt x="272" y="1449"/>
                    </a:lnTo>
                    <a:lnTo>
                      <a:pt x="290" y="1444"/>
                    </a:lnTo>
                    <a:lnTo>
                      <a:pt x="302" y="1438"/>
                    </a:lnTo>
                    <a:lnTo>
                      <a:pt x="304" y="1435"/>
                    </a:lnTo>
                    <a:lnTo>
                      <a:pt x="307" y="1435"/>
                    </a:lnTo>
                    <a:lnTo>
                      <a:pt x="327" y="1425"/>
                    </a:lnTo>
                    <a:lnTo>
                      <a:pt x="337" y="1420"/>
                    </a:lnTo>
                    <a:lnTo>
                      <a:pt x="339" y="1414"/>
                    </a:lnTo>
                    <a:lnTo>
                      <a:pt x="342" y="1412"/>
                    </a:lnTo>
                    <a:lnTo>
                      <a:pt x="355" y="1406"/>
                    </a:lnTo>
                    <a:lnTo>
                      <a:pt x="356" y="1406"/>
                    </a:lnTo>
                    <a:lnTo>
                      <a:pt x="364" y="1404"/>
                    </a:lnTo>
                    <a:lnTo>
                      <a:pt x="369" y="1401"/>
                    </a:lnTo>
                    <a:lnTo>
                      <a:pt x="372" y="1392"/>
                    </a:lnTo>
                    <a:lnTo>
                      <a:pt x="372" y="1386"/>
                    </a:lnTo>
                    <a:lnTo>
                      <a:pt x="377" y="1378"/>
                    </a:lnTo>
                    <a:lnTo>
                      <a:pt x="378" y="1371"/>
                    </a:lnTo>
                    <a:lnTo>
                      <a:pt x="382" y="1366"/>
                    </a:lnTo>
                    <a:lnTo>
                      <a:pt x="384" y="1365"/>
                    </a:lnTo>
                    <a:lnTo>
                      <a:pt x="393" y="1363"/>
                    </a:lnTo>
                    <a:lnTo>
                      <a:pt x="394" y="1362"/>
                    </a:lnTo>
                    <a:lnTo>
                      <a:pt x="395" y="1360"/>
                    </a:lnTo>
                    <a:lnTo>
                      <a:pt x="395" y="1358"/>
                    </a:lnTo>
                    <a:lnTo>
                      <a:pt x="391" y="1354"/>
                    </a:lnTo>
                    <a:lnTo>
                      <a:pt x="391" y="1350"/>
                    </a:lnTo>
                    <a:lnTo>
                      <a:pt x="392" y="1349"/>
                    </a:lnTo>
                    <a:lnTo>
                      <a:pt x="394" y="1348"/>
                    </a:lnTo>
                    <a:lnTo>
                      <a:pt x="404" y="1347"/>
                    </a:lnTo>
                    <a:lnTo>
                      <a:pt x="413" y="1335"/>
                    </a:lnTo>
                    <a:lnTo>
                      <a:pt x="421" y="1327"/>
                    </a:lnTo>
                    <a:lnTo>
                      <a:pt x="427" y="1323"/>
                    </a:lnTo>
                    <a:lnTo>
                      <a:pt x="428" y="1319"/>
                    </a:lnTo>
                    <a:lnTo>
                      <a:pt x="423" y="1309"/>
                    </a:lnTo>
                    <a:lnTo>
                      <a:pt x="429" y="1302"/>
                    </a:lnTo>
                    <a:lnTo>
                      <a:pt x="435" y="1303"/>
                    </a:lnTo>
                    <a:lnTo>
                      <a:pt x="437" y="1302"/>
                    </a:lnTo>
                    <a:lnTo>
                      <a:pt x="436" y="1299"/>
                    </a:lnTo>
                    <a:lnTo>
                      <a:pt x="441" y="1289"/>
                    </a:lnTo>
                    <a:lnTo>
                      <a:pt x="438" y="1280"/>
                    </a:lnTo>
                    <a:lnTo>
                      <a:pt x="431" y="1275"/>
                    </a:lnTo>
                    <a:lnTo>
                      <a:pt x="432" y="1266"/>
                    </a:lnTo>
                    <a:lnTo>
                      <a:pt x="427" y="1260"/>
                    </a:lnTo>
                    <a:lnTo>
                      <a:pt x="427" y="1258"/>
                    </a:lnTo>
                    <a:lnTo>
                      <a:pt x="430" y="1253"/>
                    </a:lnTo>
                    <a:lnTo>
                      <a:pt x="432" y="1252"/>
                    </a:lnTo>
                    <a:lnTo>
                      <a:pt x="439" y="1251"/>
                    </a:lnTo>
                    <a:lnTo>
                      <a:pt x="440" y="1250"/>
                    </a:lnTo>
                    <a:lnTo>
                      <a:pt x="446" y="1234"/>
                    </a:lnTo>
                    <a:lnTo>
                      <a:pt x="451" y="1228"/>
                    </a:lnTo>
                    <a:lnTo>
                      <a:pt x="457" y="1213"/>
                    </a:lnTo>
                    <a:lnTo>
                      <a:pt x="463" y="1207"/>
                    </a:lnTo>
                    <a:lnTo>
                      <a:pt x="467" y="1200"/>
                    </a:lnTo>
                    <a:lnTo>
                      <a:pt x="472" y="1174"/>
                    </a:lnTo>
                    <a:lnTo>
                      <a:pt x="499" y="1122"/>
                    </a:lnTo>
                    <a:lnTo>
                      <a:pt x="504" y="1120"/>
                    </a:lnTo>
                    <a:lnTo>
                      <a:pt x="508" y="1117"/>
                    </a:lnTo>
                    <a:lnTo>
                      <a:pt x="510" y="1118"/>
                    </a:lnTo>
                    <a:lnTo>
                      <a:pt x="515" y="1118"/>
                    </a:lnTo>
                    <a:lnTo>
                      <a:pt x="522" y="1109"/>
                    </a:lnTo>
                    <a:lnTo>
                      <a:pt x="523" y="1107"/>
                    </a:lnTo>
                    <a:lnTo>
                      <a:pt x="518" y="1106"/>
                    </a:lnTo>
                    <a:lnTo>
                      <a:pt x="514" y="1102"/>
                    </a:lnTo>
                    <a:lnTo>
                      <a:pt x="516" y="1092"/>
                    </a:lnTo>
                    <a:lnTo>
                      <a:pt x="520" y="1088"/>
                    </a:lnTo>
                    <a:lnTo>
                      <a:pt x="526" y="1076"/>
                    </a:lnTo>
                    <a:lnTo>
                      <a:pt x="531" y="1056"/>
                    </a:lnTo>
                    <a:lnTo>
                      <a:pt x="536" y="1050"/>
                    </a:lnTo>
                    <a:lnTo>
                      <a:pt x="550" y="1022"/>
                    </a:lnTo>
                    <a:lnTo>
                      <a:pt x="549" y="1019"/>
                    </a:lnTo>
                    <a:lnTo>
                      <a:pt x="541" y="1011"/>
                    </a:lnTo>
                    <a:lnTo>
                      <a:pt x="541" y="1006"/>
                    </a:lnTo>
                    <a:lnTo>
                      <a:pt x="543" y="999"/>
                    </a:lnTo>
                    <a:lnTo>
                      <a:pt x="538" y="995"/>
                    </a:lnTo>
                    <a:lnTo>
                      <a:pt x="537" y="994"/>
                    </a:lnTo>
                    <a:lnTo>
                      <a:pt x="537" y="992"/>
                    </a:lnTo>
                    <a:lnTo>
                      <a:pt x="540" y="989"/>
                    </a:lnTo>
                    <a:lnTo>
                      <a:pt x="546" y="988"/>
                    </a:lnTo>
                    <a:lnTo>
                      <a:pt x="546" y="986"/>
                    </a:lnTo>
                    <a:lnTo>
                      <a:pt x="544" y="984"/>
                    </a:lnTo>
                    <a:lnTo>
                      <a:pt x="549" y="969"/>
                    </a:lnTo>
                    <a:lnTo>
                      <a:pt x="555" y="969"/>
                    </a:lnTo>
                    <a:lnTo>
                      <a:pt x="560" y="967"/>
                    </a:lnTo>
                    <a:lnTo>
                      <a:pt x="564" y="968"/>
                    </a:lnTo>
                    <a:lnTo>
                      <a:pt x="565" y="967"/>
                    </a:lnTo>
                    <a:lnTo>
                      <a:pt x="563" y="955"/>
                    </a:lnTo>
                    <a:lnTo>
                      <a:pt x="570" y="939"/>
                    </a:lnTo>
                    <a:lnTo>
                      <a:pt x="578" y="934"/>
                    </a:lnTo>
                    <a:lnTo>
                      <a:pt x="586" y="926"/>
                    </a:lnTo>
                    <a:lnTo>
                      <a:pt x="591" y="927"/>
                    </a:lnTo>
                    <a:lnTo>
                      <a:pt x="596" y="933"/>
                    </a:lnTo>
                    <a:lnTo>
                      <a:pt x="602" y="931"/>
                    </a:lnTo>
                    <a:lnTo>
                      <a:pt x="603" y="929"/>
                    </a:lnTo>
                    <a:lnTo>
                      <a:pt x="624" y="901"/>
                    </a:lnTo>
                    <a:lnTo>
                      <a:pt x="627" y="890"/>
                    </a:lnTo>
                    <a:lnTo>
                      <a:pt x="632" y="885"/>
                    </a:lnTo>
                    <a:lnTo>
                      <a:pt x="636" y="876"/>
                    </a:lnTo>
                    <a:lnTo>
                      <a:pt x="644" y="864"/>
                    </a:lnTo>
                    <a:lnTo>
                      <a:pt x="669" y="818"/>
                    </a:lnTo>
                    <a:lnTo>
                      <a:pt x="677" y="810"/>
                    </a:lnTo>
                    <a:lnTo>
                      <a:pt x="680" y="799"/>
                    </a:lnTo>
                    <a:lnTo>
                      <a:pt x="689" y="789"/>
                    </a:lnTo>
                    <a:lnTo>
                      <a:pt x="689" y="782"/>
                    </a:lnTo>
                    <a:lnTo>
                      <a:pt x="696" y="779"/>
                    </a:lnTo>
                    <a:lnTo>
                      <a:pt x="718" y="740"/>
                    </a:lnTo>
                    <a:lnTo>
                      <a:pt x="734" y="722"/>
                    </a:lnTo>
                    <a:lnTo>
                      <a:pt x="732" y="712"/>
                    </a:lnTo>
                    <a:lnTo>
                      <a:pt x="735" y="707"/>
                    </a:lnTo>
                    <a:lnTo>
                      <a:pt x="736" y="699"/>
                    </a:lnTo>
                    <a:lnTo>
                      <a:pt x="736" y="697"/>
                    </a:lnTo>
                    <a:lnTo>
                      <a:pt x="740" y="691"/>
                    </a:lnTo>
                    <a:lnTo>
                      <a:pt x="744" y="680"/>
                    </a:lnTo>
                    <a:lnTo>
                      <a:pt x="754" y="671"/>
                    </a:lnTo>
                    <a:lnTo>
                      <a:pt x="763" y="670"/>
                    </a:lnTo>
                    <a:lnTo>
                      <a:pt x="770" y="668"/>
                    </a:lnTo>
                    <a:lnTo>
                      <a:pt x="773" y="657"/>
                    </a:lnTo>
                    <a:lnTo>
                      <a:pt x="769" y="644"/>
                    </a:lnTo>
                    <a:lnTo>
                      <a:pt x="772" y="639"/>
                    </a:lnTo>
                    <a:lnTo>
                      <a:pt x="779" y="638"/>
                    </a:lnTo>
                    <a:lnTo>
                      <a:pt x="784" y="636"/>
                    </a:lnTo>
                    <a:lnTo>
                      <a:pt x="785" y="634"/>
                    </a:lnTo>
                    <a:lnTo>
                      <a:pt x="780" y="630"/>
                    </a:lnTo>
                    <a:lnTo>
                      <a:pt x="780" y="628"/>
                    </a:lnTo>
                    <a:lnTo>
                      <a:pt x="790" y="630"/>
                    </a:lnTo>
                    <a:lnTo>
                      <a:pt x="792" y="627"/>
                    </a:lnTo>
                    <a:lnTo>
                      <a:pt x="797" y="625"/>
                    </a:lnTo>
                    <a:lnTo>
                      <a:pt x="807" y="610"/>
                    </a:lnTo>
                    <a:lnTo>
                      <a:pt x="823" y="595"/>
                    </a:lnTo>
                    <a:lnTo>
                      <a:pt x="825" y="590"/>
                    </a:lnTo>
                    <a:lnTo>
                      <a:pt x="837" y="580"/>
                    </a:lnTo>
                    <a:lnTo>
                      <a:pt x="846" y="561"/>
                    </a:lnTo>
                    <a:lnTo>
                      <a:pt x="847" y="536"/>
                    </a:lnTo>
                    <a:lnTo>
                      <a:pt x="849" y="532"/>
                    </a:lnTo>
                    <a:lnTo>
                      <a:pt x="850" y="531"/>
                    </a:lnTo>
                    <a:lnTo>
                      <a:pt x="865" y="518"/>
                    </a:lnTo>
                    <a:lnTo>
                      <a:pt x="905" y="498"/>
                    </a:lnTo>
                    <a:lnTo>
                      <a:pt x="915" y="489"/>
                    </a:lnTo>
                    <a:lnTo>
                      <a:pt x="919" y="476"/>
                    </a:lnTo>
                    <a:lnTo>
                      <a:pt x="925" y="445"/>
                    </a:lnTo>
                    <a:lnTo>
                      <a:pt x="927" y="421"/>
                    </a:lnTo>
                    <a:lnTo>
                      <a:pt x="931" y="413"/>
                    </a:lnTo>
                    <a:lnTo>
                      <a:pt x="935" y="409"/>
                    </a:lnTo>
                    <a:lnTo>
                      <a:pt x="927" y="409"/>
                    </a:lnTo>
                    <a:lnTo>
                      <a:pt x="923" y="402"/>
                    </a:lnTo>
                    <a:lnTo>
                      <a:pt x="918" y="397"/>
                    </a:lnTo>
                    <a:lnTo>
                      <a:pt x="913" y="394"/>
                    </a:lnTo>
                    <a:lnTo>
                      <a:pt x="914" y="391"/>
                    </a:lnTo>
                    <a:lnTo>
                      <a:pt x="913" y="387"/>
                    </a:lnTo>
                    <a:lnTo>
                      <a:pt x="904" y="380"/>
                    </a:lnTo>
                    <a:lnTo>
                      <a:pt x="902" y="372"/>
                    </a:lnTo>
                    <a:lnTo>
                      <a:pt x="888" y="354"/>
                    </a:lnTo>
                    <a:lnTo>
                      <a:pt x="883" y="339"/>
                    </a:lnTo>
                    <a:lnTo>
                      <a:pt x="882" y="337"/>
                    </a:lnTo>
                    <a:lnTo>
                      <a:pt x="881" y="328"/>
                    </a:lnTo>
                    <a:lnTo>
                      <a:pt x="881" y="326"/>
                    </a:lnTo>
                    <a:lnTo>
                      <a:pt x="888" y="313"/>
                    </a:lnTo>
                    <a:lnTo>
                      <a:pt x="894" y="309"/>
                    </a:lnTo>
                    <a:lnTo>
                      <a:pt x="896" y="305"/>
                    </a:lnTo>
                    <a:lnTo>
                      <a:pt x="893" y="303"/>
                    </a:lnTo>
                    <a:lnTo>
                      <a:pt x="886" y="306"/>
                    </a:lnTo>
                    <a:lnTo>
                      <a:pt x="871" y="297"/>
                    </a:lnTo>
                    <a:lnTo>
                      <a:pt x="861" y="287"/>
                    </a:lnTo>
                    <a:lnTo>
                      <a:pt x="865" y="275"/>
                    </a:lnTo>
                    <a:lnTo>
                      <a:pt x="854" y="264"/>
                    </a:lnTo>
                    <a:lnTo>
                      <a:pt x="850" y="253"/>
                    </a:lnTo>
                    <a:lnTo>
                      <a:pt x="851" y="246"/>
                    </a:lnTo>
                    <a:lnTo>
                      <a:pt x="845" y="206"/>
                    </a:lnTo>
                    <a:lnTo>
                      <a:pt x="837" y="183"/>
                    </a:lnTo>
                    <a:lnTo>
                      <a:pt x="832" y="179"/>
                    </a:lnTo>
                    <a:lnTo>
                      <a:pt x="830" y="174"/>
                    </a:lnTo>
                    <a:lnTo>
                      <a:pt x="823" y="171"/>
                    </a:lnTo>
                    <a:lnTo>
                      <a:pt x="817" y="162"/>
                    </a:lnTo>
                    <a:lnTo>
                      <a:pt x="803" y="152"/>
                    </a:lnTo>
                    <a:lnTo>
                      <a:pt x="797" y="152"/>
                    </a:lnTo>
                    <a:lnTo>
                      <a:pt x="784" y="149"/>
                    </a:lnTo>
                    <a:lnTo>
                      <a:pt x="771" y="153"/>
                    </a:lnTo>
                    <a:lnTo>
                      <a:pt x="726" y="136"/>
                    </a:lnTo>
                    <a:lnTo>
                      <a:pt x="708" y="120"/>
                    </a:lnTo>
                    <a:lnTo>
                      <a:pt x="690" y="109"/>
                    </a:lnTo>
                    <a:lnTo>
                      <a:pt x="681" y="101"/>
                    </a:lnTo>
                    <a:lnTo>
                      <a:pt x="674" y="98"/>
                    </a:lnTo>
                    <a:lnTo>
                      <a:pt x="667" y="91"/>
                    </a:lnTo>
                    <a:lnTo>
                      <a:pt x="655" y="85"/>
                    </a:lnTo>
                    <a:lnTo>
                      <a:pt x="650" y="88"/>
                    </a:lnTo>
                    <a:lnTo>
                      <a:pt x="641" y="78"/>
                    </a:lnTo>
                    <a:lnTo>
                      <a:pt x="638" y="76"/>
                    </a:lnTo>
                    <a:lnTo>
                      <a:pt x="632" y="71"/>
                    </a:lnTo>
                    <a:lnTo>
                      <a:pt x="627" y="70"/>
                    </a:lnTo>
                    <a:lnTo>
                      <a:pt x="625" y="65"/>
                    </a:lnTo>
                    <a:lnTo>
                      <a:pt x="616" y="53"/>
                    </a:lnTo>
                    <a:lnTo>
                      <a:pt x="604" y="50"/>
                    </a:lnTo>
                    <a:lnTo>
                      <a:pt x="600" y="44"/>
                    </a:lnTo>
                    <a:lnTo>
                      <a:pt x="593" y="34"/>
                    </a:lnTo>
                    <a:lnTo>
                      <a:pt x="586" y="28"/>
                    </a:lnTo>
                    <a:lnTo>
                      <a:pt x="585" y="25"/>
                    </a:lnTo>
                    <a:lnTo>
                      <a:pt x="586" y="21"/>
                    </a:lnTo>
                    <a:lnTo>
                      <a:pt x="575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4" name="Freeform 2297">
                <a:extLst>
                  <a:ext uri="{FF2B5EF4-FFF2-40B4-BE49-F238E27FC236}">
                    <a16:creationId xmlns:a16="http://schemas.microsoft.com/office/drawing/2014/main" id="{91BB3534-F68C-42E7-B615-F2A347429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1131"/>
                <a:ext cx="1" cy="3"/>
              </a:xfrm>
              <a:custGeom>
                <a:avLst/>
                <a:gdLst>
                  <a:gd name="T0" fmla="*/ 0 w 1"/>
                  <a:gd name="T1" fmla="*/ 16 h 16"/>
                  <a:gd name="T2" fmla="*/ 1 w 1"/>
                  <a:gd name="T3" fmla="*/ 13 h 16"/>
                  <a:gd name="T4" fmla="*/ 0 w 1"/>
                  <a:gd name="T5" fmla="*/ 0 h 16"/>
                  <a:gd name="T6" fmla="*/ 0 w 1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6">
                    <a:moveTo>
                      <a:pt x="0" y="16"/>
                    </a:moveTo>
                    <a:lnTo>
                      <a:pt x="1" y="13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5" name="Freeform 2298">
                <a:extLst>
                  <a:ext uri="{FF2B5EF4-FFF2-40B4-BE49-F238E27FC236}">
                    <a16:creationId xmlns:a16="http://schemas.microsoft.com/office/drawing/2014/main" id="{5783EDAB-BEEB-4019-BD9A-A75C634F2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1002"/>
                <a:ext cx="176" cy="282"/>
              </a:xfrm>
              <a:custGeom>
                <a:avLst/>
                <a:gdLst>
                  <a:gd name="T0" fmla="*/ 678 w 1226"/>
                  <a:gd name="T1" fmla="*/ 1852 h 1978"/>
                  <a:gd name="T2" fmla="*/ 647 w 1226"/>
                  <a:gd name="T3" fmla="*/ 1884 h 1978"/>
                  <a:gd name="T4" fmla="*/ 595 w 1226"/>
                  <a:gd name="T5" fmla="*/ 1900 h 1978"/>
                  <a:gd name="T6" fmla="*/ 553 w 1226"/>
                  <a:gd name="T7" fmla="*/ 1897 h 1978"/>
                  <a:gd name="T8" fmla="*/ 492 w 1226"/>
                  <a:gd name="T9" fmla="*/ 1873 h 1978"/>
                  <a:gd name="T10" fmla="*/ 471 w 1226"/>
                  <a:gd name="T11" fmla="*/ 1860 h 1978"/>
                  <a:gd name="T12" fmla="*/ 455 w 1226"/>
                  <a:gd name="T13" fmla="*/ 1836 h 1978"/>
                  <a:gd name="T14" fmla="*/ 427 w 1226"/>
                  <a:gd name="T15" fmla="*/ 1866 h 1978"/>
                  <a:gd name="T16" fmla="*/ 390 w 1226"/>
                  <a:gd name="T17" fmla="*/ 1877 h 1978"/>
                  <a:gd name="T18" fmla="*/ 359 w 1226"/>
                  <a:gd name="T19" fmla="*/ 1921 h 1978"/>
                  <a:gd name="T20" fmla="*/ 294 w 1226"/>
                  <a:gd name="T21" fmla="*/ 1934 h 1978"/>
                  <a:gd name="T22" fmla="*/ 250 w 1226"/>
                  <a:gd name="T23" fmla="*/ 1977 h 1978"/>
                  <a:gd name="T24" fmla="*/ 227 w 1226"/>
                  <a:gd name="T25" fmla="*/ 1944 h 1978"/>
                  <a:gd name="T26" fmla="*/ 141 w 1226"/>
                  <a:gd name="T27" fmla="*/ 1955 h 1978"/>
                  <a:gd name="T28" fmla="*/ 122 w 1226"/>
                  <a:gd name="T29" fmla="*/ 1930 h 1978"/>
                  <a:gd name="T30" fmla="*/ 94 w 1226"/>
                  <a:gd name="T31" fmla="*/ 1924 h 1978"/>
                  <a:gd name="T32" fmla="*/ 33 w 1226"/>
                  <a:gd name="T33" fmla="*/ 1897 h 1978"/>
                  <a:gd name="T34" fmla="*/ 35 w 1226"/>
                  <a:gd name="T35" fmla="*/ 1876 h 1978"/>
                  <a:gd name="T36" fmla="*/ 4 w 1226"/>
                  <a:gd name="T37" fmla="*/ 1861 h 1978"/>
                  <a:gd name="T38" fmla="*/ 37 w 1226"/>
                  <a:gd name="T39" fmla="*/ 1859 h 1978"/>
                  <a:gd name="T40" fmla="*/ 70 w 1226"/>
                  <a:gd name="T41" fmla="*/ 1805 h 1978"/>
                  <a:gd name="T42" fmla="*/ 123 w 1226"/>
                  <a:gd name="T43" fmla="*/ 1775 h 1978"/>
                  <a:gd name="T44" fmla="*/ 156 w 1226"/>
                  <a:gd name="T45" fmla="*/ 1705 h 1978"/>
                  <a:gd name="T46" fmla="*/ 184 w 1226"/>
                  <a:gd name="T47" fmla="*/ 1647 h 1978"/>
                  <a:gd name="T48" fmla="*/ 214 w 1226"/>
                  <a:gd name="T49" fmla="*/ 1618 h 1978"/>
                  <a:gd name="T50" fmla="*/ 229 w 1226"/>
                  <a:gd name="T51" fmla="*/ 1572 h 1978"/>
                  <a:gd name="T52" fmla="*/ 232 w 1226"/>
                  <a:gd name="T53" fmla="*/ 1525 h 1978"/>
                  <a:gd name="T54" fmla="*/ 234 w 1226"/>
                  <a:gd name="T55" fmla="*/ 1493 h 1978"/>
                  <a:gd name="T56" fmla="*/ 233 w 1226"/>
                  <a:gd name="T57" fmla="*/ 1439 h 1978"/>
                  <a:gd name="T58" fmla="*/ 213 w 1226"/>
                  <a:gd name="T59" fmla="*/ 1417 h 1978"/>
                  <a:gd name="T60" fmla="*/ 244 w 1226"/>
                  <a:gd name="T61" fmla="*/ 1369 h 1978"/>
                  <a:gd name="T62" fmla="*/ 286 w 1226"/>
                  <a:gd name="T63" fmla="*/ 1337 h 1978"/>
                  <a:gd name="T64" fmla="*/ 298 w 1226"/>
                  <a:gd name="T65" fmla="*/ 1298 h 1978"/>
                  <a:gd name="T66" fmla="*/ 318 w 1226"/>
                  <a:gd name="T67" fmla="*/ 1248 h 1978"/>
                  <a:gd name="T68" fmla="*/ 338 w 1226"/>
                  <a:gd name="T69" fmla="*/ 1169 h 1978"/>
                  <a:gd name="T70" fmla="*/ 300 w 1226"/>
                  <a:gd name="T71" fmla="*/ 1143 h 1978"/>
                  <a:gd name="T72" fmla="*/ 272 w 1226"/>
                  <a:gd name="T73" fmla="*/ 1087 h 1978"/>
                  <a:gd name="T74" fmla="*/ 219 w 1226"/>
                  <a:gd name="T75" fmla="*/ 1048 h 1978"/>
                  <a:gd name="T76" fmla="*/ 192 w 1226"/>
                  <a:gd name="T77" fmla="*/ 1002 h 1978"/>
                  <a:gd name="T78" fmla="*/ 135 w 1226"/>
                  <a:gd name="T79" fmla="*/ 918 h 1978"/>
                  <a:gd name="T80" fmla="*/ 138 w 1226"/>
                  <a:gd name="T81" fmla="*/ 863 h 1978"/>
                  <a:gd name="T82" fmla="*/ 115 w 1226"/>
                  <a:gd name="T83" fmla="*/ 797 h 1978"/>
                  <a:gd name="T84" fmla="*/ 104 w 1226"/>
                  <a:gd name="T85" fmla="*/ 749 h 1978"/>
                  <a:gd name="T86" fmla="*/ 84 w 1226"/>
                  <a:gd name="T87" fmla="*/ 667 h 1978"/>
                  <a:gd name="T88" fmla="*/ 97 w 1226"/>
                  <a:gd name="T89" fmla="*/ 590 h 1978"/>
                  <a:gd name="T90" fmla="*/ 75 w 1226"/>
                  <a:gd name="T91" fmla="*/ 548 h 1978"/>
                  <a:gd name="T92" fmla="*/ 87 w 1226"/>
                  <a:gd name="T93" fmla="*/ 440 h 1978"/>
                  <a:gd name="T94" fmla="*/ 102 w 1226"/>
                  <a:gd name="T95" fmla="*/ 363 h 1978"/>
                  <a:gd name="T96" fmla="*/ 139 w 1226"/>
                  <a:gd name="T97" fmla="*/ 319 h 1978"/>
                  <a:gd name="T98" fmla="*/ 214 w 1226"/>
                  <a:gd name="T99" fmla="*/ 243 h 1978"/>
                  <a:gd name="T100" fmla="*/ 263 w 1226"/>
                  <a:gd name="T101" fmla="*/ 180 h 1978"/>
                  <a:gd name="T102" fmla="*/ 323 w 1226"/>
                  <a:gd name="T103" fmla="*/ 86 h 1978"/>
                  <a:gd name="T104" fmla="*/ 384 w 1226"/>
                  <a:gd name="T105" fmla="*/ 7 h 1978"/>
                  <a:gd name="T106" fmla="*/ 556 w 1226"/>
                  <a:gd name="T107" fmla="*/ 76 h 1978"/>
                  <a:gd name="T108" fmla="*/ 720 w 1226"/>
                  <a:gd name="T109" fmla="*/ 112 h 1978"/>
                  <a:gd name="T110" fmla="*/ 710 w 1226"/>
                  <a:gd name="T111" fmla="*/ 103 h 1978"/>
                  <a:gd name="T112" fmla="*/ 874 w 1226"/>
                  <a:gd name="T113" fmla="*/ 170 h 1978"/>
                  <a:gd name="T114" fmla="*/ 908 w 1226"/>
                  <a:gd name="T115" fmla="*/ 165 h 1978"/>
                  <a:gd name="T116" fmla="*/ 965 w 1226"/>
                  <a:gd name="T117" fmla="*/ 228 h 1978"/>
                  <a:gd name="T118" fmla="*/ 1071 w 1226"/>
                  <a:gd name="T119" fmla="*/ 325 h 1978"/>
                  <a:gd name="T120" fmla="*/ 1115 w 1226"/>
                  <a:gd name="T121" fmla="*/ 359 h 1978"/>
                  <a:gd name="T122" fmla="*/ 1211 w 1226"/>
                  <a:gd name="T123" fmla="*/ 446 h 1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26" h="1978">
                    <a:moveTo>
                      <a:pt x="698" y="1856"/>
                    </a:moveTo>
                    <a:lnTo>
                      <a:pt x="697" y="1853"/>
                    </a:lnTo>
                    <a:lnTo>
                      <a:pt x="695" y="1857"/>
                    </a:lnTo>
                    <a:lnTo>
                      <a:pt x="691" y="1858"/>
                    </a:lnTo>
                    <a:lnTo>
                      <a:pt x="689" y="1852"/>
                    </a:lnTo>
                    <a:lnTo>
                      <a:pt x="687" y="1850"/>
                    </a:lnTo>
                    <a:lnTo>
                      <a:pt x="685" y="1850"/>
                    </a:lnTo>
                    <a:lnTo>
                      <a:pt x="678" y="1852"/>
                    </a:lnTo>
                    <a:lnTo>
                      <a:pt x="676" y="1852"/>
                    </a:lnTo>
                    <a:lnTo>
                      <a:pt x="675" y="1854"/>
                    </a:lnTo>
                    <a:lnTo>
                      <a:pt x="675" y="1863"/>
                    </a:lnTo>
                    <a:lnTo>
                      <a:pt x="670" y="1869"/>
                    </a:lnTo>
                    <a:lnTo>
                      <a:pt x="669" y="1870"/>
                    </a:lnTo>
                    <a:lnTo>
                      <a:pt x="655" y="1876"/>
                    </a:lnTo>
                    <a:lnTo>
                      <a:pt x="649" y="1883"/>
                    </a:lnTo>
                    <a:lnTo>
                      <a:pt x="647" y="1884"/>
                    </a:lnTo>
                    <a:lnTo>
                      <a:pt x="638" y="1885"/>
                    </a:lnTo>
                    <a:lnTo>
                      <a:pt x="636" y="1886"/>
                    </a:lnTo>
                    <a:lnTo>
                      <a:pt x="630" y="1891"/>
                    </a:lnTo>
                    <a:lnTo>
                      <a:pt x="626" y="1898"/>
                    </a:lnTo>
                    <a:lnTo>
                      <a:pt x="620" y="1902"/>
                    </a:lnTo>
                    <a:lnTo>
                      <a:pt x="614" y="1903"/>
                    </a:lnTo>
                    <a:lnTo>
                      <a:pt x="607" y="1899"/>
                    </a:lnTo>
                    <a:lnTo>
                      <a:pt x="595" y="1900"/>
                    </a:lnTo>
                    <a:lnTo>
                      <a:pt x="588" y="1899"/>
                    </a:lnTo>
                    <a:lnTo>
                      <a:pt x="581" y="1904"/>
                    </a:lnTo>
                    <a:lnTo>
                      <a:pt x="574" y="1902"/>
                    </a:lnTo>
                    <a:lnTo>
                      <a:pt x="573" y="1903"/>
                    </a:lnTo>
                    <a:lnTo>
                      <a:pt x="566" y="1897"/>
                    </a:lnTo>
                    <a:lnTo>
                      <a:pt x="560" y="1895"/>
                    </a:lnTo>
                    <a:lnTo>
                      <a:pt x="557" y="1895"/>
                    </a:lnTo>
                    <a:lnTo>
                      <a:pt x="553" y="1897"/>
                    </a:lnTo>
                    <a:lnTo>
                      <a:pt x="542" y="1889"/>
                    </a:lnTo>
                    <a:lnTo>
                      <a:pt x="535" y="1891"/>
                    </a:lnTo>
                    <a:lnTo>
                      <a:pt x="516" y="1889"/>
                    </a:lnTo>
                    <a:lnTo>
                      <a:pt x="514" y="1886"/>
                    </a:lnTo>
                    <a:lnTo>
                      <a:pt x="515" y="1880"/>
                    </a:lnTo>
                    <a:lnTo>
                      <a:pt x="508" y="1877"/>
                    </a:lnTo>
                    <a:lnTo>
                      <a:pt x="497" y="1880"/>
                    </a:lnTo>
                    <a:lnTo>
                      <a:pt x="492" y="1873"/>
                    </a:lnTo>
                    <a:lnTo>
                      <a:pt x="487" y="1874"/>
                    </a:lnTo>
                    <a:lnTo>
                      <a:pt x="476" y="1872"/>
                    </a:lnTo>
                    <a:lnTo>
                      <a:pt x="473" y="1875"/>
                    </a:lnTo>
                    <a:lnTo>
                      <a:pt x="468" y="1873"/>
                    </a:lnTo>
                    <a:lnTo>
                      <a:pt x="465" y="1869"/>
                    </a:lnTo>
                    <a:lnTo>
                      <a:pt x="466" y="1867"/>
                    </a:lnTo>
                    <a:lnTo>
                      <a:pt x="472" y="1866"/>
                    </a:lnTo>
                    <a:lnTo>
                      <a:pt x="471" y="1860"/>
                    </a:lnTo>
                    <a:lnTo>
                      <a:pt x="477" y="1854"/>
                    </a:lnTo>
                    <a:lnTo>
                      <a:pt x="478" y="1851"/>
                    </a:lnTo>
                    <a:lnTo>
                      <a:pt x="472" y="1846"/>
                    </a:lnTo>
                    <a:lnTo>
                      <a:pt x="465" y="1845"/>
                    </a:lnTo>
                    <a:lnTo>
                      <a:pt x="469" y="1841"/>
                    </a:lnTo>
                    <a:lnTo>
                      <a:pt x="469" y="1838"/>
                    </a:lnTo>
                    <a:lnTo>
                      <a:pt x="463" y="1839"/>
                    </a:lnTo>
                    <a:lnTo>
                      <a:pt x="455" y="1836"/>
                    </a:lnTo>
                    <a:lnTo>
                      <a:pt x="446" y="1840"/>
                    </a:lnTo>
                    <a:lnTo>
                      <a:pt x="443" y="1843"/>
                    </a:lnTo>
                    <a:lnTo>
                      <a:pt x="438" y="1844"/>
                    </a:lnTo>
                    <a:lnTo>
                      <a:pt x="432" y="1849"/>
                    </a:lnTo>
                    <a:lnTo>
                      <a:pt x="428" y="1856"/>
                    </a:lnTo>
                    <a:lnTo>
                      <a:pt x="418" y="1861"/>
                    </a:lnTo>
                    <a:lnTo>
                      <a:pt x="419" y="1864"/>
                    </a:lnTo>
                    <a:lnTo>
                      <a:pt x="427" y="1866"/>
                    </a:lnTo>
                    <a:lnTo>
                      <a:pt x="428" y="1869"/>
                    </a:lnTo>
                    <a:lnTo>
                      <a:pt x="428" y="1871"/>
                    </a:lnTo>
                    <a:lnTo>
                      <a:pt x="414" y="1876"/>
                    </a:lnTo>
                    <a:lnTo>
                      <a:pt x="408" y="1875"/>
                    </a:lnTo>
                    <a:lnTo>
                      <a:pt x="404" y="1872"/>
                    </a:lnTo>
                    <a:lnTo>
                      <a:pt x="401" y="1874"/>
                    </a:lnTo>
                    <a:lnTo>
                      <a:pt x="392" y="1874"/>
                    </a:lnTo>
                    <a:lnTo>
                      <a:pt x="390" y="1877"/>
                    </a:lnTo>
                    <a:lnTo>
                      <a:pt x="388" y="1891"/>
                    </a:lnTo>
                    <a:lnTo>
                      <a:pt x="378" y="1898"/>
                    </a:lnTo>
                    <a:lnTo>
                      <a:pt x="375" y="1896"/>
                    </a:lnTo>
                    <a:lnTo>
                      <a:pt x="373" y="1891"/>
                    </a:lnTo>
                    <a:lnTo>
                      <a:pt x="364" y="1889"/>
                    </a:lnTo>
                    <a:lnTo>
                      <a:pt x="361" y="1900"/>
                    </a:lnTo>
                    <a:lnTo>
                      <a:pt x="363" y="1911"/>
                    </a:lnTo>
                    <a:lnTo>
                      <a:pt x="359" y="1921"/>
                    </a:lnTo>
                    <a:lnTo>
                      <a:pt x="347" y="1922"/>
                    </a:lnTo>
                    <a:lnTo>
                      <a:pt x="342" y="1928"/>
                    </a:lnTo>
                    <a:lnTo>
                      <a:pt x="333" y="1927"/>
                    </a:lnTo>
                    <a:lnTo>
                      <a:pt x="327" y="1931"/>
                    </a:lnTo>
                    <a:lnTo>
                      <a:pt x="322" y="1937"/>
                    </a:lnTo>
                    <a:lnTo>
                      <a:pt x="317" y="1941"/>
                    </a:lnTo>
                    <a:lnTo>
                      <a:pt x="300" y="1938"/>
                    </a:lnTo>
                    <a:lnTo>
                      <a:pt x="294" y="1934"/>
                    </a:lnTo>
                    <a:lnTo>
                      <a:pt x="292" y="1935"/>
                    </a:lnTo>
                    <a:lnTo>
                      <a:pt x="283" y="1947"/>
                    </a:lnTo>
                    <a:lnTo>
                      <a:pt x="280" y="1964"/>
                    </a:lnTo>
                    <a:lnTo>
                      <a:pt x="272" y="1972"/>
                    </a:lnTo>
                    <a:lnTo>
                      <a:pt x="271" y="1978"/>
                    </a:lnTo>
                    <a:lnTo>
                      <a:pt x="269" y="1978"/>
                    </a:lnTo>
                    <a:lnTo>
                      <a:pt x="259" y="1973"/>
                    </a:lnTo>
                    <a:lnTo>
                      <a:pt x="250" y="1977"/>
                    </a:lnTo>
                    <a:lnTo>
                      <a:pt x="244" y="1974"/>
                    </a:lnTo>
                    <a:lnTo>
                      <a:pt x="240" y="1970"/>
                    </a:lnTo>
                    <a:lnTo>
                      <a:pt x="236" y="1970"/>
                    </a:lnTo>
                    <a:lnTo>
                      <a:pt x="233" y="1965"/>
                    </a:lnTo>
                    <a:lnTo>
                      <a:pt x="233" y="1961"/>
                    </a:lnTo>
                    <a:lnTo>
                      <a:pt x="229" y="1957"/>
                    </a:lnTo>
                    <a:lnTo>
                      <a:pt x="229" y="1955"/>
                    </a:lnTo>
                    <a:lnTo>
                      <a:pt x="227" y="1944"/>
                    </a:lnTo>
                    <a:lnTo>
                      <a:pt x="214" y="1953"/>
                    </a:lnTo>
                    <a:lnTo>
                      <a:pt x="204" y="1958"/>
                    </a:lnTo>
                    <a:lnTo>
                      <a:pt x="191" y="1956"/>
                    </a:lnTo>
                    <a:lnTo>
                      <a:pt x="180" y="1961"/>
                    </a:lnTo>
                    <a:lnTo>
                      <a:pt x="171" y="1959"/>
                    </a:lnTo>
                    <a:lnTo>
                      <a:pt x="156" y="1954"/>
                    </a:lnTo>
                    <a:lnTo>
                      <a:pt x="145" y="1957"/>
                    </a:lnTo>
                    <a:lnTo>
                      <a:pt x="141" y="1955"/>
                    </a:lnTo>
                    <a:lnTo>
                      <a:pt x="141" y="1948"/>
                    </a:lnTo>
                    <a:lnTo>
                      <a:pt x="134" y="1946"/>
                    </a:lnTo>
                    <a:lnTo>
                      <a:pt x="130" y="1942"/>
                    </a:lnTo>
                    <a:lnTo>
                      <a:pt x="131" y="1936"/>
                    </a:lnTo>
                    <a:lnTo>
                      <a:pt x="134" y="1931"/>
                    </a:lnTo>
                    <a:lnTo>
                      <a:pt x="132" y="1928"/>
                    </a:lnTo>
                    <a:lnTo>
                      <a:pt x="131" y="1926"/>
                    </a:lnTo>
                    <a:lnTo>
                      <a:pt x="122" y="1930"/>
                    </a:lnTo>
                    <a:lnTo>
                      <a:pt x="117" y="1929"/>
                    </a:lnTo>
                    <a:lnTo>
                      <a:pt x="115" y="1929"/>
                    </a:lnTo>
                    <a:lnTo>
                      <a:pt x="111" y="1933"/>
                    </a:lnTo>
                    <a:lnTo>
                      <a:pt x="101" y="1933"/>
                    </a:lnTo>
                    <a:lnTo>
                      <a:pt x="100" y="1932"/>
                    </a:lnTo>
                    <a:lnTo>
                      <a:pt x="100" y="1926"/>
                    </a:lnTo>
                    <a:lnTo>
                      <a:pt x="97" y="1924"/>
                    </a:lnTo>
                    <a:lnTo>
                      <a:pt x="94" y="1924"/>
                    </a:lnTo>
                    <a:lnTo>
                      <a:pt x="85" y="1929"/>
                    </a:lnTo>
                    <a:lnTo>
                      <a:pt x="71" y="1924"/>
                    </a:lnTo>
                    <a:lnTo>
                      <a:pt x="67" y="1916"/>
                    </a:lnTo>
                    <a:lnTo>
                      <a:pt x="60" y="1913"/>
                    </a:lnTo>
                    <a:lnTo>
                      <a:pt x="58" y="1906"/>
                    </a:lnTo>
                    <a:lnTo>
                      <a:pt x="55" y="1903"/>
                    </a:lnTo>
                    <a:lnTo>
                      <a:pt x="45" y="1903"/>
                    </a:lnTo>
                    <a:lnTo>
                      <a:pt x="33" y="1897"/>
                    </a:lnTo>
                    <a:lnTo>
                      <a:pt x="31" y="1893"/>
                    </a:lnTo>
                    <a:lnTo>
                      <a:pt x="33" y="1893"/>
                    </a:lnTo>
                    <a:lnTo>
                      <a:pt x="46" y="1889"/>
                    </a:lnTo>
                    <a:lnTo>
                      <a:pt x="47" y="1888"/>
                    </a:lnTo>
                    <a:lnTo>
                      <a:pt x="45" y="1884"/>
                    </a:lnTo>
                    <a:lnTo>
                      <a:pt x="38" y="1881"/>
                    </a:lnTo>
                    <a:lnTo>
                      <a:pt x="37" y="1880"/>
                    </a:lnTo>
                    <a:lnTo>
                      <a:pt x="35" y="1876"/>
                    </a:lnTo>
                    <a:lnTo>
                      <a:pt x="35" y="1874"/>
                    </a:lnTo>
                    <a:lnTo>
                      <a:pt x="37" y="1869"/>
                    </a:lnTo>
                    <a:lnTo>
                      <a:pt x="34" y="1866"/>
                    </a:lnTo>
                    <a:lnTo>
                      <a:pt x="33" y="1864"/>
                    </a:lnTo>
                    <a:lnTo>
                      <a:pt x="24" y="1863"/>
                    </a:lnTo>
                    <a:lnTo>
                      <a:pt x="9" y="1866"/>
                    </a:lnTo>
                    <a:lnTo>
                      <a:pt x="6" y="1864"/>
                    </a:lnTo>
                    <a:lnTo>
                      <a:pt x="4" y="1861"/>
                    </a:lnTo>
                    <a:lnTo>
                      <a:pt x="0" y="1860"/>
                    </a:lnTo>
                    <a:lnTo>
                      <a:pt x="5" y="1854"/>
                    </a:lnTo>
                    <a:lnTo>
                      <a:pt x="6" y="1850"/>
                    </a:lnTo>
                    <a:lnTo>
                      <a:pt x="17" y="1848"/>
                    </a:lnTo>
                    <a:lnTo>
                      <a:pt x="24" y="1849"/>
                    </a:lnTo>
                    <a:lnTo>
                      <a:pt x="31" y="1852"/>
                    </a:lnTo>
                    <a:lnTo>
                      <a:pt x="36" y="1856"/>
                    </a:lnTo>
                    <a:lnTo>
                      <a:pt x="37" y="1859"/>
                    </a:lnTo>
                    <a:lnTo>
                      <a:pt x="41" y="1860"/>
                    </a:lnTo>
                    <a:lnTo>
                      <a:pt x="44" y="1858"/>
                    </a:lnTo>
                    <a:lnTo>
                      <a:pt x="51" y="1858"/>
                    </a:lnTo>
                    <a:lnTo>
                      <a:pt x="49" y="1842"/>
                    </a:lnTo>
                    <a:lnTo>
                      <a:pt x="54" y="1827"/>
                    </a:lnTo>
                    <a:lnTo>
                      <a:pt x="57" y="1822"/>
                    </a:lnTo>
                    <a:lnTo>
                      <a:pt x="64" y="1815"/>
                    </a:lnTo>
                    <a:lnTo>
                      <a:pt x="70" y="1805"/>
                    </a:lnTo>
                    <a:lnTo>
                      <a:pt x="71" y="1804"/>
                    </a:lnTo>
                    <a:lnTo>
                      <a:pt x="89" y="1805"/>
                    </a:lnTo>
                    <a:lnTo>
                      <a:pt x="99" y="1802"/>
                    </a:lnTo>
                    <a:lnTo>
                      <a:pt x="101" y="1801"/>
                    </a:lnTo>
                    <a:lnTo>
                      <a:pt x="111" y="1787"/>
                    </a:lnTo>
                    <a:lnTo>
                      <a:pt x="116" y="1784"/>
                    </a:lnTo>
                    <a:lnTo>
                      <a:pt x="118" y="1777"/>
                    </a:lnTo>
                    <a:lnTo>
                      <a:pt x="123" y="1775"/>
                    </a:lnTo>
                    <a:lnTo>
                      <a:pt x="126" y="1764"/>
                    </a:lnTo>
                    <a:lnTo>
                      <a:pt x="130" y="1764"/>
                    </a:lnTo>
                    <a:lnTo>
                      <a:pt x="132" y="1759"/>
                    </a:lnTo>
                    <a:lnTo>
                      <a:pt x="137" y="1756"/>
                    </a:lnTo>
                    <a:lnTo>
                      <a:pt x="140" y="1747"/>
                    </a:lnTo>
                    <a:lnTo>
                      <a:pt x="140" y="1737"/>
                    </a:lnTo>
                    <a:lnTo>
                      <a:pt x="148" y="1730"/>
                    </a:lnTo>
                    <a:lnTo>
                      <a:pt x="156" y="1705"/>
                    </a:lnTo>
                    <a:lnTo>
                      <a:pt x="156" y="1698"/>
                    </a:lnTo>
                    <a:lnTo>
                      <a:pt x="161" y="1690"/>
                    </a:lnTo>
                    <a:lnTo>
                      <a:pt x="175" y="1677"/>
                    </a:lnTo>
                    <a:lnTo>
                      <a:pt x="176" y="1675"/>
                    </a:lnTo>
                    <a:lnTo>
                      <a:pt x="177" y="1669"/>
                    </a:lnTo>
                    <a:lnTo>
                      <a:pt x="180" y="1667"/>
                    </a:lnTo>
                    <a:lnTo>
                      <a:pt x="180" y="1662"/>
                    </a:lnTo>
                    <a:lnTo>
                      <a:pt x="184" y="1647"/>
                    </a:lnTo>
                    <a:lnTo>
                      <a:pt x="187" y="1644"/>
                    </a:lnTo>
                    <a:lnTo>
                      <a:pt x="193" y="1643"/>
                    </a:lnTo>
                    <a:lnTo>
                      <a:pt x="196" y="1638"/>
                    </a:lnTo>
                    <a:lnTo>
                      <a:pt x="201" y="1633"/>
                    </a:lnTo>
                    <a:lnTo>
                      <a:pt x="205" y="1632"/>
                    </a:lnTo>
                    <a:lnTo>
                      <a:pt x="207" y="1627"/>
                    </a:lnTo>
                    <a:lnTo>
                      <a:pt x="210" y="1625"/>
                    </a:lnTo>
                    <a:lnTo>
                      <a:pt x="214" y="1618"/>
                    </a:lnTo>
                    <a:lnTo>
                      <a:pt x="214" y="1610"/>
                    </a:lnTo>
                    <a:lnTo>
                      <a:pt x="219" y="1604"/>
                    </a:lnTo>
                    <a:lnTo>
                      <a:pt x="216" y="1589"/>
                    </a:lnTo>
                    <a:lnTo>
                      <a:pt x="224" y="1587"/>
                    </a:lnTo>
                    <a:lnTo>
                      <a:pt x="225" y="1586"/>
                    </a:lnTo>
                    <a:lnTo>
                      <a:pt x="227" y="1583"/>
                    </a:lnTo>
                    <a:lnTo>
                      <a:pt x="228" y="1581"/>
                    </a:lnTo>
                    <a:lnTo>
                      <a:pt x="229" y="1572"/>
                    </a:lnTo>
                    <a:lnTo>
                      <a:pt x="224" y="1567"/>
                    </a:lnTo>
                    <a:lnTo>
                      <a:pt x="223" y="1561"/>
                    </a:lnTo>
                    <a:lnTo>
                      <a:pt x="223" y="1559"/>
                    </a:lnTo>
                    <a:lnTo>
                      <a:pt x="227" y="1546"/>
                    </a:lnTo>
                    <a:lnTo>
                      <a:pt x="225" y="1539"/>
                    </a:lnTo>
                    <a:lnTo>
                      <a:pt x="232" y="1533"/>
                    </a:lnTo>
                    <a:lnTo>
                      <a:pt x="233" y="1531"/>
                    </a:lnTo>
                    <a:lnTo>
                      <a:pt x="232" y="1525"/>
                    </a:lnTo>
                    <a:lnTo>
                      <a:pt x="234" y="1524"/>
                    </a:lnTo>
                    <a:lnTo>
                      <a:pt x="232" y="1520"/>
                    </a:lnTo>
                    <a:lnTo>
                      <a:pt x="234" y="1517"/>
                    </a:lnTo>
                    <a:lnTo>
                      <a:pt x="239" y="1515"/>
                    </a:lnTo>
                    <a:lnTo>
                      <a:pt x="240" y="1514"/>
                    </a:lnTo>
                    <a:lnTo>
                      <a:pt x="232" y="1509"/>
                    </a:lnTo>
                    <a:lnTo>
                      <a:pt x="228" y="1498"/>
                    </a:lnTo>
                    <a:lnTo>
                      <a:pt x="234" y="1493"/>
                    </a:lnTo>
                    <a:lnTo>
                      <a:pt x="235" y="1490"/>
                    </a:lnTo>
                    <a:lnTo>
                      <a:pt x="235" y="1486"/>
                    </a:lnTo>
                    <a:lnTo>
                      <a:pt x="223" y="1464"/>
                    </a:lnTo>
                    <a:lnTo>
                      <a:pt x="225" y="1459"/>
                    </a:lnTo>
                    <a:lnTo>
                      <a:pt x="232" y="1456"/>
                    </a:lnTo>
                    <a:lnTo>
                      <a:pt x="230" y="1449"/>
                    </a:lnTo>
                    <a:lnTo>
                      <a:pt x="230" y="1447"/>
                    </a:lnTo>
                    <a:lnTo>
                      <a:pt x="233" y="1439"/>
                    </a:lnTo>
                    <a:lnTo>
                      <a:pt x="230" y="1430"/>
                    </a:lnTo>
                    <a:lnTo>
                      <a:pt x="226" y="1424"/>
                    </a:lnTo>
                    <a:lnTo>
                      <a:pt x="218" y="1428"/>
                    </a:lnTo>
                    <a:lnTo>
                      <a:pt x="214" y="1427"/>
                    </a:lnTo>
                    <a:lnTo>
                      <a:pt x="213" y="1425"/>
                    </a:lnTo>
                    <a:lnTo>
                      <a:pt x="213" y="1423"/>
                    </a:lnTo>
                    <a:lnTo>
                      <a:pt x="216" y="1419"/>
                    </a:lnTo>
                    <a:lnTo>
                      <a:pt x="213" y="1417"/>
                    </a:lnTo>
                    <a:lnTo>
                      <a:pt x="212" y="1413"/>
                    </a:lnTo>
                    <a:lnTo>
                      <a:pt x="218" y="1409"/>
                    </a:lnTo>
                    <a:lnTo>
                      <a:pt x="217" y="1404"/>
                    </a:lnTo>
                    <a:lnTo>
                      <a:pt x="223" y="1389"/>
                    </a:lnTo>
                    <a:lnTo>
                      <a:pt x="226" y="1385"/>
                    </a:lnTo>
                    <a:lnTo>
                      <a:pt x="233" y="1383"/>
                    </a:lnTo>
                    <a:lnTo>
                      <a:pt x="239" y="1373"/>
                    </a:lnTo>
                    <a:lnTo>
                      <a:pt x="244" y="1369"/>
                    </a:lnTo>
                    <a:lnTo>
                      <a:pt x="246" y="1364"/>
                    </a:lnTo>
                    <a:lnTo>
                      <a:pt x="253" y="1353"/>
                    </a:lnTo>
                    <a:lnTo>
                      <a:pt x="260" y="1349"/>
                    </a:lnTo>
                    <a:lnTo>
                      <a:pt x="264" y="1342"/>
                    </a:lnTo>
                    <a:lnTo>
                      <a:pt x="273" y="1335"/>
                    </a:lnTo>
                    <a:lnTo>
                      <a:pt x="278" y="1338"/>
                    </a:lnTo>
                    <a:lnTo>
                      <a:pt x="280" y="1338"/>
                    </a:lnTo>
                    <a:lnTo>
                      <a:pt x="286" y="1337"/>
                    </a:lnTo>
                    <a:lnTo>
                      <a:pt x="287" y="1337"/>
                    </a:lnTo>
                    <a:lnTo>
                      <a:pt x="289" y="1335"/>
                    </a:lnTo>
                    <a:lnTo>
                      <a:pt x="291" y="1330"/>
                    </a:lnTo>
                    <a:lnTo>
                      <a:pt x="292" y="1326"/>
                    </a:lnTo>
                    <a:lnTo>
                      <a:pt x="293" y="1324"/>
                    </a:lnTo>
                    <a:lnTo>
                      <a:pt x="292" y="1319"/>
                    </a:lnTo>
                    <a:lnTo>
                      <a:pt x="294" y="1304"/>
                    </a:lnTo>
                    <a:lnTo>
                      <a:pt x="298" y="1298"/>
                    </a:lnTo>
                    <a:lnTo>
                      <a:pt x="295" y="1288"/>
                    </a:lnTo>
                    <a:lnTo>
                      <a:pt x="302" y="1285"/>
                    </a:lnTo>
                    <a:lnTo>
                      <a:pt x="308" y="1277"/>
                    </a:lnTo>
                    <a:lnTo>
                      <a:pt x="316" y="1272"/>
                    </a:lnTo>
                    <a:lnTo>
                      <a:pt x="320" y="1264"/>
                    </a:lnTo>
                    <a:lnTo>
                      <a:pt x="317" y="1259"/>
                    </a:lnTo>
                    <a:lnTo>
                      <a:pt x="316" y="1255"/>
                    </a:lnTo>
                    <a:lnTo>
                      <a:pt x="318" y="1248"/>
                    </a:lnTo>
                    <a:lnTo>
                      <a:pt x="323" y="1242"/>
                    </a:lnTo>
                    <a:lnTo>
                      <a:pt x="322" y="1222"/>
                    </a:lnTo>
                    <a:lnTo>
                      <a:pt x="327" y="1211"/>
                    </a:lnTo>
                    <a:lnTo>
                      <a:pt x="322" y="1205"/>
                    </a:lnTo>
                    <a:lnTo>
                      <a:pt x="324" y="1194"/>
                    </a:lnTo>
                    <a:lnTo>
                      <a:pt x="329" y="1187"/>
                    </a:lnTo>
                    <a:lnTo>
                      <a:pt x="336" y="1180"/>
                    </a:lnTo>
                    <a:lnTo>
                      <a:pt x="338" y="1169"/>
                    </a:lnTo>
                    <a:lnTo>
                      <a:pt x="324" y="1144"/>
                    </a:lnTo>
                    <a:lnTo>
                      <a:pt x="320" y="1143"/>
                    </a:lnTo>
                    <a:lnTo>
                      <a:pt x="316" y="1144"/>
                    </a:lnTo>
                    <a:lnTo>
                      <a:pt x="311" y="1152"/>
                    </a:lnTo>
                    <a:lnTo>
                      <a:pt x="302" y="1151"/>
                    </a:lnTo>
                    <a:lnTo>
                      <a:pt x="300" y="1150"/>
                    </a:lnTo>
                    <a:lnTo>
                      <a:pt x="299" y="1149"/>
                    </a:lnTo>
                    <a:lnTo>
                      <a:pt x="300" y="1143"/>
                    </a:lnTo>
                    <a:lnTo>
                      <a:pt x="298" y="1139"/>
                    </a:lnTo>
                    <a:lnTo>
                      <a:pt x="283" y="1130"/>
                    </a:lnTo>
                    <a:lnTo>
                      <a:pt x="281" y="1121"/>
                    </a:lnTo>
                    <a:lnTo>
                      <a:pt x="284" y="1112"/>
                    </a:lnTo>
                    <a:lnTo>
                      <a:pt x="284" y="1109"/>
                    </a:lnTo>
                    <a:lnTo>
                      <a:pt x="282" y="1103"/>
                    </a:lnTo>
                    <a:lnTo>
                      <a:pt x="276" y="1098"/>
                    </a:lnTo>
                    <a:lnTo>
                      <a:pt x="272" y="1087"/>
                    </a:lnTo>
                    <a:lnTo>
                      <a:pt x="268" y="1081"/>
                    </a:lnTo>
                    <a:lnTo>
                      <a:pt x="262" y="1067"/>
                    </a:lnTo>
                    <a:lnTo>
                      <a:pt x="256" y="1062"/>
                    </a:lnTo>
                    <a:lnTo>
                      <a:pt x="239" y="1059"/>
                    </a:lnTo>
                    <a:lnTo>
                      <a:pt x="226" y="1061"/>
                    </a:lnTo>
                    <a:lnTo>
                      <a:pt x="221" y="1059"/>
                    </a:lnTo>
                    <a:lnTo>
                      <a:pt x="219" y="1056"/>
                    </a:lnTo>
                    <a:lnTo>
                      <a:pt x="219" y="1048"/>
                    </a:lnTo>
                    <a:lnTo>
                      <a:pt x="224" y="1042"/>
                    </a:lnTo>
                    <a:lnTo>
                      <a:pt x="225" y="1040"/>
                    </a:lnTo>
                    <a:lnTo>
                      <a:pt x="224" y="1036"/>
                    </a:lnTo>
                    <a:lnTo>
                      <a:pt x="219" y="1033"/>
                    </a:lnTo>
                    <a:lnTo>
                      <a:pt x="203" y="1031"/>
                    </a:lnTo>
                    <a:lnTo>
                      <a:pt x="199" y="1027"/>
                    </a:lnTo>
                    <a:lnTo>
                      <a:pt x="191" y="1011"/>
                    </a:lnTo>
                    <a:lnTo>
                      <a:pt x="192" y="1002"/>
                    </a:lnTo>
                    <a:lnTo>
                      <a:pt x="177" y="995"/>
                    </a:lnTo>
                    <a:lnTo>
                      <a:pt x="171" y="990"/>
                    </a:lnTo>
                    <a:lnTo>
                      <a:pt x="169" y="986"/>
                    </a:lnTo>
                    <a:lnTo>
                      <a:pt x="162" y="962"/>
                    </a:lnTo>
                    <a:lnTo>
                      <a:pt x="154" y="945"/>
                    </a:lnTo>
                    <a:lnTo>
                      <a:pt x="143" y="931"/>
                    </a:lnTo>
                    <a:lnTo>
                      <a:pt x="135" y="928"/>
                    </a:lnTo>
                    <a:lnTo>
                      <a:pt x="135" y="918"/>
                    </a:lnTo>
                    <a:lnTo>
                      <a:pt x="140" y="902"/>
                    </a:lnTo>
                    <a:lnTo>
                      <a:pt x="139" y="898"/>
                    </a:lnTo>
                    <a:lnTo>
                      <a:pt x="140" y="891"/>
                    </a:lnTo>
                    <a:lnTo>
                      <a:pt x="152" y="879"/>
                    </a:lnTo>
                    <a:lnTo>
                      <a:pt x="152" y="873"/>
                    </a:lnTo>
                    <a:lnTo>
                      <a:pt x="149" y="870"/>
                    </a:lnTo>
                    <a:lnTo>
                      <a:pt x="142" y="867"/>
                    </a:lnTo>
                    <a:lnTo>
                      <a:pt x="138" y="863"/>
                    </a:lnTo>
                    <a:lnTo>
                      <a:pt x="128" y="857"/>
                    </a:lnTo>
                    <a:lnTo>
                      <a:pt x="117" y="854"/>
                    </a:lnTo>
                    <a:lnTo>
                      <a:pt x="113" y="844"/>
                    </a:lnTo>
                    <a:lnTo>
                      <a:pt x="113" y="842"/>
                    </a:lnTo>
                    <a:lnTo>
                      <a:pt x="114" y="830"/>
                    </a:lnTo>
                    <a:lnTo>
                      <a:pt x="120" y="809"/>
                    </a:lnTo>
                    <a:lnTo>
                      <a:pt x="119" y="806"/>
                    </a:lnTo>
                    <a:lnTo>
                      <a:pt x="115" y="797"/>
                    </a:lnTo>
                    <a:lnTo>
                      <a:pt x="114" y="787"/>
                    </a:lnTo>
                    <a:lnTo>
                      <a:pt x="114" y="785"/>
                    </a:lnTo>
                    <a:lnTo>
                      <a:pt x="117" y="764"/>
                    </a:lnTo>
                    <a:lnTo>
                      <a:pt x="117" y="762"/>
                    </a:lnTo>
                    <a:lnTo>
                      <a:pt x="116" y="759"/>
                    </a:lnTo>
                    <a:lnTo>
                      <a:pt x="114" y="756"/>
                    </a:lnTo>
                    <a:lnTo>
                      <a:pt x="113" y="753"/>
                    </a:lnTo>
                    <a:lnTo>
                      <a:pt x="104" y="749"/>
                    </a:lnTo>
                    <a:lnTo>
                      <a:pt x="100" y="749"/>
                    </a:lnTo>
                    <a:lnTo>
                      <a:pt x="92" y="753"/>
                    </a:lnTo>
                    <a:lnTo>
                      <a:pt x="89" y="751"/>
                    </a:lnTo>
                    <a:lnTo>
                      <a:pt x="89" y="749"/>
                    </a:lnTo>
                    <a:lnTo>
                      <a:pt x="93" y="728"/>
                    </a:lnTo>
                    <a:lnTo>
                      <a:pt x="88" y="715"/>
                    </a:lnTo>
                    <a:lnTo>
                      <a:pt x="93" y="698"/>
                    </a:lnTo>
                    <a:lnTo>
                      <a:pt x="84" y="667"/>
                    </a:lnTo>
                    <a:lnTo>
                      <a:pt x="96" y="652"/>
                    </a:lnTo>
                    <a:lnTo>
                      <a:pt x="97" y="650"/>
                    </a:lnTo>
                    <a:lnTo>
                      <a:pt x="102" y="624"/>
                    </a:lnTo>
                    <a:lnTo>
                      <a:pt x="99" y="617"/>
                    </a:lnTo>
                    <a:lnTo>
                      <a:pt x="92" y="609"/>
                    </a:lnTo>
                    <a:lnTo>
                      <a:pt x="90" y="603"/>
                    </a:lnTo>
                    <a:lnTo>
                      <a:pt x="92" y="596"/>
                    </a:lnTo>
                    <a:lnTo>
                      <a:pt x="97" y="590"/>
                    </a:lnTo>
                    <a:lnTo>
                      <a:pt x="96" y="581"/>
                    </a:lnTo>
                    <a:lnTo>
                      <a:pt x="92" y="574"/>
                    </a:lnTo>
                    <a:lnTo>
                      <a:pt x="95" y="563"/>
                    </a:lnTo>
                    <a:lnTo>
                      <a:pt x="90" y="558"/>
                    </a:lnTo>
                    <a:lnTo>
                      <a:pt x="81" y="558"/>
                    </a:lnTo>
                    <a:lnTo>
                      <a:pt x="79" y="557"/>
                    </a:lnTo>
                    <a:lnTo>
                      <a:pt x="75" y="550"/>
                    </a:lnTo>
                    <a:lnTo>
                      <a:pt x="75" y="548"/>
                    </a:lnTo>
                    <a:lnTo>
                      <a:pt x="78" y="527"/>
                    </a:lnTo>
                    <a:lnTo>
                      <a:pt x="74" y="510"/>
                    </a:lnTo>
                    <a:lnTo>
                      <a:pt x="74" y="477"/>
                    </a:lnTo>
                    <a:lnTo>
                      <a:pt x="73" y="467"/>
                    </a:lnTo>
                    <a:lnTo>
                      <a:pt x="68" y="464"/>
                    </a:lnTo>
                    <a:lnTo>
                      <a:pt x="68" y="462"/>
                    </a:lnTo>
                    <a:lnTo>
                      <a:pt x="70" y="457"/>
                    </a:lnTo>
                    <a:lnTo>
                      <a:pt x="87" y="440"/>
                    </a:lnTo>
                    <a:lnTo>
                      <a:pt x="89" y="426"/>
                    </a:lnTo>
                    <a:lnTo>
                      <a:pt x="87" y="417"/>
                    </a:lnTo>
                    <a:lnTo>
                      <a:pt x="91" y="410"/>
                    </a:lnTo>
                    <a:lnTo>
                      <a:pt x="90" y="398"/>
                    </a:lnTo>
                    <a:lnTo>
                      <a:pt x="96" y="391"/>
                    </a:lnTo>
                    <a:lnTo>
                      <a:pt x="101" y="374"/>
                    </a:lnTo>
                    <a:lnTo>
                      <a:pt x="101" y="364"/>
                    </a:lnTo>
                    <a:lnTo>
                      <a:pt x="102" y="363"/>
                    </a:lnTo>
                    <a:lnTo>
                      <a:pt x="104" y="360"/>
                    </a:lnTo>
                    <a:lnTo>
                      <a:pt x="113" y="356"/>
                    </a:lnTo>
                    <a:lnTo>
                      <a:pt x="123" y="350"/>
                    </a:lnTo>
                    <a:lnTo>
                      <a:pt x="127" y="342"/>
                    </a:lnTo>
                    <a:lnTo>
                      <a:pt x="127" y="336"/>
                    </a:lnTo>
                    <a:lnTo>
                      <a:pt x="130" y="332"/>
                    </a:lnTo>
                    <a:lnTo>
                      <a:pt x="137" y="328"/>
                    </a:lnTo>
                    <a:lnTo>
                      <a:pt x="139" y="319"/>
                    </a:lnTo>
                    <a:lnTo>
                      <a:pt x="145" y="312"/>
                    </a:lnTo>
                    <a:lnTo>
                      <a:pt x="160" y="284"/>
                    </a:lnTo>
                    <a:lnTo>
                      <a:pt x="172" y="272"/>
                    </a:lnTo>
                    <a:lnTo>
                      <a:pt x="176" y="265"/>
                    </a:lnTo>
                    <a:lnTo>
                      <a:pt x="184" y="257"/>
                    </a:lnTo>
                    <a:lnTo>
                      <a:pt x="198" y="252"/>
                    </a:lnTo>
                    <a:lnTo>
                      <a:pt x="206" y="244"/>
                    </a:lnTo>
                    <a:lnTo>
                      <a:pt x="214" y="243"/>
                    </a:lnTo>
                    <a:lnTo>
                      <a:pt x="221" y="234"/>
                    </a:lnTo>
                    <a:lnTo>
                      <a:pt x="228" y="231"/>
                    </a:lnTo>
                    <a:lnTo>
                      <a:pt x="234" y="221"/>
                    </a:lnTo>
                    <a:lnTo>
                      <a:pt x="249" y="208"/>
                    </a:lnTo>
                    <a:lnTo>
                      <a:pt x="250" y="207"/>
                    </a:lnTo>
                    <a:lnTo>
                      <a:pt x="256" y="196"/>
                    </a:lnTo>
                    <a:lnTo>
                      <a:pt x="258" y="189"/>
                    </a:lnTo>
                    <a:lnTo>
                      <a:pt x="263" y="180"/>
                    </a:lnTo>
                    <a:lnTo>
                      <a:pt x="277" y="167"/>
                    </a:lnTo>
                    <a:lnTo>
                      <a:pt x="293" y="145"/>
                    </a:lnTo>
                    <a:lnTo>
                      <a:pt x="302" y="138"/>
                    </a:lnTo>
                    <a:lnTo>
                      <a:pt x="307" y="130"/>
                    </a:lnTo>
                    <a:lnTo>
                      <a:pt x="318" y="122"/>
                    </a:lnTo>
                    <a:lnTo>
                      <a:pt x="322" y="111"/>
                    </a:lnTo>
                    <a:lnTo>
                      <a:pt x="325" y="96"/>
                    </a:lnTo>
                    <a:lnTo>
                      <a:pt x="323" y="86"/>
                    </a:lnTo>
                    <a:lnTo>
                      <a:pt x="324" y="71"/>
                    </a:lnTo>
                    <a:lnTo>
                      <a:pt x="319" y="56"/>
                    </a:lnTo>
                    <a:lnTo>
                      <a:pt x="321" y="45"/>
                    </a:lnTo>
                    <a:lnTo>
                      <a:pt x="343" y="6"/>
                    </a:lnTo>
                    <a:lnTo>
                      <a:pt x="345" y="1"/>
                    </a:lnTo>
                    <a:lnTo>
                      <a:pt x="355" y="2"/>
                    </a:lnTo>
                    <a:lnTo>
                      <a:pt x="362" y="0"/>
                    </a:lnTo>
                    <a:lnTo>
                      <a:pt x="384" y="7"/>
                    </a:lnTo>
                    <a:lnTo>
                      <a:pt x="415" y="8"/>
                    </a:lnTo>
                    <a:lnTo>
                      <a:pt x="443" y="15"/>
                    </a:lnTo>
                    <a:lnTo>
                      <a:pt x="471" y="31"/>
                    </a:lnTo>
                    <a:lnTo>
                      <a:pt x="478" y="33"/>
                    </a:lnTo>
                    <a:lnTo>
                      <a:pt x="504" y="50"/>
                    </a:lnTo>
                    <a:lnTo>
                      <a:pt x="529" y="62"/>
                    </a:lnTo>
                    <a:lnTo>
                      <a:pt x="546" y="75"/>
                    </a:lnTo>
                    <a:lnTo>
                      <a:pt x="556" y="76"/>
                    </a:lnTo>
                    <a:lnTo>
                      <a:pt x="616" y="99"/>
                    </a:lnTo>
                    <a:lnTo>
                      <a:pt x="622" y="97"/>
                    </a:lnTo>
                    <a:lnTo>
                      <a:pt x="652" y="100"/>
                    </a:lnTo>
                    <a:lnTo>
                      <a:pt x="674" y="107"/>
                    </a:lnTo>
                    <a:lnTo>
                      <a:pt x="690" y="110"/>
                    </a:lnTo>
                    <a:lnTo>
                      <a:pt x="698" y="113"/>
                    </a:lnTo>
                    <a:lnTo>
                      <a:pt x="700" y="114"/>
                    </a:lnTo>
                    <a:lnTo>
                      <a:pt x="720" y="112"/>
                    </a:lnTo>
                    <a:lnTo>
                      <a:pt x="725" y="114"/>
                    </a:lnTo>
                    <a:lnTo>
                      <a:pt x="733" y="122"/>
                    </a:lnTo>
                    <a:lnTo>
                      <a:pt x="730" y="117"/>
                    </a:lnTo>
                    <a:lnTo>
                      <a:pt x="724" y="112"/>
                    </a:lnTo>
                    <a:lnTo>
                      <a:pt x="719" y="109"/>
                    </a:lnTo>
                    <a:lnTo>
                      <a:pt x="712" y="109"/>
                    </a:lnTo>
                    <a:lnTo>
                      <a:pt x="709" y="106"/>
                    </a:lnTo>
                    <a:lnTo>
                      <a:pt x="710" y="103"/>
                    </a:lnTo>
                    <a:lnTo>
                      <a:pt x="720" y="101"/>
                    </a:lnTo>
                    <a:lnTo>
                      <a:pt x="728" y="108"/>
                    </a:lnTo>
                    <a:lnTo>
                      <a:pt x="798" y="130"/>
                    </a:lnTo>
                    <a:lnTo>
                      <a:pt x="807" y="138"/>
                    </a:lnTo>
                    <a:lnTo>
                      <a:pt x="831" y="151"/>
                    </a:lnTo>
                    <a:lnTo>
                      <a:pt x="861" y="158"/>
                    </a:lnTo>
                    <a:lnTo>
                      <a:pt x="871" y="170"/>
                    </a:lnTo>
                    <a:lnTo>
                      <a:pt x="874" y="170"/>
                    </a:lnTo>
                    <a:lnTo>
                      <a:pt x="874" y="168"/>
                    </a:lnTo>
                    <a:lnTo>
                      <a:pt x="870" y="161"/>
                    </a:lnTo>
                    <a:lnTo>
                      <a:pt x="870" y="159"/>
                    </a:lnTo>
                    <a:lnTo>
                      <a:pt x="873" y="157"/>
                    </a:lnTo>
                    <a:lnTo>
                      <a:pt x="887" y="159"/>
                    </a:lnTo>
                    <a:lnTo>
                      <a:pt x="892" y="161"/>
                    </a:lnTo>
                    <a:lnTo>
                      <a:pt x="898" y="160"/>
                    </a:lnTo>
                    <a:lnTo>
                      <a:pt x="908" y="165"/>
                    </a:lnTo>
                    <a:lnTo>
                      <a:pt x="912" y="172"/>
                    </a:lnTo>
                    <a:lnTo>
                      <a:pt x="938" y="191"/>
                    </a:lnTo>
                    <a:lnTo>
                      <a:pt x="941" y="197"/>
                    </a:lnTo>
                    <a:lnTo>
                      <a:pt x="949" y="201"/>
                    </a:lnTo>
                    <a:lnTo>
                      <a:pt x="953" y="209"/>
                    </a:lnTo>
                    <a:lnTo>
                      <a:pt x="960" y="218"/>
                    </a:lnTo>
                    <a:lnTo>
                      <a:pt x="962" y="225"/>
                    </a:lnTo>
                    <a:lnTo>
                      <a:pt x="965" y="228"/>
                    </a:lnTo>
                    <a:lnTo>
                      <a:pt x="972" y="231"/>
                    </a:lnTo>
                    <a:lnTo>
                      <a:pt x="986" y="241"/>
                    </a:lnTo>
                    <a:lnTo>
                      <a:pt x="994" y="254"/>
                    </a:lnTo>
                    <a:lnTo>
                      <a:pt x="1051" y="298"/>
                    </a:lnTo>
                    <a:lnTo>
                      <a:pt x="1053" y="299"/>
                    </a:lnTo>
                    <a:lnTo>
                      <a:pt x="1067" y="315"/>
                    </a:lnTo>
                    <a:lnTo>
                      <a:pt x="1073" y="320"/>
                    </a:lnTo>
                    <a:lnTo>
                      <a:pt x="1071" y="325"/>
                    </a:lnTo>
                    <a:lnTo>
                      <a:pt x="1072" y="326"/>
                    </a:lnTo>
                    <a:lnTo>
                      <a:pt x="1084" y="333"/>
                    </a:lnTo>
                    <a:lnTo>
                      <a:pt x="1101" y="349"/>
                    </a:lnTo>
                    <a:lnTo>
                      <a:pt x="1107" y="350"/>
                    </a:lnTo>
                    <a:lnTo>
                      <a:pt x="1110" y="350"/>
                    </a:lnTo>
                    <a:lnTo>
                      <a:pt x="1114" y="354"/>
                    </a:lnTo>
                    <a:lnTo>
                      <a:pt x="1113" y="358"/>
                    </a:lnTo>
                    <a:lnTo>
                      <a:pt x="1115" y="359"/>
                    </a:lnTo>
                    <a:lnTo>
                      <a:pt x="1120" y="359"/>
                    </a:lnTo>
                    <a:lnTo>
                      <a:pt x="1131" y="368"/>
                    </a:lnTo>
                    <a:lnTo>
                      <a:pt x="1166" y="402"/>
                    </a:lnTo>
                    <a:lnTo>
                      <a:pt x="1188" y="418"/>
                    </a:lnTo>
                    <a:lnTo>
                      <a:pt x="1189" y="422"/>
                    </a:lnTo>
                    <a:lnTo>
                      <a:pt x="1195" y="427"/>
                    </a:lnTo>
                    <a:lnTo>
                      <a:pt x="1203" y="438"/>
                    </a:lnTo>
                    <a:lnTo>
                      <a:pt x="1211" y="446"/>
                    </a:lnTo>
                    <a:lnTo>
                      <a:pt x="1219" y="452"/>
                    </a:lnTo>
                    <a:lnTo>
                      <a:pt x="1226" y="44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6" name="Freeform 2299">
                <a:extLst>
                  <a:ext uri="{FF2B5EF4-FFF2-40B4-BE49-F238E27FC236}">
                    <a16:creationId xmlns:a16="http://schemas.microsoft.com/office/drawing/2014/main" id="{B2871213-E6EC-4ED8-A33B-A2B084D23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" y="1064"/>
                <a:ext cx="132" cy="216"/>
              </a:xfrm>
              <a:custGeom>
                <a:avLst/>
                <a:gdLst>
                  <a:gd name="T0" fmla="*/ 19 w 923"/>
                  <a:gd name="T1" fmla="*/ 1442 h 1515"/>
                  <a:gd name="T2" fmla="*/ 46 w 923"/>
                  <a:gd name="T3" fmla="*/ 1461 h 1515"/>
                  <a:gd name="T4" fmla="*/ 41 w 923"/>
                  <a:gd name="T5" fmla="*/ 1472 h 1515"/>
                  <a:gd name="T6" fmla="*/ 29 w 923"/>
                  <a:gd name="T7" fmla="*/ 1486 h 1515"/>
                  <a:gd name="T8" fmla="*/ 26 w 923"/>
                  <a:gd name="T9" fmla="*/ 1503 h 1515"/>
                  <a:gd name="T10" fmla="*/ 52 w 923"/>
                  <a:gd name="T11" fmla="*/ 1496 h 1515"/>
                  <a:gd name="T12" fmla="*/ 88 w 923"/>
                  <a:gd name="T13" fmla="*/ 1486 h 1515"/>
                  <a:gd name="T14" fmla="*/ 133 w 923"/>
                  <a:gd name="T15" fmla="*/ 1489 h 1515"/>
                  <a:gd name="T16" fmla="*/ 175 w 923"/>
                  <a:gd name="T17" fmla="*/ 1510 h 1515"/>
                  <a:gd name="T18" fmla="*/ 209 w 923"/>
                  <a:gd name="T19" fmla="*/ 1502 h 1515"/>
                  <a:gd name="T20" fmla="*/ 240 w 923"/>
                  <a:gd name="T21" fmla="*/ 1474 h 1515"/>
                  <a:gd name="T22" fmla="*/ 259 w 923"/>
                  <a:gd name="T23" fmla="*/ 1453 h 1515"/>
                  <a:gd name="T24" fmla="*/ 292 w 923"/>
                  <a:gd name="T25" fmla="*/ 1435 h 1515"/>
                  <a:gd name="T26" fmla="*/ 327 w 923"/>
                  <a:gd name="T27" fmla="*/ 1414 h 1515"/>
                  <a:gd name="T28" fmla="*/ 352 w 923"/>
                  <a:gd name="T29" fmla="*/ 1404 h 1515"/>
                  <a:gd name="T30" fmla="*/ 365 w 923"/>
                  <a:gd name="T31" fmla="*/ 1378 h 1515"/>
                  <a:gd name="T32" fmla="*/ 381 w 923"/>
                  <a:gd name="T33" fmla="*/ 1363 h 1515"/>
                  <a:gd name="T34" fmla="*/ 379 w 923"/>
                  <a:gd name="T35" fmla="*/ 1354 h 1515"/>
                  <a:gd name="T36" fmla="*/ 392 w 923"/>
                  <a:gd name="T37" fmla="*/ 1347 h 1515"/>
                  <a:gd name="T38" fmla="*/ 416 w 923"/>
                  <a:gd name="T39" fmla="*/ 1319 h 1515"/>
                  <a:gd name="T40" fmla="*/ 425 w 923"/>
                  <a:gd name="T41" fmla="*/ 1302 h 1515"/>
                  <a:gd name="T42" fmla="*/ 419 w 923"/>
                  <a:gd name="T43" fmla="*/ 1275 h 1515"/>
                  <a:gd name="T44" fmla="*/ 418 w 923"/>
                  <a:gd name="T45" fmla="*/ 1253 h 1515"/>
                  <a:gd name="T46" fmla="*/ 434 w 923"/>
                  <a:gd name="T47" fmla="*/ 1234 h 1515"/>
                  <a:gd name="T48" fmla="*/ 455 w 923"/>
                  <a:gd name="T49" fmla="*/ 1200 h 1515"/>
                  <a:gd name="T50" fmla="*/ 496 w 923"/>
                  <a:gd name="T51" fmla="*/ 1117 h 1515"/>
                  <a:gd name="T52" fmla="*/ 511 w 923"/>
                  <a:gd name="T53" fmla="*/ 1107 h 1515"/>
                  <a:gd name="T54" fmla="*/ 508 w 923"/>
                  <a:gd name="T55" fmla="*/ 1088 h 1515"/>
                  <a:gd name="T56" fmla="*/ 538 w 923"/>
                  <a:gd name="T57" fmla="*/ 1022 h 1515"/>
                  <a:gd name="T58" fmla="*/ 531 w 923"/>
                  <a:gd name="T59" fmla="*/ 999 h 1515"/>
                  <a:gd name="T60" fmla="*/ 528 w 923"/>
                  <a:gd name="T61" fmla="*/ 989 h 1515"/>
                  <a:gd name="T62" fmla="*/ 537 w 923"/>
                  <a:gd name="T63" fmla="*/ 969 h 1515"/>
                  <a:gd name="T64" fmla="*/ 553 w 923"/>
                  <a:gd name="T65" fmla="*/ 967 h 1515"/>
                  <a:gd name="T66" fmla="*/ 574 w 923"/>
                  <a:gd name="T67" fmla="*/ 926 h 1515"/>
                  <a:gd name="T68" fmla="*/ 591 w 923"/>
                  <a:gd name="T69" fmla="*/ 929 h 1515"/>
                  <a:gd name="T70" fmla="*/ 624 w 923"/>
                  <a:gd name="T71" fmla="*/ 876 h 1515"/>
                  <a:gd name="T72" fmla="*/ 668 w 923"/>
                  <a:gd name="T73" fmla="*/ 799 h 1515"/>
                  <a:gd name="T74" fmla="*/ 706 w 923"/>
                  <a:gd name="T75" fmla="*/ 740 h 1515"/>
                  <a:gd name="T76" fmla="*/ 724 w 923"/>
                  <a:gd name="T77" fmla="*/ 699 h 1515"/>
                  <a:gd name="T78" fmla="*/ 742 w 923"/>
                  <a:gd name="T79" fmla="*/ 671 h 1515"/>
                  <a:gd name="T80" fmla="*/ 757 w 923"/>
                  <a:gd name="T81" fmla="*/ 644 h 1515"/>
                  <a:gd name="T82" fmla="*/ 773 w 923"/>
                  <a:gd name="T83" fmla="*/ 634 h 1515"/>
                  <a:gd name="T84" fmla="*/ 780 w 923"/>
                  <a:gd name="T85" fmla="*/ 627 h 1515"/>
                  <a:gd name="T86" fmla="*/ 813 w 923"/>
                  <a:gd name="T87" fmla="*/ 590 h 1515"/>
                  <a:gd name="T88" fmla="*/ 837 w 923"/>
                  <a:gd name="T89" fmla="*/ 532 h 1515"/>
                  <a:gd name="T90" fmla="*/ 903 w 923"/>
                  <a:gd name="T91" fmla="*/ 489 h 1515"/>
                  <a:gd name="T92" fmla="*/ 919 w 923"/>
                  <a:gd name="T93" fmla="*/ 413 h 1515"/>
                  <a:gd name="T94" fmla="*/ 906 w 923"/>
                  <a:gd name="T95" fmla="*/ 397 h 1515"/>
                  <a:gd name="T96" fmla="*/ 892 w 923"/>
                  <a:gd name="T97" fmla="*/ 380 h 1515"/>
                  <a:gd name="T98" fmla="*/ 870 w 923"/>
                  <a:gd name="T99" fmla="*/ 337 h 1515"/>
                  <a:gd name="T100" fmla="*/ 882 w 923"/>
                  <a:gd name="T101" fmla="*/ 309 h 1515"/>
                  <a:gd name="T102" fmla="*/ 859 w 923"/>
                  <a:gd name="T103" fmla="*/ 297 h 1515"/>
                  <a:gd name="T104" fmla="*/ 838 w 923"/>
                  <a:gd name="T105" fmla="*/ 253 h 1515"/>
                  <a:gd name="T106" fmla="*/ 820 w 923"/>
                  <a:gd name="T107" fmla="*/ 179 h 1515"/>
                  <a:gd name="T108" fmla="*/ 791 w 923"/>
                  <a:gd name="T109" fmla="*/ 152 h 1515"/>
                  <a:gd name="T110" fmla="*/ 714 w 923"/>
                  <a:gd name="T111" fmla="*/ 136 h 1515"/>
                  <a:gd name="T112" fmla="*/ 662 w 923"/>
                  <a:gd name="T113" fmla="*/ 98 h 1515"/>
                  <a:gd name="T114" fmla="*/ 629 w 923"/>
                  <a:gd name="T115" fmla="*/ 78 h 1515"/>
                  <a:gd name="T116" fmla="*/ 613 w 923"/>
                  <a:gd name="T117" fmla="*/ 65 h 1515"/>
                  <a:gd name="T118" fmla="*/ 581 w 923"/>
                  <a:gd name="T119" fmla="*/ 34 h 1515"/>
                  <a:gd name="T120" fmla="*/ 563 w 923"/>
                  <a:gd name="T121" fmla="*/ 11 h 1515"/>
                  <a:gd name="T122" fmla="*/ 534 w 923"/>
                  <a:gd name="T123" fmla="*/ 5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3" h="1515">
                    <a:moveTo>
                      <a:pt x="0" y="1422"/>
                    </a:moveTo>
                    <a:lnTo>
                      <a:pt x="2" y="1431"/>
                    </a:lnTo>
                    <a:lnTo>
                      <a:pt x="10" y="1440"/>
                    </a:lnTo>
                    <a:lnTo>
                      <a:pt x="19" y="1442"/>
                    </a:lnTo>
                    <a:lnTo>
                      <a:pt x="29" y="1451"/>
                    </a:lnTo>
                    <a:lnTo>
                      <a:pt x="32" y="1458"/>
                    </a:lnTo>
                    <a:lnTo>
                      <a:pt x="34" y="1459"/>
                    </a:lnTo>
                    <a:lnTo>
                      <a:pt x="46" y="1461"/>
                    </a:lnTo>
                    <a:lnTo>
                      <a:pt x="48" y="1462"/>
                    </a:lnTo>
                    <a:lnTo>
                      <a:pt x="49" y="1464"/>
                    </a:lnTo>
                    <a:lnTo>
                      <a:pt x="49" y="1467"/>
                    </a:lnTo>
                    <a:lnTo>
                      <a:pt x="41" y="1472"/>
                    </a:lnTo>
                    <a:lnTo>
                      <a:pt x="39" y="1473"/>
                    </a:lnTo>
                    <a:lnTo>
                      <a:pt x="33" y="1473"/>
                    </a:lnTo>
                    <a:lnTo>
                      <a:pt x="32" y="1483"/>
                    </a:lnTo>
                    <a:lnTo>
                      <a:pt x="29" y="1486"/>
                    </a:lnTo>
                    <a:lnTo>
                      <a:pt x="23" y="1488"/>
                    </a:lnTo>
                    <a:lnTo>
                      <a:pt x="22" y="1496"/>
                    </a:lnTo>
                    <a:lnTo>
                      <a:pt x="19" y="1501"/>
                    </a:lnTo>
                    <a:lnTo>
                      <a:pt x="26" y="1503"/>
                    </a:lnTo>
                    <a:lnTo>
                      <a:pt x="30" y="1502"/>
                    </a:lnTo>
                    <a:lnTo>
                      <a:pt x="40" y="1492"/>
                    </a:lnTo>
                    <a:lnTo>
                      <a:pt x="44" y="1492"/>
                    </a:lnTo>
                    <a:lnTo>
                      <a:pt x="52" y="1496"/>
                    </a:lnTo>
                    <a:lnTo>
                      <a:pt x="56" y="1496"/>
                    </a:lnTo>
                    <a:lnTo>
                      <a:pt x="61" y="1492"/>
                    </a:lnTo>
                    <a:lnTo>
                      <a:pt x="75" y="1490"/>
                    </a:lnTo>
                    <a:lnTo>
                      <a:pt x="88" y="1486"/>
                    </a:lnTo>
                    <a:lnTo>
                      <a:pt x="94" y="1487"/>
                    </a:lnTo>
                    <a:lnTo>
                      <a:pt x="101" y="1484"/>
                    </a:lnTo>
                    <a:lnTo>
                      <a:pt x="129" y="1486"/>
                    </a:lnTo>
                    <a:lnTo>
                      <a:pt x="133" y="1489"/>
                    </a:lnTo>
                    <a:lnTo>
                      <a:pt x="140" y="1499"/>
                    </a:lnTo>
                    <a:lnTo>
                      <a:pt x="144" y="1502"/>
                    </a:lnTo>
                    <a:lnTo>
                      <a:pt x="167" y="1509"/>
                    </a:lnTo>
                    <a:lnTo>
                      <a:pt x="175" y="1510"/>
                    </a:lnTo>
                    <a:lnTo>
                      <a:pt x="182" y="1515"/>
                    </a:lnTo>
                    <a:lnTo>
                      <a:pt x="187" y="1513"/>
                    </a:lnTo>
                    <a:lnTo>
                      <a:pt x="204" y="1509"/>
                    </a:lnTo>
                    <a:lnTo>
                      <a:pt x="209" y="1502"/>
                    </a:lnTo>
                    <a:lnTo>
                      <a:pt x="224" y="1503"/>
                    </a:lnTo>
                    <a:lnTo>
                      <a:pt x="234" y="1487"/>
                    </a:lnTo>
                    <a:lnTo>
                      <a:pt x="235" y="1479"/>
                    </a:lnTo>
                    <a:lnTo>
                      <a:pt x="240" y="1474"/>
                    </a:lnTo>
                    <a:lnTo>
                      <a:pt x="243" y="1467"/>
                    </a:lnTo>
                    <a:lnTo>
                      <a:pt x="251" y="1462"/>
                    </a:lnTo>
                    <a:lnTo>
                      <a:pt x="251" y="1455"/>
                    </a:lnTo>
                    <a:lnTo>
                      <a:pt x="259" y="1453"/>
                    </a:lnTo>
                    <a:lnTo>
                      <a:pt x="260" y="1449"/>
                    </a:lnTo>
                    <a:lnTo>
                      <a:pt x="278" y="1444"/>
                    </a:lnTo>
                    <a:lnTo>
                      <a:pt x="290" y="1438"/>
                    </a:lnTo>
                    <a:lnTo>
                      <a:pt x="292" y="1435"/>
                    </a:lnTo>
                    <a:lnTo>
                      <a:pt x="295" y="1435"/>
                    </a:lnTo>
                    <a:lnTo>
                      <a:pt x="315" y="1425"/>
                    </a:lnTo>
                    <a:lnTo>
                      <a:pt x="325" y="1420"/>
                    </a:lnTo>
                    <a:lnTo>
                      <a:pt x="327" y="1414"/>
                    </a:lnTo>
                    <a:lnTo>
                      <a:pt x="330" y="1412"/>
                    </a:lnTo>
                    <a:lnTo>
                      <a:pt x="343" y="1406"/>
                    </a:lnTo>
                    <a:lnTo>
                      <a:pt x="344" y="1406"/>
                    </a:lnTo>
                    <a:lnTo>
                      <a:pt x="352" y="1404"/>
                    </a:lnTo>
                    <a:lnTo>
                      <a:pt x="357" y="1401"/>
                    </a:lnTo>
                    <a:lnTo>
                      <a:pt x="360" y="1392"/>
                    </a:lnTo>
                    <a:lnTo>
                      <a:pt x="360" y="1386"/>
                    </a:lnTo>
                    <a:lnTo>
                      <a:pt x="365" y="1378"/>
                    </a:lnTo>
                    <a:lnTo>
                      <a:pt x="366" y="1371"/>
                    </a:lnTo>
                    <a:lnTo>
                      <a:pt x="370" y="1366"/>
                    </a:lnTo>
                    <a:lnTo>
                      <a:pt x="372" y="1365"/>
                    </a:lnTo>
                    <a:lnTo>
                      <a:pt x="381" y="1363"/>
                    </a:lnTo>
                    <a:lnTo>
                      <a:pt x="382" y="1362"/>
                    </a:lnTo>
                    <a:lnTo>
                      <a:pt x="383" y="1360"/>
                    </a:lnTo>
                    <a:lnTo>
                      <a:pt x="383" y="1358"/>
                    </a:lnTo>
                    <a:lnTo>
                      <a:pt x="379" y="1354"/>
                    </a:lnTo>
                    <a:lnTo>
                      <a:pt x="379" y="1350"/>
                    </a:lnTo>
                    <a:lnTo>
                      <a:pt x="380" y="1349"/>
                    </a:lnTo>
                    <a:lnTo>
                      <a:pt x="382" y="1348"/>
                    </a:lnTo>
                    <a:lnTo>
                      <a:pt x="392" y="1347"/>
                    </a:lnTo>
                    <a:lnTo>
                      <a:pt x="401" y="1335"/>
                    </a:lnTo>
                    <a:lnTo>
                      <a:pt x="409" y="1327"/>
                    </a:lnTo>
                    <a:lnTo>
                      <a:pt x="415" y="1323"/>
                    </a:lnTo>
                    <a:lnTo>
                      <a:pt x="416" y="1319"/>
                    </a:lnTo>
                    <a:lnTo>
                      <a:pt x="411" y="1309"/>
                    </a:lnTo>
                    <a:lnTo>
                      <a:pt x="417" y="1302"/>
                    </a:lnTo>
                    <a:lnTo>
                      <a:pt x="423" y="1303"/>
                    </a:lnTo>
                    <a:lnTo>
                      <a:pt x="425" y="1302"/>
                    </a:lnTo>
                    <a:lnTo>
                      <a:pt x="424" y="1299"/>
                    </a:lnTo>
                    <a:lnTo>
                      <a:pt x="429" y="1289"/>
                    </a:lnTo>
                    <a:lnTo>
                      <a:pt x="426" y="1280"/>
                    </a:lnTo>
                    <a:lnTo>
                      <a:pt x="419" y="1275"/>
                    </a:lnTo>
                    <a:lnTo>
                      <a:pt x="420" y="1266"/>
                    </a:lnTo>
                    <a:lnTo>
                      <a:pt x="415" y="1260"/>
                    </a:lnTo>
                    <a:lnTo>
                      <a:pt x="415" y="1258"/>
                    </a:lnTo>
                    <a:lnTo>
                      <a:pt x="418" y="1253"/>
                    </a:lnTo>
                    <a:lnTo>
                      <a:pt x="420" y="1252"/>
                    </a:lnTo>
                    <a:lnTo>
                      <a:pt x="427" y="1251"/>
                    </a:lnTo>
                    <a:lnTo>
                      <a:pt x="428" y="1250"/>
                    </a:lnTo>
                    <a:lnTo>
                      <a:pt x="434" y="1234"/>
                    </a:lnTo>
                    <a:lnTo>
                      <a:pt x="439" y="1228"/>
                    </a:lnTo>
                    <a:lnTo>
                      <a:pt x="445" y="1213"/>
                    </a:lnTo>
                    <a:lnTo>
                      <a:pt x="451" y="1207"/>
                    </a:lnTo>
                    <a:lnTo>
                      <a:pt x="455" y="1200"/>
                    </a:lnTo>
                    <a:lnTo>
                      <a:pt x="460" y="1174"/>
                    </a:lnTo>
                    <a:lnTo>
                      <a:pt x="487" y="1122"/>
                    </a:lnTo>
                    <a:lnTo>
                      <a:pt x="492" y="1120"/>
                    </a:lnTo>
                    <a:lnTo>
                      <a:pt x="496" y="1117"/>
                    </a:lnTo>
                    <a:lnTo>
                      <a:pt x="498" y="1118"/>
                    </a:lnTo>
                    <a:lnTo>
                      <a:pt x="503" y="1118"/>
                    </a:lnTo>
                    <a:lnTo>
                      <a:pt x="510" y="1109"/>
                    </a:lnTo>
                    <a:lnTo>
                      <a:pt x="511" y="1107"/>
                    </a:lnTo>
                    <a:lnTo>
                      <a:pt x="506" y="1106"/>
                    </a:lnTo>
                    <a:lnTo>
                      <a:pt x="502" y="1102"/>
                    </a:lnTo>
                    <a:lnTo>
                      <a:pt x="504" y="1092"/>
                    </a:lnTo>
                    <a:lnTo>
                      <a:pt x="508" y="1088"/>
                    </a:lnTo>
                    <a:lnTo>
                      <a:pt x="514" y="1076"/>
                    </a:lnTo>
                    <a:lnTo>
                      <a:pt x="519" y="1056"/>
                    </a:lnTo>
                    <a:lnTo>
                      <a:pt x="524" y="1050"/>
                    </a:lnTo>
                    <a:lnTo>
                      <a:pt x="538" y="1022"/>
                    </a:lnTo>
                    <a:lnTo>
                      <a:pt x="537" y="1019"/>
                    </a:lnTo>
                    <a:lnTo>
                      <a:pt x="529" y="1011"/>
                    </a:lnTo>
                    <a:lnTo>
                      <a:pt x="529" y="1006"/>
                    </a:lnTo>
                    <a:lnTo>
                      <a:pt x="531" y="999"/>
                    </a:lnTo>
                    <a:lnTo>
                      <a:pt x="526" y="995"/>
                    </a:lnTo>
                    <a:lnTo>
                      <a:pt x="525" y="994"/>
                    </a:lnTo>
                    <a:lnTo>
                      <a:pt x="525" y="992"/>
                    </a:lnTo>
                    <a:lnTo>
                      <a:pt x="528" y="989"/>
                    </a:lnTo>
                    <a:lnTo>
                      <a:pt x="534" y="988"/>
                    </a:lnTo>
                    <a:lnTo>
                      <a:pt x="534" y="986"/>
                    </a:lnTo>
                    <a:lnTo>
                      <a:pt x="532" y="984"/>
                    </a:lnTo>
                    <a:lnTo>
                      <a:pt x="537" y="969"/>
                    </a:lnTo>
                    <a:lnTo>
                      <a:pt x="543" y="969"/>
                    </a:lnTo>
                    <a:lnTo>
                      <a:pt x="548" y="967"/>
                    </a:lnTo>
                    <a:lnTo>
                      <a:pt x="552" y="968"/>
                    </a:lnTo>
                    <a:lnTo>
                      <a:pt x="553" y="967"/>
                    </a:lnTo>
                    <a:lnTo>
                      <a:pt x="551" y="955"/>
                    </a:lnTo>
                    <a:lnTo>
                      <a:pt x="558" y="939"/>
                    </a:lnTo>
                    <a:lnTo>
                      <a:pt x="566" y="934"/>
                    </a:lnTo>
                    <a:lnTo>
                      <a:pt x="574" y="926"/>
                    </a:lnTo>
                    <a:lnTo>
                      <a:pt x="579" y="927"/>
                    </a:lnTo>
                    <a:lnTo>
                      <a:pt x="584" y="933"/>
                    </a:lnTo>
                    <a:lnTo>
                      <a:pt x="590" y="931"/>
                    </a:lnTo>
                    <a:lnTo>
                      <a:pt x="591" y="929"/>
                    </a:lnTo>
                    <a:lnTo>
                      <a:pt x="612" y="901"/>
                    </a:lnTo>
                    <a:lnTo>
                      <a:pt x="615" y="890"/>
                    </a:lnTo>
                    <a:lnTo>
                      <a:pt x="620" y="885"/>
                    </a:lnTo>
                    <a:lnTo>
                      <a:pt x="624" y="876"/>
                    </a:lnTo>
                    <a:lnTo>
                      <a:pt x="632" y="864"/>
                    </a:lnTo>
                    <a:lnTo>
                      <a:pt x="657" y="818"/>
                    </a:lnTo>
                    <a:lnTo>
                      <a:pt x="665" y="810"/>
                    </a:lnTo>
                    <a:lnTo>
                      <a:pt x="668" y="799"/>
                    </a:lnTo>
                    <a:lnTo>
                      <a:pt x="677" y="789"/>
                    </a:lnTo>
                    <a:lnTo>
                      <a:pt x="677" y="782"/>
                    </a:lnTo>
                    <a:lnTo>
                      <a:pt x="684" y="779"/>
                    </a:lnTo>
                    <a:lnTo>
                      <a:pt x="706" y="740"/>
                    </a:lnTo>
                    <a:lnTo>
                      <a:pt x="722" y="722"/>
                    </a:lnTo>
                    <a:lnTo>
                      <a:pt x="720" y="712"/>
                    </a:lnTo>
                    <a:lnTo>
                      <a:pt x="723" y="707"/>
                    </a:lnTo>
                    <a:lnTo>
                      <a:pt x="724" y="699"/>
                    </a:lnTo>
                    <a:lnTo>
                      <a:pt x="724" y="697"/>
                    </a:lnTo>
                    <a:lnTo>
                      <a:pt x="728" y="691"/>
                    </a:lnTo>
                    <a:lnTo>
                      <a:pt x="732" y="680"/>
                    </a:lnTo>
                    <a:lnTo>
                      <a:pt x="742" y="671"/>
                    </a:lnTo>
                    <a:lnTo>
                      <a:pt x="751" y="670"/>
                    </a:lnTo>
                    <a:lnTo>
                      <a:pt x="758" y="668"/>
                    </a:lnTo>
                    <a:lnTo>
                      <a:pt x="761" y="657"/>
                    </a:lnTo>
                    <a:lnTo>
                      <a:pt x="757" y="644"/>
                    </a:lnTo>
                    <a:lnTo>
                      <a:pt x="760" y="639"/>
                    </a:lnTo>
                    <a:lnTo>
                      <a:pt x="767" y="638"/>
                    </a:lnTo>
                    <a:lnTo>
                      <a:pt x="772" y="636"/>
                    </a:lnTo>
                    <a:lnTo>
                      <a:pt x="773" y="634"/>
                    </a:lnTo>
                    <a:lnTo>
                      <a:pt x="768" y="630"/>
                    </a:lnTo>
                    <a:lnTo>
                      <a:pt x="768" y="628"/>
                    </a:lnTo>
                    <a:lnTo>
                      <a:pt x="778" y="630"/>
                    </a:lnTo>
                    <a:lnTo>
                      <a:pt x="780" y="627"/>
                    </a:lnTo>
                    <a:lnTo>
                      <a:pt x="785" y="625"/>
                    </a:lnTo>
                    <a:lnTo>
                      <a:pt x="795" y="610"/>
                    </a:lnTo>
                    <a:lnTo>
                      <a:pt x="811" y="595"/>
                    </a:lnTo>
                    <a:lnTo>
                      <a:pt x="813" y="590"/>
                    </a:lnTo>
                    <a:lnTo>
                      <a:pt x="825" y="580"/>
                    </a:lnTo>
                    <a:lnTo>
                      <a:pt x="834" y="561"/>
                    </a:lnTo>
                    <a:lnTo>
                      <a:pt x="835" y="536"/>
                    </a:lnTo>
                    <a:lnTo>
                      <a:pt x="837" y="532"/>
                    </a:lnTo>
                    <a:lnTo>
                      <a:pt x="838" y="531"/>
                    </a:lnTo>
                    <a:lnTo>
                      <a:pt x="853" y="518"/>
                    </a:lnTo>
                    <a:lnTo>
                      <a:pt x="893" y="498"/>
                    </a:lnTo>
                    <a:lnTo>
                      <a:pt x="903" y="489"/>
                    </a:lnTo>
                    <a:lnTo>
                      <a:pt x="907" y="476"/>
                    </a:lnTo>
                    <a:lnTo>
                      <a:pt x="913" y="445"/>
                    </a:lnTo>
                    <a:lnTo>
                      <a:pt x="915" y="421"/>
                    </a:lnTo>
                    <a:lnTo>
                      <a:pt x="919" y="413"/>
                    </a:lnTo>
                    <a:lnTo>
                      <a:pt x="923" y="409"/>
                    </a:lnTo>
                    <a:lnTo>
                      <a:pt x="915" y="409"/>
                    </a:lnTo>
                    <a:lnTo>
                      <a:pt x="911" y="402"/>
                    </a:lnTo>
                    <a:lnTo>
                      <a:pt x="906" y="397"/>
                    </a:lnTo>
                    <a:lnTo>
                      <a:pt x="901" y="394"/>
                    </a:lnTo>
                    <a:lnTo>
                      <a:pt x="902" y="391"/>
                    </a:lnTo>
                    <a:lnTo>
                      <a:pt x="901" y="387"/>
                    </a:lnTo>
                    <a:lnTo>
                      <a:pt x="892" y="380"/>
                    </a:lnTo>
                    <a:lnTo>
                      <a:pt x="890" y="372"/>
                    </a:lnTo>
                    <a:lnTo>
                      <a:pt x="876" y="354"/>
                    </a:lnTo>
                    <a:lnTo>
                      <a:pt x="871" y="339"/>
                    </a:lnTo>
                    <a:lnTo>
                      <a:pt x="870" y="337"/>
                    </a:lnTo>
                    <a:lnTo>
                      <a:pt x="869" y="328"/>
                    </a:lnTo>
                    <a:lnTo>
                      <a:pt x="869" y="326"/>
                    </a:lnTo>
                    <a:lnTo>
                      <a:pt x="876" y="313"/>
                    </a:lnTo>
                    <a:lnTo>
                      <a:pt x="882" y="309"/>
                    </a:lnTo>
                    <a:lnTo>
                      <a:pt x="884" y="305"/>
                    </a:lnTo>
                    <a:lnTo>
                      <a:pt x="881" y="303"/>
                    </a:lnTo>
                    <a:lnTo>
                      <a:pt x="874" y="306"/>
                    </a:lnTo>
                    <a:lnTo>
                      <a:pt x="859" y="297"/>
                    </a:lnTo>
                    <a:lnTo>
                      <a:pt x="849" y="287"/>
                    </a:lnTo>
                    <a:lnTo>
                      <a:pt x="853" y="275"/>
                    </a:lnTo>
                    <a:lnTo>
                      <a:pt x="842" y="264"/>
                    </a:lnTo>
                    <a:lnTo>
                      <a:pt x="838" y="253"/>
                    </a:lnTo>
                    <a:lnTo>
                      <a:pt x="839" y="246"/>
                    </a:lnTo>
                    <a:lnTo>
                      <a:pt x="833" y="206"/>
                    </a:lnTo>
                    <a:lnTo>
                      <a:pt x="825" y="183"/>
                    </a:lnTo>
                    <a:lnTo>
                      <a:pt x="820" y="179"/>
                    </a:lnTo>
                    <a:lnTo>
                      <a:pt x="818" y="174"/>
                    </a:lnTo>
                    <a:lnTo>
                      <a:pt x="811" y="171"/>
                    </a:lnTo>
                    <a:lnTo>
                      <a:pt x="805" y="162"/>
                    </a:lnTo>
                    <a:lnTo>
                      <a:pt x="791" y="152"/>
                    </a:lnTo>
                    <a:lnTo>
                      <a:pt x="785" y="152"/>
                    </a:lnTo>
                    <a:lnTo>
                      <a:pt x="772" y="149"/>
                    </a:lnTo>
                    <a:lnTo>
                      <a:pt x="759" y="153"/>
                    </a:lnTo>
                    <a:lnTo>
                      <a:pt x="714" y="136"/>
                    </a:lnTo>
                    <a:lnTo>
                      <a:pt x="696" y="120"/>
                    </a:lnTo>
                    <a:lnTo>
                      <a:pt x="678" y="109"/>
                    </a:lnTo>
                    <a:lnTo>
                      <a:pt x="669" y="101"/>
                    </a:lnTo>
                    <a:lnTo>
                      <a:pt x="662" y="98"/>
                    </a:lnTo>
                    <a:lnTo>
                      <a:pt x="655" y="91"/>
                    </a:lnTo>
                    <a:lnTo>
                      <a:pt x="643" y="85"/>
                    </a:lnTo>
                    <a:lnTo>
                      <a:pt x="638" y="88"/>
                    </a:lnTo>
                    <a:lnTo>
                      <a:pt x="629" y="78"/>
                    </a:lnTo>
                    <a:lnTo>
                      <a:pt x="626" y="76"/>
                    </a:lnTo>
                    <a:lnTo>
                      <a:pt x="620" y="71"/>
                    </a:lnTo>
                    <a:lnTo>
                      <a:pt x="615" y="70"/>
                    </a:lnTo>
                    <a:lnTo>
                      <a:pt x="613" y="65"/>
                    </a:lnTo>
                    <a:lnTo>
                      <a:pt x="604" y="53"/>
                    </a:lnTo>
                    <a:lnTo>
                      <a:pt x="592" y="50"/>
                    </a:lnTo>
                    <a:lnTo>
                      <a:pt x="588" y="44"/>
                    </a:lnTo>
                    <a:lnTo>
                      <a:pt x="581" y="34"/>
                    </a:lnTo>
                    <a:lnTo>
                      <a:pt x="574" y="28"/>
                    </a:lnTo>
                    <a:lnTo>
                      <a:pt x="573" y="25"/>
                    </a:lnTo>
                    <a:lnTo>
                      <a:pt x="574" y="21"/>
                    </a:lnTo>
                    <a:lnTo>
                      <a:pt x="563" y="11"/>
                    </a:lnTo>
                    <a:lnTo>
                      <a:pt x="561" y="6"/>
                    </a:lnTo>
                    <a:lnTo>
                      <a:pt x="556" y="5"/>
                    </a:lnTo>
                    <a:lnTo>
                      <a:pt x="550" y="0"/>
                    </a:lnTo>
                    <a:lnTo>
                      <a:pt x="534" y="5"/>
                    </a:lnTo>
                    <a:lnTo>
                      <a:pt x="533" y="6"/>
                    </a:lnTo>
                    <a:lnTo>
                      <a:pt x="534" y="10"/>
                    </a:lnTo>
                    <a:lnTo>
                      <a:pt x="528" y="1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7" name="Freeform 2300">
                <a:extLst>
                  <a:ext uri="{FF2B5EF4-FFF2-40B4-BE49-F238E27FC236}">
                    <a16:creationId xmlns:a16="http://schemas.microsoft.com/office/drawing/2014/main" id="{7FCCA2BA-96E3-412C-96E1-75FDBBD1A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1066"/>
                <a:ext cx="41" cy="41"/>
              </a:xfrm>
              <a:custGeom>
                <a:avLst/>
                <a:gdLst>
                  <a:gd name="T0" fmla="*/ 281 w 282"/>
                  <a:gd name="T1" fmla="*/ 4 h 289"/>
                  <a:gd name="T2" fmla="*/ 266 w 282"/>
                  <a:gd name="T3" fmla="*/ 12 h 289"/>
                  <a:gd name="T4" fmla="*/ 260 w 282"/>
                  <a:gd name="T5" fmla="*/ 31 h 289"/>
                  <a:gd name="T6" fmla="*/ 255 w 282"/>
                  <a:gd name="T7" fmla="*/ 39 h 289"/>
                  <a:gd name="T8" fmla="*/ 248 w 282"/>
                  <a:gd name="T9" fmla="*/ 36 h 289"/>
                  <a:gd name="T10" fmla="*/ 257 w 282"/>
                  <a:gd name="T11" fmla="*/ 43 h 289"/>
                  <a:gd name="T12" fmla="*/ 264 w 282"/>
                  <a:gd name="T13" fmla="*/ 51 h 289"/>
                  <a:gd name="T14" fmla="*/ 262 w 282"/>
                  <a:gd name="T15" fmla="*/ 66 h 289"/>
                  <a:gd name="T16" fmla="*/ 268 w 282"/>
                  <a:gd name="T17" fmla="*/ 87 h 289"/>
                  <a:gd name="T18" fmla="*/ 261 w 282"/>
                  <a:gd name="T19" fmla="*/ 93 h 289"/>
                  <a:gd name="T20" fmla="*/ 243 w 282"/>
                  <a:gd name="T21" fmla="*/ 87 h 289"/>
                  <a:gd name="T22" fmla="*/ 240 w 282"/>
                  <a:gd name="T23" fmla="*/ 81 h 289"/>
                  <a:gd name="T24" fmla="*/ 237 w 282"/>
                  <a:gd name="T25" fmla="*/ 99 h 289"/>
                  <a:gd name="T26" fmla="*/ 225 w 282"/>
                  <a:gd name="T27" fmla="*/ 129 h 289"/>
                  <a:gd name="T28" fmla="*/ 216 w 282"/>
                  <a:gd name="T29" fmla="*/ 144 h 289"/>
                  <a:gd name="T30" fmla="*/ 203 w 282"/>
                  <a:gd name="T31" fmla="*/ 142 h 289"/>
                  <a:gd name="T32" fmla="*/ 186 w 282"/>
                  <a:gd name="T33" fmla="*/ 135 h 289"/>
                  <a:gd name="T34" fmla="*/ 168 w 282"/>
                  <a:gd name="T35" fmla="*/ 121 h 289"/>
                  <a:gd name="T36" fmla="*/ 153 w 282"/>
                  <a:gd name="T37" fmla="*/ 115 h 289"/>
                  <a:gd name="T38" fmla="*/ 136 w 282"/>
                  <a:gd name="T39" fmla="*/ 114 h 289"/>
                  <a:gd name="T40" fmla="*/ 131 w 282"/>
                  <a:gd name="T41" fmla="*/ 113 h 289"/>
                  <a:gd name="T42" fmla="*/ 128 w 282"/>
                  <a:gd name="T43" fmla="*/ 121 h 289"/>
                  <a:gd name="T44" fmla="*/ 121 w 282"/>
                  <a:gd name="T45" fmla="*/ 127 h 289"/>
                  <a:gd name="T46" fmla="*/ 116 w 282"/>
                  <a:gd name="T47" fmla="*/ 133 h 289"/>
                  <a:gd name="T48" fmla="*/ 104 w 282"/>
                  <a:gd name="T49" fmla="*/ 147 h 289"/>
                  <a:gd name="T50" fmla="*/ 89 w 282"/>
                  <a:gd name="T51" fmla="*/ 169 h 289"/>
                  <a:gd name="T52" fmla="*/ 80 w 282"/>
                  <a:gd name="T53" fmla="*/ 178 h 289"/>
                  <a:gd name="T54" fmla="*/ 71 w 282"/>
                  <a:gd name="T55" fmla="*/ 181 h 289"/>
                  <a:gd name="T56" fmla="*/ 68 w 282"/>
                  <a:gd name="T57" fmla="*/ 195 h 289"/>
                  <a:gd name="T58" fmla="*/ 54 w 282"/>
                  <a:gd name="T59" fmla="*/ 210 h 289"/>
                  <a:gd name="T60" fmla="*/ 41 w 282"/>
                  <a:gd name="T61" fmla="*/ 226 h 289"/>
                  <a:gd name="T62" fmla="*/ 41 w 282"/>
                  <a:gd name="T63" fmla="*/ 235 h 289"/>
                  <a:gd name="T64" fmla="*/ 35 w 282"/>
                  <a:gd name="T65" fmla="*/ 242 h 289"/>
                  <a:gd name="T66" fmla="*/ 30 w 282"/>
                  <a:gd name="T67" fmla="*/ 252 h 289"/>
                  <a:gd name="T68" fmla="*/ 20 w 282"/>
                  <a:gd name="T69" fmla="*/ 259 h 289"/>
                  <a:gd name="T70" fmla="*/ 10 w 282"/>
                  <a:gd name="T71" fmla="*/ 269 h 289"/>
                  <a:gd name="T72" fmla="*/ 6 w 282"/>
                  <a:gd name="T73" fmla="*/ 272 h 289"/>
                  <a:gd name="T74" fmla="*/ 0 w 282"/>
                  <a:gd name="T75" fmla="*/ 2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2" h="289">
                    <a:moveTo>
                      <a:pt x="282" y="0"/>
                    </a:moveTo>
                    <a:lnTo>
                      <a:pt x="281" y="4"/>
                    </a:lnTo>
                    <a:lnTo>
                      <a:pt x="277" y="8"/>
                    </a:lnTo>
                    <a:lnTo>
                      <a:pt x="266" y="12"/>
                    </a:lnTo>
                    <a:lnTo>
                      <a:pt x="258" y="24"/>
                    </a:lnTo>
                    <a:lnTo>
                      <a:pt x="260" y="31"/>
                    </a:lnTo>
                    <a:lnTo>
                      <a:pt x="259" y="37"/>
                    </a:lnTo>
                    <a:lnTo>
                      <a:pt x="255" y="39"/>
                    </a:lnTo>
                    <a:lnTo>
                      <a:pt x="249" y="35"/>
                    </a:lnTo>
                    <a:lnTo>
                      <a:pt x="248" y="36"/>
                    </a:lnTo>
                    <a:lnTo>
                      <a:pt x="250" y="41"/>
                    </a:lnTo>
                    <a:lnTo>
                      <a:pt x="257" y="43"/>
                    </a:lnTo>
                    <a:lnTo>
                      <a:pt x="259" y="48"/>
                    </a:lnTo>
                    <a:lnTo>
                      <a:pt x="264" y="51"/>
                    </a:lnTo>
                    <a:lnTo>
                      <a:pt x="264" y="57"/>
                    </a:lnTo>
                    <a:lnTo>
                      <a:pt x="262" y="66"/>
                    </a:lnTo>
                    <a:lnTo>
                      <a:pt x="263" y="78"/>
                    </a:lnTo>
                    <a:lnTo>
                      <a:pt x="268" y="87"/>
                    </a:lnTo>
                    <a:lnTo>
                      <a:pt x="267" y="89"/>
                    </a:lnTo>
                    <a:lnTo>
                      <a:pt x="261" y="93"/>
                    </a:lnTo>
                    <a:lnTo>
                      <a:pt x="253" y="88"/>
                    </a:lnTo>
                    <a:lnTo>
                      <a:pt x="243" y="87"/>
                    </a:lnTo>
                    <a:lnTo>
                      <a:pt x="242" y="81"/>
                    </a:lnTo>
                    <a:lnTo>
                      <a:pt x="240" y="81"/>
                    </a:lnTo>
                    <a:lnTo>
                      <a:pt x="236" y="92"/>
                    </a:lnTo>
                    <a:lnTo>
                      <a:pt x="237" y="99"/>
                    </a:lnTo>
                    <a:lnTo>
                      <a:pt x="227" y="118"/>
                    </a:lnTo>
                    <a:lnTo>
                      <a:pt x="225" y="129"/>
                    </a:lnTo>
                    <a:lnTo>
                      <a:pt x="218" y="143"/>
                    </a:lnTo>
                    <a:lnTo>
                      <a:pt x="216" y="144"/>
                    </a:lnTo>
                    <a:lnTo>
                      <a:pt x="214" y="144"/>
                    </a:lnTo>
                    <a:lnTo>
                      <a:pt x="203" y="142"/>
                    </a:lnTo>
                    <a:lnTo>
                      <a:pt x="197" y="138"/>
                    </a:lnTo>
                    <a:lnTo>
                      <a:pt x="186" y="135"/>
                    </a:lnTo>
                    <a:lnTo>
                      <a:pt x="173" y="127"/>
                    </a:lnTo>
                    <a:lnTo>
                      <a:pt x="168" y="121"/>
                    </a:lnTo>
                    <a:lnTo>
                      <a:pt x="163" y="120"/>
                    </a:lnTo>
                    <a:lnTo>
                      <a:pt x="153" y="115"/>
                    </a:lnTo>
                    <a:lnTo>
                      <a:pt x="143" y="116"/>
                    </a:lnTo>
                    <a:lnTo>
                      <a:pt x="136" y="114"/>
                    </a:lnTo>
                    <a:lnTo>
                      <a:pt x="135" y="112"/>
                    </a:lnTo>
                    <a:lnTo>
                      <a:pt x="131" y="113"/>
                    </a:lnTo>
                    <a:lnTo>
                      <a:pt x="131" y="117"/>
                    </a:lnTo>
                    <a:lnTo>
                      <a:pt x="128" y="121"/>
                    </a:lnTo>
                    <a:lnTo>
                      <a:pt x="120" y="123"/>
                    </a:lnTo>
                    <a:lnTo>
                      <a:pt x="121" y="127"/>
                    </a:lnTo>
                    <a:lnTo>
                      <a:pt x="118" y="132"/>
                    </a:lnTo>
                    <a:lnTo>
                      <a:pt x="116" y="133"/>
                    </a:lnTo>
                    <a:lnTo>
                      <a:pt x="109" y="134"/>
                    </a:lnTo>
                    <a:lnTo>
                      <a:pt x="104" y="147"/>
                    </a:lnTo>
                    <a:lnTo>
                      <a:pt x="91" y="160"/>
                    </a:lnTo>
                    <a:lnTo>
                      <a:pt x="89" y="169"/>
                    </a:lnTo>
                    <a:lnTo>
                      <a:pt x="85" y="172"/>
                    </a:lnTo>
                    <a:lnTo>
                      <a:pt x="80" y="178"/>
                    </a:lnTo>
                    <a:lnTo>
                      <a:pt x="75" y="177"/>
                    </a:lnTo>
                    <a:lnTo>
                      <a:pt x="71" y="181"/>
                    </a:lnTo>
                    <a:lnTo>
                      <a:pt x="67" y="188"/>
                    </a:lnTo>
                    <a:lnTo>
                      <a:pt x="68" y="195"/>
                    </a:lnTo>
                    <a:lnTo>
                      <a:pt x="61" y="207"/>
                    </a:lnTo>
                    <a:lnTo>
                      <a:pt x="54" y="210"/>
                    </a:lnTo>
                    <a:lnTo>
                      <a:pt x="47" y="226"/>
                    </a:lnTo>
                    <a:lnTo>
                      <a:pt x="41" y="226"/>
                    </a:lnTo>
                    <a:lnTo>
                      <a:pt x="40" y="228"/>
                    </a:lnTo>
                    <a:lnTo>
                      <a:pt x="41" y="235"/>
                    </a:lnTo>
                    <a:lnTo>
                      <a:pt x="41" y="236"/>
                    </a:lnTo>
                    <a:lnTo>
                      <a:pt x="35" y="242"/>
                    </a:lnTo>
                    <a:lnTo>
                      <a:pt x="36" y="248"/>
                    </a:lnTo>
                    <a:lnTo>
                      <a:pt x="30" y="252"/>
                    </a:lnTo>
                    <a:lnTo>
                      <a:pt x="27" y="259"/>
                    </a:lnTo>
                    <a:lnTo>
                      <a:pt x="20" y="259"/>
                    </a:lnTo>
                    <a:lnTo>
                      <a:pt x="18" y="266"/>
                    </a:lnTo>
                    <a:lnTo>
                      <a:pt x="10" y="269"/>
                    </a:lnTo>
                    <a:lnTo>
                      <a:pt x="7" y="271"/>
                    </a:lnTo>
                    <a:lnTo>
                      <a:pt x="6" y="272"/>
                    </a:lnTo>
                    <a:lnTo>
                      <a:pt x="0" y="287"/>
                    </a:lnTo>
                    <a:lnTo>
                      <a:pt x="0" y="28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8" name="Freeform 2301">
                <a:extLst>
                  <a:ext uri="{FF2B5EF4-FFF2-40B4-BE49-F238E27FC236}">
                    <a16:creationId xmlns:a16="http://schemas.microsoft.com/office/drawing/2014/main" id="{1A75D1AA-8C98-4988-893F-705BDCC14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1113"/>
                <a:ext cx="10" cy="18"/>
              </a:xfrm>
              <a:custGeom>
                <a:avLst/>
                <a:gdLst>
                  <a:gd name="T0" fmla="*/ 61 w 64"/>
                  <a:gd name="T1" fmla="*/ 0 h 130"/>
                  <a:gd name="T2" fmla="*/ 63 w 64"/>
                  <a:gd name="T3" fmla="*/ 5 h 130"/>
                  <a:gd name="T4" fmla="*/ 63 w 64"/>
                  <a:gd name="T5" fmla="*/ 7 h 130"/>
                  <a:gd name="T6" fmla="*/ 61 w 64"/>
                  <a:gd name="T7" fmla="*/ 17 h 130"/>
                  <a:gd name="T8" fmla="*/ 57 w 64"/>
                  <a:gd name="T9" fmla="*/ 23 h 130"/>
                  <a:gd name="T10" fmla="*/ 62 w 64"/>
                  <a:gd name="T11" fmla="*/ 28 h 130"/>
                  <a:gd name="T12" fmla="*/ 64 w 64"/>
                  <a:gd name="T13" fmla="*/ 36 h 130"/>
                  <a:gd name="T14" fmla="*/ 62 w 64"/>
                  <a:gd name="T15" fmla="*/ 47 h 130"/>
                  <a:gd name="T16" fmla="*/ 64 w 64"/>
                  <a:gd name="T17" fmla="*/ 53 h 130"/>
                  <a:gd name="T18" fmla="*/ 62 w 64"/>
                  <a:gd name="T19" fmla="*/ 60 h 130"/>
                  <a:gd name="T20" fmla="*/ 64 w 64"/>
                  <a:gd name="T21" fmla="*/ 71 h 130"/>
                  <a:gd name="T22" fmla="*/ 61 w 64"/>
                  <a:gd name="T23" fmla="*/ 74 h 130"/>
                  <a:gd name="T24" fmla="*/ 52 w 64"/>
                  <a:gd name="T25" fmla="*/ 74 h 130"/>
                  <a:gd name="T26" fmla="*/ 53 w 64"/>
                  <a:gd name="T27" fmla="*/ 76 h 130"/>
                  <a:gd name="T28" fmla="*/ 43 w 64"/>
                  <a:gd name="T29" fmla="*/ 82 h 130"/>
                  <a:gd name="T30" fmla="*/ 42 w 64"/>
                  <a:gd name="T31" fmla="*/ 90 h 130"/>
                  <a:gd name="T32" fmla="*/ 33 w 64"/>
                  <a:gd name="T33" fmla="*/ 93 h 130"/>
                  <a:gd name="T34" fmla="*/ 27 w 64"/>
                  <a:gd name="T35" fmla="*/ 100 h 130"/>
                  <a:gd name="T36" fmla="*/ 21 w 64"/>
                  <a:gd name="T37" fmla="*/ 101 h 130"/>
                  <a:gd name="T38" fmla="*/ 17 w 64"/>
                  <a:gd name="T39" fmla="*/ 104 h 130"/>
                  <a:gd name="T40" fmla="*/ 12 w 64"/>
                  <a:gd name="T41" fmla="*/ 116 h 130"/>
                  <a:gd name="T42" fmla="*/ 13 w 64"/>
                  <a:gd name="T43" fmla="*/ 123 h 130"/>
                  <a:gd name="T44" fmla="*/ 0 w 64"/>
                  <a:gd name="T45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130">
                    <a:moveTo>
                      <a:pt x="61" y="0"/>
                    </a:moveTo>
                    <a:lnTo>
                      <a:pt x="63" y="5"/>
                    </a:lnTo>
                    <a:lnTo>
                      <a:pt x="63" y="7"/>
                    </a:lnTo>
                    <a:lnTo>
                      <a:pt x="61" y="17"/>
                    </a:lnTo>
                    <a:lnTo>
                      <a:pt x="57" y="23"/>
                    </a:lnTo>
                    <a:lnTo>
                      <a:pt x="62" y="28"/>
                    </a:lnTo>
                    <a:lnTo>
                      <a:pt x="64" y="36"/>
                    </a:lnTo>
                    <a:lnTo>
                      <a:pt x="62" y="47"/>
                    </a:lnTo>
                    <a:lnTo>
                      <a:pt x="64" y="53"/>
                    </a:lnTo>
                    <a:lnTo>
                      <a:pt x="62" y="60"/>
                    </a:lnTo>
                    <a:lnTo>
                      <a:pt x="64" y="71"/>
                    </a:lnTo>
                    <a:lnTo>
                      <a:pt x="61" y="74"/>
                    </a:lnTo>
                    <a:lnTo>
                      <a:pt x="52" y="74"/>
                    </a:lnTo>
                    <a:lnTo>
                      <a:pt x="53" y="76"/>
                    </a:lnTo>
                    <a:lnTo>
                      <a:pt x="43" y="82"/>
                    </a:lnTo>
                    <a:lnTo>
                      <a:pt x="42" y="90"/>
                    </a:lnTo>
                    <a:lnTo>
                      <a:pt x="33" y="93"/>
                    </a:lnTo>
                    <a:lnTo>
                      <a:pt x="27" y="100"/>
                    </a:lnTo>
                    <a:lnTo>
                      <a:pt x="21" y="101"/>
                    </a:lnTo>
                    <a:lnTo>
                      <a:pt x="17" y="104"/>
                    </a:lnTo>
                    <a:lnTo>
                      <a:pt x="12" y="116"/>
                    </a:lnTo>
                    <a:lnTo>
                      <a:pt x="13" y="123"/>
                    </a:lnTo>
                    <a:lnTo>
                      <a:pt x="0" y="13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9" name="Freeform 2302">
                <a:extLst>
                  <a:ext uri="{FF2B5EF4-FFF2-40B4-BE49-F238E27FC236}">
                    <a16:creationId xmlns:a16="http://schemas.microsoft.com/office/drawing/2014/main" id="{D3F1BE2C-7AB4-4D80-A211-9200494D0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1107"/>
                <a:ext cx="1" cy="1"/>
              </a:xfrm>
              <a:custGeom>
                <a:avLst/>
                <a:gdLst>
                  <a:gd name="T0" fmla="*/ 0 w 4"/>
                  <a:gd name="T1" fmla="*/ 0 h 6"/>
                  <a:gd name="T2" fmla="*/ 1 w 4"/>
                  <a:gd name="T3" fmla="*/ 2 h 6"/>
                  <a:gd name="T4" fmla="*/ 4 w 4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1" y="2"/>
                    </a:lnTo>
                    <a:lnTo>
                      <a:pt x="4" y="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0" name="Freeform 2303">
                <a:extLst>
                  <a:ext uri="{FF2B5EF4-FFF2-40B4-BE49-F238E27FC236}">
                    <a16:creationId xmlns:a16="http://schemas.microsoft.com/office/drawing/2014/main" id="{F4768F6A-E6D3-48F3-9C1D-77809945D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" y="1107"/>
                <a:ext cx="1" cy="1"/>
              </a:xfrm>
              <a:custGeom>
                <a:avLst/>
                <a:gdLst>
                  <a:gd name="T0" fmla="*/ 0 w 4"/>
                  <a:gd name="T1" fmla="*/ 0 h 6"/>
                  <a:gd name="T2" fmla="*/ 1 w 4"/>
                  <a:gd name="T3" fmla="*/ 1 h 6"/>
                  <a:gd name="T4" fmla="*/ 4 w 4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1" y="1"/>
                    </a:lnTo>
                    <a:lnTo>
                      <a:pt x="4" y="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1" name="Freeform 2304">
                <a:extLst>
                  <a:ext uri="{FF2B5EF4-FFF2-40B4-BE49-F238E27FC236}">
                    <a16:creationId xmlns:a16="http://schemas.microsoft.com/office/drawing/2014/main" id="{FA596353-FDCE-4743-9FB8-BCE81662E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1110"/>
                <a:ext cx="2" cy="3"/>
              </a:xfrm>
              <a:custGeom>
                <a:avLst/>
                <a:gdLst>
                  <a:gd name="T0" fmla="*/ 0 w 14"/>
                  <a:gd name="T1" fmla="*/ 0 h 17"/>
                  <a:gd name="T2" fmla="*/ 0 w 14"/>
                  <a:gd name="T3" fmla="*/ 1 h 17"/>
                  <a:gd name="T4" fmla="*/ 5 w 14"/>
                  <a:gd name="T5" fmla="*/ 9 h 17"/>
                  <a:gd name="T6" fmla="*/ 14 w 14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7">
                    <a:moveTo>
                      <a:pt x="0" y="0"/>
                    </a:moveTo>
                    <a:lnTo>
                      <a:pt x="0" y="1"/>
                    </a:lnTo>
                    <a:lnTo>
                      <a:pt x="5" y="9"/>
                    </a:lnTo>
                    <a:lnTo>
                      <a:pt x="14" y="1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2" name="Freeform 2305">
                <a:extLst>
                  <a:ext uri="{FF2B5EF4-FFF2-40B4-BE49-F238E27FC236}">
                    <a16:creationId xmlns:a16="http://schemas.microsoft.com/office/drawing/2014/main" id="{E2A5DA82-B961-4851-A711-B332071AB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1110"/>
                <a:ext cx="2" cy="3"/>
              </a:xfrm>
              <a:custGeom>
                <a:avLst/>
                <a:gdLst>
                  <a:gd name="T0" fmla="*/ 0 w 14"/>
                  <a:gd name="T1" fmla="*/ 0 h 17"/>
                  <a:gd name="T2" fmla="*/ 6 w 14"/>
                  <a:gd name="T3" fmla="*/ 9 h 17"/>
                  <a:gd name="T4" fmla="*/ 14 w 14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7">
                    <a:moveTo>
                      <a:pt x="0" y="0"/>
                    </a:moveTo>
                    <a:lnTo>
                      <a:pt x="6" y="9"/>
                    </a:lnTo>
                    <a:lnTo>
                      <a:pt x="14" y="1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3" name="Line 2306">
                <a:extLst>
                  <a:ext uri="{FF2B5EF4-FFF2-40B4-BE49-F238E27FC236}">
                    <a16:creationId xmlns:a16="http://schemas.microsoft.com/office/drawing/2014/main" id="{145521EE-3686-4745-8653-898047EF95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1108"/>
                <a:ext cx="0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4" name="Freeform 2307">
                <a:extLst>
                  <a:ext uri="{FF2B5EF4-FFF2-40B4-BE49-F238E27FC236}">
                    <a16:creationId xmlns:a16="http://schemas.microsoft.com/office/drawing/2014/main" id="{897449B9-AA3A-4771-B24B-2C12DE358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" y="1135"/>
                <a:ext cx="22" cy="18"/>
              </a:xfrm>
              <a:custGeom>
                <a:avLst/>
                <a:gdLst>
                  <a:gd name="T0" fmla="*/ 151 w 151"/>
                  <a:gd name="T1" fmla="*/ 0 h 129"/>
                  <a:gd name="T2" fmla="*/ 150 w 151"/>
                  <a:gd name="T3" fmla="*/ 1 h 129"/>
                  <a:gd name="T4" fmla="*/ 144 w 151"/>
                  <a:gd name="T5" fmla="*/ 3 h 129"/>
                  <a:gd name="T6" fmla="*/ 137 w 151"/>
                  <a:gd name="T7" fmla="*/ 2 h 129"/>
                  <a:gd name="T8" fmla="*/ 135 w 151"/>
                  <a:gd name="T9" fmla="*/ 6 h 129"/>
                  <a:gd name="T10" fmla="*/ 134 w 151"/>
                  <a:gd name="T11" fmla="*/ 13 h 129"/>
                  <a:gd name="T12" fmla="*/ 128 w 151"/>
                  <a:gd name="T13" fmla="*/ 21 h 129"/>
                  <a:gd name="T14" fmla="*/ 106 w 151"/>
                  <a:gd name="T15" fmla="*/ 29 h 129"/>
                  <a:gd name="T16" fmla="*/ 99 w 151"/>
                  <a:gd name="T17" fmla="*/ 39 h 129"/>
                  <a:gd name="T18" fmla="*/ 91 w 151"/>
                  <a:gd name="T19" fmla="*/ 36 h 129"/>
                  <a:gd name="T20" fmla="*/ 81 w 151"/>
                  <a:gd name="T21" fmla="*/ 46 h 129"/>
                  <a:gd name="T22" fmla="*/ 70 w 151"/>
                  <a:gd name="T23" fmla="*/ 48 h 129"/>
                  <a:gd name="T24" fmla="*/ 62 w 151"/>
                  <a:gd name="T25" fmla="*/ 57 h 129"/>
                  <a:gd name="T26" fmla="*/ 42 w 151"/>
                  <a:gd name="T27" fmla="*/ 68 h 129"/>
                  <a:gd name="T28" fmla="*/ 40 w 151"/>
                  <a:gd name="T29" fmla="*/ 73 h 129"/>
                  <a:gd name="T30" fmla="*/ 48 w 151"/>
                  <a:gd name="T31" fmla="*/ 77 h 129"/>
                  <a:gd name="T32" fmla="*/ 52 w 151"/>
                  <a:gd name="T33" fmla="*/ 82 h 129"/>
                  <a:gd name="T34" fmla="*/ 51 w 151"/>
                  <a:gd name="T35" fmla="*/ 91 h 129"/>
                  <a:gd name="T36" fmla="*/ 47 w 151"/>
                  <a:gd name="T37" fmla="*/ 96 h 129"/>
                  <a:gd name="T38" fmla="*/ 36 w 151"/>
                  <a:gd name="T39" fmla="*/ 100 h 129"/>
                  <a:gd name="T40" fmla="*/ 19 w 151"/>
                  <a:gd name="T41" fmla="*/ 116 h 129"/>
                  <a:gd name="T42" fmla="*/ 16 w 151"/>
                  <a:gd name="T43" fmla="*/ 123 h 129"/>
                  <a:gd name="T44" fmla="*/ 12 w 151"/>
                  <a:gd name="T45" fmla="*/ 124 h 129"/>
                  <a:gd name="T46" fmla="*/ 3 w 151"/>
                  <a:gd name="T47" fmla="*/ 125 h 129"/>
                  <a:gd name="T48" fmla="*/ 1 w 151"/>
                  <a:gd name="T49" fmla="*/ 125 h 129"/>
                  <a:gd name="T50" fmla="*/ 0 w 151"/>
                  <a:gd name="T5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1" h="129">
                    <a:moveTo>
                      <a:pt x="151" y="0"/>
                    </a:moveTo>
                    <a:lnTo>
                      <a:pt x="150" y="1"/>
                    </a:lnTo>
                    <a:lnTo>
                      <a:pt x="144" y="3"/>
                    </a:lnTo>
                    <a:lnTo>
                      <a:pt x="137" y="2"/>
                    </a:lnTo>
                    <a:lnTo>
                      <a:pt x="135" y="6"/>
                    </a:lnTo>
                    <a:lnTo>
                      <a:pt x="134" y="13"/>
                    </a:lnTo>
                    <a:lnTo>
                      <a:pt x="128" y="21"/>
                    </a:lnTo>
                    <a:lnTo>
                      <a:pt x="106" y="29"/>
                    </a:lnTo>
                    <a:lnTo>
                      <a:pt x="99" y="39"/>
                    </a:lnTo>
                    <a:lnTo>
                      <a:pt x="91" y="36"/>
                    </a:lnTo>
                    <a:lnTo>
                      <a:pt x="81" y="46"/>
                    </a:lnTo>
                    <a:lnTo>
                      <a:pt x="70" y="48"/>
                    </a:lnTo>
                    <a:lnTo>
                      <a:pt x="62" y="57"/>
                    </a:lnTo>
                    <a:lnTo>
                      <a:pt x="42" y="68"/>
                    </a:lnTo>
                    <a:lnTo>
                      <a:pt x="40" y="73"/>
                    </a:lnTo>
                    <a:lnTo>
                      <a:pt x="48" y="77"/>
                    </a:lnTo>
                    <a:lnTo>
                      <a:pt x="52" y="82"/>
                    </a:lnTo>
                    <a:lnTo>
                      <a:pt x="51" y="91"/>
                    </a:lnTo>
                    <a:lnTo>
                      <a:pt x="47" y="96"/>
                    </a:lnTo>
                    <a:lnTo>
                      <a:pt x="36" y="100"/>
                    </a:lnTo>
                    <a:lnTo>
                      <a:pt x="19" y="116"/>
                    </a:lnTo>
                    <a:lnTo>
                      <a:pt x="16" y="123"/>
                    </a:lnTo>
                    <a:lnTo>
                      <a:pt x="12" y="124"/>
                    </a:lnTo>
                    <a:lnTo>
                      <a:pt x="3" y="125"/>
                    </a:lnTo>
                    <a:lnTo>
                      <a:pt x="1" y="125"/>
                    </a:lnTo>
                    <a:lnTo>
                      <a:pt x="0" y="12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5" name="Freeform 2308">
                <a:extLst>
                  <a:ext uri="{FF2B5EF4-FFF2-40B4-BE49-F238E27FC236}">
                    <a16:creationId xmlns:a16="http://schemas.microsoft.com/office/drawing/2014/main" id="{5D06EE2F-CF3D-496D-8DCE-9E51BC4C9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1131"/>
                <a:ext cx="1" cy="3"/>
              </a:xfrm>
              <a:custGeom>
                <a:avLst/>
                <a:gdLst>
                  <a:gd name="T0" fmla="*/ 0 w 1"/>
                  <a:gd name="T1" fmla="*/ 0 h 16"/>
                  <a:gd name="T2" fmla="*/ 1 w 1"/>
                  <a:gd name="T3" fmla="*/ 13 h 16"/>
                  <a:gd name="T4" fmla="*/ 0 w 1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6">
                    <a:moveTo>
                      <a:pt x="0" y="0"/>
                    </a:moveTo>
                    <a:lnTo>
                      <a:pt x="1" y="13"/>
                    </a:lnTo>
                    <a:lnTo>
                      <a:pt x="0" y="1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6" name="Freeform 2309">
                <a:extLst>
                  <a:ext uri="{FF2B5EF4-FFF2-40B4-BE49-F238E27FC236}">
                    <a16:creationId xmlns:a16="http://schemas.microsoft.com/office/drawing/2014/main" id="{C7DCD603-0133-46A8-BF84-F04482B85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1134"/>
                <a:ext cx="0" cy="1"/>
              </a:xfrm>
              <a:custGeom>
                <a:avLst/>
                <a:gdLst>
                  <a:gd name="T0" fmla="*/ 5 w 5"/>
                  <a:gd name="T1" fmla="*/ 0 h 7"/>
                  <a:gd name="T2" fmla="*/ 2 w 5"/>
                  <a:gd name="T3" fmla="*/ 5 h 7"/>
                  <a:gd name="T4" fmla="*/ 0 w 5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2" y="5"/>
                    </a:lnTo>
                    <a:lnTo>
                      <a:pt x="0" y="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7" name="Freeform 2310">
                <a:extLst>
                  <a:ext uri="{FF2B5EF4-FFF2-40B4-BE49-F238E27FC236}">
                    <a16:creationId xmlns:a16="http://schemas.microsoft.com/office/drawing/2014/main" id="{216ABA2F-CD87-4B79-BC9F-72F5A6C9A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1134"/>
                <a:ext cx="0" cy="1"/>
              </a:xfrm>
              <a:custGeom>
                <a:avLst/>
                <a:gdLst>
                  <a:gd name="T0" fmla="*/ 5 w 5"/>
                  <a:gd name="T1" fmla="*/ 0 h 7"/>
                  <a:gd name="T2" fmla="*/ 1 w 5"/>
                  <a:gd name="T3" fmla="*/ 5 h 7"/>
                  <a:gd name="T4" fmla="*/ 0 w 5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1" y="5"/>
                    </a:lnTo>
                    <a:lnTo>
                      <a:pt x="0" y="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8" name="Line 2311">
                <a:extLst>
                  <a:ext uri="{FF2B5EF4-FFF2-40B4-BE49-F238E27FC236}">
                    <a16:creationId xmlns:a16="http://schemas.microsoft.com/office/drawing/2014/main" id="{986A9075-57F4-4287-9957-27DA651CA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4" y="1131"/>
                <a:ext cx="0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9" name="Freeform 2312">
                <a:extLst>
                  <a:ext uri="{FF2B5EF4-FFF2-40B4-BE49-F238E27FC236}">
                    <a16:creationId xmlns:a16="http://schemas.microsoft.com/office/drawing/2014/main" id="{235B452F-262A-428D-90A3-71E67FFE9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1168"/>
                <a:ext cx="2" cy="1"/>
              </a:xfrm>
              <a:custGeom>
                <a:avLst/>
                <a:gdLst>
                  <a:gd name="T0" fmla="*/ 0 w 18"/>
                  <a:gd name="T1" fmla="*/ 5 h 8"/>
                  <a:gd name="T2" fmla="*/ 5 w 18"/>
                  <a:gd name="T3" fmla="*/ 8 h 8"/>
                  <a:gd name="T4" fmla="*/ 14 w 18"/>
                  <a:gd name="T5" fmla="*/ 0 h 8"/>
                  <a:gd name="T6" fmla="*/ 18 w 1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8">
                    <a:moveTo>
                      <a:pt x="0" y="5"/>
                    </a:moveTo>
                    <a:lnTo>
                      <a:pt x="5" y="8"/>
                    </a:lnTo>
                    <a:lnTo>
                      <a:pt x="14" y="0"/>
                    </a:lnTo>
                    <a:lnTo>
                      <a:pt x="18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0" name="Freeform 2313">
                <a:extLst>
                  <a:ext uri="{FF2B5EF4-FFF2-40B4-BE49-F238E27FC236}">
                    <a16:creationId xmlns:a16="http://schemas.microsoft.com/office/drawing/2014/main" id="{9DF86007-E0FD-45A1-9DEB-477BBF28C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" y="1168"/>
                <a:ext cx="1" cy="1"/>
              </a:xfrm>
              <a:custGeom>
                <a:avLst/>
                <a:gdLst>
                  <a:gd name="T0" fmla="*/ 0 w 7"/>
                  <a:gd name="T1" fmla="*/ 0 h 9"/>
                  <a:gd name="T2" fmla="*/ 5 w 7"/>
                  <a:gd name="T3" fmla="*/ 2 h 9"/>
                  <a:gd name="T4" fmla="*/ 7 w 7"/>
                  <a:gd name="T5" fmla="*/ 7 h 9"/>
                  <a:gd name="T6" fmla="*/ 6 w 7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5" y="2"/>
                    </a:lnTo>
                    <a:lnTo>
                      <a:pt x="7" y="7"/>
                    </a:lnTo>
                    <a:lnTo>
                      <a:pt x="6" y="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1" name="Freeform 2314">
                <a:extLst>
                  <a:ext uri="{FF2B5EF4-FFF2-40B4-BE49-F238E27FC236}">
                    <a16:creationId xmlns:a16="http://schemas.microsoft.com/office/drawing/2014/main" id="{C20AFF18-898D-4030-8D38-E3AD4809F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" y="1168"/>
                <a:ext cx="1" cy="1"/>
              </a:xfrm>
              <a:custGeom>
                <a:avLst/>
                <a:gdLst>
                  <a:gd name="T0" fmla="*/ 0 w 6"/>
                  <a:gd name="T1" fmla="*/ 0 h 9"/>
                  <a:gd name="T2" fmla="*/ 5 w 6"/>
                  <a:gd name="T3" fmla="*/ 3 h 9"/>
                  <a:gd name="T4" fmla="*/ 6 w 6"/>
                  <a:gd name="T5" fmla="*/ 7 h 9"/>
                  <a:gd name="T6" fmla="*/ 6 w 6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5" y="3"/>
                    </a:lnTo>
                    <a:lnTo>
                      <a:pt x="6" y="7"/>
                    </a:lnTo>
                    <a:lnTo>
                      <a:pt x="6" y="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2" name="Freeform 2315">
                <a:extLst>
                  <a:ext uri="{FF2B5EF4-FFF2-40B4-BE49-F238E27FC236}">
                    <a16:creationId xmlns:a16="http://schemas.microsoft.com/office/drawing/2014/main" id="{274E388F-5716-44A7-9C8D-46968A840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1169"/>
                <a:ext cx="4" cy="9"/>
              </a:xfrm>
              <a:custGeom>
                <a:avLst/>
                <a:gdLst>
                  <a:gd name="T0" fmla="*/ 29 w 29"/>
                  <a:gd name="T1" fmla="*/ 0 h 64"/>
                  <a:gd name="T2" fmla="*/ 21 w 29"/>
                  <a:gd name="T3" fmla="*/ 9 h 64"/>
                  <a:gd name="T4" fmla="*/ 24 w 29"/>
                  <a:gd name="T5" fmla="*/ 20 h 64"/>
                  <a:gd name="T6" fmla="*/ 23 w 29"/>
                  <a:gd name="T7" fmla="*/ 29 h 64"/>
                  <a:gd name="T8" fmla="*/ 18 w 29"/>
                  <a:gd name="T9" fmla="*/ 36 h 64"/>
                  <a:gd name="T10" fmla="*/ 8 w 29"/>
                  <a:gd name="T11" fmla="*/ 45 h 64"/>
                  <a:gd name="T12" fmla="*/ 6 w 29"/>
                  <a:gd name="T13" fmla="*/ 54 h 64"/>
                  <a:gd name="T14" fmla="*/ 0 w 29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64">
                    <a:moveTo>
                      <a:pt x="29" y="0"/>
                    </a:moveTo>
                    <a:lnTo>
                      <a:pt x="21" y="9"/>
                    </a:lnTo>
                    <a:lnTo>
                      <a:pt x="24" y="20"/>
                    </a:lnTo>
                    <a:lnTo>
                      <a:pt x="23" y="29"/>
                    </a:lnTo>
                    <a:lnTo>
                      <a:pt x="18" y="36"/>
                    </a:lnTo>
                    <a:lnTo>
                      <a:pt x="8" y="45"/>
                    </a:lnTo>
                    <a:lnTo>
                      <a:pt x="6" y="54"/>
                    </a:lnTo>
                    <a:lnTo>
                      <a:pt x="0" y="6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3" name="Line 2316">
                <a:extLst>
                  <a:ext uri="{FF2B5EF4-FFF2-40B4-BE49-F238E27FC236}">
                    <a16:creationId xmlns:a16="http://schemas.microsoft.com/office/drawing/2014/main" id="{FB70BB43-7CFF-4E4A-8334-E33313ACBF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1" y="1196"/>
                <a:ext cx="1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4" name="Freeform 2317">
                <a:extLst>
                  <a:ext uri="{FF2B5EF4-FFF2-40B4-BE49-F238E27FC236}">
                    <a16:creationId xmlns:a16="http://schemas.microsoft.com/office/drawing/2014/main" id="{300A71FA-A24C-441C-86B7-B0563D9DE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1198"/>
                <a:ext cx="12" cy="26"/>
              </a:xfrm>
              <a:custGeom>
                <a:avLst/>
                <a:gdLst>
                  <a:gd name="T0" fmla="*/ 56 w 82"/>
                  <a:gd name="T1" fmla="*/ 0 h 182"/>
                  <a:gd name="T2" fmla="*/ 56 w 82"/>
                  <a:gd name="T3" fmla="*/ 9 h 182"/>
                  <a:gd name="T4" fmla="*/ 58 w 82"/>
                  <a:gd name="T5" fmla="*/ 13 h 182"/>
                  <a:gd name="T6" fmla="*/ 63 w 82"/>
                  <a:gd name="T7" fmla="*/ 13 h 182"/>
                  <a:gd name="T8" fmla="*/ 67 w 82"/>
                  <a:gd name="T9" fmla="*/ 9 h 182"/>
                  <a:gd name="T10" fmla="*/ 79 w 82"/>
                  <a:gd name="T11" fmla="*/ 19 h 182"/>
                  <a:gd name="T12" fmla="*/ 82 w 82"/>
                  <a:gd name="T13" fmla="*/ 30 h 182"/>
                  <a:gd name="T14" fmla="*/ 80 w 82"/>
                  <a:gd name="T15" fmla="*/ 43 h 182"/>
                  <a:gd name="T16" fmla="*/ 64 w 82"/>
                  <a:gd name="T17" fmla="*/ 71 h 182"/>
                  <a:gd name="T18" fmla="*/ 63 w 82"/>
                  <a:gd name="T19" fmla="*/ 102 h 182"/>
                  <a:gd name="T20" fmla="*/ 65 w 82"/>
                  <a:gd name="T21" fmla="*/ 109 h 182"/>
                  <a:gd name="T22" fmla="*/ 65 w 82"/>
                  <a:gd name="T23" fmla="*/ 117 h 182"/>
                  <a:gd name="T24" fmla="*/ 63 w 82"/>
                  <a:gd name="T25" fmla="*/ 119 h 182"/>
                  <a:gd name="T26" fmla="*/ 58 w 82"/>
                  <a:gd name="T27" fmla="*/ 119 h 182"/>
                  <a:gd name="T28" fmla="*/ 49 w 82"/>
                  <a:gd name="T29" fmla="*/ 122 h 182"/>
                  <a:gd name="T30" fmla="*/ 42 w 82"/>
                  <a:gd name="T31" fmla="*/ 136 h 182"/>
                  <a:gd name="T32" fmla="*/ 16 w 82"/>
                  <a:gd name="T33" fmla="*/ 149 h 182"/>
                  <a:gd name="T34" fmla="*/ 14 w 82"/>
                  <a:gd name="T35" fmla="*/ 154 h 182"/>
                  <a:gd name="T36" fmla="*/ 11 w 82"/>
                  <a:gd name="T37" fmla="*/ 167 h 182"/>
                  <a:gd name="T38" fmla="*/ 1 w 82"/>
                  <a:gd name="T39" fmla="*/ 176 h 182"/>
                  <a:gd name="T40" fmla="*/ 0 w 82"/>
                  <a:gd name="T41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182">
                    <a:moveTo>
                      <a:pt x="56" y="0"/>
                    </a:moveTo>
                    <a:lnTo>
                      <a:pt x="56" y="9"/>
                    </a:lnTo>
                    <a:lnTo>
                      <a:pt x="58" y="13"/>
                    </a:lnTo>
                    <a:lnTo>
                      <a:pt x="63" y="13"/>
                    </a:lnTo>
                    <a:lnTo>
                      <a:pt x="67" y="9"/>
                    </a:lnTo>
                    <a:lnTo>
                      <a:pt x="79" y="19"/>
                    </a:lnTo>
                    <a:lnTo>
                      <a:pt x="82" y="30"/>
                    </a:lnTo>
                    <a:lnTo>
                      <a:pt x="80" y="43"/>
                    </a:lnTo>
                    <a:lnTo>
                      <a:pt x="64" y="71"/>
                    </a:lnTo>
                    <a:lnTo>
                      <a:pt x="63" y="102"/>
                    </a:lnTo>
                    <a:lnTo>
                      <a:pt x="65" y="109"/>
                    </a:lnTo>
                    <a:lnTo>
                      <a:pt x="65" y="117"/>
                    </a:lnTo>
                    <a:lnTo>
                      <a:pt x="63" y="119"/>
                    </a:lnTo>
                    <a:lnTo>
                      <a:pt x="58" y="119"/>
                    </a:lnTo>
                    <a:lnTo>
                      <a:pt x="49" y="122"/>
                    </a:lnTo>
                    <a:lnTo>
                      <a:pt x="42" y="136"/>
                    </a:lnTo>
                    <a:lnTo>
                      <a:pt x="16" y="149"/>
                    </a:lnTo>
                    <a:lnTo>
                      <a:pt x="14" y="154"/>
                    </a:lnTo>
                    <a:lnTo>
                      <a:pt x="11" y="167"/>
                    </a:lnTo>
                    <a:lnTo>
                      <a:pt x="1" y="176"/>
                    </a:lnTo>
                    <a:lnTo>
                      <a:pt x="0" y="18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5" name="Freeform 2318">
                <a:extLst>
                  <a:ext uri="{FF2B5EF4-FFF2-40B4-BE49-F238E27FC236}">
                    <a16:creationId xmlns:a16="http://schemas.microsoft.com/office/drawing/2014/main" id="{DB365AC8-398D-4512-BC46-5D5066271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1" y="1196"/>
                <a:ext cx="1" cy="2"/>
              </a:xfrm>
              <a:custGeom>
                <a:avLst/>
                <a:gdLst>
                  <a:gd name="T0" fmla="*/ 0 w 6"/>
                  <a:gd name="T1" fmla="*/ 0 h 11"/>
                  <a:gd name="T2" fmla="*/ 0 w 6"/>
                  <a:gd name="T3" fmla="*/ 1 h 11"/>
                  <a:gd name="T4" fmla="*/ 6 w 6"/>
                  <a:gd name="T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lnTo>
                      <a:pt x="0" y="1"/>
                    </a:lnTo>
                    <a:lnTo>
                      <a:pt x="6" y="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6" name="Freeform 2319">
                <a:extLst>
                  <a:ext uri="{FF2B5EF4-FFF2-40B4-BE49-F238E27FC236}">
                    <a16:creationId xmlns:a16="http://schemas.microsoft.com/office/drawing/2014/main" id="{F0E8403E-00A8-42D0-9F60-D8E17C5E6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7" y="1184"/>
                <a:ext cx="4" cy="12"/>
              </a:xfrm>
              <a:custGeom>
                <a:avLst/>
                <a:gdLst>
                  <a:gd name="T0" fmla="*/ 5 w 31"/>
                  <a:gd name="T1" fmla="*/ 0 h 84"/>
                  <a:gd name="T2" fmla="*/ 4 w 31"/>
                  <a:gd name="T3" fmla="*/ 10 h 84"/>
                  <a:gd name="T4" fmla="*/ 8 w 31"/>
                  <a:gd name="T5" fmla="*/ 30 h 84"/>
                  <a:gd name="T6" fmla="*/ 0 w 31"/>
                  <a:gd name="T7" fmla="*/ 47 h 84"/>
                  <a:gd name="T8" fmla="*/ 0 w 31"/>
                  <a:gd name="T9" fmla="*/ 49 h 84"/>
                  <a:gd name="T10" fmla="*/ 13 w 31"/>
                  <a:gd name="T11" fmla="*/ 70 h 84"/>
                  <a:gd name="T12" fmla="*/ 18 w 31"/>
                  <a:gd name="T13" fmla="*/ 73 h 84"/>
                  <a:gd name="T14" fmla="*/ 31 w 31"/>
                  <a:gd name="T15" fmla="*/ 77 h 84"/>
                  <a:gd name="T16" fmla="*/ 31 w 31"/>
                  <a:gd name="T1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84">
                    <a:moveTo>
                      <a:pt x="5" y="0"/>
                    </a:moveTo>
                    <a:lnTo>
                      <a:pt x="4" y="10"/>
                    </a:lnTo>
                    <a:lnTo>
                      <a:pt x="8" y="30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13" y="70"/>
                    </a:lnTo>
                    <a:lnTo>
                      <a:pt x="18" y="73"/>
                    </a:lnTo>
                    <a:lnTo>
                      <a:pt x="31" y="77"/>
                    </a:lnTo>
                    <a:lnTo>
                      <a:pt x="31" y="8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7" name="Freeform 2320">
                <a:extLst>
                  <a:ext uri="{FF2B5EF4-FFF2-40B4-BE49-F238E27FC236}">
                    <a16:creationId xmlns:a16="http://schemas.microsoft.com/office/drawing/2014/main" id="{31A33735-0FAD-4C81-8952-7F4B6128C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" y="1153"/>
                <a:ext cx="4" cy="3"/>
              </a:xfrm>
              <a:custGeom>
                <a:avLst/>
                <a:gdLst>
                  <a:gd name="T0" fmla="*/ 0 w 26"/>
                  <a:gd name="T1" fmla="*/ 0 h 24"/>
                  <a:gd name="T2" fmla="*/ 13 w 26"/>
                  <a:gd name="T3" fmla="*/ 17 h 24"/>
                  <a:gd name="T4" fmla="*/ 26 w 26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4">
                    <a:moveTo>
                      <a:pt x="0" y="0"/>
                    </a:moveTo>
                    <a:lnTo>
                      <a:pt x="13" y="17"/>
                    </a:lnTo>
                    <a:lnTo>
                      <a:pt x="26" y="2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8" name="Freeform 2321">
                <a:extLst>
                  <a:ext uri="{FF2B5EF4-FFF2-40B4-BE49-F238E27FC236}">
                    <a16:creationId xmlns:a16="http://schemas.microsoft.com/office/drawing/2014/main" id="{B7A00D4C-D012-4DDD-8C0E-2D4395BB6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" y="1156"/>
                <a:ext cx="4" cy="12"/>
              </a:xfrm>
              <a:custGeom>
                <a:avLst/>
                <a:gdLst>
                  <a:gd name="T0" fmla="*/ 0 w 28"/>
                  <a:gd name="T1" fmla="*/ 0 h 80"/>
                  <a:gd name="T2" fmla="*/ 4 w 28"/>
                  <a:gd name="T3" fmla="*/ 11 h 80"/>
                  <a:gd name="T4" fmla="*/ 23 w 28"/>
                  <a:gd name="T5" fmla="*/ 33 h 80"/>
                  <a:gd name="T6" fmla="*/ 25 w 28"/>
                  <a:gd name="T7" fmla="*/ 38 h 80"/>
                  <a:gd name="T8" fmla="*/ 28 w 28"/>
                  <a:gd name="T9" fmla="*/ 65 h 80"/>
                  <a:gd name="T10" fmla="*/ 24 w 28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0">
                    <a:moveTo>
                      <a:pt x="0" y="0"/>
                    </a:moveTo>
                    <a:lnTo>
                      <a:pt x="4" y="11"/>
                    </a:lnTo>
                    <a:lnTo>
                      <a:pt x="23" y="33"/>
                    </a:lnTo>
                    <a:lnTo>
                      <a:pt x="25" y="38"/>
                    </a:lnTo>
                    <a:lnTo>
                      <a:pt x="28" y="65"/>
                    </a:lnTo>
                    <a:lnTo>
                      <a:pt x="24" y="8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9" name="Freeform 2322">
                <a:extLst>
                  <a:ext uri="{FF2B5EF4-FFF2-40B4-BE49-F238E27FC236}">
                    <a16:creationId xmlns:a16="http://schemas.microsoft.com/office/drawing/2014/main" id="{98613B8E-8348-4C71-99BC-CB2EA0E6E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2" y="1153"/>
                <a:ext cx="4" cy="3"/>
              </a:xfrm>
              <a:custGeom>
                <a:avLst/>
                <a:gdLst>
                  <a:gd name="T0" fmla="*/ 0 w 26"/>
                  <a:gd name="T1" fmla="*/ 0 h 24"/>
                  <a:gd name="T2" fmla="*/ 12 w 26"/>
                  <a:gd name="T3" fmla="*/ 18 h 24"/>
                  <a:gd name="T4" fmla="*/ 26 w 26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4">
                    <a:moveTo>
                      <a:pt x="0" y="0"/>
                    </a:moveTo>
                    <a:lnTo>
                      <a:pt x="12" y="18"/>
                    </a:lnTo>
                    <a:lnTo>
                      <a:pt x="26" y="2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0" name="Freeform 2323">
                <a:extLst>
                  <a:ext uri="{FF2B5EF4-FFF2-40B4-BE49-F238E27FC236}">
                    <a16:creationId xmlns:a16="http://schemas.microsoft.com/office/drawing/2014/main" id="{4859670E-691F-45AD-9C1F-C727FBE9D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1168"/>
                <a:ext cx="1" cy="0"/>
              </a:xfrm>
              <a:custGeom>
                <a:avLst/>
                <a:gdLst>
                  <a:gd name="T0" fmla="*/ 0 w 2"/>
                  <a:gd name="T1" fmla="*/ 0 h 3"/>
                  <a:gd name="T2" fmla="*/ 1 w 2"/>
                  <a:gd name="T3" fmla="*/ 2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1" y="2"/>
                    </a:lnTo>
                    <a:lnTo>
                      <a:pt x="2" y="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1" name="Freeform 2324">
                <a:extLst>
                  <a:ext uri="{FF2B5EF4-FFF2-40B4-BE49-F238E27FC236}">
                    <a16:creationId xmlns:a16="http://schemas.microsoft.com/office/drawing/2014/main" id="{95837813-B574-4ADC-BB09-C2700196C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1168"/>
                <a:ext cx="1" cy="0"/>
              </a:xfrm>
              <a:custGeom>
                <a:avLst/>
                <a:gdLst>
                  <a:gd name="T0" fmla="*/ 0 w 2"/>
                  <a:gd name="T1" fmla="*/ 0 h 3"/>
                  <a:gd name="T2" fmla="*/ 1 w 2"/>
                  <a:gd name="T3" fmla="*/ 1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1" y="1"/>
                    </a:lnTo>
                    <a:lnTo>
                      <a:pt x="2" y="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2" name="Freeform 2325">
                <a:extLst>
                  <a:ext uri="{FF2B5EF4-FFF2-40B4-BE49-F238E27FC236}">
                    <a16:creationId xmlns:a16="http://schemas.microsoft.com/office/drawing/2014/main" id="{16E3A88E-F386-44FD-981C-F118BA283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1178"/>
                <a:ext cx="1" cy="2"/>
              </a:xfrm>
              <a:custGeom>
                <a:avLst/>
                <a:gdLst>
                  <a:gd name="T0" fmla="*/ 0 w 8"/>
                  <a:gd name="T1" fmla="*/ 0 h 12"/>
                  <a:gd name="T2" fmla="*/ 1 w 8"/>
                  <a:gd name="T3" fmla="*/ 4 h 12"/>
                  <a:gd name="T4" fmla="*/ 8 w 8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1" y="4"/>
                    </a:lnTo>
                    <a:lnTo>
                      <a:pt x="8" y="1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3" name="Freeform 2326">
                <a:extLst>
                  <a:ext uri="{FF2B5EF4-FFF2-40B4-BE49-F238E27FC236}">
                    <a16:creationId xmlns:a16="http://schemas.microsoft.com/office/drawing/2014/main" id="{EDF58650-E454-486F-A266-56A2386D8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1180"/>
                <a:ext cx="0" cy="2"/>
              </a:xfrm>
              <a:custGeom>
                <a:avLst/>
                <a:gdLst>
                  <a:gd name="T0" fmla="*/ 0 w 2"/>
                  <a:gd name="T1" fmla="*/ 0 h 17"/>
                  <a:gd name="T2" fmla="*/ 0 w 2"/>
                  <a:gd name="T3" fmla="*/ 8 h 17"/>
                  <a:gd name="T4" fmla="*/ 2 w 2"/>
                  <a:gd name="T5" fmla="*/ 13 h 17"/>
                  <a:gd name="T6" fmla="*/ 1 w 2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7">
                    <a:moveTo>
                      <a:pt x="0" y="0"/>
                    </a:moveTo>
                    <a:lnTo>
                      <a:pt x="0" y="8"/>
                    </a:lnTo>
                    <a:lnTo>
                      <a:pt x="2" y="13"/>
                    </a:lnTo>
                    <a:lnTo>
                      <a:pt x="1" y="1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4" name="Freeform 2327">
                <a:extLst>
                  <a:ext uri="{FF2B5EF4-FFF2-40B4-BE49-F238E27FC236}">
                    <a16:creationId xmlns:a16="http://schemas.microsoft.com/office/drawing/2014/main" id="{BE4B0034-B94A-4A3F-80F3-A7DA5130E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" y="1178"/>
                <a:ext cx="1" cy="2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4 h 12"/>
                  <a:gd name="T4" fmla="*/ 8 w 8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4"/>
                    </a:lnTo>
                    <a:lnTo>
                      <a:pt x="8" y="1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5" name="Freeform 2328">
                <a:extLst>
                  <a:ext uri="{FF2B5EF4-FFF2-40B4-BE49-F238E27FC236}">
                    <a16:creationId xmlns:a16="http://schemas.microsoft.com/office/drawing/2014/main" id="{017EA0FE-3701-4208-9F18-F2B178234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7" y="1182"/>
                <a:ext cx="3" cy="2"/>
              </a:xfrm>
              <a:custGeom>
                <a:avLst/>
                <a:gdLst>
                  <a:gd name="T0" fmla="*/ 19 w 19"/>
                  <a:gd name="T1" fmla="*/ 0 h 13"/>
                  <a:gd name="T2" fmla="*/ 3 w 19"/>
                  <a:gd name="T3" fmla="*/ 10 h 13"/>
                  <a:gd name="T4" fmla="*/ 0 w 19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3">
                    <a:moveTo>
                      <a:pt x="19" y="0"/>
                    </a:moveTo>
                    <a:lnTo>
                      <a:pt x="3" y="10"/>
                    </a:lnTo>
                    <a:lnTo>
                      <a:pt x="0" y="1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6" name="Freeform 2329">
                <a:extLst>
                  <a:ext uri="{FF2B5EF4-FFF2-40B4-BE49-F238E27FC236}">
                    <a16:creationId xmlns:a16="http://schemas.microsoft.com/office/drawing/2014/main" id="{6B76D558-D893-4935-B58D-C127C9EC0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7" y="1182"/>
                <a:ext cx="3" cy="2"/>
              </a:xfrm>
              <a:custGeom>
                <a:avLst/>
                <a:gdLst>
                  <a:gd name="T0" fmla="*/ 19 w 19"/>
                  <a:gd name="T1" fmla="*/ 0 h 13"/>
                  <a:gd name="T2" fmla="*/ 2 w 19"/>
                  <a:gd name="T3" fmla="*/ 10 h 13"/>
                  <a:gd name="T4" fmla="*/ 0 w 19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3">
                    <a:moveTo>
                      <a:pt x="19" y="0"/>
                    </a:moveTo>
                    <a:lnTo>
                      <a:pt x="2" y="10"/>
                    </a:lnTo>
                    <a:lnTo>
                      <a:pt x="0" y="1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7" name="Freeform 2330">
                <a:extLst>
                  <a:ext uri="{FF2B5EF4-FFF2-40B4-BE49-F238E27FC236}">
                    <a16:creationId xmlns:a16="http://schemas.microsoft.com/office/drawing/2014/main" id="{7ABED0CA-4B46-423B-9E11-2B3CAEDC6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225"/>
                <a:ext cx="10" cy="42"/>
              </a:xfrm>
              <a:custGeom>
                <a:avLst/>
                <a:gdLst>
                  <a:gd name="T0" fmla="*/ 65 w 69"/>
                  <a:gd name="T1" fmla="*/ 0 h 291"/>
                  <a:gd name="T2" fmla="*/ 65 w 69"/>
                  <a:gd name="T3" fmla="*/ 1 h 291"/>
                  <a:gd name="T4" fmla="*/ 64 w 69"/>
                  <a:gd name="T5" fmla="*/ 7 h 291"/>
                  <a:gd name="T6" fmla="*/ 69 w 69"/>
                  <a:gd name="T7" fmla="*/ 19 h 291"/>
                  <a:gd name="T8" fmla="*/ 69 w 69"/>
                  <a:gd name="T9" fmla="*/ 25 h 291"/>
                  <a:gd name="T10" fmla="*/ 52 w 69"/>
                  <a:gd name="T11" fmla="*/ 35 h 291"/>
                  <a:gd name="T12" fmla="*/ 30 w 69"/>
                  <a:gd name="T13" fmla="*/ 62 h 291"/>
                  <a:gd name="T14" fmla="*/ 29 w 69"/>
                  <a:gd name="T15" fmla="*/ 66 h 291"/>
                  <a:gd name="T16" fmla="*/ 35 w 69"/>
                  <a:gd name="T17" fmla="*/ 74 h 291"/>
                  <a:gd name="T18" fmla="*/ 34 w 69"/>
                  <a:gd name="T19" fmla="*/ 79 h 291"/>
                  <a:gd name="T20" fmla="*/ 21 w 69"/>
                  <a:gd name="T21" fmla="*/ 81 h 291"/>
                  <a:gd name="T22" fmla="*/ 18 w 69"/>
                  <a:gd name="T23" fmla="*/ 84 h 291"/>
                  <a:gd name="T24" fmla="*/ 17 w 69"/>
                  <a:gd name="T25" fmla="*/ 93 h 291"/>
                  <a:gd name="T26" fmla="*/ 20 w 69"/>
                  <a:gd name="T27" fmla="*/ 103 h 291"/>
                  <a:gd name="T28" fmla="*/ 19 w 69"/>
                  <a:gd name="T29" fmla="*/ 106 h 291"/>
                  <a:gd name="T30" fmla="*/ 15 w 69"/>
                  <a:gd name="T31" fmla="*/ 113 h 291"/>
                  <a:gd name="T32" fmla="*/ 15 w 69"/>
                  <a:gd name="T33" fmla="*/ 120 h 291"/>
                  <a:gd name="T34" fmla="*/ 16 w 69"/>
                  <a:gd name="T35" fmla="*/ 122 h 291"/>
                  <a:gd name="T36" fmla="*/ 21 w 69"/>
                  <a:gd name="T37" fmla="*/ 127 h 291"/>
                  <a:gd name="T38" fmla="*/ 21 w 69"/>
                  <a:gd name="T39" fmla="*/ 131 h 291"/>
                  <a:gd name="T40" fmla="*/ 18 w 69"/>
                  <a:gd name="T41" fmla="*/ 134 h 291"/>
                  <a:gd name="T42" fmla="*/ 5 w 69"/>
                  <a:gd name="T43" fmla="*/ 137 h 291"/>
                  <a:gd name="T44" fmla="*/ 0 w 69"/>
                  <a:gd name="T45" fmla="*/ 143 h 291"/>
                  <a:gd name="T46" fmla="*/ 6 w 69"/>
                  <a:gd name="T47" fmla="*/ 154 h 291"/>
                  <a:gd name="T48" fmla="*/ 16 w 69"/>
                  <a:gd name="T49" fmla="*/ 159 h 291"/>
                  <a:gd name="T50" fmla="*/ 17 w 69"/>
                  <a:gd name="T51" fmla="*/ 168 h 291"/>
                  <a:gd name="T52" fmla="*/ 16 w 69"/>
                  <a:gd name="T53" fmla="*/ 176 h 291"/>
                  <a:gd name="T54" fmla="*/ 7 w 69"/>
                  <a:gd name="T55" fmla="*/ 182 h 291"/>
                  <a:gd name="T56" fmla="*/ 4 w 69"/>
                  <a:gd name="T57" fmla="*/ 188 h 291"/>
                  <a:gd name="T58" fmla="*/ 10 w 69"/>
                  <a:gd name="T59" fmla="*/ 195 h 291"/>
                  <a:gd name="T60" fmla="*/ 11 w 69"/>
                  <a:gd name="T61" fmla="*/ 206 h 291"/>
                  <a:gd name="T62" fmla="*/ 25 w 69"/>
                  <a:gd name="T63" fmla="*/ 213 h 291"/>
                  <a:gd name="T64" fmla="*/ 38 w 69"/>
                  <a:gd name="T65" fmla="*/ 229 h 291"/>
                  <a:gd name="T66" fmla="*/ 54 w 69"/>
                  <a:gd name="T67" fmla="*/ 233 h 291"/>
                  <a:gd name="T68" fmla="*/ 57 w 69"/>
                  <a:gd name="T69" fmla="*/ 235 h 291"/>
                  <a:gd name="T70" fmla="*/ 47 w 69"/>
                  <a:gd name="T71" fmla="*/ 240 h 291"/>
                  <a:gd name="T72" fmla="*/ 40 w 69"/>
                  <a:gd name="T73" fmla="*/ 256 h 291"/>
                  <a:gd name="T74" fmla="*/ 27 w 69"/>
                  <a:gd name="T75" fmla="*/ 267 h 291"/>
                  <a:gd name="T76" fmla="*/ 25 w 69"/>
                  <a:gd name="T77" fmla="*/ 282 h 291"/>
                  <a:gd name="T78" fmla="*/ 21 w 69"/>
                  <a:gd name="T79" fmla="*/ 284 h 291"/>
                  <a:gd name="T80" fmla="*/ 19 w 69"/>
                  <a:gd name="T81" fmla="*/ 287 h 291"/>
                  <a:gd name="T82" fmla="*/ 12 w 69"/>
                  <a:gd name="T8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9" h="291">
                    <a:moveTo>
                      <a:pt x="65" y="0"/>
                    </a:moveTo>
                    <a:lnTo>
                      <a:pt x="65" y="1"/>
                    </a:lnTo>
                    <a:lnTo>
                      <a:pt x="64" y="7"/>
                    </a:lnTo>
                    <a:lnTo>
                      <a:pt x="69" y="19"/>
                    </a:lnTo>
                    <a:lnTo>
                      <a:pt x="69" y="25"/>
                    </a:lnTo>
                    <a:lnTo>
                      <a:pt x="52" y="35"/>
                    </a:lnTo>
                    <a:lnTo>
                      <a:pt x="30" y="62"/>
                    </a:lnTo>
                    <a:lnTo>
                      <a:pt x="29" y="66"/>
                    </a:lnTo>
                    <a:lnTo>
                      <a:pt x="35" y="74"/>
                    </a:lnTo>
                    <a:lnTo>
                      <a:pt x="34" y="79"/>
                    </a:lnTo>
                    <a:lnTo>
                      <a:pt x="21" y="81"/>
                    </a:lnTo>
                    <a:lnTo>
                      <a:pt x="18" y="84"/>
                    </a:lnTo>
                    <a:lnTo>
                      <a:pt x="17" y="93"/>
                    </a:lnTo>
                    <a:lnTo>
                      <a:pt x="20" y="103"/>
                    </a:lnTo>
                    <a:lnTo>
                      <a:pt x="19" y="106"/>
                    </a:lnTo>
                    <a:lnTo>
                      <a:pt x="15" y="113"/>
                    </a:lnTo>
                    <a:lnTo>
                      <a:pt x="15" y="120"/>
                    </a:lnTo>
                    <a:lnTo>
                      <a:pt x="16" y="122"/>
                    </a:lnTo>
                    <a:lnTo>
                      <a:pt x="21" y="127"/>
                    </a:lnTo>
                    <a:lnTo>
                      <a:pt x="21" y="131"/>
                    </a:lnTo>
                    <a:lnTo>
                      <a:pt x="18" y="134"/>
                    </a:lnTo>
                    <a:lnTo>
                      <a:pt x="5" y="137"/>
                    </a:lnTo>
                    <a:lnTo>
                      <a:pt x="0" y="143"/>
                    </a:lnTo>
                    <a:lnTo>
                      <a:pt x="6" y="154"/>
                    </a:lnTo>
                    <a:lnTo>
                      <a:pt x="16" y="159"/>
                    </a:lnTo>
                    <a:lnTo>
                      <a:pt x="17" y="168"/>
                    </a:lnTo>
                    <a:lnTo>
                      <a:pt x="16" y="176"/>
                    </a:lnTo>
                    <a:lnTo>
                      <a:pt x="7" y="182"/>
                    </a:lnTo>
                    <a:lnTo>
                      <a:pt x="4" y="188"/>
                    </a:lnTo>
                    <a:lnTo>
                      <a:pt x="10" y="195"/>
                    </a:lnTo>
                    <a:lnTo>
                      <a:pt x="11" y="206"/>
                    </a:lnTo>
                    <a:lnTo>
                      <a:pt x="25" y="213"/>
                    </a:lnTo>
                    <a:lnTo>
                      <a:pt x="38" y="229"/>
                    </a:lnTo>
                    <a:lnTo>
                      <a:pt x="54" y="233"/>
                    </a:lnTo>
                    <a:lnTo>
                      <a:pt x="57" y="235"/>
                    </a:lnTo>
                    <a:lnTo>
                      <a:pt x="47" y="240"/>
                    </a:lnTo>
                    <a:lnTo>
                      <a:pt x="40" y="256"/>
                    </a:lnTo>
                    <a:lnTo>
                      <a:pt x="27" y="267"/>
                    </a:lnTo>
                    <a:lnTo>
                      <a:pt x="25" y="282"/>
                    </a:lnTo>
                    <a:lnTo>
                      <a:pt x="21" y="284"/>
                    </a:lnTo>
                    <a:lnTo>
                      <a:pt x="19" y="287"/>
                    </a:lnTo>
                    <a:lnTo>
                      <a:pt x="12" y="29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8" name="Freeform 2331">
                <a:extLst>
                  <a:ext uri="{FF2B5EF4-FFF2-40B4-BE49-F238E27FC236}">
                    <a16:creationId xmlns:a16="http://schemas.microsoft.com/office/drawing/2014/main" id="{4FF9050C-B428-4BC9-9345-5A2FB8547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" y="1224"/>
                <a:ext cx="1" cy="1"/>
              </a:xfrm>
              <a:custGeom>
                <a:avLst/>
                <a:gdLst>
                  <a:gd name="T0" fmla="*/ 9 w 9"/>
                  <a:gd name="T1" fmla="*/ 0 h 11"/>
                  <a:gd name="T2" fmla="*/ 0 w 9"/>
                  <a:gd name="T3" fmla="*/ 10 h 11"/>
                  <a:gd name="T4" fmla="*/ 0 w 9"/>
                  <a:gd name="T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1">
                    <a:moveTo>
                      <a:pt x="9" y="0"/>
                    </a:moveTo>
                    <a:lnTo>
                      <a:pt x="0" y="10"/>
                    </a:lnTo>
                    <a:lnTo>
                      <a:pt x="0" y="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9" name="Line 2332">
                <a:extLst>
                  <a:ext uri="{FF2B5EF4-FFF2-40B4-BE49-F238E27FC236}">
                    <a16:creationId xmlns:a16="http://schemas.microsoft.com/office/drawing/2014/main" id="{789DF9C1-605D-4ED3-90D4-449B6B54C1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63" y="1224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0" name="Freeform 2333">
                <a:extLst>
                  <a:ext uri="{FF2B5EF4-FFF2-40B4-BE49-F238E27FC236}">
                    <a16:creationId xmlns:a16="http://schemas.microsoft.com/office/drawing/2014/main" id="{35229C36-508D-4ECC-990F-348149B87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593"/>
                <a:ext cx="154" cy="173"/>
              </a:xfrm>
              <a:custGeom>
                <a:avLst/>
                <a:gdLst>
                  <a:gd name="T0" fmla="*/ 913 w 1078"/>
                  <a:gd name="T1" fmla="*/ 311 h 1212"/>
                  <a:gd name="T2" fmla="*/ 873 w 1078"/>
                  <a:gd name="T3" fmla="*/ 259 h 1212"/>
                  <a:gd name="T4" fmla="*/ 837 w 1078"/>
                  <a:gd name="T5" fmla="*/ 219 h 1212"/>
                  <a:gd name="T6" fmla="*/ 780 w 1078"/>
                  <a:gd name="T7" fmla="*/ 184 h 1212"/>
                  <a:gd name="T8" fmla="*/ 725 w 1078"/>
                  <a:gd name="T9" fmla="*/ 193 h 1212"/>
                  <a:gd name="T10" fmla="*/ 641 w 1078"/>
                  <a:gd name="T11" fmla="*/ 140 h 1212"/>
                  <a:gd name="T12" fmla="*/ 579 w 1078"/>
                  <a:gd name="T13" fmla="*/ 103 h 1212"/>
                  <a:gd name="T14" fmla="*/ 436 w 1078"/>
                  <a:gd name="T15" fmla="*/ 22 h 1212"/>
                  <a:gd name="T16" fmla="*/ 263 w 1078"/>
                  <a:gd name="T17" fmla="*/ 6 h 1212"/>
                  <a:gd name="T18" fmla="*/ 80 w 1078"/>
                  <a:gd name="T19" fmla="*/ 89 h 1212"/>
                  <a:gd name="T20" fmla="*/ 0 w 1078"/>
                  <a:gd name="T21" fmla="*/ 254 h 1212"/>
                  <a:gd name="T22" fmla="*/ 63 w 1078"/>
                  <a:gd name="T23" fmla="*/ 422 h 1212"/>
                  <a:gd name="T24" fmla="*/ 134 w 1078"/>
                  <a:gd name="T25" fmla="*/ 490 h 1212"/>
                  <a:gd name="T26" fmla="*/ 220 w 1078"/>
                  <a:gd name="T27" fmla="*/ 608 h 1212"/>
                  <a:gd name="T28" fmla="*/ 192 w 1078"/>
                  <a:gd name="T29" fmla="*/ 724 h 1212"/>
                  <a:gd name="T30" fmla="*/ 258 w 1078"/>
                  <a:gd name="T31" fmla="*/ 886 h 1212"/>
                  <a:gd name="T32" fmla="*/ 327 w 1078"/>
                  <a:gd name="T33" fmla="*/ 997 h 1212"/>
                  <a:gd name="T34" fmla="*/ 400 w 1078"/>
                  <a:gd name="T35" fmla="*/ 1068 h 1212"/>
                  <a:gd name="T36" fmla="*/ 519 w 1078"/>
                  <a:gd name="T37" fmla="*/ 1126 h 1212"/>
                  <a:gd name="T38" fmla="*/ 618 w 1078"/>
                  <a:gd name="T39" fmla="*/ 1128 h 1212"/>
                  <a:gd name="T40" fmla="*/ 551 w 1078"/>
                  <a:gd name="T41" fmla="*/ 916 h 1212"/>
                  <a:gd name="T42" fmla="*/ 540 w 1078"/>
                  <a:gd name="T43" fmla="*/ 798 h 1212"/>
                  <a:gd name="T44" fmla="*/ 613 w 1078"/>
                  <a:gd name="T45" fmla="*/ 744 h 1212"/>
                  <a:gd name="T46" fmla="*/ 637 w 1078"/>
                  <a:gd name="T47" fmla="*/ 778 h 1212"/>
                  <a:gd name="T48" fmla="*/ 622 w 1078"/>
                  <a:gd name="T49" fmla="*/ 892 h 1212"/>
                  <a:gd name="T50" fmla="*/ 745 w 1078"/>
                  <a:gd name="T51" fmla="*/ 1006 h 1212"/>
                  <a:gd name="T52" fmla="*/ 798 w 1078"/>
                  <a:gd name="T53" fmla="*/ 1016 h 1212"/>
                  <a:gd name="T54" fmla="*/ 935 w 1078"/>
                  <a:gd name="T55" fmla="*/ 965 h 1212"/>
                  <a:gd name="T56" fmla="*/ 975 w 1078"/>
                  <a:gd name="T57" fmla="*/ 904 h 1212"/>
                  <a:gd name="T58" fmla="*/ 864 w 1078"/>
                  <a:gd name="T59" fmla="*/ 811 h 1212"/>
                  <a:gd name="T60" fmla="*/ 695 w 1078"/>
                  <a:gd name="T61" fmla="*/ 753 h 1212"/>
                  <a:gd name="T62" fmla="*/ 608 w 1078"/>
                  <a:gd name="T63" fmla="*/ 671 h 1212"/>
                  <a:gd name="T64" fmla="*/ 691 w 1078"/>
                  <a:gd name="T65" fmla="*/ 622 h 1212"/>
                  <a:gd name="T66" fmla="*/ 742 w 1078"/>
                  <a:gd name="T67" fmla="*/ 586 h 1212"/>
                  <a:gd name="T68" fmla="*/ 902 w 1078"/>
                  <a:gd name="T69" fmla="*/ 623 h 1212"/>
                  <a:gd name="T70" fmla="*/ 963 w 1078"/>
                  <a:gd name="T71" fmla="*/ 584 h 1212"/>
                  <a:gd name="T72" fmla="*/ 1024 w 1078"/>
                  <a:gd name="T73" fmla="*/ 553 h 1212"/>
                  <a:gd name="T74" fmla="*/ 1042 w 1078"/>
                  <a:gd name="T75" fmla="*/ 440 h 1212"/>
                  <a:gd name="T76" fmla="*/ 942 w 1078"/>
                  <a:gd name="T77" fmla="*/ 303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78" h="1212">
                    <a:moveTo>
                      <a:pt x="942" y="303"/>
                    </a:moveTo>
                    <a:lnTo>
                      <a:pt x="913" y="311"/>
                    </a:lnTo>
                    <a:lnTo>
                      <a:pt x="886" y="301"/>
                    </a:lnTo>
                    <a:lnTo>
                      <a:pt x="873" y="259"/>
                    </a:lnTo>
                    <a:lnTo>
                      <a:pt x="838" y="234"/>
                    </a:lnTo>
                    <a:lnTo>
                      <a:pt x="837" y="219"/>
                    </a:lnTo>
                    <a:lnTo>
                      <a:pt x="798" y="206"/>
                    </a:lnTo>
                    <a:lnTo>
                      <a:pt x="780" y="184"/>
                    </a:lnTo>
                    <a:lnTo>
                      <a:pt x="755" y="199"/>
                    </a:lnTo>
                    <a:lnTo>
                      <a:pt x="725" y="193"/>
                    </a:lnTo>
                    <a:lnTo>
                      <a:pt x="683" y="153"/>
                    </a:lnTo>
                    <a:lnTo>
                      <a:pt x="641" y="140"/>
                    </a:lnTo>
                    <a:lnTo>
                      <a:pt x="608" y="111"/>
                    </a:lnTo>
                    <a:lnTo>
                      <a:pt x="579" y="103"/>
                    </a:lnTo>
                    <a:lnTo>
                      <a:pt x="548" y="69"/>
                    </a:lnTo>
                    <a:lnTo>
                      <a:pt x="436" y="22"/>
                    </a:lnTo>
                    <a:lnTo>
                      <a:pt x="338" y="0"/>
                    </a:lnTo>
                    <a:lnTo>
                      <a:pt x="263" y="6"/>
                    </a:lnTo>
                    <a:lnTo>
                      <a:pt x="207" y="17"/>
                    </a:lnTo>
                    <a:lnTo>
                      <a:pt x="80" y="89"/>
                    </a:lnTo>
                    <a:lnTo>
                      <a:pt x="40" y="153"/>
                    </a:lnTo>
                    <a:lnTo>
                      <a:pt x="0" y="254"/>
                    </a:lnTo>
                    <a:lnTo>
                      <a:pt x="9" y="330"/>
                    </a:lnTo>
                    <a:lnTo>
                      <a:pt x="63" y="422"/>
                    </a:lnTo>
                    <a:lnTo>
                      <a:pt x="105" y="437"/>
                    </a:lnTo>
                    <a:lnTo>
                      <a:pt x="134" y="490"/>
                    </a:lnTo>
                    <a:lnTo>
                      <a:pt x="210" y="564"/>
                    </a:lnTo>
                    <a:lnTo>
                      <a:pt x="220" y="608"/>
                    </a:lnTo>
                    <a:lnTo>
                      <a:pt x="210" y="636"/>
                    </a:lnTo>
                    <a:lnTo>
                      <a:pt x="192" y="724"/>
                    </a:lnTo>
                    <a:lnTo>
                      <a:pt x="190" y="753"/>
                    </a:lnTo>
                    <a:lnTo>
                      <a:pt x="258" y="886"/>
                    </a:lnTo>
                    <a:lnTo>
                      <a:pt x="316" y="970"/>
                    </a:lnTo>
                    <a:lnTo>
                      <a:pt x="327" y="997"/>
                    </a:lnTo>
                    <a:lnTo>
                      <a:pt x="366" y="1020"/>
                    </a:lnTo>
                    <a:lnTo>
                      <a:pt x="400" y="1068"/>
                    </a:lnTo>
                    <a:lnTo>
                      <a:pt x="470" y="1093"/>
                    </a:lnTo>
                    <a:lnTo>
                      <a:pt x="519" y="1126"/>
                    </a:lnTo>
                    <a:lnTo>
                      <a:pt x="582" y="1212"/>
                    </a:lnTo>
                    <a:lnTo>
                      <a:pt x="618" y="1128"/>
                    </a:lnTo>
                    <a:lnTo>
                      <a:pt x="617" y="1052"/>
                    </a:lnTo>
                    <a:lnTo>
                      <a:pt x="551" y="916"/>
                    </a:lnTo>
                    <a:lnTo>
                      <a:pt x="532" y="826"/>
                    </a:lnTo>
                    <a:lnTo>
                      <a:pt x="540" y="798"/>
                    </a:lnTo>
                    <a:lnTo>
                      <a:pt x="585" y="748"/>
                    </a:lnTo>
                    <a:lnTo>
                      <a:pt x="613" y="744"/>
                    </a:lnTo>
                    <a:lnTo>
                      <a:pt x="636" y="763"/>
                    </a:lnTo>
                    <a:lnTo>
                      <a:pt x="637" y="778"/>
                    </a:lnTo>
                    <a:lnTo>
                      <a:pt x="613" y="816"/>
                    </a:lnTo>
                    <a:lnTo>
                      <a:pt x="622" y="892"/>
                    </a:lnTo>
                    <a:lnTo>
                      <a:pt x="696" y="946"/>
                    </a:lnTo>
                    <a:lnTo>
                      <a:pt x="745" y="1006"/>
                    </a:lnTo>
                    <a:lnTo>
                      <a:pt x="799" y="1031"/>
                    </a:lnTo>
                    <a:lnTo>
                      <a:pt x="798" y="1016"/>
                    </a:lnTo>
                    <a:lnTo>
                      <a:pt x="899" y="990"/>
                    </a:lnTo>
                    <a:lnTo>
                      <a:pt x="935" y="965"/>
                    </a:lnTo>
                    <a:lnTo>
                      <a:pt x="976" y="961"/>
                    </a:lnTo>
                    <a:lnTo>
                      <a:pt x="975" y="904"/>
                    </a:lnTo>
                    <a:lnTo>
                      <a:pt x="987" y="895"/>
                    </a:lnTo>
                    <a:lnTo>
                      <a:pt x="864" y="811"/>
                    </a:lnTo>
                    <a:lnTo>
                      <a:pt x="791" y="797"/>
                    </a:lnTo>
                    <a:lnTo>
                      <a:pt x="695" y="753"/>
                    </a:lnTo>
                    <a:lnTo>
                      <a:pt x="634" y="708"/>
                    </a:lnTo>
                    <a:lnTo>
                      <a:pt x="608" y="671"/>
                    </a:lnTo>
                    <a:lnTo>
                      <a:pt x="632" y="660"/>
                    </a:lnTo>
                    <a:lnTo>
                      <a:pt x="691" y="622"/>
                    </a:lnTo>
                    <a:lnTo>
                      <a:pt x="731" y="613"/>
                    </a:lnTo>
                    <a:lnTo>
                      <a:pt x="742" y="586"/>
                    </a:lnTo>
                    <a:lnTo>
                      <a:pt x="841" y="625"/>
                    </a:lnTo>
                    <a:lnTo>
                      <a:pt x="902" y="623"/>
                    </a:lnTo>
                    <a:lnTo>
                      <a:pt x="935" y="593"/>
                    </a:lnTo>
                    <a:lnTo>
                      <a:pt x="963" y="584"/>
                    </a:lnTo>
                    <a:lnTo>
                      <a:pt x="979" y="559"/>
                    </a:lnTo>
                    <a:lnTo>
                      <a:pt x="1024" y="553"/>
                    </a:lnTo>
                    <a:lnTo>
                      <a:pt x="1078" y="504"/>
                    </a:lnTo>
                    <a:lnTo>
                      <a:pt x="1042" y="440"/>
                    </a:lnTo>
                    <a:lnTo>
                      <a:pt x="973" y="385"/>
                    </a:lnTo>
                    <a:lnTo>
                      <a:pt x="942" y="3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1" name="Freeform 2334">
                <a:extLst>
                  <a:ext uri="{FF2B5EF4-FFF2-40B4-BE49-F238E27FC236}">
                    <a16:creationId xmlns:a16="http://schemas.microsoft.com/office/drawing/2014/main" id="{3BCCE2CB-2C20-4456-B8A9-432775014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2" y="656"/>
                <a:ext cx="142" cy="135"/>
              </a:xfrm>
              <a:custGeom>
                <a:avLst/>
                <a:gdLst>
                  <a:gd name="T0" fmla="*/ 493 w 991"/>
                  <a:gd name="T1" fmla="*/ 85 h 949"/>
                  <a:gd name="T2" fmla="*/ 416 w 991"/>
                  <a:gd name="T3" fmla="*/ 115 h 949"/>
                  <a:gd name="T4" fmla="*/ 355 w 991"/>
                  <a:gd name="T5" fmla="*/ 147 h 949"/>
                  <a:gd name="T6" fmla="*/ 294 w 991"/>
                  <a:gd name="T7" fmla="*/ 185 h 949"/>
                  <a:gd name="T8" fmla="*/ 134 w 991"/>
                  <a:gd name="T9" fmla="*/ 148 h 949"/>
                  <a:gd name="T10" fmla="*/ 83 w 991"/>
                  <a:gd name="T11" fmla="*/ 184 h 949"/>
                  <a:gd name="T12" fmla="*/ 0 w 991"/>
                  <a:gd name="T13" fmla="*/ 233 h 949"/>
                  <a:gd name="T14" fmla="*/ 87 w 991"/>
                  <a:gd name="T15" fmla="*/ 315 h 949"/>
                  <a:gd name="T16" fmla="*/ 256 w 991"/>
                  <a:gd name="T17" fmla="*/ 373 h 949"/>
                  <a:gd name="T18" fmla="*/ 367 w 991"/>
                  <a:gd name="T19" fmla="*/ 466 h 949"/>
                  <a:gd name="T20" fmla="*/ 327 w 991"/>
                  <a:gd name="T21" fmla="*/ 527 h 949"/>
                  <a:gd name="T22" fmla="*/ 190 w 991"/>
                  <a:gd name="T23" fmla="*/ 578 h 949"/>
                  <a:gd name="T24" fmla="*/ 209 w 991"/>
                  <a:gd name="T25" fmla="*/ 632 h 949"/>
                  <a:gd name="T26" fmla="*/ 256 w 991"/>
                  <a:gd name="T27" fmla="*/ 726 h 949"/>
                  <a:gd name="T28" fmla="*/ 282 w 991"/>
                  <a:gd name="T29" fmla="*/ 777 h 949"/>
                  <a:gd name="T30" fmla="*/ 304 w 991"/>
                  <a:gd name="T31" fmla="*/ 875 h 949"/>
                  <a:gd name="T32" fmla="*/ 353 w 991"/>
                  <a:gd name="T33" fmla="*/ 949 h 949"/>
                  <a:gd name="T34" fmla="*/ 383 w 991"/>
                  <a:gd name="T35" fmla="*/ 852 h 949"/>
                  <a:gd name="T36" fmla="*/ 476 w 991"/>
                  <a:gd name="T37" fmla="*/ 754 h 949"/>
                  <a:gd name="T38" fmla="*/ 579 w 991"/>
                  <a:gd name="T39" fmla="*/ 743 h 949"/>
                  <a:gd name="T40" fmla="*/ 627 w 991"/>
                  <a:gd name="T41" fmla="*/ 826 h 949"/>
                  <a:gd name="T42" fmla="*/ 726 w 991"/>
                  <a:gd name="T43" fmla="*/ 876 h 949"/>
                  <a:gd name="T44" fmla="*/ 849 w 991"/>
                  <a:gd name="T45" fmla="*/ 890 h 949"/>
                  <a:gd name="T46" fmla="*/ 988 w 991"/>
                  <a:gd name="T47" fmla="*/ 838 h 949"/>
                  <a:gd name="T48" fmla="*/ 970 w 991"/>
                  <a:gd name="T49" fmla="*/ 807 h 949"/>
                  <a:gd name="T50" fmla="*/ 898 w 991"/>
                  <a:gd name="T51" fmla="*/ 791 h 949"/>
                  <a:gd name="T52" fmla="*/ 878 w 991"/>
                  <a:gd name="T53" fmla="*/ 723 h 949"/>
                  <a:gd name="T54" fmla="*/ 793 w 991"/>
                  <a:gd name="T55" fmla="*/ 677 h 949"/>
                  <a:gd name="T56" fmla="*/ 763 w 991"/>
                  <a:gd name="T57" fmla="*/ 564 h 949"/>
                  <a:gd name="T58" fmla="*/ 803 w 991"/>
                  <a:gd name="T59" fmla="*/ 557 h 949"/>
                  <a:gd name="T60" fmla="*/ 847 w 991"/>
                  <a:gd name="T61" fmla="*/ 504 h 949"/>
                  <a:gd name="T62" fmla="*/ 799 w 991"/>
                  <a:gd name="T63" fmla="*/ 510 h 949"/>
                  <a:gd name="T64" fmla="*/ 670 w 991"/>
                  <a:gd name="T65" fmla="*/ 542 h 949"/>
                  <a:gd name="T66" fmla="*/ 600 w 991"/>
                  <a:gd name="T67" fmla="*/ 473 h 949"/>
                  <a:gd name="T68" fmla="*/ 657 w 991"/>
                  <a:gd name="T69" fmla="*/ 418 h 949"/>
                  <a:gd name="T70" fmla="*/ 733 w 991"/>
                  <a:gd name="T71" fmla="*/ 376 h 949"/>
                  <a:gd name="T72" fmla="*/ 758 w 991"/>
                  <a:gd name="T73" fmla="*/ 343 h 949"/>
                  <a:gd name="T74" fmla="*/ 714 w 991"/>
                  <a:gd name="T75" fmla="*/ 288 h 949"/>
                  <a:gd name="T76" fmla="*/ 646 w 991"/>
                  <a:gd name="T77" fmla="*/ 305 h 949"/>
                  <a:gd name="T78" fmla="*/ 658 w 991"/>
                  <a:gd name="T79" fmla="*/ 252 h 949"/>
                  <a:gd name="T80" fmla="*/ 589 w 991"/>
                  <a:gd name="T81" fmla="*/ 230 h 949"/>
                  <a:gd name="T82" fmla="*/ 592 w 991"/>
                  <a:gd name="T83" fmla="*/ 168 h 949"/>
                  <a:gd name="T84" fmla="*/ 627 w 991"/>
                  <a:gd name="T85" fmla="*/ 121 h 949"/>
                  <a:gd name="T86" fmla="*/ 715 w 991"/>
                  <a:gd name="T87" fmla="*/ 143 h 949"/>
                  <a:gd name="T88" fmla="*/ 787 w 991"/>
                  <a:gd name="T89" fmla="*/ 183 h 949"/>
                  <a:gd name="T90" fmla="*/ 796 w 991"/>
                  <a:gd name="T91" fmla="*/ 145 h 949"/>
                  <a:gd name="T92" fmla="*/ 806 w 991"/>
                  <a:gd name="T93" fmla="*/ 66 h 949"/>
                  <a:gd name="T94" fmla="*/ 873 w 991"/>
                  <a:gd name="T95" fmla="*/ 80 h 949"/>
                  <a:gd name="T96" fmla="*/ 892 w 991"/>
                  <a:gd name="T97" fmla="*/ 31 h 949"/>
                  <a:gd name="T98" fmla="*/ 825 w 991"/>
                  <a:gd name="T99" fmla="*/ 0 h 949"/>
                  <a:gd name="T100" fmla="*/ 637 w 991"/>
                  <a:gd name="T101" fmla="*/ 73 h 949"/>
                  <a:gd name="T102" fmla="*/ 533 w 991"/>
                  <a:gd name="T103" fmla="*/ 176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91" h="949">
                    <a:moveTo>
                      <a:pt x="513" y="156"/>
                    </a:moveTo>
                    <a:lnTo>
                      <a:pt x="493" y="85"/>
                    </a:lnTo>
                    <a:lnTo>
                      <a:pt x="470" y="66"/>
                    </a:lnTo>
                    <a:lnTo>
                      <a:pt x="416" y="115"/>
                    </a:lnTo>
                    <a:lnTo>
                      <a:pt x="371" y="121"/>
                    </a:lnTo>
                    <a:lnTo>
                      <a:pt x="355" y="147"/>
                    </a:lnTo>
                    <a:lnTo>
                      <a:pt x="327" y="155"/>
                    </a:lnTo>
                    <a:lnTo>
                      <a:pt x="294" y="185"/>
                    </a:lnTo>
                    <a:lnTo>
                      <a:pt x="233" y="187"/>
                    </a:lnTo>
                    <a:lnTo>
                      <a:pt x="134" y="148"/>
                    </a:lnTo>
                    <a:lnTo>
                      <a:pt x="123" y="175"/>
                    </a:lnTo>
                    <a:lnTo>
                      <a:pt x="83" y="184"/>
                    </a:lnTo>
                    <a:lnTo>
                      <a:pt x="24" y="222"/>
                    </a:lnTo>
                    <a:lnTo>
                      <a:pt x="0" y="233"/>
                    </a:lnTo>
                    <a:lnTo>
                      <a:pt x="26" y="270"/>
                    </a:lnTo>
                    <a:lnTo>
                      <a:pt x="87" y="315"/>
                    </a:lnTo>
                    <a:lnTo>
                      <a:pt x="183" y="359"/>
                    </a:lnTo>
                    <a:lnTo>
                      <a:pt x="256" y="373"/>
                    </a:lnTo>
                    <a:lnTo>
                      <a:pt x="379" y="457"/>
                    </a:lnTo>
                    <a:lnTo>
                      <a:pt x="367" y="466"/>
                    </a:lnTo>
                    <a:lnTo>
                      <a:pt x="368" y="523"/>
                    </a:lnTo>
                    <a:lnTo>
                      <a:pt x="327" y="527"/>
                    </a:lnTo>
                    <a:lnTo>
                      <a:pt x="291" y="552"/>
                    </a:lnTo>
                    <a:lnTo>
                      <a:pt x="190" y="578"/>
                    </a:lnTo>
                    <a:lnTo>
                      <a:pt x="191" y="593"/>
                    </a:lnTo>
                    <a:lnTo>
                      <a:pt x="209" y="632"/>
                    </a:lnTo>
                    <a:lnTo>
                      <a:pt x="202" y="750"/>
                    </a:lnTo>
                    <a:lnTo>
                      <a:pt x="256" y="726"/>
                    </a:lnTo>
                    <a:lnTo>
                      <a:pt x="268" y="735"/>
                    </a:lnTo>
                    <a:lnTo>
                      <a:pt x="282" y="777"/>
                    </a:lnTo>
                    <a:lnTo>
                      <a:pt x="262" y="832"/>
                    </a:lnTo>
                    <a:lnTo>
                      <a:pt x="304" y="875"/>
                    </a:lnTo>
                    <a:lnTo>
                      <a:pt x="313" y="934"/>
                    </a:lnTo>
                    <a:lnTo>
                      <a:pt x="353" y="949"/>
                    </a:lnTo>
                    <a:lnTo>
                      <a:pt x="353" y="905"/>
                    </a:lnTo>
                    <a:lnTo>
                      <a:pt x="383" y="852"/>
                    </a:lnTo>
                    <a:lnTo>
                      <a:pt x="453" y="793"/>
                    </a:lnTo>
                    <a:lnTo>
                      <a:pt x="476" y="754"/>
                    </a:lnTo>
                    <a:lnTo>
                      <a:pt x="533" y="736"/>
                    </a:lnTo>
                    <a:lnTo>
                      <a:pt x="579" y="743"/>
                    </a:lnTo>
                    <a:lnTo>
                      <a:pt x="618" y="773"/>
                    </a:lnTo>
                    <a:lnTo>
                      <a:pt x="627" y="826"/>
                    </a:lnTo>
                    <a:lnTo>
                      <a:pt x="654" y="861"/>
                    </a:lnTo>
                    <a:lnTo>
                      <a:pt x="726" y="876"/>
                    </a:lnTo>
                    <a:lnTo>
                      <a:pt x="791" y="936"/>
                    </a:lnTo>
                    <a:lnTo>
                      <a:pt x="849" y="890"/>
                    </a:lnTo>
                    <a:lnTo>
                      <a:pt x="907" y="877"/>
                    </a:lnTo>
                    <a:lnTo>
                      <a:pt x="988" y="838"/>
                    </a:lnTo>
                    <a:lnTo>
                      <a:pt x="991" y="825"/>
                    </a:lnTo>
                    <a:lnTo>
                      <a:pt x="970" y="807"/>
                    </a:lnTo>
                    <a:lnTo>
                      <a:pt x="917" y="815"/>
                    </a:lnTo>
                    <a:lnTo>
                      <a:pt x="898" y="791"/>
                    </a:lnTo>
                    <a:lnTo>
                      <a:pt x="903" y="761"/>
                    </a:lnTo>
                    <a:lnTo>
                      <a:pt x="878" y="723"/>
                    </a:lnTo>
                    <a:lnTo>
                      <a:pt x="881" y="695"/>
                    </a:lnTo>
                    <a:lnTo>
                      <a:pt x="793" y="677"/>
                    </a:lnTo>
                    <a:lnTo>
                      <a:pt x="807" y="605"/>
                    </a:lnTo>
                    <a:lnTo>
                      <a:pt x="763" y="564"/>
                    </a:lnTo>
                    <a:lnTo>
                      <a:pt x="773" y="554"/>
                    </a:lnTo>
                    <a:lnTo>
                      <a:pt x="803" y="557"/>
                    </a:lnTo>
                    <a:lnTo>
                      <a:pt x="837" y="532"/>
                    </a:lnTo>
                    <a:lnTo>
                      <a:pt x="847" y="504"/>
                    </a:lnTo>
                    <a:lnTo>
                      <a:pt x="839" y="491"/>
                    </a:lnTo>
                    <a:lnTo>
                      <a:pt x="799" y="510"/>
                    </a:lnTo>
                    <a:lnTo>
                      <a:pt x="728" y="497"/>
                    </a:lnTo>
                    <a:lnTo>
                      <a:pt x="670" y="542"/>
                    </a:lnTo>
                    <a:lnTo>
                      <a:pt x="655" y="543"/>
                    </a:lnTo>
                    <a:lnTo>
                      <a:pt x="600" y="473"/>
                    </a:lnTo>
                    <a:lnTo>
                      <a:pt x="619" y="433"/>
                    </a:lnTo>
                    <a:lnTo>
                      <a:pt x="657" y="418"/>
                    </a:lnTo>
                    <a:lnTo>
                      <a:pt x="674" y="393"/>
                    </a:lnTo>
                    <a:lnTo>
                      <a:pt x="733" y="376"/>
                    </a:lnTo>
                    <a:lnTo>
                      <a:pt x="745" y="368"/>
                    </a:lnTo>
                    <a:lnTo>
                      <a:pt x="758" y="343"/>
                    </a:lnTo>
                    <a:lnTo>
                      <a:pt x="730" y="330"/>
                    </a:lnTo>
                    <a:lnTo>
                      <a:pt x="714" y="288"/>
                    </a:lnTo>
                    <a:lnTo>
                      <a:pt x="701" y="283"/>
                    </a:lnTo>
                    <a:lnTo>
                      <a:pt x="646" y="305"/>
                    </a:lnTo>
                    <a:lnTo>
                      <a:pt x="638" y="292"/>
                    </a:lnTo>
                    <a:lnTo>
                      <a:pt x="658" y="252"/>
                    </a:lnTo>
                    <a:lnTo>
                      <a:pt x="618" y="262"/>
                    </a:lnTo>
                    <a:lnTo>
                      <a:pt x="589" y="230"/>
                    </a:lnTo>
                    <a:lnTo>
                      <a:pt x="606" y="193"/>
                    </a:lnTo>
                    <a:lnTo>
                      <a:pt x="592" y="168"/>
                    </a:lnTo>
                    <a:lnTo>
                      <a:pt x="616" y="131"/>
                    </a:lnTo>
                    <a:lnTo>
                      <a:pt x="627" y="121"/>
                    </a:lnTo>
                    <a:lnTo>
                      <a:pt x="672" y="124"/>
                    </a:lnTo>
                    <a:lnTo>
                      <a:pt x="715" y="143"/>
                    </a:lnTo>
                    <a:lnTo>
                      <a:pt x="742" y="180"/>
                    </a:lnTo>
                    <a:lnTo>
                      <a:pt x="787" y="183"/>
                    </a:lnTo>
                    <a:lnTo>
                      <a:pt x="799" y="176"/>
                    </a:lnTo>
                    <a:lnTo>
                      <a:pt x="796" y="145"/>
                    </a:lnTo>
                    <a:lnTo>
                      <a:pt x="816" y="107"/>
                    </a:lnTo>
                    <a:lnTo>
                      <a:pt x="806" y="66"/>
                    </a:lnTo>
                    <a:lnTo>
                      <a:pt x="834" y="56"/>
                    </a:lnTo>
                    <a:lnTo>
                      <a:pt x="873" y="80"/>
                    </a:lnTo>
                    <a:lnTo>
                      <a:pt x="886" y="74"/>
                    </a:lnTo>
                    <a:lnTo>
                      <a:pt x="892" y="31"/>
                    </a:lnTo>
                    <a:lnTo>
                      <a:pt x="870" y="9"/>
                    </a:lnTo>
                    <a:lnTo>
                      <a:pt x="825" y="0"/>
                    </a:lnTo>
                    <a:lnTo>
                      <a:pt x="697" y="79"/>
                    </a:lnTo>
                    <a:lnTo>
                      <a:pt x="637" y="73"/>
                    </a:lnTo>
                    <a:lnTo>
                      <a:pt x="584" y="102"/>
                    </a:lnTo>
                    <a:lnTo>
                      <a:pt x="533" y="176"/>
                    </a:lnTo>
                    <a:lnTo>
                      <a:pt x="513" y="1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2" name="Freeform 2335">
                <a:extLst>
                  <a:ext uri="{FF2B5EF4-FFF2-40B4-BE49-F238E27FC236}">
                    <a16:creationId xmlns:a16="http://schemas.microsoft.com/office/drawing/2014/main" id="{50B6E0A4-0A22-41EC-B9D5-9E20B604A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761"/>
                <a:ext cx="173" cy="132"/>
              </a:xfrm>
              <a:custGeom>
                <a:avLst/>
                <a:gdLst>
                  <a:gd name="T0" fmla="*/ 674 w 1207"/>
                  <a:gd name="T1" fmla="*/ 37 h 925"/>
                  <a:gd name="T2" fmla="*/ 589 w 1207"/>
                  <a:gd name="T3" fmla="*/ 0 h 925"/>
                  <a:gd name="T4" fmla="*/ 509 w 1207"/>
                  <a:gd name="T5" fmla="*/ 57 h 925"/>
                  <a:gd name="T6" fmla="*/ 409 w 1207"/>
                  <a:gd name="T7" fmla="*/ 169 h 925"/>
                  <a:gd name="T8" fmla="*/ 424 w 1207"/>
                  <a:gd name="T9" fmla="*/ 213 h 925"/>
                  <a:gd name="T10" fmla="*/ 431 w 1207"/>
                  <a:gd name="T11" fmla="*/ 253 h 925"/>
                  <a:gd name="T12" fmla="*/ 286 w 1207"/>
                  <a:gd name="T13" fmla="*/ 307 h 925"/>
                  <a:gd name="T14" fmla="*/ 246 w 1207"/>
                  <a:gd name="T15" fmla="*/ 247 h 925"/>
                  <a:gd name="T16" fmla="*/ 132 w 1207"/>
                  <a:gd name="T17" fmla="*/ 296 h 925"/>
                  <a:gd name="T18" fmla="*/ 87 w 1207"/>
                  <a:gd name="T19" fmla="*/ 294 h 925"/>
                  <a:gd name="T20" fmla="*/ 9 w 1207"/>
                  <a:gd name="T21" fmla="*/ 386 h 925"/>
                  <a:gd name="T22" fmla="*/ 50 w 1207"/>
                  <a:gd name="T23" fmla="*/ 460 h 925"/>
                  <a:gd name="T24" fmla="*/ 75 w 1207"/>
                  <a:gd name="T25" fmla="*/ 538 h 925"/>
                  <a:gd name="T26" fmla="*/ 123 w 1207"/>
                  <a:gd name="T27" fmla="*/ 624 h 925"/>
                  <a:gd name="T28" fmla="*/ 174 w 1207"/>
                  <a:gd name="T29" fmla="*/ 674 h 925"/>
                  <a:gd name="T30" fmla="*/ 211 w 1207"/>
                  <a:gd name="T31" fmla="*/ 647 h 925"/>
                  <a:gd name="T32" fmla="*/ 276 w 1207"/>
                  <a:gd name="T33" fmla="*/ 574 h 925"/>
                  <a:gd name="T34" fmla="*/ 441 w 1207"/>
                  <a:gd name="T35" fmla="*/ 607 h 925"/>
                  <a:gd name="T36" fmla="*/ 486 w 1207"/>
                  <a:gd name="T37" fmla="*/ 551 h 925"/>
                  <a:gd name="T38" fmla="*/ 565 w 1207"/>
                  <a:gd name="T39" fmla="*/ 598 h 925"/>
                  <a:gd name="T40" fmla="*/ 691 w 1207"/>
                  <a:gd name="T41" fmla="*/ 634 h 925"/>
                  <a:gd name="T42" fmla="*/ 789 w 1207"/>
                  <a:gd name="T43" fmla="*/ 609 h 925"/>
                  <a:gd name="T44" fmla="*/ 835 w 1207"/>
                  <a:gd name="T45" fmla="*/ 692 h 925"/>
                  <a:gd name="T46" fmla="*/ 967 w 1207"/>
                  <a:gd name="T47" fmla="*/ 605 h 925"/>
                  <a:gd name="T48" fmla="*/ 975 w 1207"/>
                  <a:gd name="T49" fmla="*/ 669 h 925"/>
                  <a:gd name="T50" fmla="*/ 949 w 1207"/>
                  <a:gd name="T51" fmla="*/ 700 h 925"/>
                  <a:gd name="T52" fmla="*/ 907 w 1207"/>
                  <a:gd name="T53" fmla="*/ 682 h 925"/>
                  <a:gd name="T54" fmla="*/ 919 w 1207"/>
                  <a:gd name="T55" fmla="*/ 741 h 925"/>
                  <a:gd name="T56" fmla="*/ 903 w 1207"/>
                  <a:gd name="T57" fmla="*/ 880 h 925"/>
                  <a:gd name="T58" fmla="*/ 946 w 1207"/>
                  <a:gd name="T59" fmla="*/ 922 h 925"/>
                  <a:gd name="T60" fmla="*/ 992 w 1207"/>
                  <a:gd name="T61" fmla="*/ 922 h 925"/>
                  <a:gd name="T62" fmla="*/ 1055 w 1207"/>
                  <a:gd name="T63" fmla="*/ 857 h 925"/>
                  <a:gd name="T64" fmla="*/ 1094 w 1207"/>
                  <a:gd name="T65" fmla="*/ 845 h 925"/>
                  <a:gd name="T66" fmla="*/ 1054 w 1207"/>
                  <a:gd name="T67" fmla="*/ 806 h 925"/>
                  <a:gd name="T68" fmla="*/ 1106 w 1207"/>
                  <a:gd name="T69" fmla="*/ 797 h 925"/>
                  <a:gd name="T70" fmla="*/ 1163 w 1207"/>
                  <a:gd name="T71" fmla="*/ 676 h 925"/>
                  <a:gd name="T72" fmla="*/ 1156 w 1207"/>
                  <a:gd name="T73" fmla="*/ 598 h 925"/>
                  <a:gd name="T74" fmla="*/ 1193 w 1207"/>
                  <a:gd name="T75" fmla="*/ 587 h 925"/>
                  <a:gd name="T76" fmla="*/ 1192 w 1207"/>
                  <a:gd name="T77" fmla="*/ 520 h 925"/>
                  <a:gd name="T78" fmla="*/ 1158 w 1207"/>
                  <a:gd name="T79" fmla="*/ 495 h 925"/>
                  <a:gd name="T80" fmla="*/ 1151 w 1207"/>
                  <a:gd name="T81" fmla="*/ 422 h 925"/>
                  <a:gd name="T82" fmla="*/ 1113 w 1207"/>
                  <a:gd name="T83" fmla="*/ 385 h 925"/>
                  <a:gd name="T84" fmla="*/ 1146 w 1207"/>
                  <a:gd name="T85" fmla="*/ 331 h 925"/>
                  <a:gd name="T86" fmla="*/ 1128 w 1207"/>
                  <a:gd name="T87" fmla="*/ 304 h 925"/>
                  <a:gd name="T88" fmla="*/ 1127 w 1207"/>
                  <a:gd name="T89" fmla="*/ 193 h 925"/>
                  <a:gd name="T90" fmla="*/ 1080 w 1207"/>
                  <a:gd name="T91" fmla="*/ 200 h 925"/>
                  <a:gd name="T92" fmla="*/ 1038 w 1207"/>
                  <a:gd name="T93" fmla="*/ 157 h 925"/>
                  <a:gd name="T94" fmla="*/ 1044 w 1207"/>
                  <a:gd name="T95" fmla="*/ 102 h 925"/>
                  <a:gd name="T96" fmla="*/ 905 w 1207"/>
                  <a:gd name="T97" fmla="*/ 154 h 925"/>
                  <a:gd name="T98" fmla="*/ 782 w 1207"/>
                  <a:gd name="T99" fmla="*/ 140 h 925"/>
                  <a:gd name="T100" fmla="*/ 683 w 1207"/>
                  <a:gd name="T101" fmla="*/ 90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07" h="925">
                    <a:moveTo>
                      <a:pt x="683" y="90"/>
                    </a:moveTo>
                    <a:lnTo>
                      <a:pt x="674" y="37"/>
                    </a:lnTo>
                    <a:lnTo>
                      <a:pt x="635" y="7"/>
                    </a:lnTo>
                    <a:lnTo>
                      <a:pt x="589" y="0"/>
                    </a:lnTo>
                    <a:lnTo>
                      <a:pt x="532" y="18"/>
                    </a:lnTo>
                    <a:lnTo>
                      <a:pt x="509" y="57"/>
                    </a:lnTo>
                    <a:lnTo>
                      <a:pt x="439" y="116"/>
                    </a:lnTo>
                    <a:lnTo>
                      <a:pt x="409" y="169"/>
                    </a:lnTo>
                    <a:lnTo>
                      <a:pt x="409" y="213"/>
                    </a:lnTo>
                    <a:lnTo>
                      <a:pt x="424" y="213"/>
                    </a:lnTo>
                    <a:lnTo>
                      <a:pt x="458" y="261"/>
                    </a:lnTo>
                    <a:lnTo>
                      <a:pt x="431" y="253"/>
                    </a:lnTo>
                    <a:lnTo>
                      <a:pt x="391" y="307"/>
                    </a:lnTo>
                    <a:lnTo>
                      <a:pt x="286" y="307"/>
                    </a:lnTo>
                    <a:lnTo>
                      <a:pt x="246" y="288"/>
                    </a:lnTo>
                    <a:lnTo>
                      <a:pt x="246" y="247"/>
                    </a:lnTo>
                    <a:lnTo>
                      <a:pt x="191" y="229"/>
                    </a:lnTo>
                    <a:lnTo>
                      <a:pt x="132" y="296"/>
                    </a:lnTo>
                    <a:lnTo>
                      <a:pt x="102" y="296"/>
                    </a:lnTo>
                    <a:lnTo>
                      <a:pt x="87" y="294"/>
                    </a:lnTo>
                    <a:lnTo>
                      <a:pt x="42" y="336"/>
                    </a:lnTo>
                    <a:lnTo>
                      <a:pt x="9" y="386"/>
                    </a:lnTo>
                    <a:lnTo>
                      <a:pt x="0" y="431"/>
                    </a:lnTo>
                    <a:lnTo>
                      <a:pt x="50" y="460"/>
                    </a:lnTo>
                    <a:lnTo>
                      <a:pt x="45" y="503"/>
                    </a:lnTo>
                    <a:lnTo>
                      <a:pt x="75" y="538"/>
                    </a:lnTo>
                    <a:lnTo>
                      <a:pt x="71" y="598"/>
                    </a:lnTo>
                    <a:lnTo>
                      <a:pt x="123" y="624"/>
                    </a:lnTo>
                    <a:lnTo>
                      <a:pt x="146" y="664"/>
                    </a:lnTo>
                    <a:lnTo>
                      <a:pt x="174" y="674"/>
                    </a:lnTo>
                    <a:lnTo>
                      <a:pt x="188" y="667"/>
                    </a:lnTo>
                    <a:lnTo>
                      <a:pt x="211" y="647"/>
                    </a:lnTo>
                    <a:lnTo>
                      <a:pt x="225" y="604"/>
                    </a:lnTo>
                    <a:lnTo>
                      <a:pt x="276" y="574"/>
                    </a:lnTo>
                    <a:lnTo>
                      <a:pt x="321" y="563"/>
                    </a:lnTo>
                    <a:lnTo>
                      <a:pt x="441" y="607"/>
                    </a:lnTo>
                    <a:lnTo>
                      <a:pt x="477" y="580"/>
                    </a:lnTo>
                    <a:lnTo>
                      <a:pt x="486" y="551"/>
                    </a:lnTo>
                    <a:lnTo>
                      <a:pt x="523" y="608"/>
                    </a:lnTo>
                    <a:lnTo>
                      <a:pt x="565" y="598"/>
                    </a:lnTo>
                    <a:lnTo>
                      <a:pt x="604" y="622"/>
                    </a:lnTo>
                    <a:lnTo>
                      <a:pt x="691" y="634"/>
                    </a:lnTo>
                    <a:lnTo>
                      <a:pt x="760" y="605"/>
                    </a:lnTo>
                    <a:lnTo>
                      <a:pt x="789" y="609"/>
                    </a:lnTo>
                    <a:lnTo>
                      <a:pt x="785" y="637"/>
                    </a:lnTo>
                    <a:lnTo>
                      <a:pt x="835" y="692"/>
                    </a:lnTo>
                    <a:lnTo>
                      <a:pt x="937" y="603"/>
                    </a:lnTo>
                    <a:lnTo>
                      <a:pt x="967" y="605"/>
                    </a:lnTo>
                    <a:lnTo>
                      <a:pt x="983" y="628"/>
                    </a:lnTo>
                    <a:lnTo>
                      <a:pt x="975" y="669"/>
                    </a:lnTo>
                    <a:lnTo>
                      <a:pt x="949" y="667"/>
                    </a:lnTo>
                    <a:lnTo>
                      <a:pt x="949" y="700"/>
                    </a:lnTo>
                    <a:lnTo>
                      <a:pt x="930" y="704"/>
                    </a:lnTo>
                    <a:lnTo>
                      <a:pt x="907" y="682"/>
                    </a:lnTo>
                    <a:lnTo>
                      <a:pt x="900" y="701"/>
                    </a:lnTo>
                    <a:lnTo>
                      <a:pt x="919" y="741"/>
                    </a:lnTo>
                    <a:lnTo>
                      <a:pt x="864" y="820"/>
                    </a:lnTo>
                    <a:lnTo>
                      <a:pt x="903" y="880"/>
                    </a:lnTo>
                    <a:lnTo>
                      <a:pt x="933" y="915"/>
                    </a:lnTo>
                    <a:lnTo>
                      <a:pt x="946" y="922"/>
                    </a:lnTo>
                    <a:lnTo>
                      <a:pt x="977" y="925"/>
                    </a:lnTo>
                    <a:lnTo>
                      <a:pt x="992" y="922"/>
                    </a:lnTo>
                    <a:lnTo>
                      <a:pt x="1019" y="908"/>
                    </a:lnTo>
                    <a:lnTo>
                      <a:pt x="1055" y="857"/>
                    </a:lnTo>
                    <a:lnTo>
                      <a:pt x="1085" y="858"/>
                    </a:lnTo>
                    <a:lnTo>
                      <a:pt x="1094" y="845"/>
                    </a:lnTo>
                    <a:lnTo>
                      <a:pt x="1068" y="831"/>
                    </a:lnTo>
                    <a:lnTo>
                      <a:pt x="1054" y="806"/>
                    </a:lnTo>
                    <a:lnTo>
                      <a:pt x="1065" y="796"/>
                    </a:lnTo>
                    <a:lnTo>
                      <a:pt x="1106" y="797"/>
                    </a:lnTo>
                    <a:lnTo>
                      <a:pt x="1149" y="734"/>
                    </a:lnTo>
                    <a:lnTo>
                      <a:pt x="1163" y="676"/>
                    </a:lnTo>
                    <a:lnTo>
                      <a:pt x="1193" y="642"/>
                    </a:lnTo>
                    <a:lnTo>
                      <a:pt x="1156" y="598"/>
                    </a:lnTo>
                    <a:lnTo>
                      <a:pt x="1165" y="586"/>
                    </a:lnTo>
                    <a:lnTo>
                      <a:pt x="1193" y="587"/>
                    </a:lnTo>
                    <a:lnTo>
                      <a:pt x="1207" y="562"/>
                    </a:lnTo>
                    <a:lnTo>
                      <a:pt x="1192" y="520"/>
                    </a:lnTo>
                    <a:lnTo>
                      <a:pt x="1185" y="506"/>
                    </a:lnTo>
                    <a:lnTo>
                      <a:pt x="1158" y="495"/>
                    </a:lnTo>
                    <a:lnTo>
                      <a:pt x="1155" y="481"/>
                    </a:lnTo>
                    <a:lnTo>
                      <a:pt x="1151" y="422"/>
                    </a:lnTo>
                    <a:lnTo>
                      <a:pt x="1109" y="414"/>
                    </a:lnTo>
                    <a:lnTo>
                      <a:pt x="1113" y="385"/>
                    </a:lnTo>
                    <a:lnTo>
                      <a:pt x="1147" y="360"/>
                    </a:lnTo>
                    <a:lnTo>
                      <a:pt x="1146" y="331"/>
                    </a:lnTo>
                    <a:lnTo>
                      <a:pt x="1115" y="331"/>
                    </a:lnTo>
                    <a:lnTo>
                      <a:pt x="1128" y="304"/>
                    </a:lnTo>
                    <a:lnTo>
                      <a:pt x="1103" y="250"/>
                    </a:lnTo>
                    <a:lnTo>
                      <a:pt x="1127" y="193"/>
                    </a:lnTo>
                    <a:lnTo>
                      <a:pt x="1121" y="185"/>
                    </a:lnTo>
                    <a:lnTo>
                      <a:pt x="1080" y="200"/>
                    </a:lnTo>
                    <a:lnTo>
                      <a:pt x="1046" y="170"/>
                    </a:lnTo>
                    <a:lnTo>
                      <a:pt x="1038" y="157"/>
                    </a:lnTo>
                    <a:lnTo>
                      <a:pt x="1054" y="131"/>
                    </a:lnTo>
                    <a:lnTo>
                      <a:pt x="1044" y="102"/>
                    </a:lnTo>
                    <a:lnTo>
                      <a:pt x="963" y="141"/>
                    </a:lnTo>
                    <a:lnTo>
                      <a:pt x="905" y="154"/>
                    </a:lnTo>
                    <a:lnTo>
                      <a:pt x="847" y="200"/>
                    </a:lnTo>
                    <a:lnTo>
                      <a:pt x="782" y="140"/>
                    </a:lnTo>
                    <a:lnTo>
                      <a:pt x="710" y="125"/>
                    </a:lnTo>
                    <a:lnTo>
                      <a:pt x="683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3" name="Freeform 2336">
                <a:extLst>
                  <a:ext uri="{FF2B5EF4-FFF2-40B4-BE49-F238E27FC236}">
                    <a16:creationId xmlns:a16="http://schemas.microsoft.com/office/drawing/2014/main" id="{6AEB11B8-1D60-4D11-9011-5150162F8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" y="699"/>
                <a:ext cx="41" cy="70"/>
              </a:xfrm>
              <a:custGeom>
                <a:avLst/>
                <a:gdLst>
                  <a:gd name="T0" fmla="*/ 278 w 285"/>
                  <a:gd name="T1" fmla="*/ 444 h 490"/>
                  <a:gd name="T2" fmla="*/ 285 w 285"/>
                  <a:gd name="T3" fmla="*/ 326 h 490"/>
                  <a:gd name="T4" fmla="*/ 267 w 285"/>
                  <a:gd name="T5" fmla="*/ 287 h 490"/>
                  <a:gd name="T6" fmla="*/ 213 w 285"/>
                  <a:gd name="T7" fmla="*/ 262 h 490"/>
                  <a:gd name="T8" fmla="*/ 164 w 285"/>
                  <a:gd name="T9" fmla="*/ 202 h 490"/>
                  <a:gd name="T10" fmla="*/ 90 w 285"/>
                  <a:gd name="T11" fmla="*/ 148 h 490"/>
                  <a:gd name="T12" fmla="*/ 81 w 285"/>
                  <a:gd name="T13" fmla="*/ 72 h 490"/>
                  <a:gd name="T14" fmla="*/ 105 w 285"/>
                  <a:gd name="T15" fmla="*/ 34 h 490"/>
                  <a:gd name="T16" fmla="*/ 104 w 285"/>
                  <a:gd name="T17" fmla="*/ 19 h 490"/>
                  <a:gd name="T18" fmla="*/ 81 w 285"/>
                  <a:gd name="T19" fmla="*/ 0 h 490"/>
                  <a:gd name="T20" fmla="*/ 53 w 285"/>
                  <a:gd name="T21" fmla="*/ 4 h 490"/>
                  <a:gd name="T22" fmla="*/ 8 w 285"/>
                  <a:gd name="T23" fmla="*/ 54 h 490"/>
                  <a:gd name="T24" fmla="*/ 0 w 285"/>
                  <a:gd name="T25" fmla="*/ 82 h 490"/>
                  <a:gd name="T26" fmla="*/ 19 w 285"/>
                  <a:gd name="T27" fmla="*/ 172 h 490"/>
                  <a:gd name="T28" fmla="*/ 85 w 285"/>
                  <a:gd name="T29" fmla="*/ 308 h 490"/>
                  <a:gd name="T30" fmla="*/ 86 w 285"/>
                  <a:gd name="T31" fmla="*/ 384 h 490"/>
                  <a:gd name="T32" fmla="*/ 50 w 285"/>
                  <a:gd name="T33" fmla="*/ 468 h 490"/>
                  <a:gd name="T34" fmla="*/ 171 w 285"/>
                  <a:gd name="T35" fmla="*/ 465 h 490"/>
                  <a:gd name="T36" fmla="*/ 195 w 285"/>
                  <a:gd name="T37" fmla="*/ 482 h 490"/>
                  <a:gd name="T38" fmla="*/ 256 w 285"/>
                  <a:gd name="T39" fmla="*/ 490 h 490"/>
                  <a:gd name="T40" fmla="*/ 269 w 285"/>
                  <a:gd name="T41" fmla="*/ 483 h 490"/>
                  <a:gd name="T42" fmla="*/ 266 w 285"/>
                  <a:gd name="T43" fmla="*/ 453 h 490"/>
                  <a:gd name="T44" fmla="*/ 278 w 285"/>
                  <a:gd name="T45" fmla="*/ 444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5" h="490">
                    <a:moveTo>
                      <a:pt x="278" y="444"/>
                    </a:moveTo>
                    <a:lnTo>
                      <a:pt x="285" y="326"/>
                    </a:lnTo>
                    <a:lnTo>
                      <a:pt x="267" y="287"/>
                    </a:lnTo>
                    <a:lnTo>
                      <a:pt x="213" y="262"/>
                    </a:lnTo>
                    <a:lnTo>
                      <a:pt x="164" y="202"/>
                    </a:lnTo>
                    <a:lnTo>
                      <a:pt x="90" y="148"/>
                    </a:lnTo>
                    <a:lnTo>
                      <a:pt x="81" y="72"/>
                    </a:lnTo>
                    <a:lnTo>
                      <a:pt x="105" y="34"/>
                    </a:lnTo>
                    <a:lnTo>
                      <a:pt x="104" y="19"/>
                    </a:lnTo>
                    <a:lnTo>
                      <a:pt x="81" y="0"/>
                    </a:lnTo>
                    <a:lnTo>
                      <a:pt x="53" y="4"/>
                    </a:lnTo>
                    <a:lnTo>
                      <a:pt x="8" y="54"/>
                    </a:lnTo>
                    <a:lnTo>
                      <a:pt x="0" y="82"/>
                    </a:lnTo>
                    <a:lnTo>
                      <a:pt x="19" y="172"/>
                    </a:lnTo>
                    <a:lnTo>
                      <a:pt x="85" y="308"/>
                    </a:lnTo>
                    <a:lnTo>
                      <a:pt x="86" y="384"/>
                    </a:lnTo>
                    <a:lnTo>
                      <a:pt x="50" y="468"/>
                    </a:lnTo>
                    <a:lnTo>
                      <a:pt x="171" y="465"/>
                    </a:lnTo>
                    <a:lnTo>
                      <a:pt x="195" y="482"/>
                    </a:lnTo>
                    <a:lnTo>
                      <a:pt x="256" y="490"/>
                    </a:lnTo>
                    <a:lnTo>
                      <a:pt x="269" y="483"/>
                    </a:lnTo>
                    <a:lnTo>
                      <a:pt x="266" y="453"/>
                    </a:lnTo>
                    <a:lnTo>
                      <a:pt x="278" y="4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4" name="Freeform 2337">
                <a:extLst>
                  <a:ext uri="{FF2B5EF4-FFF2-40B4-BE49-F238E27FC236}">
                    <a16:creationId xmlns:a16="http://schemas.microsoft.com/office/drawing/2014/main" id="{D4386B2B-220E-49E6-8CC0-F031D14FC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593"/>
                <a:ext cx="154" cy="173"/>
              </a:xfrm>
              <a:custGeom>
                <a:avLst/>
                <a:gdLst>
                  <a:gd name="T0" fmla="*/ 582 w 1078"/>
                  <a:gd name="T1" fmla="*/ 1212 h 1212"/>
                  <a:gd name="T2" fmla="*/ 519 w 1078"/>
                  <a:gd name="T3" fmla="*/ 1126 h 1212"/>
                  <a:gd name="T4" fmla="*/ 470 w 1078"/>
                  <a:gd name="T5" fmla="*/ 1093 h 1212"/>
                  <a:gd name="T6" fmla="*/ 400 w 1078"/>
                  <a:gd name="T7" fmla="*/ 1068 h 1212"/>
                  <a:gd name="T8" fmla="*/ 366 w 1078"/>
                  <a:gd name="T9" fmla="*/ 1020 h 1212"/>
                  <a:gd name="T10" fmla="*/ 327 w 1078"/>
                  <a:gd name="T11" fmla="*/ 997 h 1212"/>
                  <a:gd name="T12" fmla="*/ 316 w 1078"/>
                  <a:gd name="T13" fmla="*/ 970 h 1212"/>
                  <a:gd name="T14" fmla="*/ 258 w 1078"/>
                  <a:gd name="T15" fmla="*/ 886 h 1212"/>
                  <a:gd name="T16" fmla="*/ 190 w 1078"/>
                  <a:gd name="T17" fmla="*/ 753 h 1212"/>
                  <a:gd name="T18" fmla="*/ 192 w 1078"/>
                  <a:gd name="T19" fmla="*/ 724 h 1212"/>
                  <a:gd name="T20" fmla="*/ 210 w 1078"/>
                  <a:gd name="T21" fmla="*/ 636 h 1212"/>
                  <a:gd name="T22" fmla="*/ 220 w 1078"/>
                  <a:gd name="T23" fmla="*/ 608 h 1212"/>
                  <a:gd name="T24" fmla="*/ 210 w 1078"/>
                  <a:gd name="T25" fmla="*/ 564 h 1212"/>
                  <a:gd name="T26" fmla="*/ 134 w 1078"/>
                  <a:gd name="T27" fmla="*/ 490 h 1212"/>
                  <a:gd name="T28" fmla="*/ 105 w 1078"/>
                  <a:gd name="T29" fmla="*/ 437 h 1212"/>
                  <a:gd name="T30" fmla="*/ 63 w 1078"/>
                  <a:gd name="T31" fmla="*/ 422 h 1212"/>
                  <a:gd name="T32" fmla="*/ 9 w 1078"/>
                  <a:gd name="T33" fmla="*/ 330 h 1212"/>
                  <a:gd name="T34" fmla="*/ 0 w 1078"/>
                  <a:gd name="T35" fmla="*/ 254 h 1212"/>
                  <a:gd name="T36" fmla="*/ 40 w 1078"/>
                  <a:gd name="T37" fmla="*/ 153 h 1212"/>
                  <a:gd name="T38" fmla="*/ 80 w 1078"/>
                  <a:gd name="T39" fmla="*/ 89 h 1212"/>
                  <a:gd name="T40" fmla="*/ 207 w 1078"/>
                  <a:gd name="T41" fmla="*/ 17 h 1212"/>
                  <a:gd name="T42" fmla="*/ 263 w 1078"/>
                  <a:gd name="T43" fmla="*/ 6 h 1212"/>
                  <a:gd name="T44" fmla="*/ 338 w 1078"/>
                  <a:gd name="T45" fmla="*/ 0 h 1212"/>
                  <a:gd name="T46" fmla="*/ 436 w 1078"/>
                  <a:gd name="T47" fmla="*/ 22 h 1212"/>
                  <a:gd name="T48" fmla="*/ 548 w 1078"/>
                  <a:gd name="T49" fmla="*/ 69 h 1212"/>
                  <a:gd name="T50" fmla="*/ 579 w 1078"/>
                  <a:gd name="T51" fmla="*/ 103 h 1212"/>
                  <a:gd name="T52" fmla="*/ 608 w 1078"/>
                  <a:gd name="T53" fmla="*/ 111 h 1212"/>
                  <a:gd name="T54" fmla="*/ 641 w 1078"/>
                  <a:gd name="T55" fmla="*/ 140 h 1212"/>
                  <a:gd name="T56" fmla="*/ 683 w 1078"/>
                  <a:gd name="T57" fmla="*/ 153 h 1212"/>
                  <a:gd name="T58" fmla="*/ 725 w 1078"/>
                  <a:gd name="T59" fmla="*/ 193 h 1212"/>
                  <a:gd name="T60" fmla="*/ 755 w 1078"/>
                  <a:gd name="T61" fmla="*/ 199 h 1212"/>
                  <a:gd name="T62" fmla="*/ 780 w 1078"/>
                  <a:gd name="T63" fmla="*/ 184 h 1212"/>
                  <a:gd name="T64" fmla="*/ 798 w 1078"/>
                  <a:gd name="T65" fmla="*/ 206 h 1212"/>
                  <a:gd name="T66" fmla="*/ 837 w 1078"/>
                  <a:gd name="T67" fmla="*/ 219 h 1212"/>
                  <a:gd name="T68" fmla="*/ 838 w 1078"/>
                  <a:gd name="T69" fmla="*/ 234 h 1212"/>
                  <a:gd name="T70" fmla="*/ 873 w 1078"/>
                  <a:gd name="T71" fmla="*/ 259 h 1212"/>
                  <a:gd name="T72" fmla="*/ 886 w 1078"/>
                  <a:gd name="T73" fmla="*/ 301 h 1212"/>
                  <a:gd name="T74" fmla="*/ 913 w 1078"/>
                  <a:gd name="T75" fmla="*/ 311 h 1212"/>
                  <a:gd name="T76" fmla="*/ 942 w 1078"/>
                  <a:gd name="T77" fmla="*/ 303 h 1212"/>
                  <a:gd name="T78" fmla="*/ 973 w 1078"/>
                  <a:gd name="T79" fmla="*/ 385 h 1212"/>
                  <a:gd name="T80" fmla="*/ 1042 w 1078"/>
                  <a:gd name="T81" fmla="*/ 440 h 1212"/>
                  <a:gd name="T82" fmla="*/ 1078 w 1078"/>
                  <a:gd name="T83" fmla="*/ 504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78" h="1212">
                    <a:moveTo>
                      <a:pt x="582" y="1212"/>
                    </a:moveTo>
                    <a:lnTo>
                      <a:pt x="519" y="1126"/>
                    </a:lnTo>
                    <a:lnTo>
                      <a:pt x="470" y="1093"/>
                    </a:lnTo>
                    <a:lnTo>
                      <a:pt x="400" y="1068"/>
                    </a:lnTo>
                    <a:lnTo>
                      <a:pt x="366" y="1020"/>
                    </a:lnTo>
                    <a:lnTo>
                      <a:pt x="327" y="997"/>
                    </a:lnTo>
                    <a:lnTo>
                      <a:pt x="316" y="970"/>
                    </a:lnTo>
                    <a:lnTo>
                      <a:pt x="258" y="886"/>
                    </a:lnTo>
                    <a:lnTo>
                      <a:pt x="190" y="753"/>
                    </a:lnTo>
                    <a:lnTo>
                      <a:pt x="192" y="724"/>
                    </a:lnTo>
                    <a:lnTo>
                      <a:pt x="210" y="636"/>
                    </a:lnTo>
                    <a:lnTo>
                      <a:pt x="220" y="608"/>
                    </a:lnTo>
                    <a:lnTo>
                      <a:pt x="210" y="564"/>
                    </a:lnTo>
                    <a:lnTo>
                      <a:pt x="134" y="490"/>
                    </a:lnTo>
                    <a:lnTo>
                      <a:pt x="105" y="437"/>
                    </a:lnTo>
                    <a:lnTo>
                      <a:pt x="63" y="422"/>
                    </a:lnTo>
                    <a:lnTo>
                      <a:pt x="9" y="330"/>
                    </a:lnTo>
                    <a:lnTo>
                      <a:pt x="0" y="254"/>
                    </a:lnTo>
                    <a:lnTo>
                      <a:pt x="40" y="153"/>
                    </a:lnTo>
                    <a:lnTo>
                      <a:pt x="80" y="89"/>
                    </a:lnTo>
                    <a:lnTo>
                      <a:pt x="207" y="17"/>
                    </a:lnTo>
                    <a:lnTo>
                      <a:pt x="263" y="6"/>
                    </a:lnTo>
                    <a:lnTo>
                      <a:pt x="338" y="0"/>
                    </a:lnTo>
                    <a:lnTo>
                      <a:pt x="436" y="22"/>
                    </a:lnTo>
                    <a:lnTo>
                      <a:pt x="548" y="69"/>
                    </a:lnTo>
                    <a:lnTo>
                      <a:pt x="579" y="103"/>
                    </a:lnTo>
                    <a:lnTo>
                      <a:pt x="608" y="111"/>
                    </a:lnTo>
                    <a:lnTo>
                      <a:pt x="641" y="140"/>
                    </a:lnTo>
                    <a:lnTo>
                      <a:pt x="683" y="153"/>
                    </a:lnTo>
                    <a:lnTo>
                      <a:pt x="725" y="193"/>
                    </a:lnTo>
                    <a:lnTo>
                      <a:pt x="755" y="199"/>
                    </a:lnTo>
                    <a:lnTo>
                      <a:pt x="780" y="184"/>
                    </a:lnTo>
                    <a:lnTo>
                      <a:pt x="798" y="206"/>
                    </a:lnTo>
                    <a:lnTo>
                      <a:pt x="837" y="219"/>
                    </a:lnTo>
                    <a:lnTo>
                      <a:pt x="838" y="234"/>
                    </a:lnTo>
                    <a:lnTo>
                      <a:pt x="873" y="259"/>
                    </a:lnTo>
                    <a:lnTo>
                      <a:pt x="886" y="301"/>
                    </a:lnTo>
                    <a:lnTo>
                      <a:pt x="913" y="311"/>
                    </a:lnTo>
                    <a:lnTo>
                      <a:pt x="942" y="303"/>
                    </a:lnTo>
                    <a:lnTo>
                      <a:pt x="973" y="385"/>
                    </a:lnTo>
                    <a:lnTo>
                      <a:pt x="1042" y="440"/>
                    </a:lnTo>
                    <a:lnTo>
                      <a:pt x="1078" y="50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5" name="Freeform 2338">
                <a:extLst>
                  <a:ext uri="{FF2B5EF4-FFF2-40B4-BE49-F238E27FC236}">
                    <a16:creationId xmlns:a16="http://schemas.microsoft.com/office/drawing/2014/main" id="{7F43026E-B58F-4122-B166-B778CAFB9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656"/>
                <a:ext cx="75" cy="119"/>
              </a:xfrm>
              <a:custGeom>
                <a:avLst/>
                <a:gdLst>
                  <a:gd name="T0" fmla="*/ 518 w 521"/>
                  <a:gd name="T1" fmla="*/ 838 h 838"/>
                  <a:gd name="T2" fmla="*/ 521 w 521"/>
                  <a:gd name="T3" fmla="*/ 825 h 838"/>
                  <a:gd name="T4" fmla="*/ 500 w 521"/>
                  <a:gd name="T5" fmla="*/ 807 h 838"/>
                  <a:gd name="T6" fmla="*/ 447 w 521"/>
                  <a:gd name="T7" fmla="*/ 815 h 838"/>
                  <a:gd name="T8" fmla="*/ 428 w 521"/>
                  <a:gd name="T9" fmla="*/ 791 h 838"/>
                  <a:gd name="T10" fmla="*/ 433 w 521"/>
                  <a:gd name="T11" fmla="*/ 761 h 838"/>
                  <a:gd name="T12" fmla="*/ 408 w 521"/>
                  <a:gd name="T13" fmla="*/ 723 h 838"/>
                  <a:gd name="T14" fmla="*/ 411 w 521"/>
                  <a:gd name="T15" fmla="*/ 695 h 838"/>
                  <a:gd name="T16" fmla="*/ 323 w 521"/>
                  <a:gd name="T17" fmla="*/ 677 h 838"/>
                  <a:gd name="T18" fmla="*/ 337 w 521"/>
                  <a:gd name="T19" fmla="*/ 605 h 838"/>
                  <a:gd name="T20" fmla="*/ 293 w 521"/>
                  <a:gd name="T21" fmla="*/ 564 h 838"/>
                  <a:gd name="T22" fmla="*/ 303 w 521"/>
                  <a:gd name="T23" fmla="*/ 554 h 838"/>
                  <a:gd name="T24" fmla="*/ 333 w 521"/>
                  <a:gd name="T25" fmla="*/ 557 h 838"/>
                  <a:gd name="T26" fmla="*/ 367 w 521"/>
                  <a:gd name="T27" fmla="*/ 532 h 838"/>
                  <a:gd name="T28" fmla="*/ 377 w 521"/>
                  <a:gd name="T29" fmla="*/ 504 h 838"/>
                  <a:gd name="T30" fmla="*/ 369 w 521"/>
                  <a:gd name="T31" fmla="*/ 491 h 838"/>
                  <a:gd name="T32" fmla="*/ 329 w 521"/>
                  <a:gd name="T33" fmla="*/ 510 h 838"/>
                  <a:gd name="T34" fmla="*/ 258 w 521"/>
                  <a:gd name="T35" fmla="*/ 497 h 838"/>
                  <a:gd name="T36" fmla="*/ 200 w 521"/>
                  <a:gd name="T37" fmla="*/ 542 h 838"/>
                  <a:gd name="T38" fmla="*/ 185 w 521"/>
                  <a:gd name="T39" fmla="*/ 543 h 838"/>
                  <a:gd name="T40" fmla="*/ 130 w 521"/>
                  <a:gd name="T41" fmla="*/ 473 h 838"/>
                  <a:gd name="T42" fmla="*/ 149 w 521"/>
                  <a:gd name="T43" fmla="*/ 433 h 838"/>
                  <a:gd name="T44" fmla="*/ 187 w 521"/>
                  <a:gd name="T45" fmla="*/ 418 h 838"/>
                  <a:gd name="T46" fmla="*/ 204 w 521"/>
                  <a:gd name="T47" fmla="*/ 393 h 838"/>
                  <a:gd name="T48" fmla="*/ 263 w 521"/>
                  <a:gd name="T49" fmla="*/ 376 h 838"/>
                  <a:gd name="T50" fmla="*/ 275 w 521"/>
                  <a:gd name="T51" fmla="*/ 368 h 838"/>
                  <a:gd name="T52" fmla="*/ 288 w 521"/>
                  <a:gd name="T53" fmla="*/ 343 h 838"/>
                  <a:gd name="T54" fmla="*/ 260 w 521"/>
                  <a:gd name="T55" fmla="*/ 330 h 838"/>
                  <a:gd name="T56" fmla="*/ 244 w 521"/>
                  <a:gd name="T57" fmla="*/ 288 h 838"/>
                  <a:gd name="T58" fmla="*/ 231 w 521"/>
                  <a:gd name="T59" fmla="*/ 283 h 838"/>
                  <a:gd name="T60" fmla="*/ 176 w 521"/>
                  <a:gd name="T61" fmla="*/ 305 h 838"/>
                  <a:gd name="T62" fmla="*/ 168 w 521"/>
                  <a:gd name="T63" fmla="*/ 292 h 838"/>
                  <a:gd name="T64" fmla="*/ 188 w 521"/>
                  <a:gd name="T65" fmla="*/ 252 h 838"/>
                  <a:gd name="T66" fmla="*/ 148 w 521"/>
                  <a:gd name="T67" fmla="*/ 262 h 838"/>
                  <a:gd name="T68" fmla="*/ 119 w 521"/>
                  <a:gd name="T69" fmla="*/ 230 h 838"/>
                  <a:gd name="T70" fmla="*/ 136 w 521"/>
                  <a:gd name="T71" fmla="*/ 193 h 838"/>
                  <a:gd name="T72" fmla="*/ 122 w 521"/>
                  <a:gd name="T73" fmla="*/ 168 h 838"/>
                  <a:gd name="T74" fmla="*/ 146 w 521"/>
                  <a:gd name="T75" fmla="*/ 131 h 838"/>
                  <a:gd name="T76" fmla="*/ 157 w 521"/>
                  <a:gd name="T77" fmla="*/ 121 h 838"/>
                  <a:gd name="T78" fmla="*/ 202 w 521"/>
                  <a:gd name="T79" fmla="*/ 124 h 838"/>
                  <a:gd name="T80" fmla="*/ 245 w 521"/>
                  <a:gd name="T81" fmla="*/ 143 h 838"/>
                  <a:gd name="T82" fmla="*/ 272 w 521"/>
                  <a:gd name="T83" fmla="*/ 180 h 838"/>
                  <a:gd name="T84" fmla="*/ 317 w 521"/>
                  <a:gd name="T85" fmla="*/ 183 h 838"/>
                  <a:gd name="T86" fmla="*/ 329 w 521"/>
                  <a:gd name="T87" fmla="*/ 176 h 838"/>
                  <a:gd name="T88" fmla="*/ 326 w 521"/>
                  <a:gd name="T89" fmla="*/ 145 h 838"/>
                  <a:gd name="T90" fmla="*/ 346 w 521"/>
                  <a:gd name="T91" fmla="*/ 107 h 838"/>
                  <a:gd name="T92" fmla="*/ 336 w 521"/>
                  <a:gd name="T93" fmla="*/ 66 h 838"/>
                  <a:gd name="T94" fmla="*/ 364 w 521"/>
                  <a:gd name="T95" fmla="*/ 56 h 838"/>
                  <a:gd name="T96" fmla="*/ 403 w 521"/>
                  <a:gd name="T97" fmla="*/ 80 h 838"/>
                  <a:gd name="T98" fmla="*/ 416 w 521"/>
                  <a:gd name="T99" fmla="*/ 74 h 838"/>
                  <a:gd name="T100" fmla="*/ 422 w 521"/>
                  <a:gd name="T101" fmla="*/ 31 h 838"/>
                  <a:gd name="T102" fmla="*/ 400 w 521"/>
                  <a:gd name="T103" fmla="*/ 9 h 838"/>
                  <a:gd name="T104" fmla="*/ 355 w 521"/>
                  <a:gd name="T105" fmla="*/ 0 h 838"/>
                  <a:gd name="T106" fmla="*/ 227 w 521"/>
                  <a:gd name="T107" fmla="*/ 79 h 838"/>
                  <a:gd name="T108" fmla="*/ 167 w 521"/>
                  <a:gd name="T109" fmla="*/ 73 h 838"/>
                  <a:gd name="T110" fmla="*/ 114 w 521"/>
                  <a:gd name="T111" fmla="*/ 102 h 838"/>
                  <a:gd name="T112" fmla="*/ 63 w 521"/>
                  <a:gd name="T113" fmla="*/ 176 h 838"/>
                  <a:gd name="T114" fmla="*/ 43 w 521"/>
                  <a:gd name="T115" fmla="*/ 156 h 838"/>
                  <a:gd name="T116" fmla="*/ 23 w 521"/>
                  <a:gd name="T117" fmla="*/ 85 h 838"/>
                  <a:gd name="T118" fmla="*/ 0 w 521"/>
                  <a:gd name="T119" fmla="*/ 66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21" h="838">
                    <a:moveTo>
                      <a:pt x="518" y="838"/>
                    </a:moveTo>
                    <a:lnTo>
                      <a:pt x="521" y="825"/>
                    </a:lnTo>
                    <a:lnTo>
                      <a:pt x="500" y="807"/>
                    </a:lnTo>
                    <a:lnTo>
                      <a:pt x="447" y="815"/>
                    </a:lnTo>
                    <a:lnTo>
                      <a:pt x="428" y="791"/>
                    </a:lnTo>
                    <a:lnTo>
                      <a:pt x="433" y="761"/>
                    </a:lnTo>
                    <a:lnTo>
                      <a:pt x="408" y="723"/>
                    </a:lnTo>
                    <a:lnTo>
                      <a:pt x="411" y="695"/>
                    </a:lnTo>
                    <a:lnTo>
                      <a:pt x="323" y="677"/>
                    </a:lnTo>
                    <a:lnTo>
                      <a:pt x="337" y="605"/>
                    </a:lnTo>
                    <a:lnTo>
                      <a:pt x="293" y="564"/>
                    </a:lnTo>
                    <a:lnTo>
                      <a:pt x="303" y="554"/>
                    </a:lnTo>
                    <a:lnTo>
                      <a:pt x="333" y="557"/>
                    </a:lnTo>
                    <a:lnTo>
                      <a:pt x="367" y="532"/>
                    </a:lnTo>
                    <a:lnTo>
                      <a:pt x="377" y="504"/>
                    </a:lnTo>
                    <a:lnTo>
                      <a:pt x="369" y="491"/>
                    </a:lnTo>
                    <a:lnTo>
                      <a:pt x="329" y="510"/>
                    </a:lnTo>
                    <a:lnTo>
                      <a:pt x="258" y="497"/>
                    </a:lnTo>
                    <a:lnTo>
                      <a:pt x="200" y="542"/>
                    </a:lnTo>
                    <a:lnTo>
                      <a:pt x="185" y="543"/>
                    </a:lnTo>
                    <a:lnTo>
                      <a:pt x="130" y="473"/>
                    </a:lnTo>
                    <a:lnTo>
                      <a:pt x="149" y="433"/>
                    </a:lnTo>
                    <a:lnTo>
                      <a:pt x="187" y="418"/>
                    </a:lnTo>
                    <a:lnTo>
                      <a:pt x="204" y="393"/>
                    </a:lnTo>
                    <a:lnTo>
                      <a:pt x="263" y="376"/>
                    </a:lnTo>
                    <a:lnTo>
                      <a:pt x="275" y="368"/>
                    </a:lnTo>
                    <a:lnTo>
                      <a:pt x="288" y="343"/>
                    </a:lnTo>
                    <a:lnTo>
                      <a:pt x="260" y="330"/>
                    </a:lnTo>
                    <a:lnTo>
                      <a:pt x="244" y="288"/>
                    </a:lnTo>
                    <a:lnTo>
                      <a:pt x="231" y="283"/>
                    </a:lnTo>
                    <a:lnTo>
                      <a:pt x="176" y="305"/>
                    </a:lnTo>
                    <a:lnTo>
                      <a:pt x="168" y="292"/>
                    </a:lnTo>
                    <a:lnTo>
                      <a:pt x="188" y="252"/>
                    </a:lnTo>
                    <a:lnTo>
                      <a:pt x="148" y="262"/>
                    </a:lnTo>
                    <a:lnTo>
                      <a:pt x="119" y="230"/>
                    </a:lnTo>
                    <a:lnTo>
                      <a:pt x="136" y="193"/>
                    </a:lnTo>
                    <a:lnTo>
                      <a:pt x="122" y="168"/>
                    </a:lnTo>
                    <a:lnTo>
                      <a:pt x="146" y="131"/>
                    </a:lnTo>
                    <a:lnTo>
                      <a:pt x="157" y="121"/>
                    </a:lnTo>
                    <a:lnTo>
                      <a:pt x="202" y="124"/>
                    </a:lnTo>
                    <a:lnTo>
                      <a:pt x="245" y="143"/>
                    </a:lnTo>
                    <a:lnTo>
                      <a:pt x="272" y="180"/>
                    </a:lnTo>
                    <a:lnTo>
                      <a:pt x="317" y="183"/>
                    </a:lnTo>
                    <a:lnTo>
                      <a:pt x="329" y="176"/>
                    </a:lnTo>
                    <a:lnTo>
                      <a:pt x="326" y="145"/>
                    </a:lnTo>
                    <a:lnTo>
                      <a:pt x="346" y="107"/>
                    </a:lnTo>
                    <a:lnTo>
                      <a:pt x="336" y="66"/>
                    </a:lnTo>
                    <a:lnTo>
                      <a:pt x="364" y="56"/>
                    </a:lnTo>
                    <a:lnTo>
                      <a:pt x="403" y="80"/>
                    </a:lnTo>
                    <a:lnTo>
                      <a:pt x="416" y="74"/>
                    </a:lnTo>
                    <a:lnTo>
                      <a:pt x="422" y="31"/>
                    </a:lnTo>
                    <a:lnTo>
                      <a:pt x="400" y="9"/>
                    </a:lnTo>
                    <a:lnTo>
                      <a:pt x="355" y="0"/>
                    </a:lnTo>
                    <a:lnTo>
                      <a:pt x="227" y="79"/>
                    </a:lnTo>
                    <a:lnTo>
                      <a:pt x="167" y="73"/>
                    </a:lnTo>
                    <a:lnTo>
                      <a:pt x="114" y="102"/>
                    </a:lnTo>
                    <a:lnTo>
                      <a:pt x="63" y="176"/>
                    </a:lnTo>
                    <a:lnTo>
                      <a:pt x="43" y="156"/>
                    </a:lnTo>
                    <a:lnTo>
                      <a:pt x="23" y="85"/>
                    </a:lnTo>
                    <a:lnTo>
                      <a:pt x="0" y="6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6" name="Freeform 2339">
                <a:extLst>
                  <a:ext uri="{FF2B5EF4-FFF2-40B4-BE49-F238E27FC236}">
                    <a16:creationId xmlns:a16="http://schemas.microsoft.com/office/drawing/2014/main" id="{492DF2D4-D3C7-43E7-B99B-22C5078D6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" y="665"/>
                <a:ext cx="14" cy="8"/>
              </a:xfrm>
              <a:custGeom>
                <a:avLst/>
                <a:gdLst>
                  <a:gd name="T0" fmla="*/ 99 w 99"/>
                  <a:gd name="T1" fmla="*/ 0 h 55"/>
                  <a:gd name="T2" fmla="*/ 45 w 99"/>
                  <a:gd name="T3" fmla="*/ 49 h 55"/>
                  <a:gd name="T4" fmla="*/ 0 w 99"/>
                  <a:gd name="T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55">
                    <a:moveTo>
                      <a:pt x="99" y="0"/>
                    </a:moveTo>
                    <a:lnTo>
                      <a:pt x="45" y="49"/>
                    </a:lnTo>
                    <a:lnTo>
                      <a:pt x="0" y="5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7" name="Freeform 2340">
                <a:extLst>
                  <a:ext uri="{FF2B5EF4-FFF2-40B4-BE49-F238E27FC236}">
                    <a16:creationId xmlns:a16="http://schemas.microsoft.com/office/drawing/2014/main" id="{490820E9-5619-40C7-BC7E-175480304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673"/>
                <a:ext cx="6" cy="5"/>
              </a:xfrm>
              <a:custGeom>
                <a:avLst/>
                <a:gdLst>
                  <a:gd name="T0" fmla="*/ 44 w 44"/>
                  <a:gd name="T1" fmla="*/ 0 h 34"/>
                  <a:gd name="T2" fmla="*/ 28 w 44"/>
                  <a:gd name="T3" fmla="*/ 26 h 34"/>
                  <a:gd name="T4" fmla="*/ 0 w 44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34">
                    <a:moveTo>
                      <a:pt x="44" y="0"/>
                    </a:moveTo>
                    <a:lnTo>
                      <a:pt x="28" y="26"/>
                    </a:lnTo>
                    <a:lnTo>
                      <a:pt x="0" y="3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8" name="Freeform 2341">
                <a:extLst>
                  <a:ext uri="{FF2B5EF4-FFF2-40B4-BE49-F238E27FC236}">
                    <a16:creationId xmlns:a16="http://schemas.microsoft.com/office/drawing/2014/main" id="{81FE7A09-D3C1-4CCC-BD05-747AE4EE6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673"/>
                <a:ext cx="6" cy="5"/>
              </a:xfrm>
              <a:custGeom>
                <a:avLst/>
                <a:gdLst>
                  <a:gd name="T0" fmla="*/ 44 w 44"/>
                  <a:gd name="T1" fmla="*/ 0 h 34"/>
                  <a:gd name="T2" fmla="*/ 28 w 44"/>
                  <a:gd name="T3" fmla="*/ 25 h 34"/>
                  <a:gd name="T4" fmla="*/ 0 w 44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34">
                    <a:moveTo>
                      <a:pt x="44" y="0"/>
                    </a:moveTo>
                    <a:lnTo>
                      <a:pt x="28" y="25"/>
                    </a:lnTo>
                    <a:lnTo>
                      <a:pt x="0" y="3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9" name="Freeform 2342">
                <a:extLst>
                  <a:ext uri="{FF2B5EF4-FFF2-40B4-BE49-F238E27FC236}">
                    <a16:creationId xmlns:a16="http://schemas.microsoft.com/office/drawing/2014/main" id="{FE4DE748-7D24-4BBF-9520-22613C660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2" y="677"/>
                <a:ext cx="54" cy="63"/>
              </a:xfrm>
              <a:custGeom>
                <a:avLst/>
                <a:gdLst>
                  <a:gd name="T0" fmla="*/ 327 w 379"/>
                  <a:gd name="T1" fmla="*/ 7 h 445"/>
                  <a:gd name="T2" fmla="*/ 294 w 379"/>
                  <a:gd name="T3" fmla="*/ 37 h 445"/>
                  <a:gd name="T4" fmla="*/ 233 w 379"/>
                  <a:gd name="T5" fmla="*/ 39 h 445"/>
                  <a:gd name="T6" fmla="*/ 134 w 379"/>
                  <a:gd name="T7" fmla="*/ 0 h 445"/>
                  <a:gd name="T8" fmla="*/ 123 w 379"/>
                  <a:gd name="T9" fmla="*/ 27 h 445"/>
                  <a:gd name="T10" fmla="*/ 83 w 379"/>
                  <a:gd name="T11" fmla="*/ 36 h 445"/>
                  <a:gd name="T12" fmla="*/ 24 w 379"/>
                  <a:gd name="T13" fmla="*/ 74 h 445"/>
                  <a:gd name="T14" fmla="*/ 0 w 379"/>
                  <a:gd name="T15" fmla="*/ 85 h 445"/>
                  <a:gd name="T16" fmla="*/ 26 w 379"/>
                  <a:gd name="T17" fmla="*/ 122 h 445"/>
                  <a:gd name="T18" fmla="*/ 87 w 379"/>
                  <a:gd name="T19" fmla="*/ 167 h 445"/>
                  <a:gd name="T20" fmla="*/ 183 w 379"/>
                  <a:gd name="T21" fmla="*/ 211 h 445"/>
                  <a:gd name="T22" fmla="*/ 256 w 379"/>
                  <a:gd name="T23" fmla="*/ 225 h 445"/>
                  <a:gd name="T24" fmla="*/ 379 w 379"/>
                  <a:gd name="T25" fmla="*/ 309 h 445"/>
                  <a:gd name="T26" fmla="*/ 367 w 379"/>
                  <a:gd name="T27" fmla="*/ 318 h 445"/>
                  <a:gd name="T28" fmla="*/ 368 w 379"/>
                  <a:gd name="T29" fmla="*/ 375 h 445"/>
                  <a:gd name="T30" fmla="*/ 327 w 379"/>
                  <a:gd name="T31" fmla="*/ 379 h 445"/>
                  <a:gd name="T32" fmla="*/ 291 w 379"/>
                  <a:gd name="T33" fmla="*/ 404 h 445"/>
                  <a:gd name="T34" fmla="*/ 190 w 379"/>
                  <a:gd name="T35" fmla="*/ 430 h 445"/>
                  <a:gd name="T36" fmla="*/ 191 w 379"/>
                  <a:gd name="T37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9" h="445">
                    <a:moveTo>
                      <a:pt x="327" y="7"/>
                    </a:moveTo>
                    <a:lnTo>
                      <a:pt x="294" y="37"/>
                    </a:lnTo>
                    <a:lnTo>
                      <a:pt x="233" y="39"/>
                    </a:lnTo>
                    <a:lnTo>
                      <a:pt x="134" y="0"/>
                    </a:lnTo>
                    <a:lnTo>
                      <a:pt x="123" y="27"/>
                    </a:lnTo>
                    <a:lnTo>
                      <a:pt x="83" y="36"/>
                    </a:lnTo>
                    <a:lnTo>
                      <a:pt x="24" y="74"/>
                    </a:lnTo>
                    <a:lnTo>
                      <a:pt x="0" y="85"/>
                    </a:lnTo>
                    <a:lnTo>
                      <a:pt x="26" y="122"/>
                    </a:lnTo>
                    <a:lnTo>
                      <a:pt x="87" y="167"/>
                    </a:lnTo>
                    <a:lnTo>
                      <a:pt x="183" y="211"/>
                    </a:lnTo>
                    <a:lnTo>
                      <a:pt x="256" y="225"/>
                    </a:lnTo>
                    <a:lnTo>
                      <a:pt x="379" y="309"/>
                    </a:lnTo>
                    <a:lnTo>
                      <a:pt x="367" y="318"/>
                    </a:lnTo>
                    <a:lnTo>
                      <a:pt x="368" y="375"/>
                    </a:lnTo>
                    <a:lnTo>
                      <a:pt x="327" y="379"/>
                    </a:lnTo>
                    <a:lnTo>
                      <a:pt x="291" y="404"/>
                    </a:lnTo>
                    <a:lnTo>
                      <a:pt x="190" y="430"/>
                    </a:lnTo>
                    <a:lnTo>
                      <a:pt x="191" y="44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0" name="Freeform 2343">
                <a:extLst>
                  <a:ext uri="{FF2B5EF4-FFF2-40B4-BE49-F238E27FC236}">
                    <a16:creationId xmlns:a16="http://schemas.microsoft.com/office/drawing/2014/main" id="{43682B41-F13F-4856-A609-1B0D467D1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" y="761"/>
                <a:ext cx="90" cy="30"/>
              </a:xfrm>
              <a:custGeom>
                <a:avLst/>
                <a:gdLst>
                  <a:gd name="T0" fmla="*/ 0 w 635"/>
                  <a:gd name="T1" fmla="*/ 213 h 213"/>
                  <a:gd name="T2" fmla="*/ 0 w 635"/>
                  <a:gd name="T3" fmla="*/ 169 h 213"/>
                  <a:gd name="T4" fmla="*/ 30 w 635"/>
                  <a:gd name="T5" fmla="*/ 116 h 213"/>
                  <a:gd name="T6" fmla="*/ 100 w 635"/>
                  <a:gd name="T7" fmla="*/ 57 h 213"/>
                  <a:gd name="T8" fmla="*/ 123 w 635"/>
                  <a:gd name="T9" fmla="*/ 18 h 213"/>
                  <a:gd name="T10" fmla="*/ 180 w 635"/>
                  <a:gd name="T11" fmla="*/ 0 h 213"/>
                  <a:gd name="T12" fmla="*/ 226 w 635"/>
                  <a:gd name="T13" fmla="*/ 7 h 213"/>
                  <a:gd name="T14" fmla="*/ 265 w 635"/>
                  <a:gd name="T15" fmla="*/ 37 h 213"/>
                  <a:gd name="T16" fmla="*/ 274 w 635"/>
                  <a:gd name="T17" fmla="*/ 90 h 213"/>
                  <a:gd name="T18" fmla="*/ 301 w 635"/>
                  <a:gd name="T19" fmla="*/ 125 h 213"/>
                  <a:gd name="T20" fmla="*/ 373 w 635"/>
                  <a:gd name="T21" fmla="*/ 140 h 213"/>
                  <a:gd name="T22" fmla="*/ 438 w 635"/>
                  <a:gd name="T23" fmla="*/ 200 h 213"/>
                  <a:gd name="T24" fmla="*/ 496 w 635"/>
                  <a:gd name="T25" fmla="*/ 154 h 213"/>
                  <a:gd name="T26" fmla="*/ 554 w 635"/>
                  <a:gd name="T27" fmla="*/ 141 h 213"/>
                  <a:gd name="T28" fmla="*/ 635 w 635"/>
                  <a:gd name="T29" fmla="*/ 10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5" h="213">
                    <a:moveTo>
                      <a:pt x="0" y="213"/>
                    </a:moveTo>
                    <a:lnTo>
                      <a:pt x="0" y="169"/>
                    </a:lnTo>
                    <a:lnTo>
                      <a:pt x="30" y="116"/>
                    </a:lnTo>
                    <a:lnTo>
                      <a:pt x="100" y="57"/>
                    </a:lnTo>
                    <a:lnTo>
                      <a:pt x="123" y="18"/>
                    </a:lnTo>
                    <a:lnTo>
                      <a:pt x="180" y="0"/>
                    </a:lnTo>
                    <a:lnTo>
                      <a:pt x="226" y="7"/>
                    </a:lnTo>
                    <a:lnTo>
                      <a:pt x="265" y="37"/>
                    </a:lnTo>
                    <a:lnTo>
                      <a:pt x="274" y="90"/>
                    </a:lnTo>
                    <a:lnTo>
                      <a:pt x="301" y="125"/>
                    </a:lnTo>
                    <a:lnTo>
                      <a:pt x="373" y="140"/>
                    </a:lnTo>
                    <a:lnTo>
                      <a:pt x="438" y="200"/>
                    </a:lnTo>
                    <a:lnTo>
                      <a:pt x="496" y="154"/>
                    </a:lnTo>
                    <a:lnTo>
                      <a:pt x="554" y="141"/>
                    </a:lnTo>
                    <a:lnTo>
                      <a:pt x="635" y="10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1" name="Freeform 2344">
                <a:extLst>
                  <a:ext uri="{FF2B5EF4-FFF2-40B4-BE49-F238E27FC236}">
                    <a16:creationId xmlns:a16="http://schemas.microsoft.com/office/drawing/2014/main" id="{AB70E17F-EAFB-4CF1-AC50-6F0EF9DD0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775"/>
                <a:ext cx="173" cy="118"/>
              </a:xfrm>
              <a:custGeom>
                <a:avLst/>
                <a:gdLst>
                  <a:gd name="T0" fmla="*/ 424 w 1207"/>
                  <a:gd name="T1" fmla="*/ 111 h 823"/>
                  <a:gd name="T2" fmla="*/ 431 w 1207"/>
                  <a:gd name="T3" fmla="*/ 151 h 823"/>
                  <a:gd name="T4" fmla="*/ 286 w 1207"/>
                  <a:gd name="T5" fmla="*/ 205 h 823"/>
                  <a:gd name="T6" fmla="*/ 246 w 1207"/>
                  <a:gd name="T7" fmla="*/ 145 h 823"/>
                  <a:gd name="T8" fmla="*/ 132 w 1207"/>
                  <a:gd name="T9" fmla="*/ 194 h 823"/>
                  <a:gd name="T10" fmla="*/ 87 w 1207"/>
                  <a:gd name="T11" fmla="*/ 192 h 823"/>
                  <a:gd name="T12" fmla="*/ 9 w 1207"/>
                  <a:gd name="T13" fmla="*/ 284 h 823"/>
                  <a:gd name="T14" fmla="*/ 50 w 1207"/>
                  <a:gd name="T15" fmla="*/ 358 h 823"/>
                  <a:gd name="T16" fmla="*/ 75 w 1207"/>
                  <a:gd name="T17" fmla="*/ 436 h 823"/>
                  <a:gd name="T18" fmla="*/ 123 w 1207"/>
                  <a:gd name="T19" fmla="*/ 522 h 823"/>
                  <a:gd name="T20" fmla="*/ 174 w 1207"/>
                  <a:gd name="T21" fmla="*/ 572 h 823"/>
                  <a:gd name="T22" fmla="*/ 211 w 1207"/>
                  <a:gd name="T23" fmla="*/ 545 h 823"/>
                  <a:gd name="T24" fmla="*/ 276 w 1207"/>
                  <a:gd name="T25" fmla="*/ 472 h 823"/>
                  <a:gd name="T26" fmla="*/ 441 w 1207"/>
                  <a:gd name="T27" fmla="*/ 505 h 823"/>
                  <a:gd name="T28" fmla="*/ 486 w 1207"/>
                  <a:gd name="T29" fmla="*/ 449 h 823"/>
                  <a:gd name="T30" fmla="*/ 565 w 1207"/>
                  <a:gd name="T31" fmla="*/ 496 h 823"/>
                  <a:gd name="T32" fmla="*/ 691 w 1207"/>
                  <a:gd name="T33" fmla="*/ 532 h 823"/>
                  <a:gd name="T34" fmla="*/ 789 w 1207"/>
                  <a:gd name="T35" fmla="*/ 507 h 823"/>
                  <a:gd name="T36" fmla="*/ 835 w 1207"/>
                  <a:gd name="T37" fmla="*/ 590 h 823"/>
                  <a:gd name="T38" fmla="*/ 967 w 1207"/>
                  <a:gd name="T39" fmla="*/ 503 h 823"/>
                  <a:gd name="T40" fmla="*/ 975 w 1207"/>
                  <a:gd name="T41" fmla="*/ 567 h 823"/>
                  <a:gd name="T42" fmla="*/ 949 w 1207"/>
                  <a:gd name="T43" fmla="*/ 598 h 823"/>
                  <a:gd name="T44" fmla="*/ 907 w 1207"/>
                  <a:gd name="T45" fmla="*/ 580 h 823"/>
                  <a:gd name="T46" fmla="*/ 919 w 1207"/>
                  <a:gd name="T47" fmla="*/ 639 h 823"/>
                  <a:gd name="T48" fmla="*/ 903 w 1207"/>
                  <a:gd name="T49" fmla="*/ 778 h 823"/>
                  <a:gd name="T50" fmla="*/ 946 w 1207"/>
                  <a:gd name="T51" fmla="*/ 820 h 823"/>
                  <a:gd name="T52" fmla="*/ 992 w 1207"/>
                  <a:gd name="T53" fmla="*/ 820 h 823"/>
                  <a:gd name="T54" fmla="*/ 1055 w 1207"/>
                  <a:gd name="T55" fmla="*/ 755 h 823"/>
                  <a:gd name="T56" fmla="*/ 1094 w 1207"/>
                  <a:gd name="T57" fmla="*/ 743 h 823"/>
                  <a:gd name="T58" fmla="*/ 1054 w 1207"/>
                  <a:gd name="T59" fmla="*/ 704 h 823"/>
                  <a:gd name="T60" fmla="*/ 1106 w 1207"/>
                  <a:gd name="T61" fmla="*/ 695 h 823"/>
                  <a:gd name="T62" fmla="*/ 1163 w 1207"/>
                  <a:gd name="T63" fmla="*/ 574 h 823"/>
                  <a:gd name="T64" fmla="*/ 1156 w 1207"/>
                  <a:gd name="T65" fmla="*/ 496 h 823"/>
                  <a:gd name="T66" fmla="*/ 1193 w 1207"/>
                  <a:gd name="T67" fmla="*/ 485 h 823"/>
                  <a:gd name="T68" fmla="*/ 1192 w 1207"/>
                  <a:gd name="T69" fmla="*/ 418 h 823"/>
                  <a:gd name="T70" fmla="*/ 1158 w 1207"/>
                  <a:gd name="T71" fmla="*/ 393 h 823"/>
                  <a:gd name="T72" fmla="*/ 1151 w 1207"/>
                  <a:gd name="T73" fmla="*/ 320 h 823"/>
                  <a:gd name="T74" fmla="*/ 1113 w 1207"/>
                  <a:gd name="T75" fmla="*/ 283 h 823"/>
                  <a:gd name="T76" fmla="*/ 1146 w 1207"/>
                  <a:gd name="T77" fmla="*/ 229 h 823"/>
                  <a:gd name="T78" fmla="*/ 1128 w 1207"/>
                  <a:gd name="T79" fmla="*/ 202 h 823"/>
                  <a:gd name="T80" fmla="*/ 1127 w 1207"/>
                  <a:gd name="T81" fmla="*/ 91 h 823"/>
                  <a:gd name="T82" fmla="*/ 1080 w 1207"/>
                  <a:gd name="T83" fmla="*/ 98 h 823"/>
                  <a:gd name="T84" fmla="*/ 1038 w 1207"/>
                  <a:gd name="T85" fmla="*/ 55 h 823"/>
                  <a:gd name="T86" fmla="*/ 1044 w 1207"/>
                  <a:gd name="T87" fmla="*/ 0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7" h="823">
                    <a:moveTo>
                      <a:pt x="409" y="111"/>
                    </a:moveTo>
                    <a:lnTo>
                      <a:pt x="424" y="111"/>
                    </a:lnTo>
                    <a:lnTo>
                      <a:pt x="458" y="159"/>
                    </a:lnTo>
                    <a:lnTo>
                      <a:pt x="431" y="151"/>
                    </a:lnTo>
                    <a:lnTo>
                      <a:pt x="391" y="205"/>
                    </a:lnTo>
                    <a:lnTo>
                      <a:pt x="286" y="205"/>
                    </a:lnTo>
                    <a:lnTo>
                      <a:pt x="246" y="186"/>
                    </a:lnTo>
                    <a:lnTo>
                      <a:pt x="246" y="145"/>
                    </a:lnTo>
                    <a:lnTo>
                      <a:pt x="191" y="127"/>
                    </a:lnTo>
                    <a:lnTo>
                      <a:pt x="132" y="194"/>
                    </a:lnTo>
                    <a:lnTo>
                      <a:pt x="102" y="194"/>
                    </a:lnTo>
                    <a:lnTo>
                      <a:pt x="87" y="192"/>
                    </a:lnTo>
                    <a:lnTo>
                      <a:pt x="42" y="234"/>
                    </a:lnTo>
                    <a:lnTo>
                      <a:pt x="9" y="284"/>
                    </a:lnTo>
                    <a:lnTo>
                      <a:pt x="0" y="329"/>
                    </a:lnTo>
                    <a:lnTo>
                      <a:pt x="50" y="358"/>
                    </a:lnTo>
                    <a:lnTo>
                      <a:pt x="45" y="401"/>
                    </a:lnTo>
                    <a:lnTo>
                      <a:pt x="75" y="436"/>
                    </a:lnTo>
                    <a:lnTo>
                      <a:pt x="71" y="496"/>
                    </a:lnTo>
                    <a:lnTo>
                      <a:pt x="123" y="522"/>
                    </a:lnTo>
                    <a:lnTo>
                      <a:pt x="146" y="562"/>
                    </a:lnTo>
                    <a:lnTo>
                      <a:pt x="174" y="572"/>
                    </a:lnTo>
                    <a:lnTo>
                      <a:pt x="188" y="565"/>
                    </a:lnTo>
                    <a:lnTo>
                      <a:pt x="211" y="545"/>
                    </a:lnTo>
                    <a:lnTo>
                      <a:pt x="225" y="502"/>
                    </a:lnTo>
                    <a:lnTo>
                      <a:pt x="276" y="472"/>
                    </a:lnTo>
                    <a:lnTo>
                      <a:pt x="321" y="461"/>
                    </a:lnTo>
                    <a:lnTo>
                      <a:pt x="441" y="505"/>
                    </a:lnTo>
                    <a:lnTo>
                      <a:pt x="477" y="478"/>
                    </a:lnTo>
                    <a:lnTo>
                      <a:pt x="486" y="449"/>
                    </a:lnTo>
                    <a:lnTo>
                      <a:pt x="523" y="506"/>
                    </a:lnTo>
                    <a:lnTo>
                      <a:pt x="565" y="496"/>
                    </a:lnTo>
                    <a:lnTo>
                      <a:pt x="604" y="520"/>
                    </a:lnTo>
                    <a:lnTo>
                      <a:pt x="691" y="532"/>
                    </a:lnTo>
                    <a:lnTo>
                      <a:pt x="760" y="503"/>
                    </a:lnTo>
                    <a:lnTo>
                      <a:pt x="789" y="507"/>
                    </a:lnTo>
                    <a:lnTo>
                      <a:pt x="785" y="535"/>
                    </a:lnTo>
                    <a:lnTo>
                      <a:pt x="835" y="590"/>
                    </a:lnTo>
                    <a:lnTo>
                      <a:pt x="937" y="501"/>
                    </a:lnTo>
                    <a:lnTo>
                      <a:pt x="967" y="503"/>
                    </a:lnTo>
                    <a:lnTo>
                      <a:pt x="983" y="526"/>
                    </a:lnTo>
                    <a:lnTo>
                      <a:pt x="975" y="567"/>
                    </a:lnTo>
                    <a:lnTo>
                      <a:pt x="949" y="565"/>
                    </a:lnTo>
                    <a:lnTo>
                      <a:pt x="949" y="598"/>
                    </a:lnTo>
                    <a:lnTo>
                      <a:pt x="930" y="602"/>
                    </a:lnTo>
                    <a:lnTo>
                      <a:pt x="907" y="580"/>
                    </a:lnTo>
                    <a:lnTo>
                      <a:pt x="900" y="599"/>
                    </a:lnTo>
                    <a:lnTo>
                      <a:pt x="919" y="639"/>
                    </a:lnTo>
                    <a:lnTo>
                      <a:pt x="864" y="718"/>
                    </a:lnTo>
                    <a:lnTo>
                      <a:pt x="903" y="778"/>
                    </a:lnTo>
                    <a:lnTo>
                      <a:pt x="933" y="813"/>
                    </a:lnTo>
                    <a:lnTo>
                      <a:pt x="946" y="820"/>
                    </a:lnTo>
                    <a:lnTo>
                      <a:pt x="977" y="823"/>
                    </a:lnTo>
                    <a:lnTo>
                      <a:pt x="992" y="820"/>
                    </a:lnTo>
                    <a:lnTo>
                      <a:pt x="1019" y="806"/>
                    </a:lnTo>
                    <a:lnTo>
                      <a:pt x="1055" y="755"/>
                    </a:lnTo>
                    <a:lnTo>
                      <a:pt x="1085" y="756"/>
                    </a:lnTo>
                    <a:lnTo>
                      <a:pt x="1094" y="743"/>
                    </a:lnTo>
                    <a:lnTo>
                      <a:pt x="1068" y="729"/>
                    </a:lnTo>
                    <a:lnTo>
                      <a:pt x="1054" y="704"/>
                    </a:lnTo>
                    <a:lnTo>
                      <a:pt x="1065" y="694"/>
                    </a:lnTo>
                    <a:lnTo>
                      <a:pt x="1106" y="695"/>
                    </a:lnTo>
                    <a:lnTo>
                      <a:pt x="1149" y="632"/>
                    </a:lnTo>
                    <a:lnTo>
                      <a:pt x="1163" y="574"/>
                    </a:lnTo>
                    <a:lnTo>
                      <a:pt x="1193" y="540"/>
                    </a:lnTo>
                    <a:lnTo>
                      <a:pt x="1156" y="496"/>
                    </a:lnTo>
                    <a:lnTo>
                      <a:pt x="1165" y="484"/>
                    </a:lnTo>
                    <a:lnTo>
                      <a:pt x="1193" y="485"/>
                    </a:lnTo>
                    <a:lnTo>
                      <a:pt x="1207" y="460"/>
                    </a:lnTo>
                    <a:lnTo>
                      <a:pt x="1192" y="418"/>
                    </a:lnTo>
                    <a:lnTo>
                      <a:pt x="1185" y="404"/>
                    </a:lnTo>
                    <a:lnTo>
                      <a:pt x="1158" y="393"/>
                    </a:lnTo>
                    <a:lnTo>
                      <a:pt x="1155" y="379"/>
                    </a:lnTo>
                    <a:lnTo>
                      <a:pt x="1151" y="320"/>
                    </a:lnTo>
                    <a:lnTo>
                      <a:pt x="1109" y="312"/>
                    </a:lnTo>
                    <a:lnTo>
                      <a:pt x="1113" y="283"/>
                    </a:lnTo>
                    <a:lnTo>
                      <a:pt x="1147" y="258"/>
                    </a:lnTo>
                    <a:lnTo>
                      <a:pt x="1146" y="229"/>
                    </a:lnTo>
                    <a:lnTo>
                      <a:pt x="1115" y="229"/>
                    </a:lnTo>
                    <a:lnTo>
                      <a:pt x="1128" y="202"/>
                    </a:lnTo>
                    <a:lnTo>
                      <a:pt x="1103" y="148"/>
                    </a:lnTo>
                    <a:lnTo>
                      <a:pt x="1127" y="91"/>
                    </a:lnTo>
                    <a:lnTo>
                      <a:pt x="1121" y="83"/>
                    </a:lnTo>
                    <a:lnTo>
                      <a:pt x="1080" y="98"/>
                    </a:lnTo>
                    <a:lnTo>
                      <a:pt x="1046" y="68"/>
                    </a:lnTo>
                    <a:lnTo>
                      <a:pt x="1038" y="55"/>
                    </a:lnTo>
                    <a:lnTo>
                      <a:pt x="1054" y="29"/>
                    </a:lnTo>
                    <a:lnTo>
                      <a:pt x="1044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2" name="Freeform 2345">
                <a:extLst>
                  <a:ext uri="{FF2B5EF4-FFF2-40B4-BE49-F238E27FC236}">
                    <a16:creationId xmlns:a16="http://schemas.microsoft.com/office/drawing/2014/main" id="{D14A6FE7-F34E-45E5-AA8F-FBB3F05DB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1" y="759"/>
                <a:ext cx="22" cy="32"/>
              </a:xfrm>
              <a:custGeom>
                <a:avLst/>
                <a:gdLst>
                  <a:gd name="T0" fmla="*/ 0 w 151"/>
                  <a:gd name="T1" fmla="*/ 24 h 223"/>
                  <a:gd name="T2" fmla="*/ 54 w 151"/>
                  <a:gd name="T3" fmla="*/ 0 h 223"/>
                  <a:gd name="T4" fmla="*/ 66 w 151"/>
                  <a:gd name="T5" fmla="*/ 9 h 223"/>
                  <a:gd name="T6" fmla="*/ 80 w 151"/>
                  <a:gd name="T7" fmla="*/ 51 h 223"/>
                  <a:gd name="T8" fmla="*/ 60 w 151"/>
                  <a:gd name="T9" fmla="*/ 106 h 223"/>
                  <a:gd name="T10" fmla="*/ 102 w 151"/>
                  <a:gd name="T11" fmla="*/ 149 h 223"/>
                  <a:gd name="T12" fmla="*/ 111 w 151"/>
                  <a:gd name="T13" fmla="*/ 208 h 223"/>
                  <a:gd name="T14" fmla="*/ 151 w 151"/>
                  <a:gd name="T15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223">
                    <a:moveTo>
                      <a:pt x="0" y="24"/>
                    </a:moveTo>
                    <a:lnTo>
                      <a:pt x="54" y="0"/>
                    </a:lnTo>
                    <a:lnTo>
                      <a:pt x="66" y="9"/>
                    </a:lnTo>
                    <a:lnTo>
                      <a:pt x="80" y="51"/>
                    </a:lnTo>
                    <a:lnTo>
                      <a:pt x="60" y="106"/>
                    </a:lnTo>
                    <a:lnTo>
                      <a:pt x="102" y="149"/>
                    </a:lnTo>
                    <a:lnTo>
                      <a:pt x="111" y="208"/>
                    </a:lnTo>
                    <a:lnTo>
                      <a:pt x="151" y="22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3" name="Freeform 2346">
                <a:extLst>
                  <a:ext uri="{FF2B5EF4-FFF2-40B4-BE49-F238E27FC236}">
                    <a16:creationId xmlns:a16="http://schemas.microsoft.com/office/drawing/2014/main" id="{327ED5E1-2607-45D3-ACF7-0BE2C0E43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740"/>
                <a:ext cx="2" cy="23"/>
              </a:xfrm>
              <a:custGeom>
                <a:avLst/>
                <a:gdLst>
                  <a:gd name="T0" fmla="*/ 0 w 18"/>
                  <a:gd name="T1" fmla="*/ 0 h 157"/>
                  <a:gd name="T2" fmla="*/ 18 w 18"/>
                  <a:gd name="T3" fmla="*/ 39 h 157"/>
                  <a:gd name="T4" fmla="*/ 11 w 18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57">
                    <a:moveTo>
                      <a:pt x="0" y="0"/>
                    </a:moveTo>
                    <a:lnTo>
                      <a:pt x="18" y="39"/>
                    </a:lnTo>
                    <a:lnTo>
                      <a:pt x="11" y="15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4" name="Freeform 2347">
                <a:extLst>
                  <a:ext uri="{FF2B5EF4-FFF2-40B4-BE49-F238E27FC236}">
                    <a16:creationId xmlns:a16="http://schemas.microsoft.com/office/drawing/2014/main" id="{517E2AFC-008C-41B3-B620-3480BBBE9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" y="699"/>
                <a:ext cx="39" cy="67"/>
              </a:xfrm>
              <a:custGeom>
                <a:avLst/>
                <a:gdLst>
                  <a:gd name="T0" fmla="*/ 267 w 267"/>
                  <a:gd name="T1" fmla="*/ 287 h 468"/>
                  <a:gd name="T2" fmla="*/ 213 w 267"/>
                  <a:gd name="T3" fmla="*/ 262 h 468"/>
                  <a:gd name="T4" fmla="*/ 164 w 267"/>
                  <a:gd name="T5" fmla="*/ 202 h 468"/>
                  <a:gd name="T6" fmla="*/ 90 w 267"/>
                  <a:gd name="T7" fmla="*/ 148 h 468"/>
                  <a:gd name="T8" fmla="*/ 81 w 267"/>
                  <a:gd name="T9" fmla="*/ 72 h 468"/>
                  <a:gd name="T10" fmla="*/ 105 w 267"/>
                  <a:gd name="T11" fmla="*/ 34 h 468"/>
                  <a:gd name="T12" fmla="*/ 104 w 267"/>
                  <a:gd name="T13" fmla="*/ 19 h 468"/>
                  <a:gd name="T14" fmla="*/ 81 w 267"/>
                  <a:gd name="T15" fmla="*/ 0 h 468"/>
                  <a:gd name="T16" fmla="*/ 53 w 267"/>
                  <a:gd name="T17" fmla="*/ 4 h 468"/>
                  <a:gd name="T18" fmla="*/ 8 w 267"/>
                  <a:gd name="T19" fmla="*/ 54 h 468"/>
                  <a:gd name="T20" fmla="*/ 0 w 267"/>
                  <a:gd name="T21" fmla="*/ 82 h 468"/>
                  <a:gd name="T22" fmla="*/ 19 w 267"/>
                  <a:gd name="T23" fmla="*/ 172 h 468"/>
                  <a:gd name="T24" fmla="*/ 85 w 267"/>
                  <a:gd name="T25" fmla="*/ 308 h 468"/>
                  <a:gd name="T26" fmla="*/ 86 w 267"/>
                  <a:gd name="T27" fmla="*/ 384 h 468"/>
                  <a:gd name="T28" fmla="*/ 50 w 267"/>
                  <a:gd name="T29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7" h="468">
                    <a:moveTo>
                      <a:pt x="267" y="287"/>
                    </a:moveTo>
                    <a:lnTo>
                      <a:pt x="213" y="262"/>
                    </a:lnTo>
                    <a:lnTo>
                      <a:pt x="164" y="202"/>
                    </a:lnTo>
                    <a:lnTo>
                      <a:pt x="90" y="148"/>
                    </a:lnTo>
                    <a:lnTo>
                      <a:pt x="81" y="72"/>
                    </a:lnTo>
                    <a:lnTo>
                      <a:pt x="105" y="34"/>
                    </a:lnTo>
                    <a:lnTo>
                      <a:pt x="104" y="19"/>
                    </a:lnTo>
                    <a:lnTo>
                      <a:pt x="81" y="0"/>
                    </a:lnTo>
                    <a:lnTo>
                      <a:pt x="53" y="4"/>
                    </a:lnTo>
                    <a:lnTo>
                      <a:pt x="8" y="54"/>
                    </a:lnTo>
                    <a:lnTo>
                      <a:pt x="0" y="82"/>
                    </a:lnTo>
                    <a:lnTo>
                      <a:pt x="19" y="172"/>
                    </a:lnTo>
                    <a:lnTo>
                      <a:pt x="85" y="308"/>
                    </a:lnTo>
                    <a:lnTo>
                      <a:pt x="86" y="384"/>
                    </a:lnTo>
                    <a:lnTo>
                      <a:pt x="50" y="46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5" name="Freeform 2348">
                <a:extLst>
                  <a:ext uri="{FF2B5EF4-FFF2-40B4-BE49-F238E27FC236}">
                    <a16:creationId xmlns:a16="http://schemas.microsoft.com/office/drawing/2014/main" id="{0238CD8E-0C76-4AC6-90A2-C06FF103A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763"/>
                <a:ext cx="32" cy="6"/>
              </a:xfrm>
              <a:custGeom>
                <a:avLst/>
                <a:gdLst>
                  <a:gd name="T0" fmla="*/ 0 w 228"/>
                  <a:gd name="T1" fmla="*/ 24 h 46"/>
                  <a:gd name="T2" fmla="*/ 121 w 228"/>
                  <a:gd name="T3" fmla="*/ 21 h 46"/>
                  <a:gd name="T4" fmla="*/ 145 w 228"/>
                  <a:gd name="T5" fmla="*/ 38 h 46"/>
                  <a:gd name="T6" fmla="*/ 206 w 228"/>
                  <a:gd name="T7" fmla="*/ 46 h 46"/>
                  <a:gd name="T8" fmla="*/ 219 w 228"/>
                  <a:gd name="T9" fmla="*/ 39 h 46"/>
                  <a:gd name="T10" fmla="*/ 216 w 228"/>
                  <a:gd name="T11" fmla="*/ 9 h 46"/>
                  <a:gd name="T12" fmla="*/ 228 w 228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8" h="46">
                    <a:moveTo>
                      <a:pt x="0" y="24"/>
                    </a:moveTo>
                    <a:lnTo>
                      <a:pt x="121" y="21"/>
                    </a:lnTo>
                    <a:lnTo>
                      <a:pt x="145" y="38"/>
                    </a:lnTo>
                    <a:lnTo>
                      <a:pt x="206" y="46"/>
                    </a:lnTo>
                    <a:lnTo>
                      <a:pt x="219" y="39"/>
                    </a:lnTo>
                    <a:lnTo>
                      <a:pt x="216" y="9"/>
                    </a:lnTo>
                    <a:lnTo>
                      <a:pt x="228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6" name="Freeform 2349">
                <a:extLst>
                  <a:ext uri="{FF2B5EF4-FFF2-40B4-BE49-F238E27FC236}">
                    <a16:creationId xmlns:a16="http://schemas.microsoft.com/office/drawing/2014/main" id="{6C5AAEC1-5BB1-47C6-A553-100ABF6F3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202"/>
                <a:ext cx="47" cy="30"/>
              </a:xfrm>
              <a:custGeom>
                <a:avLst/>
                <a:gdLst>
                  <a:gd name="T0" fmla="*/ 318 w 331"/>
                  <a:gd name="T1" fmla="*/ 15 h 208"/>
                  <a:gd name="T2" fmla="*/ 309 w 331"/>
                  <a:gd name="T3" fmla="*/ 0 h 208"/>
                  <a:gd name="T4" fmla="*/ 284 w 331"/>
                  <a:gd name="T5" fmla="*/ 5 h 208"/>
                  <a:gd name="T6" fmla="*/ 272 w 331"/>
                  <a:gd name="T7" fmla="*/ 20 h 208"/>
                  <a:gd name="T8" fmla="*/ 260 w 331"/>
                  <a:gd name="T9" fmla="*/ 20 h 208"/>
                  <a:gd name="T10" fmla="*/ 179 w 331"/>
                  <a:gd name="T11" fmla="*/ 67 h 208"/>
                  <a:gd name="T12" fmla="*/ 173 w 331"/>
                  <a:gd name="T13" fmla="*/ 66 h 208"/>
                  <a:gd name="T14" fmla="*/ 162 w 331"/>
                  <a:gd name="T15" fmla="*/ 80 h 208"/>
                  <a:gd name="T16" fmla="*/ 154 w 331"/>
                  <a:gd name="T17" fmla="*/ 80 h 208"/>
                  <a:gd name="T18" fmla="*/ 130 w 331"/>
                  <a:gd name="T19" fmla="*/ 100 h 208"/>
                  <a:gd name="T20" fmla="*/ 106 w 331"/>
                  <a:gd name="T21" fmla="*/ 110 h 208"/>
                  <a:gd name="T22" fmla="*/ 80 w 331"/>
                  <a:gd name="T23" fmla="*/ 113 h 208"/>
                  <a:gd name="T24" fmla="*/ 66 w 331"/>
                  <a:gd name="T25" fmla="*/ 134 h 208"/>
                  <a:gd name="T26" fmla="*/ 30 w 331"/>
                  <a:gd name="T27" fmla="*/ 142 h 208"/>
                  <a:gd name="T28" fmla="*/ 3 w 331"/>
                  <a:gd name="T29" fmla="*/ 172 h 208"/>
                  <a:gd name="T30" fmla="*/ 0 w 331"/>
                  <a:gd name="T31" fmla="*/ 204 h 208"/>
                  <a:gd name="T32" fmla="*/ 11 w 331"/>
                  <a:gd name="T33" fmla="*/ 208 h 208"/>
                  <a:gd name="T34" fmla="*/ 87 w 331"/>
                  <a:gd name="T35" fmla="*/ 174 h 208"/>
                  <a:gd name="T36" fmla="*/ 176 w 331"/>
                  <a:gd name="T37" fmla="*/ 151 h 208"/>
                  <a:gd name="T38" fmla="*/ 248 w 331"/>
                  <a:gd name="T39" fmla="*/ 96 h 208"/>
                  <a:gd name="T40" fmla="*/ 309 w 331"/>
                  <a:gd name="T41" fmla="*/ 73 h 208"/>
                  <a:gd name="T42" fmla="*/ 331 w 331"/>
                  <a:gd name="T43" fmla="*/ 59 h 208"/>
                  <a:gd name="T44" fmla="*/ 318 w 331"/>
                  <a:gd name="T45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1" h="208">
                    <a:moveTo>
                      <a:pt x="318" y="15"/>
                    </a:moveTo>
                    <a:lnTo>
                      <a:pt x="309" y="0"/>
                    </a:lnTo>
                    <a:lnTo>
                      <a:pt x="284" y="5"/>
                    </a:lnTo>
                    <a:lnTo>
                      <a:pt x="272" y="20"/>
                    </a:lnTo>
                    <a:lnTo>
                      <a:pt x="260" y="20"/>
                    </a:lnTo>
                    <a:lnTo>
                      <a:pt x="179" y="67"/>
                    </a:lnTo>
                    <a:lnTo>
                      <a:pt x="173" y="66"/>
                    </a:lnTo>
                    <a:lnTo>
                      <a:pt x="162" y="80"/>
                    </a:lnTo>
                    <a:lnTo>
                      <a:pt x="154" y="80"/>
                    </a:lnTo>
                    <a:lnTo>
                      <a:pt x="130" y="100"/>
                    </a:lnTo>
                    <a:lnTo>
                      <a:pt x="106" y="110"/>
                    </a:lnTo>
                    <a:lnTo>
                      <a:pt x="80" y="113"/>
                    </a:lnTo>
                    <a:lnTo>
                      <a:pt x="66" y="134"/>
                    </a:lnTo>
                    <a:lnTo>
                      <a:pt x="30" y="142"/>
                    </a:lnTo>
                    <a:lnTo>
                      <a:pt x="3" y="172"/>
                    </a:lnTo>
                    <a:lnTo>
                      <a:pt x="0" y="204"/>
                    </a:lnTo>
                    <a:lnTo>
                      <a:pt x="11" y="208"/>
                    </a:lnTo>
                    <a:lnTo>
                      <a:pt x="87" y="174"/>
                    </a:lnTo>
                    <a:lnTo>
                      <a:pt x="176" y="151"/>
                    </a:lnTo>
                    <a:lnTo>
                      <a:pt x="248" y="96"/>
                    </a:lnTo>
                    <a:lnTo>
                      <a:pt x="309" y="73"/>
                    </a:lnTo>
                    <a:lnTo>
                      <a:pt x="331" y="59"/>
                    </a:lnTo>
                    <a:lnTo>
                      <a:pt x="318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7" name="Freeform 2350">
                <a:extLst>
                  <a:ext uri="{FF2B5EF4-FFF2-40B4-BE49-F238E27FC236}">
                    <a16:creationId xmlns:a16="http://schemas.microsoft.com/office/drawing/2014/main" id="{DF3EA719-F227-40F3-8D97-2CB165366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6" y="293"/>
                <a:ext cx="11" cy="4"/>
              </a:xfrm>
              <a:custGeom>
                <a:avLst/>
                <a:gdLst>
                  <a:gd name="T0" fmla="*/ 73 w 78"/>
                  <a:gd name="T1" fmla="*/ 18 h 25"/>
                  <a:gd name="T2" fmla="*/ 78 w 78"/>
                  <a:gd name="T3" fmla="*/ 7 h 25"/>
                  <a:gd name="T4" fmla="*/ 62 w 78"/>
                  <a:gd name="T5" fmla="*/ 0 h 25"/>
                  <a:gd name="T6" fmla="*/ 6 w 78"/>
                  <a:gd name="T7" fmla="*/ 4 h 25"/>
                  <a:gd name="T8" fmla="*/ 0 w 78"/>
                  <a:gd name="T9" fmla="*/ 6 h 25"/>
                  <a:gd name="T10" fmla="*/ 6 w 78"/>
                  <a:gd name="T11" fmla="*/ 16 h 25"/>
                  <a:gd name="T12" fmla="*/ 36 w 78"/>
                  <a:gd name="T13" fmla="*/ 25 h 25"/>
                  <a:gd name="T14" fmla="*/ 73 w 78"/>
                  <a:gd name="T1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25">
                    <a:moveTo>
                      <a:pt x="73" y="18"/>
                    </a:moveTo>
                    <a:lnTo>
                      <a:pt x="78" y="7"/>
                    </a:lnTo>
                    <a:lnTo>
                      <a:pt x="62" y="0"/>
                    </a:lnTo>
                    <a:lnTo>
                      <a:pt x="6" y="4"/>
                    </a:lnTo>
                    <a:lnTo>
                      <a:pt x="0" y="6"/>
                    </a:lnTo>
                    <a:lnTo>
                      <a:pt x="6" y="16"/>
                    </a:lnTo>
                    <a:lnTo>
                      <a:pt x="36" y="25"/>
                    </a:lnTo>
                    <a:lnTo>
                      <a:pt x="73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8" name="Freeform 2351">
                <a:extLst>
                  <a:ext uri="{FF2B5EF4-FFF2-40B4-BE49-F238E27FC236}">
                    <a16:creationId xmlns:a16="http://schemas.microsoft.com/office/drawing/2014/main" id="{80E56D72-87A1-4F7D-9C47-84C05EF8A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118"/>
                <a:ext cx="182" cy="162"/>
              </a:xfrm>
              <a:custGeom>
                <a:avLst/>
                <a:gdLst>
                  <a:gd name="T0" fmla="*/ 471 w 1271"/>
                  <a:gd name="T1" fmla="*/ 427 h 1135"/>
                  <a:gd name="T2" fmla="*/ 448 w 1271"/>
                  <a:gd name="T3" fmla="*/ 153 h 1135"/>
                  <a:gd name="T4" fmla="*/ 349 w 1271"/>
                  <a:gd name="T5" fmla="*/ 76 h 1135"/>
                  <a:gd name="T6" fmla="*/ 279 w 1271"/>
                  <a:gd name="T7" fmla="*/ 35 h 1135"/>
                  <a:gd name="T8" fmla="*/ 246 w 1271"/>
                  <a:gd name="T9" fmla="*/ 0 h 1135"/>
                  <a:gd name="T10" fmla="*/ 132 w 1271"/>
                  <a:gd name="T11" fmla="*/ 98 h 1135"/>
                  <a:gd name="T12" fmla="*/ 77 w 1271"/>
                  <a:gd name="T13" fmla="*/ 148 h 1135"/>
                  <a:gd name="T14" fmla="*/ 0 w 1271"/>
                  <a:gd name="T15" fmla="*/ 258 h 1135"/>
                  <a:gd name="T16" fmla="*/ 68 w 1271"/>
                  <a:gd name="T17" fmla="*/ 431 h 1135"/>
                  <a:gd name="T18" fmla="*/ 114 w 1271"/>
                  <a:gd name="T19" fmla="*/ 441 h 1135"/>
                  <a:gd name="T20" fmla="*/ 146 w 1271"/>
                  <a:gd name="T21" fmla="*/ 557 h 1135"/>
                  <a:gd name="T22" fmla="*/ 213 w 1271"/>
                  <a:gd name="T23" fmla="*/ 577 h 1135"/>
                  <a:gd name="T24" fmla="*/ 364 w 1271"/>
                  <a:gd name="T25" fmla="*/ 625 h 1135"/>
                  <a:gd name="T26" fmla="*/ 415 w 1271"/>
                  <a:gd name="T27" fmla="*/ 655 h 1135"/>
                  <a:gd name="T28" fmla="*/ 483 w 1271"/>
                  <a:gd name="T29" fmla="*/ 728 h 1135"/>
                  <a:gd name="T30" fmla="*/ 390 w 1271"/>
                  <a:gd name="T31" fmla="*/ 737 h 1135"/>
                  <a:gd name="T32" fmla="*/ 344 w 1271"/>
                  <a:gd name="T33" fmla="*/ 811 h 1135"/>
                  <a:gd name="T34" fmla="*/ 358 w 1271"/>
                  <a:gd name="T35" fmla="*/ 838 h 1135"/>
                  <a:gd name="T36" fmla="*/ 329 w 1271"/>
                  <a:gd name="T37" fmla="*/ 854 h 1135"/>
                  <a:gd name="T38" fmla="*/ 108 w 1271"/>
                  <a:gd name="T39" fmla="*/ 995 h 1135"/>
                  <a:gd name="T40" fmla="*/ 51 w 1271"/>
                  <a:gd name="T41" fmla="*/ 1045 h 1135"/>
                  <a:gd name="T42" fmla="*/ 57 w 1271"/>
                  <a:gd name="T43" fmla="*/ 1076 h 1135"/>
                  <a:gd name="T44" fmla="*/ 131 w 1271"/>
                  <a:gd name="T45" fmla="*/ 1107 h 1135"/>
                  <a:gd name="T46" fmla="*/ 315 w 1271"/>
                  <a:gd name="T47" fmla="*/ 1125 h 1135"/>
                  <a:gd name="T48" fmla="*/ 422 w 1271"/>
                  <a:gd name="T49" fmla="*/ 1093 h 1135"/>
                  <a:gd name="T50" fmla="*/ 476 w 1271"/>
                  <a:gd name="T51" fmla="*/ 1066 h 1135"/>
                  <a:gd name="T52" fmla="*/ 558 w 1271"/>
                  <a:gd name="T53" fmla="*/ 1047 h 1135"/>
                  <a:gd name="T54" fmla="*/ 751 w 1271"/>
                  <a:gd name="T55" fmla="*/ 971 h 1135"/>
                  <a:gd name="T56" fmla="*/ 860 w 1271"/>
                  <a:gd name="T57" fmla="*/ 968 h 1135"/>
                  <a:gd name="T58" fmla="*/ 1211 w 1271"/>
                  <a:gd name="T59" fmla="*/ 949 h 1135"/>
                  <a:gd name="T60" fmla="*/ 1230 w 1271"/>
                  <a:gd name="T61" fmla="*/ 935 h 1135"/>
                  <a:gd name="T62" fmla="*/ 1051 w 1271"/>
                  <a:gd name="T63" fmla="*/ 871 h 1135"/>
                  <a:gd name="T64" fmla="*/ 983 w 1271"/>
                  <a:gd name="T65" fmla="*/ 761 h 1135"/>
                  <a:gd name="T66" fmla="*/ 798 w 1271"/>
                  <a:gd name="T67" fmla="*/ 657 h 1135"/>
                  <a:gd name="T68" fmla="*/ 696 w 1271"/>
                  <a:gd name="T69" fmla="*/ 649 h 1135"/>
                  <a:gd name="T70" fmla="*/ 488 w 1271"/>
                  <a:gd name="T71" fmla="*/ 502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71" h="1135">
                    <a:moveTo>
                      <a:pt x="470" y="453"/>
                    </a:moveTo>
                    <a:lnTo>
                      <a:pt x="471" y="427"/>
                    </a:lnTo>
                    <a:lnTo>
                      <a:pt x="495" y="321"/>
                    </a:lnTo>
                    <a:lnTo>
                      <a:pt x="448" y="153"/>
                    </a:lnTo>
                    <a:lnTo>
                      <a:pt x="419" y="127"/>
                    </a:lnTo>
                    <a:lnTo>
                      <a:pt x="349" y="76"/>
                    </a:lnTo>
                    <a:lnTo>
                      <a:pt x="329" y="44"/>
                    </a:lnTo>
                    <a:lnTo>
                      <a:pt x="279" y="35"/>
                    </a:lnTo>
                    <a:lnTo>
                      <a:pt x="259" y="3"/>
                    </a:lnTo>
                    <a:lnTo>
                      <a:pt x="246" y="0"/>
                    </a:lnTo>
                    <a:lnTo>
                      <a:pt x="187" y="66"/>
                    </a:lnTo>
                    <a:lnTo>
                      <a:pt x="132" y="98"/>
                    </a:lnTo>
                    <a:lnTo>
                      <a:pt x="112" y="131"/>
                    </a:lnTo>
                    <a:lnTo>
                      <a:pt x="77" y="148"/>
                    </a:lnTo>
                    <a:lnTo>
                      <a:pt x="15" y="211"/>
                    </a:lnTo>
                    <a:lnTo>
                      <a:pt x="0" y="258"/>
                    </a:lnTo>
                    <a:lnTo>
                      <a:pt x="42" y="404"/>
                    </a:lnTo>
                    <a:lnTo>
                      <a:pt x="68" y="431"/>
                    </a:lnTo>
                    <a:lnTo>
                      <a:pt x="103" y="446"/>
                    </a:lnTo>
                    <a:lnTo>
                      <a:pt x="114" y="441"/>
                    </a:lnTo>
                    <a:lnTo>
                      <a:pt x="154" y="487"/>
                    </a:lnTo>
                    <a:lnTo>
                      <a:pt x="146" y="557"/>
                    </a:lnTo>
                    <a:lnTo>
                      <a:pt x="163" y="571"/>
                    </a:lnTo>
                    <a:lnTo>
                      <a:pt x="213" y="577"/>
                    </a:lnTo>
                    <a:lnTo>
                      <a:pt x="311" y="561"/>
                    </a:lnTo>
                    <a:lnTo>
                      <a:pt x="364" y="625"/>
                    </a:lnTo>
                    <a:lnTo>
                      <a:pt x="386" y="612"/>
                    </a:lnTo>
                    <a:lnTo>
                      <a:pt x="415" y="655"/>
                    </a:lnTo>
                    <a:lnTo>
                      <a:pt x="465" y="656"/>
                    </a:lnTo>
                    <a:lnTo>
                      <a:pt x="483" y="728"/>
                    </a:lnTo>
                    <a:lnTo>
                      <a:pt x="424" y="751"/>
                    </a:lnTo>
                    <a:lnTo>
                      <a:pt x="390" y="737"/>
                    </a:lnTo>
                    <a:lnTo>
                      <a:pt x="345" y="798"/>
                    </a:lnTo>
                    <a:lnTo>
                      <a:pt x="344" y="811"/>
                    </a:lnTo>
                    <a:lnTo>
                      <a:pt x="356" y="816"/>
                    </a:lnTo>
                    <a:lnTo>
                      <a:pt x="358" y="838"/>
                    </a:lnTo>
                    <a:lnTo>
                      <a:pt x="335" y="843"/>
                    </a:lnTo>
                    <a:lnTo>
                      <a:pt x="329" y="854"/>
                    </a:lnTo>
                    <a:lnTo>
                      <a:pt x="329" y="904"/>
                    </a:lnTo>
                    <a:lnTo>
                      <a:pt x="108" y="995"/>
                    </a:lnTo>
                    <a:lnTo>
                      <a:pt x="75" y="1036"/>
                    </a:lnTo>
                    <a:lnTo>
                      <a:pt x="51" y="1045"/>
                    </a:lnTo>
                    <a:lnTo>
                      <a:pt x="44" y="1060"/>
                    </a:lnTo>
                    <a:lnTo>
                      <a:pt x="57" y="1076"/>
                    </a:lnTo>
                    <a:lnTo>
                      <a:pt x="107" y="1080"/>
                    </a:lnTo>
                    <a:lnTo>
                      <a:pt x="131" y="1107"/>
                    </a:lnTo>
                    <a:lnTo>
                      <a:pt x="254" y="1135"/>
                    </a:lnTo>
                    <a:lnTo>
                      <a:pt x="315" y="1125"/>
                    </a:lnTo>
                    <a:lnTo>
                      <a:pt x="359" y="1099"/>
                    </a:lnTo>
                    <a:lnTo>
                      <a:pt x="422" y="1093"/>
                    </a:lnTo>
                    <a:lnTo>
                      <a:pt x="457" y="1085"/>
                    </a:lnTo>
                    <a:lnTo>
                      <a:pt x="476" y="1066"/>
                    </a:lnTo>
                    <a:lnTo>
                      <a:pt x="521" y="1048"/>
                    </a:lnTo>
                    <a:lnTo>
                      <a:pt x="558" y="1047"/>
                    </a:lnTo>
                    <a:lnTo>
                      <a:pt x="607" y="1007"/>
                    </a:lnTo>
                    <a:lnTo>
                      <a:pt x="751" y="971"/>
                    </a:lnTo>
                    <a:lnTo>
                      <a:pt x="774" y="981"/>
                    </a:lnTo>
                    <a:lnTo>
                      <a:pt x="860" y="968"/>
                    </a:lnTo>
                    <a:lnTo>
                      <a:pt x="1005" y="929"/>
                    </a:lnTo>
                    <a:lnTo>
                      <a:pt x="1211" y="949"/>
                    </a:lnTo>
                    <a:lnTo>
                      <a:pt x="1271" y="965"/>
                    </a:lnTo>
                    <a:lnTo>
                      <a:pt x="1230" y="935"/>
                    </a:lnTo>
                    <a:lnTo>
                      <a:pt x="1166" y="926"/>
                    </a:lnTo>
                    <a:lnTo>
                      <a:pt x="1051" y="871"/>
                    </a:lnTo>
                    <a:lnTo>
                      <a:pt x="1025" y="843"/>
                    </a:lnTo>
                    <a:lnTo>
                      <a:pt x="983" y="761"/>
                    </a:lnTo>
                    <a:lnTo>
                      <a:pt x="915" y="706"/>
                    </a:lnTo>
                    <a:lnTo>
                      <a:pt x="798" y="657"/>
                    </a:lnTo>
                    <a:lnTo>
                      <a:pt x="722" y="644"/>
                    </a:lnTo>
                    <a:lnTo>
                      <a:pt x="696" y="649"/>
                    </a:lnTo>
                    <a:lnTo>
                      <a:pt x="573" y="614"/>
                    </a:lnTo>
                    <a:lnTo>
                      <a:pt x="488" y="502"/>
                    </a:lnTo>
                    <a:lnTo>
                      <a:pt x="470" y="4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9" name="Freeform 2352">
                <a:extLst>
                  <a:ext uri="{FF2B5EF4-FFF2-40B4-BE49-F238E27FC236}">
                    <a16:creationId xmlns:a16="http://schemas.microsoft.com/office/drawing/2014/main" id="{7A339588-60D2-4319-A4C0-E4F70B6B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198"/>
                <a:ext cx="73" cy="72"/>
              </a:xfrm>
              <a:custGeom>
                <a:avLst/>
                <a:gdLst>
                  <a:gd name="T0" fmla="*/ 246 w 516"/>
                  <a:gd name="T1" fmla="*/ 16 h 499"/>
                  <a:gd name="T2" fmla="*/ 196 w 516"/>
                  <a:gd name="T3" fmla="*/ 10 h 499"/>
                  <a:gd name="T4" fmla="*/ 160 w 516"/>
                  <a:gd name="T5" fmla="*/ 22 h 499"/>
                  <a:gd name="T6" fmla="*/ 138 w 516"/>
                  <a:gd name="T7" fmla="*/ 49 h 499"/>
                  <a:gd name="T8" fmla="*/ 101 w 516"/>
                  <a:gd name="T9" fmla="*/ 45 h 499"/>
                  <a:gd name="T10" fmla="*/ 79 w 516"/>
                  <a:gd name="T11" fmla="*/ 58 h 499"/>
                  <a:gd name="T12" fmla="*/ 55 w 516"/>
                  <a:gd name="T13" fmla="*/ 86 h 499"/>
                  <a:gd name="T14" fmla="*/ 53 w 516"/>
                  <a:gd name="T15" fmla="*/ 160 h 499"/>
                  <a:gd name="T16" fmla="*/ 14 w 516"/>
                  <a:gd name="T17" fmla="*/ 210 h 499"/>
                  <a:gd name="T18" fmla="*/ 19 w 516"/>
                  <a:gd name="T19" fmla="*/ 233 h 499"/>
                  <a:gd name="T20" fmla="*/ 0 w 516"/>
                  <a:gd name="T21" fmla="*/ 249 h 499"/>
                  <a:gd name="T22" fmla="*/ 10 w 516"/>
                  <a:gd name="T23" fmla="*/ 365 h 499"/>
                  <a:gd name="T24" fmla="*/ 2 w 516"/>
                  <a:gd name="T25" fmla="*/ 376 h 499"/>
                  <a:gd name="T26" fmla="*/ 77 w 516"/>
                  <a:gd name="T27" fmla="*/ 499 h 499"/>
                  <a:gd name="T28" fmla="*/ 84 w 516"/>
                  <a:gd name="T29" fmla="*/ 484 h 499"/>
                  <a:gd name="T30" fmla="*/ 108 w 516"/>
                  <a:gd name="T31" fmla="*/ 475 h 499"/>
                  <a:gd name="T32" fmla="*/ 141 w 516"/>
                  <a:gd name="T33" fmla="*/ 434 h 499"/>
                  <a:gd name="T34" fmla="*/ 362 w 516"/>
                  <a:gd name="T35" fmla="*/ 343 h 499"/>
                  <a:gd name="T36" fmla="*/ 362 w 516"/>
                  <a:gd name="T37" fmla="*/ 293 h 499"/>
                  <a:gd name="T38" fmla="*/ 368 w 516"/>
                  <a:gd name="T39" fmla="*/ 282 h 499"/>
                  <a:gd name="T40" fmla="*/ 391 w 516"/>
                  <a:gd name="T41" fmla="*/ 277 h 499"/>
                  <a:gd name="T42" fmla="*/ 389 w 516"/>
                  <a:gd name="T43" fmla="*/ 255 h 499"/>
                  <a:gd name="T44" fmla="*/ 377 w 516"/>
                  <a:gd name="T45" fmla="*/ 250 h 499"/>
                  <a:gd name="T46" fmla="*/ 378 w 516"/>
                  <a:gd name="T47" fmla="*/ 237 h 499"/>
                  <a:gd name="T48" fmla="*/ 423 w 516"/>
                  <a:gd name="T49" fmla="*/ 176 h 499"/>
                  <a:gd name="T50" fmla="*/ 457 w 516"/>
                  <a:gd name="T51" fmla="*/ 190 h 499"/>
                  <a:gd name="T52" fmla="*/ 516 w 516"/>
                  <a:gd name="T53" fmla="*/ 167 h 499"/>
                  <a:gd name="T54" fmla="*/ 498 w 516"/>
                  <a:gd name="T55" fmla="*/ 95 h 499"/>
                  <a:gd name="T56" fmla="*/ 448 w 516"/>
                  <a:gd name="T57" fmla="*/ 94 h 499"/>
                  <a:gd name="T58" fmla="*/ 419 w 516"/>
                  <a:gd name="T59" fmla="*/ 51 h 499"/>
                  <a:gd name="T60" fmla="*/ 397 w 516"/>
                  <a:gd name="T61" fmla="*/ 64 h 499"/>
                  <a:gd name="T62" fmla="*/ 344 w 516"/>
                  <a:gd name="T63" fmla="*/ 0 h 499"/>
                  <a:gd name="T64" fmla="*/ 246 w 516"/>
                  <a:gd name="T65" fmla="*/ 16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6" h="499">
                    <a:moveTo>
                      <a:pt x="246" y="16"/>
                    </a:moveTo>
                    <a:lnTo>
                      <a:pt x="196" y="10"/>
                    </a:lnTo>
                    <a:lnTo>
                      <a:pt x="160" y="22"/>
                    </a:lnTo>
                    <a:lnTo>
                      <a:pt x="138" y="49"/>
                    </a:lnTo>
                    <a:lnTo>
                      <a:pt x="101" y="45"/>
                    </a:lnTo>
                    <a:lnTo>
                      <a:pt x="79" y="58"/>
                    </a:lnTo>
                    <a:lnTo>
                      <a:pt x="55" y="86"/>
                    </a:lnTo>
                    <a:lnTo>
                      <a:pt x="53" y="160"/>
                    </a:lnTo>
                    <a:lnTo>
                      <a:pt x="14" y="210"/>
                    </a:lnTo>
                    <a:lnTo>
                      <a:pt x="19" y="233"/>
                    </a:lnTo>
                    <a:lnTo>
                      <a:pt x="0" y="249"/>
                    </a:lnTo>
                    <a:lnTo>
                      <a:pt x="10" y="365"/>
                    </a:lnTo>
                    <a:lnTo>
                      <a:pt x="2" y="376"/>
                    </a:lnTo>
                    <a:lnTo>
                      <a:pt x="77" y="499"/>
                    </a:lnTo>
                    <a:lnTo>
                      <a:pt x="84" y="484"/>
                    </a:lnTo>
                    <a:lnTo>
                      <a:pt x="108" y="475"/>
                    </a:lnTo>
                    <a:lnTo>
                      <a:pt x="141" y="434"/>
                    </a:lnTo>
                    <a:lnTo>
                      <a:pt x="362" y="343"/>
                    </a:lnTo>
                    <a:lnTo>
                      <a:pt x="362" y="293"/>
                    </a:lnTo>
                    <a:lnTo>
                      <a:pt x="368" y="282"/>
                    </a:lnTo>
                    <a:lnTo>
                      <a:pt x="391" y="277"/>
                    </a:lnTo>
                    <a:lnTo>
                      <a:pt x="389" y="255"/>
                    </a:lnTo>
                    <a:lnTo>
                      <a:pt x="377" y="250"/>
                    </a:lnTo>
                    <a:lnTo>
                      <a:pt x="378" y="237"/>
                    </a:lnTo>
                    <a:lnTo>
                      <a:pt x="423" y="176"/>
                    </a:lnTo>
                    <a:lnTo>
                      <a:pt x="457" y="190"/>
                    </a:lnTo>
                    <a:lnTo>
                      <a:pt x="516" y="167"/>
                    </a:lnTo>
                    <a:lnTo>
                      <a:pt x="498" y="95"/>
                    </a:lnTo>
                    <a:lnTo>
                      <a:pt x="448" y="94"/>
                    </a:lnTo>
                    <a:lnTo>
                      <a:pt x="419" y="51"/>
                    </a:lnTo>
                    <a:lnTo>
                      <a:pt x="397" y="64"/>
                    </a:lnTo>
                    <a:lnTo>
                      <a:pt x="344" y="0"/>
                    </a:lnTo>
                    <a:lnTo>
                      <a:pt x="246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0" name="Freeform 2353">
                <a:extLst>
                  <a:ext uri="{FF2B5EF4-FFF2-40B4-BE49-F238E27FC236}">
                    <a16:creationId xmlns:a16="http://schemas.microsoft.com/office/drawing/2014/main" id="{21E093CA-7643-4DBC-9F08-B79AB598D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96"/>
                <a:ext cx="132" cy="144"/>
              </a:xfrm>
              <a:custGeom>
                <a:avLst/>
                <a:gdLst>
                  <a:gd name="T0" fmla="*/ 806 w 921"/>
                  <a:gd name="T1" fmla="*/ 286 h 1002"/>
                  <a:gd name="T2" fmla="*/ 765 w 921"/>
                  <a:gd name="T3" fmla="*/ 334 h 1002"/>
                  <a:gd name="T4" fmla="*/ 741 w 921"/>
                  <a:gd name="T5" fmla="*/ 335 h 1002"/>
                  <a:gd name="T6" fmla="*/ 694 w 921"/>
                  <a:gd name="T7" fmla="*/ 331 h 1002"/>
                  <a:gd name="T8" fmla="*/ 644 w 921"/>
                  <a:gd name="T9" fmla="*/ 308 h 1002"/>
                  <a:gd name="T10" fmla="*/ 661 w 921"/>
                  <a:gd name="T11" fmla="*/ 268 h 1002"/>
                  <a:gd name="T12" fmla="*/ 708 w 921"/>
                  <a:gd name="T13" fmla="*/ 228 h 1002"/>
                  <a:gd name="T14" fmla="*/ 714 w 921"/>
                  <a:gd name="T15" fmla="*/ 207 h 1002"/>
                  <a:gd name="T16" fmla="*/ 644 w 921"/>
                  <a:gd name="T17" fmla="*/ 214 h 1002"/>
                  <a:gd name="T18" fmla="*/ 568 w 921"/>
                  <a:gd name="T19" fmla="*/ 153 h 1002"/>
                  <a:gd name="T20" fmla="*/ 394 w 921"/>
                  <a:gd name="T21" fmla="*/ 96 h 1002"/>
                  <a:gd name="T22" fmla="*/ 292 w 921"/>
                  <a:gd name="T23" fmla="*/ 26 h 1002"/>
                  <a:gd name="T24" fmla="*/ 205 w 921"/>
                  <a:gd name="T25" fmla="*/ 20 h 1002"/>
                  <a:gd name="T26" fmla="*/ 111 w 921"/>
                  <a:gd name="T27" fmla="*/ 50 h 1002"/>
                  <a:gd name="T28" fmla="*/ 69 w 921"/>
                  <a:gd name="T29" fmla="*/ 138 h 1002"/>
                  <a:gd name="T30" fmla="*/ 32 w 921"/>
                  <a:gd name="T31" fmla="*/ 172 h 1002"/>
                  <a:gd name="T32" fmla="*/ 23 w 921"/>
                  <a:gd name="T33" fmla="*/ 231 h 1002"/>
                  <a:gd name="T34" fmla="*/ 0 w 921"/>
                  <a:gd name="T35" fmla="*/ 326 h 1002"/>
                  <a:gd name="T36" fmla="*/ 27 w 921"/>
                  <a:gd name="T37" fmla="*/ 423 h 1002"/>
                  <a:gd name="T38" fmla="*/ 92 w 921"/>
                  <a:gd name="T39" fmla="*/ 543 h 1002"/>
                  <a:gd name="T40" fmla="*/ 93 w 921"/>
                  <a:gd name="T41" fmla="*/ 627 h 1002"/>
                  <a:gd name="T42" fmla="*/ 162 w 921"/>
                  <a:gd name="T43" fmla="*/ 654 h 1002"/>
                  <a:gd name="T44" fmla="*/ 253 w 921"/>
                  <a:gd name="T45" fmla="*/ 653 h 1002"/>
                  <a:gd name="T46" fmla="*/ 277 w 921"/>
                  <a:gd name="T47" fmla="*/ 748 h 1002"/>
                  <a:gd name="T48" fmla="*/ 295 w 921"/>
                  <a:gd name="T49" fmla="*/ 818 h 1002"/>
                  <a:gd name="T50" fmla="*/ 341 w 921"/>
                  <a:gd name="T51" fmla="*/ 880 h 1002"/>
                  <a:gd name="T52" fmla="*/ 423 w 921"/>
                  <a:gd name="T53" fmla="*/ 886 h 1002"/>
                  <a:gd name="T54" fmla="*/ 448 w 921"/>
                  <a:gd name="T55" fmla="*/ 892 h 1002"/>
                  <a:gd name="T56" fmla="*/ 478 w 921"/>
                  <a:gd name="T57" fmla="*/ 914 h 1002"/>
                  <a:gd name="T58" fmla="*/ 508 w 921"/>
                  <a:gd name="T59" fmla="*/ 965 h 1002"/>
                  <a:gd name="T60" fmla="*/ 652 w 921"/>
                  <a:gd name="T61" fmla="*/ 1002 h 1002"/>
                  <a:gd name="T62" fmla="*/ 766 w 921"/>
                  <a:gd name="T63" fmla="*/ 953 h 1002"/>
                  <a:gd name="T64" fmla="*/ 836 w 921"/>
                  <a:gd name="T65" fmla="*/ 907 h 1002"/>
                  <a:gd name="T66" fmla="*/ 863 w 921"/>
                  <a:gd name="T67" fmla="*/ 832 h 1002"/>
                  <a:gd name="T68" fmla="*/ 816 w 921"/>
                  <a:gd name="T69" fmla="*/ 761 h 1002"/>
                  <a:gd name="T70" fmla="*/ 788 w 921"/>
                  <a:gd name="T71" fmla="*/ 721 h 1002"/>
                  <a:gd name="T72" fmla="*/ 798 w 921"/>
                  <a:gd name="T73" fmla="*/ 678 h 1002"/>
                  <a:gd name="T74" fmla="*/ 771 w 921"/>
                  <a:gd name="T75" fmla="*/ 637 h 1002"/>
                  <a:gd name="T76" fmla="*/ 766 w 921"/>
                  <a:gd name="T77" fmla="*/ 599 h 1002"/>
                  <a:gd name="T78" fmla="*/ 773 w 921"/>
                  <a:gd name="T79" fmla="*/ 507 h 1002"/>
                  <a:gd name="T80" fmla="*/ 798 w 921"/>
                  <a:gd name="T81" fmla="*/ 449 h 1002"/>
                  <a:gd name="T82" fmla="*/ 869 w 921"/>
                  <a:gd name="T83" fmla="*/ 457 h 1002"/>
                  <a:gd name="T84" fmla="*/ 921 w 921"/>
                  <a:gd name="T85" fmla="*/ 475 h 1002"/>
                  <a:gd name="T86" fmla="*/ 901 w 921"/>
                  <a:gd name="T87" fmla="*/ 404 h 1002"/>
                  <a:gd name="T88" fmla="*/ 903 w 921"/>
                  <a:gd name="T89" fmla="*/ 315 h 1002"/>
                  <a:gd name="T90" fmla="*/ 881 w 921"/>
                  <a:gd name="T91" fmla="*/ 27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21" h="1002">
                    <a:moveTo>
                      <a:pt x="855" y="274"/>
                    </a:moveTo>
                    <a:lnTo>
                      <a:pt x="806" y="286"/>
                    </a:lnTo>
                    <a:lnTo>
                      <a:pt x="776" y="328"/>
                    </a:lnTo>
                    <a:lnTo>
                      <a:pt x="765" y="334"/>
                    </a:lnTo>
                    <a:lnTo>
                      <a:pt x="754" y="338"/>
                    </a:lnTo>
                    <a:lnTo>
                      <a:pt x="741" y="335"/>
                    </a:lnTo>
                    <a:lnTo>
                      <a:pt x="724" y="308"/>
                    </a:lnTo>
                    <a:lnTo>
                      <a:pt x="694" y="331"/>
                    </a:lnTo>
                    <a:lnTo>
                      <a:pt x="681" y="298"/>
                    </a:lnTo>
                    <a:lnTo>
                      <a:pt x="644" y="308"/>
                    </a:lnTo>
                    <a:lnTo>
                      <a:pt x="643" y="286"/>
                    </a:lnTo>
                    <a:lnTo>
                      <a:pt x="661" y="268"/>
                    </a:lnTo>
                    <a:lnTo>
                      <a:pt x="682" y="270"/>
                    </a:lnTo>
                    <a:lnTo>
                      <a:pt x="708" y="228"/>
                    </a:lnTo>
                    <a:lnTo>
                      <a:pt x="724" y="214"/>
                    </a:lnTo>
                    <a:lnTo>
                      <a:pt x="714" y="207"/>
                    </a:lnTo>
                    <a:lnTo>
                      <a:pt x="682" y="208"/>
                    </a:lnTo>
                    <a:lnTo>
                      <a:pt x="644" y="214"/>
                    </a:lnTo>
                    <a:lnTo>
                      <a:pt x="588" y="185"/>
                    </a:lnTo>
                    <a:lnTo>
                      <a:pt x="568" y="153"/>
                    </a:lnTo>
                    <a:lnTo>
                      <a:pt x="493" y="151"/>
                    </a:lnTo>
                    <a:lnTo>
                      <a:pt x="394" y="96"/>
                    </a:lnTo>
                    <a:lnTo>
                      <a:pt x="344" y="85"/>
                    </a:lnTo>
                    <a:lnTo>
                      <a:pt x="292" y="26"/>
                    </a:lnTo>
                    <a:lnTo>
                      <a:pt x="235" y="0"/>
                    </a:lnTo>
                    <a:lnTo>
                      <a:pt x="205" y="20"/>
                    </a:lnTo>
                    <a:lnTo>
                      <a:pt x="154" y="24"/>
                    </a:lnTo>
                    <a:lnTo>
                      <a:pt x="111" y="50"/>
                    </a:lnTo>
                    <a:lnTo>
                      <a:pt x="80" y="90"/>
                    </a:lnTo>
                    <a:lnTo>
                      <a:pt x="69" y="138"/>
                    </a:lnTo>
                    <a:lnTo>
                      <a:pt x="36" y="161"/>
                    </a:lnTo>
                    <a:lnTo>
                      <a:pt x="32" y="172"/>
                    </a:lnTo>
                    <a:lnTo>
                      <a:pt x="42" y="195"/>
                    </a:lnTo>
                    <a:lnTo>
                      <a:pt x="23" y="231"/>
                    </a:lnTo>
                    <a:lnTo>
                      <a:pt x="19" y="294"/>
                    </a:lnTo>
                    <a:lnTo>
                      <a:pt x="0" y="326"/>
                    </a:lnTo>
                    <a:lnTo>
                      <a:pt x="10" y="335"/>
                    </a:lnTo>
                    <a:lnTo>
                      <a:pt x="27" y="423"/>
                    </a:lnTo>
                    <a:lnTo>
                      <a:pt x="83" y="494"/>
                    </a:lnTo>
                    <a:lnTo>
                      <a:pt x="92" y="543"/>
                    </a:lnTo>
                    <a:lnTo>
                      <a:pt x="78" y="593"/>
                    </a:lnTo>
                    <a:lnTo>
                      <a:pt x="93" y="627"/>
                    </a:lnTo>
                    <a:lnTo>
                      <a:pt x="136" y="651"/>
                    </a:lnTo>
                    <a:lnTo>
                      <a:pt x="162" y="654"/>
                    </a:lnTo>
                    <a:lnTo>
                      <a:pt x="208" y="637"/>
                    </a:lnTo>
                    <a:lnTo>
                      <a:pt x="253" y="653"/>
                    </a:lnTo>
                    <a:lnTo>
                      <a:pt x="272" y="698"/>
                    </a:lnTo>
                    <a:lnTo>
                      <a:pt x="277" y="748"/>
                    </a:lnTo>
                    <a:lnTo>
                      <a:pt x="292" y="768"/>
                    </a:lnTo>
                    <a:lnTo>
                      <a:pt x="295" y="818"/>
                    </a:lnTo>
                    <a:lnTo>
                      <a:pt x="320" y="824"/>
                    </a:lnTo>
                    <a:lnTo>
                      <a:pt x="341" y="880"/>
                    </a:lnTo>
                    <a:lnTo>
                      <a:pt x="376" y="874"/>
                    </a:lnTo>
                    <a:lnTo>
                      <a:pt x="423" y="886"/>
                    </a:lnTo>
                    <a:lnTo>
                      <a:pt x="434" y="889"/>
                    </a:lnTo>
                    <a:lnTo>
                      <a:pt x="448" y="892"/>
                    </a:lnTo>
                    <a:lnTo>
                      <a:pt x="465" y="905"/>
                    </a:lnTo>
                    <a:lnTo>
                      <a:pt x="478" y="914"/>
                    </a:lnTo>
                    <a:lnTo>
                      <a:pt x="487" y="937"/>
                    </a:lnTo>
                    <a:lnTo>
                      <a:pt x="508" y="965"/>
                    </a:lnTo>
                    <a:lnTo>
                      <a:pt x="581" y="977"/>
                    </a:lnTo>
                    <a:lnTo>
                      <a:pt x="652" y="1002"/>
                    </a:lnTo>
                    <a:lnTo>
                      <a:pt x="717" y="967"/>
                    </a:lnTo>
                    <a:lnTo>
                      <a:pt x="766" y="953"/>
                    </a:lnTo>
                    <a:lnTo>
                      <a:pt x="802" y="919"/>
                    </a:lnTo>
                    <a:lnTo>
                      <a:pt x="836" y="907"/>
                    </a:lnTo>
                    <a:lnTo>
                      <a:pt x="835" y="870"/>
                    </a:lnTo>
                    <a:lnTo>
                      <a:pt x="863" y="832"/>
                    </a:lnTo>
                    <a:lnTo>
                      <a:pt x="815" y="796"/>
                    </a:lnTo>
                    <a:lnTo>
                      <a:pt x="816" y="761"/>
                    </a:lnTo>
                    <a:lnTo>
                      <a:pt x="797" y="746"/>
                    </a:lnTo>
                    <a:lnTo>
                      <a:pt x="788" y="721"/>
                    </a:lnTo>
                    <a:lnTo>
                      <a:pt x="783" y="697"/>
                    </a:lnTo>
                    <a:lnTo>
                      <a:pt x="798" y="678"/>
                    </a:lnTo>
                    <a:lnTo>
                      <a:pt x="797" y="665"/>
                    </a:lnTo>
                    <a:lnTo>
                      <a:pt x="771" y="637"/>
                    </a:lnTo>
                    <a:lnTo>
                      <a:pt x="765" y="612"/>
                    </a:lnTo>
                    <a:lnTo>
                      <a:pt x="766" y="599"/>
                    </a:lnTo>
                    <a:lnTo>
                      <a:pt x="784" y="566"/>
                    </a:lnTo>
                    <a:lnTo>
                      <a:pt x="773" y="507"/>
                    </a:lnTo>
                    <a:lnTo>
                      <a:pt x="788" y="457"/>
                    </a:lnTo>
                    <a:lnTo>
                      <a:pt x="798" y="449"/>
                    </a:lnTo>
                    <a:lnTo>
                      <a:pt x="857" y="464"/>
                    </a:lnTo>
                    <a:lnTo>
                      <a:pt x="869" y="457"/>
                    </a:lnTo>
                    <a:lnTo>
                      <a:pt x="911" y="499"/>
                    </a:lnTo>
                    <a:lnTo>
                      <a:pt x="921" y="475"/>
                    </a:lnTo>
                    <a:lnTo>
                      <a:pt x="907" y="455"/>
                    </a:lnTo>
                    <a:lnTo>
                      <a:pt x="901" y="404"/>
                    </a:lnTo>
                    <a:lnTo>
                      <a:pt x="909" y="339"/>
                    </a:lnTo>
                    <a:lnTo>
                      <a:pt x="903" y="315"/>
                    </a:lnTo>
                    <a:lnTo>
                      <a:pt x="881" y="303"/>
                    </a:lnTo>
                    <a:lnTo>
                      <a:pt x="881" y="279"/>
                    </a:lnTo>
                    <a:lnTo>
                      <a:pt x="855" y="2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1" name="Freeform 2354">
                <a:extLst>
                  <a:ext uri="{FF2B5EF4-FFF2-40B4-BE49-F238E27FC236}">
                    <a16:creationId xmlns:a16="http://schemas.microsoft.com/office/drawing/2014/main" id="{63C1854A-367A-4312-BBC1-673164BA4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" y="286"/>
                <a:ext cx="113" cy="125"/>
              </a:xfrm>
              <a:custGeom>
                <a:avLst/>
                <a:gdLst>
                  <a:gd name="T0" fmla="*/ 353 w 791"/>
                  <a:gd name="T1" fmla="*/ 264 h 872"/>
                  <a:gd name="T2" fmla="*/ 335 w 791"/>
                  <a:gd name="T3" fmla="*/ 259 h 872"/>
                  <a:gd name="T4" fmla="*/ 288 w 791"/>
                  <a:gd name="T5" fmla="*/ 247 h 872"/>
                  <a:gd name="T6" fmla="*/ 253 w 791"/>
                  <a:gd name="T7" fmla="*/ 253 h 872"/>
                  <a:gd name="T8" fmla="*/ 232 w 791"/>
                  <a:gd name="T9" fmla="*/ 197 h 872"/>
                  <a:gd name="T10" fmla="*/ 207 w 791"/>
                  <a:gd name="T11" fmla="*/ 191 h 872"/>
                  <a:gd name="T12" fmla="*/ 204 w 791"/>
                  <a:gd name="T13" fmla="*/ 141 h 872"/>
                  <a:gd name="T14" fmla="*/ 189 w 791"/>
                  <a:gd name="T15" fmla="*/ 121 h 872"/>
                  <a:gd name="T16" fmla="*/ 184 w 791"/>
                  <a:gd name="T17" fmla="*/ 71 h 872"/>
                  <a:gd name="T18" fmla="*/ 165 w 791"/>
                  <a:gd name="T19" fmla="*/ 26 h 872"/>
                  <a:gd name="T20" fmla="*/ 120 w 791"/>
                  <a:gd name="T21" fmla="*/ 10 h 872"/>
                  <a:gd name="T22" fmla="*/ 74 w 791"/>
                  <a:gd name="T23" fmla="*/ 27 h 872"/>
                  <a:gd name="T24" fmla="*/ 48 w 791"/>
                  <a:gd name="T25" fmla="*/ 24 h 872"/>
                  <a:gd name="T26" fmla="*/ 5 w 791"/>
                  <a:gd name="T27" fmla="*/ 0 h 872"/>
                  <a:gd name="T28" fmla="*/ 0 w 791"/>
                  <a:gd name="T29" fmla="*/ 38 h 872"/>
                  <a:gd name="T30" fmla="*/ 25 w 791"/>
                  <a:gd name="T31" fmla="*/ 63 h 872"/>
                  <a:gd name="T32" fmla="*/ 28 w 791"/>
                  <a:gd name="T33" fmla="*/ 88 h 872"/>
                  <a:gd name="T34" fmla="*/ 19 w 791"/>
                  <a:gd name="T35" fmla="*/ 164 h 872"/>
                  <a:gd name="T36" fmla="*/ 46 w 791"/>
                  <a:gd name="T37" fmla="*/ 205 h 872"/>
                  <a:gd name="T38" fmla="*/ 35 w 791"/>
                  <a:gd name="T39" fmla="*/ 255 h 872"/>
                  <a:gd name="T40" fmla="*/ 39 w 791"/>
                  <a:gd name="T41" fmla="*/ 345 h 872"/>
                  <a:gd name="T42" fmla="*/ 61 w 791"/>
                  <a:gd name="T43" fmla="*/ 354 h 872"/>
                  <a:gd name="T44" fmla="*/ 49 w 791"/>
                  <a:gd name="T45" fmla="*/ 465 h 872"/>
                  <a:gd name="T46" fmla="*/ 66 w 791"/>
                  <a:gd name="T47" fmla="*/ 500 h 872"/>
                  <a:gd name="T48" fmla="*/ 114 w 791"/>
                  <a:gd name="T49" fmla="*/ 557 h 872"/>
                  <a:gd name="T50" fmla="*/ 131 w 791"/>
                  <a:gd name="T51" fmla="*/ 643 h 872"/>
                  <a:gd name="T52" fmla="*/ 212 w 791"/>
                  <a:gd name="T53" fmla="*/ 735 h 872"/>
                  <a:gd name="T54" fmla="*/ 235 w 791"/>
                  <a:gd name="T55" fmla="*/ 745 h 872"/>
                  <a:gd name="T56" fmla="*/ 258 w 791"/>
                  <a:gd name="T57" fmla="*/ 788 h 872"/>
                  <a:gd name="T58" fmla="*/ 268 w 791"/>
                  <a:gd name="T59" fmla="*/ 863 h 872"/>
                  <a:gd name="T60" fmla="*/ 304 w 791"/>
                  <a:gd name="T61" fmla="*/ 872 h 872"/>
                  <a:gd name="T62" fmla="*/ 377 w 791"/>
                  <a:gd name="T63" fmla="*/ 853 h 872"/>
                  <a:gd name="T64" fmla="*/ 410 w 791"/>
                  <a:gd name="T65" fmla="*/ 815 h 872"/>
                  <a:gd name="T66" fmla="*/ 434 w 791"/>
                  <a:gd name="T67" fmla="*/ 821 h 872"/>
                  <a:gd name="T68" fmla="*/ 465 w 791"/>
                  <a:gd name="T69" fmla="*/ 797 h 872"/>
                  <a:gd name="T70" fmla="*/ 528 w 791"/>
                  <a:gd name="T71" fmla="*/ 798 h 872"/>
                  <a:gd name="T72" fmla="*/ 563 w 791"/>
                  <a:gd name="T73" fmla="*/ 784 h 872"/>
                  <a:gd name="T74" fmla="*/ 591 w 791"/>
                  <a:gd name="T75" fmla="*/ 732 h 872"/>
                  <a:gd name="T76" fmla="*/ 593 w 791"/>
                  <a:gd name="T77" fmla="*/ 719 h 872"/>
                  <a:gd name="T78" fmla="*/ 739 w 791"/>
                  <a:gd name="T79" fmla="*/ 596 h 872"/>
                  <a:gd name="T80" fmla="*/ 791 w 791"/>
                  <a:gd name="T81" fmla="*/ 493 h 872"/>
                  <a:gd name="T82" fmla="*/ 779 w 791"/>
                  <a:gd name="T83" fmla="*/ 445 h 872"/>
                  <a:gd name="T84" fmla="*/ 784 w 791"/>
                  <a:gd name="T85" fmla="*/ 342 h 872"/>
                  <a:gd name="T86" fmla="*/ 769 w 791"/>
                  <a:gd name="T87" fmla="*/ 294 h 872"/>
                  <a:gd name="T88" fmla="*/ 748 w 791"/>
                  <a:gd name="T89" fmla="*/ 280 h 872"/>
                  <a:gd name="T90" fmla="*/ 714 w 791"/>
                  <a:gd name="T91" fmla="*/ 292 h 872"/>
                  <a:gd name="T92" fmla="*/ 678 w 791"/>
                  <a:gd name="T93" fmla="*/ 326 h 872"/>
                  <a:gd name="T94" fmla="*/ 629 w 791"/>
                  <a:gd name="T95" fmla="*/ 340 h 872"/>
                  <a:gd name="T96" fmla="*/ 564 w 791"/>
                  <a:gd name="T97" fmla="*/ 375 h 872"/>
                  <a:gd name="T98" fmla="*/ 493 w 791"/>
                  <a:gd name="T99" fmla="*/ 350 h 872"/>
                  <a:gd name="T100" fmla="*/ 420 w 791"/>
                  <a:gd name="T101" fmla="*/ 338 h 872"/>
                  <a:gd name="T102" fmla="*/ 399 w 791"/>
                  <a:gd name="T103" fmla="*/ 310 h 872"/>
                  <a:gd name="T104" fmla="*/ 390 w 791"/>
                  <a:gd name="T105" fmla="*/ 287 h 872"/>
                  <a:gd name="T106" fmla="*/ 377 w 791"/>
                  <a:gd name="T107" fmla="*/ 278 h 872"/>
                  <a:gd name="T108" fmla="*/ 359 w 791"/>
                  <a:gd name="T109" fmla="*/ 265 h 872"/>
                  <a:gd name="T110" fmla="*/ 353 w 791"/>
                  <a:gd name="T111" fmla="*/ 264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1" h="872">
                    <a:moveTo>
                      <a:pt x="353" y="264"/>
                    </a:moveTo>
                    <a:lnTo>
                      <a:pt x="335" y="259"/>
                    </a:lnTo>
                    <a:lnTo>
                      <a:pt x="288" y="247"/>
                    </a:lnTo>
                    <a:lnTo>
                      <a:pt x="253" y="253"/>
                    </a:lnTo>
                    <a:lnTo>
                      <a:pt x="232" y="197"/>
                    </a:lnTo>
                    <a:lnTo>
                      <a:pt x="207" y="191"/>
                    </a:lnTo>
                    <a:lnTo>
                      <a:pt x="204" y="141"/>
                    </a:lnTo>
                    <a:lnTo>
                      <a:pt x="189" y="121"/>
                    </a:lnTo>
                    <a:lnTo>
                      <a:pt x="184" y="71"/>
                    </a:lnTo>
                    <a:lnTo>
                      <a:pt x="165" y="26"/>
                    </a:lnTo>
                    <a:lnTo>
                      <a:pt x="120" y="10"/>
                    </a:lnTo>
                    <a:lnTo>
                      <a:pt x="74" y="27"/>
                    </a:lnTo>
                    <a:lnTo>
                      <a:pt x="48" y="24"/>
                    </a:lnTo>
                    <a:lnTo>
                      <a:pt x="5" y="0"/>
                    </a:lnTo>
                    <a:lnTo>
                      <a:pt x="0" y="38"/>
                    </a:lnTo>
                    <a:lnTo>
                      <a:pt x="25" y="63"/>
                    </a:lnTo>
                    <a:lnTo>
                      <a:pt x="28" y="88"/>
                    </a:lnTo>
                    <a:lnTo>
                      <a:pt x="19" y="164"/>
                    </a:lnTo>
                    <a:lnTo>
                      <a:pt x="46" y="205"/>
                    </a:lnTo>
                    <a:lnTo>
                      <a:pt x="35" y="255"/>
                    </a:lnTo>
                    <a:lnTo>
                      <a:pt x="39" y="345"/>
                    </a:lnTo>
                    <a:lnTo>
                      <a:pt x="61" y="354"/>
                    </a:lnTo>
                    <a:lnTo>
                      <a:pt x="49" y="465"/>
                    </a:lnTo>
                    <a:lnTo>
                      <a:pt x="66" y="500"/>
                    </a:lnTo>
                    <a:lnTo>
                      <a:pt x="114" y="557"/>
                    </a:lnTo>
                    <a:lnTo>
                      <a:pt x="131" y="643"/>
                    </a:lnTo>
                    <a:lnTo>
                      <a:pt x="212" y="735"/>
                    </a:lnTo>
                    <a:lnTo>
                      <a:pt x="235" y="745"/>
                    </a:lnTo>
                    <a:lnTo>
                      <a:pt x="258" y="788"/>
                    </a:lnTo>
                    <a:lnTo>
                      <a:pt x="268" y="863"/>
                    </a:lnTo>
                    <a:lnTo>
                      <a:pt x="304" y="872"/>
                    </a:lnTo>
                    <a:lnTo>
                      <a:pt x="377" y="853"/>
                    </a:lnTo>
                    <a:lnTo>
                      <a:pt x="410" y="815"/>
                    </a:lnTo>
                    <a:lnTo>
                      <a:pt x="434" y="821"/>
                    </a:lnTo>
                    <a:lnTo>
                      <a:pt x="465" y="797"/>
                    </a:lnTo>
                    <a:lnTo>
                      <a:pt x="528" y="798"/>
                    </a:lnTo>
                    <a:lnTo>
                      <a:pt x="563" y="784"/>
                    </a:lnTo>
                    <a:lnTo>
                      <a:pt x="591" y="732"/>
                    </a:lnTo>
                    <a:lnTo>
                      <a:pt x="593" y="719"/>
                    </a:lnTo>
                    <a:lnTo>
                      <a:pt x="739" y="596"/>
                    </a:lnTo>
                    <a:lnTo>
                      <a:pt x="791" y="493"/>
                    </a:lnTo>
                    <a:lnTo>
                      <a:pt x="779" y="445"/>
                    </a:lnTo>
                    <a:lnTo>
                      <a:pt x="784" y="342"/>
                    </a:lnTo>
                    <a:lnTo>
                      <a:pt x="769" y="294"/>
                    </a:lnTo>
                    <a:lnTo>
                      <a:pt x="748" y="280"/>
                    </a:lnTo>
                    <a:lnTo>
                      <a:pt x="714" y="292"/>
                    </a:lnTo>
                    <a:lnTo>
                      <a:pt x="678" y="326"/>
                    </a:lnTo>
                    <a:lnTo>
                      <a:pt x="629" y="340"/>
                    </a:lnTo>
                    <a:lnTo>
                      <a:pt x="564" y="375"/>
                    </a:lnTo>
                    <a:lnTo>
                      <a:pt x="493" y="350"/>
                    </a:lnTo>
                    <a:lnTo>
                      <a:pt x="420" y="338"/>
                    </a:lnTo>
                    <a:lnTo>
                      <a:pt x="399" y="310"/>
                    </a:lnTo>
                    <a:lnTo>
                      <a:pt x="390" y="287"/>
                    </a:lnTo>
                    <a:lnTo>
                      <a:pt x="377" y="278"/>
                    </a:lnTo>
                    <a:lnTo>
                      <a:pt x="359" y="265"/>
                    </a:lnTo>
                    <a:lnTo>
                      <a:pt x="353" y="2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2" name="Freeform 2355">
                <a:extLst>
                  <a:ext uri="{FF2B5EF4-FFF2-40B4-BE49-F238E27FC236}">
                    <a16:creationId xmlns:a16="http://schemas.microsoft.com/office/drawing/2014/main" id="{DE01B32B-F2CF-4005-86B6-3F60A07AB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323"/>
                <a:ext cx="2" cy="1"/>
              </a:xfrm>
              <a:custGeom>
                <a:avLst/>
                <a:gdLst>
                  <a:gd name="T0" fmla="*/ 0 w 18"/>
                  <a:gd name="T1" fmla="*/ 0 h 5"/>
                  <a:gd name="T2" fmla="*/ 18 w 18"/>
                  <a:gd name="T3" fmla="*/ 5 h 5"/>
                  <a:gd name="T4" fmla="*/ 11 w 18"/>
                  <a:gd name="T5" fmla="*/ 3 h 5"/>
                  <a:gd name="T6" fmla="*/ 0 w 18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lnTo>
                      <a:pt x="18" y="5"/>
                    </a:lnTo>
                    <a:lnTo>
                      <a:pt x="1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3" name="Freeform 2356">
                <a:extLst>
                  <a:ext uri="{FF2B5EF4-FFF2-40B4-BE49-F238E27FC236}">
                    <a16:creationId xmlns:a16="http://schemas.microsoft.com/office/drawing/2014/main" id="{B71AC5E0-1392-496A-8823-85438CD4A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200"/>
                <a:ext cx="7" cy="5"/>
              </a:xfrm>
              <a:custGeom>
                <a:avLst/>
                <a:gdLst>
                  <a:gd name="T0" fmla="*/ 35 w 51"/>
                  <a:gd name="T1" fmla="*/ 0 h 30"/>
                  <a:gd name="T2" fmla="*/ 17 w 51"/>
                  <a:gd name="T3" fmla="*/ 2 h 30"/>
                  <a:gd name="T4" fmla="*/ 0 w 51"/>
                  <a:gd name="T5" fmla="*/ 30 h 30"/>
                  <a:gd name="T6" fmla="*/ 14 w 51"/>
                  <a:gd name="T7" fmla="*/ 25 h 30"/>
                  <a:gd name="T8" fmla="*/ 27 w 51"/>
                  <a:gd name="T9" fmla="*/ 28 h 30"/>
                  <a:gd name="T10" fmla="*/ 46 w 51"/>
                  <a:gd name="T11" fmla="*/ 26 h 30"/>
                  <a:gd name="T12" fmla="*/ 51 w 51"/>
                  <a:gd name="T13" fmla="*/ 23 h 30"/>
                  <a:gd name="T14" fmla="*/ 51 w 51"/>
                  <a:gd name="T15" fmla="*/ 10 h 30"/>
                  <a:gd name="T16" fmla="*/ 35 w 51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0">
                    <a:moveTo>
                      <a:pt x="35" y="0"/>
                    </a:moveTo>
                    <a:lnTo>
                      <a:pt x="17" y="2"/>
                    </a:lnTo>
                    <a:lnTo>
                      <a:pt x="0" y="30"/>
                    </a:lnTo>
                    <a:lnTo>
                      <a:pt x="14" y="25"/>
                    </a:lnTo>
                    <a:lnTo>
                      <a:pt x="27" y="28"/>
                    </a:lnTo>
                    <a:lnTo>
                      <a:pt x="46" y="26"/>
                    </a:lnTo>
                    <a:lnTo>
                      <a:pt x="51" y="23"/>
                    </a:lnTo>
                    <a:lnTo>
                      <a:pt x="51" y="1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4" name="Freeform 2357">
                <a:extLst>
                  <a:ext uri="{FF2B5EF4-FFF2-40B4-BE49-F238E27FC236}">
                    <a16:creationId xmlns:a16="http://schemas.microsoft.com/office/drawing/2014/main" id="{F867E08E-469D-4C71-A0C2-34148809D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451"/>
                <a:ext cx="17" cy="15"/>
              </a:xfrm>
              <a:custGeom>
                <a:avLst/>
                <a:gdLst>
                  <a:gd name="T0" fmla="*/ 13 w 119"/>
                  <a:gd name="T1" fmla="*/ 30 h 105"/>
                  <a:gd name="T2" fmla="*/ 0 w 119"/>
                  <a:gd name="T3" fmla="*/ 75 h 105"/>
                  <a:gd name="T4" fmla="*/ 57 w 119"/>
                  <a:gd name="T5" fmla="*/ 105 h 105"/>
                  <a:gd name="T6" fmla="*/ 74 w 119"/>
                  <a:gd name="T7" fmla="*/ 95 h 105"/>
                  <a:gd name="T8" fmla="*/ 98 w 119"/>
                  <a:gd name="T9" fmla="*/ 57 h 105"/>
                  <a:gd name="T10" fmla="*/ 115 w 119"/>
                  <a:gd name="T11" fmla="*/ 55 h 105"/>
                  <a:gd name="T12" fmla="*/ 119 w 119"/>
                  <a:gd name="T13" fmla="*/ 44 h 105"/>
                  <a:gd name="T14" fmla="*/ 92 w 119"/>
                  <a:gd name="T15" fmla="*/ 30 h 105"/>
                  <a:gd name="T16" fmla="*/ 88 w 119"/>
                  <a:gd name="T17" fmla="*/ 13 h 105"/>
                  <a:gd name="T18" fmla="*/ 83 w 119"/>
                  <a:gd name="T19" fmla="*/ 9 h 105"/>
                  <a:gd name="T20" fmla="*/ 52 w 119"/>
                  <a:gd name="T21" fmla="*/ 0 h 105"/>
                  <a:gd name="T22" fmla="*/ 30 w 119"/>
                  <a:gd name="T23" fmla="*/ 21 h 105"/>
                  <a:gd name="T24" fmla="*/ 13 w 119"/>
                  <a:gd name="T25" fmla="*/ 3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105">
                    <a:moveTo>
                      <a:pt x="13" y="30"/>
                    </a:moveTo>
                    <a:lnTo>
                      <a:pt x="0" y="75"/>
                    </a:lnTo>
                    <a:lnTo>
                      <a:pt x="57" y="105"/>
                    </a:lnTo>
                    <a:lnTo>
                      <a:pt x="74" y="95"/>
                    </a:lnTo>
                    <a:lnTo>
                      <a:pt x="98" y="57"/>
                    </a:lnTo>
                    <a:lnTo>
                      <a:pt x="115" y="55"/>
                    </a:lnTo>
                    <a:lnTo>
                      <a:pt x="119" y="44"/>
                    </a:lnTo>
                    <a:lnTo>
                      <a:pt x="92" y="30"/>
                    </a:lnTo>
                    <a:lnTo>
                      <a:pt x="88" y="13"/>
                    </a:lnTo>
                    <a:lnTo>
                      <a:pt x="83" y="9"/>
                    </a:lnTo>
                    <a:lnTo>
                      <a:pt x="52" y="0"/>
                    </a:lnTo>
                    <a:lnTo>
                      <a:pt x="30" y="21"/>
                    </a:ln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5" name="Freeform 2358">
                <a:extLst>
                  <a:ext uri="{FF2B5EF4-FFF2-40B4-BE49-F238E27FC236}">
                    <a16:creationId xmlns:a16="http://schemas.microsoft.com/office/drawing/2014/main" id="{E5E9B6B4-05C0-4AEF-B423-6331E7E29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9" y="445"/>
                <a:ext cx="18" cy="15"/>
              </a:xfrm>
              <a:custGeom>
                <a:avLst/>
                <a:gdLst>
                  <a:gd name="T0" fmla="*/ 83 w 127"/>
                  <a:gd name="T1" fmla="*/ 11 h 104"/>
                  <a:gd name="T2" fmla="*/ 77 w 127"/>
                  <a:gd name="T3" fmla="*/ 14 h 104"/>
                  <a:gd name="T4" fmla="*/ 71 w 127"/>
                  <a:gd name="T5" fmla="*/ 25 h 104"/>
                  <a:gd name="T6" fmla="*/ 75 w 127"/>
                  <a:gd name="T7" fmla="*/ 50 h 104"/>
                  <a:gd name="T8" fmla="*/ 67 w 127"/>
                  <a:gd name="T9" fmla="*/ 60 h 104"/>
                  <a:gd name="T10" fmla="*/ 23 w 127"/>
                  <a:gd name="T11" fmla="*/ 65 h 104"/>
                  <a:gd name="T12" fmla="*/ 3 w 127"/>
                  <a:gd name="T13" fmla="*/ 80 h 104"/>
                  <a:gd name="T14" fmla="*/ 0 w 127"/>
                  <a:gd name="T15" fmla="*/ 87 h 104"/>
                  <a:gd name="T16" fmla="*/ 16 w 127"/>
                  <a:gd name="T17" fmla="*/ 95 h 104"/>
                  <a:gd name="T18" fmla="*/ 41 w 127"/>
                  <a:gd name="T19" fmla="*/ 104 h 104"/>
                  <a:gd name="T20" fmla="*/ 55 w 127"/>
                  <a:gd name="T21" fmla="*/ 84 h 104"/>
                  <a:gd name="T22" fmla="*/ 91 w 127"/>
                  <a:gd name="T23" fmla="*/ 90 h 104"/>
                  <a:gd name="T24" fmla="*/ 97 w 127"/>
                  <a:gd name="T25" fmla="*/ 60 h 104"/>
                  <a:gd name="T26" fmla="*/ 127 w 127"/>
                  <a:gd name="T27" fmla="*/ 39 h 104"/>
                  <a:gd name="T28" fmla="*/ 121 w 127"/>
                  <a:gd name="T29" fmla="*/ 28 h 104"/>
                  <a:gd name="T30" fmla="*/ 122 w 127"/>
                  <a:gd name="T31" fmla="*/ 9 h 104"/>
                  <a:gd name="T32" fmla="*/ 114 w 127"/>
                  <a:gd name="T33" fmla="*/ 0 h 104"/>
                  <a:gd name="T34" fmla="*/ 109 w 127"/>
                  <a:gd name="T35" fmla="*/ 0 h 104"/>
                  <a:gd name="T36" fmla="*/ 99 w 127"/>
                  <a:gd name="T37" fmla="*/ 23 h 104"/>
                  <a:gd name="T38" fmla="*/ 94 w 127"/>
                  <a:gd name="T39" fmla="*/ 24 h 104"/>
                  <a:gd name="T40" fmla="*/ 83 w 127"/>
                  <a:gd name="T41" fmla="*/ 1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04">
                    <a:moveTo>
                      <a:pt x="83" y="11"/>
                    </a:moveTo>
                    <a:lnTo>
                      <a:pt x="77" y="14"/>
                    </a:lnTo>
                    <a:lnTo>
                      <a:pt x="71" y="25"/>
                    </a:lnTo>
                    <a:lnTo>
                      <a:pt x="75" y="50"/>
                    </a:lnTo>
                    <a:lnTo>
                      <a:pt x="67" y="60"/>
                    </a:lnTo>
                    <a:lnTo>
                      <a:pt x="23" y="65"/>
                    </a:lnTo>
                    <a:lnTo>
                      <a:pt x="3" y="80"/>
                    </a:lnTo>
                    <a:lnTo>
                      <a:pt x="0" y="87"/>
                    </a:lnTo>
                    <a:lnTo>
                      <a:pt x="16" y="95"/>
                    </a:lnTo>
                    <a:lnTo>
                      <a:pt x="41" y="104"/>
                    </a:lnTo>
                    <a:lnTo>
                      <a:pt x="55" y="84"/>
                    </a:lnTo>
                    <a:lnTo>
                      <a:pt x="91" y="90"/>
                    </a:lnTo>
                    <a:lnTo>
                      <a:pt x="97" y="60"/>
                    </a:lnTo>
                    <a:lnTo>
                      <a:pt x="127" y="39"/>
                    </a:lnTo>
                    <a:lnTo>
                      <a:pt x="121" y="28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9" y="0"/>
                    </a:lnTo>
                    <a:lnTo>
                      <a:pt x="99" y="23"/>
                    </a:lnTo>
                    <a:lnTo>
                      <a:pt x="94" y="24"/>
                    </a:lnTo>
                    <a:lnTo>
                      <a:pt x="83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6" name="Freeform 2359">
                <a:extLst>
                  <a:ext uri="{FF2B5EF4-FFF2-40B4-BE49-F238E27FC236}">
                    <a16:creationId xmlns:a16="http://schemas.microsoft.com/office/drawing/2014/main" id="{924C90AD-9105-4D62-9988-EE2FE9046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2" y="381"/>
                <a:ext cx="71" cy="71"/>
              </a:xfrm>
              <a:custGeom>
                <a:avLst/>
                <a:gdLst>
                  <a:gd name="T0" fmla="*/ 207 w 493"/>
                  <a:gd name="T1" fmla="*/ 0 h 501"/>
                  <a:gd name="T2" fmla="*/ 157 w 493"/>
                  <a:gd name="T3" fmla="*/ 13 h 501"/>
                  <a:gd name="T4" fmla="*/ 99 w 493"/>
                  <a:gd name="T5" fmla="*/ 98 h 501"/>
                  <a:gd name="T6" fmla="*/ 74 w 493"/>
                  <a:gd name="T7" fmla="*/ 106 h 501"/>
                  <a:gd name="T8" fmla="*/ 63 w 493"/>
                  <a:gd name="T9" fmla="*/ 182 h 501"/>
                  <a:gd name="T10" fmla="*/ 49 w 493"/>
                  <a:gd name="T11" fmla="*/ 202 h 501"/>
                  <a:gd name="T12" fmla="*/ 5 w 493"/>
                  <a:gd name="T13" fmla="*/ 228 h 501"/>
                  <a:gd name="T14" fmla="*/ 0 w 493"/>
                  <a:gd name="T15" fmla="*/ 239 h 501"/>
                  <a:gd name="T16" fmla="*/ 24 w 493"/>
                  <a:gd name="T17" fmla="*/ 389 h 501"/>
                  <a:gd name="T18" fmla="*/ 44 w 493"/>
                  <a:gd name="T19" fmla="*/ 422 h 501"/>
                  <a:gd name="T20" fmla="*/ 115 w 493"/>
                  <a:gd name="T21" fmla="*/ 472 h 501"/>
                  <a:gd name="T22" fmla="*/ 200 w 493"/>
                  <a:gd name="T23" fmla="*/ 501 h 501"/>
                  <a:gd name="T24" fmla="*/ 237 w 493"/>
                  <a:gd name="T25" fmla="*/ 501 h 501"/>
                  <a:gd name="T26" fmla="*/ 272 w 493"/>
                  <a:gd name="T27" fmla="*/ 487 h 501"/>
                  <a:gd name="T28" fmla="*/ 310 w 493"/>
                  <a:gd name="T29" fmla="*/ 482 h 501"/>
                  <a:gd name="T30" fmla="*/ 355 w 493"/>
                  <a:gd name="T31" fmla="*/ 459 h 501"/>
                  <a:gd name="T32" fmla="*/ 422 w 493"/>
                  <a:gd name="T33" fmla="*/ 398 h 501"/>
                  <a:gd name="T34" fmla="*/ 466 w 493"/>
                  <a:gd name="T35" fmla="*/ 373 h 501"/>
                  <a:gd name="T36" fmla="*/ 487 w 493"/>
                  <a:gd name="T37" fmla="*/ 326 h 501"/>
                  <a:gd name="T38" fmla="*/ 493 w 493"/>
                  <a:gd name="T39" fmla="*/ 274 h 501"/>
                  <a:gd name="T40" fmla="*/ 479 w 493"/>
                  <a:gd name="T41" fmla="*/ 224 h 501"/>
                  <a:gd name="T42" fmla="*/ 394 w 493"/>
                  <a:gd name="T43" fmla="*/ 149 h 501"/>
                  <a:gd name="T44" fmla="*/ 357 w 493"/>
                  <a:gd name="T45" fmla="*/ 73 h 501"/>
                  <a:gd name="T46" fmla="*/ 256 w 493"/>
                  <a:gd name="T47" fmla="*/ 17 h 501"/>
                  <a:gd name="T48" fmla="*/ 207 w 493"/>
                  <a:gd name="T49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3" h="501">
                    <a:moveTo>
                      <a:pt x="207" y="0"/>
                    </a:moveTo>
                    <a:lnTo>
                      <a:pt x="157" y="13"/>
                    </a:lnTo>
                    <a:lnTo>
                      <a:pt x="99" y="98"/>
                    </a:lnTo>
                    <a:lnTo>
                      <a:pt x="74" y="106"/>
                    </a:lnTo>
                    <a:lnTo>
                      <a:pt x="63" y="182"/>
                    </a:lnTo>
                    <a:lnTo>
                      <a:pt x="49" y="202"/>
                    </a:lnTo>
                    <a:lnTo>
                      <a:pt x="5" y="228"/>
                    </a:lnTo>
                    <a:lnTo>
                      <a:pt x="0" y="239"/>
                    </a:lnTo>
                    <a:lnTo>
                      <a:pt x="24" y="389"/>
                    </a:lnTo>
                    <a:lnTo>
                      <a:pt x="44" y="422"/>
                    </a:lnTo>
                    <a:lnTo>
                      <a:pt x="115" y="472"/>
                    </a:lnTo>
                    <a:lnTo>
                      <a:pt x="200" y="501"/>
                    </a:lnTo>
                    <a:lnTo>
                      <a:pt x="237" y="501"/>
                    </a:lnTo>
                    <a:lnTo>
                      <a:pt x="272" y="487"/>
                    </a:lnTo>
                    <a:lnTo>
                      <a:pt x="310" y="482"/>
                    </a:lnTo>
                    <a:lnTo>
                      <a:pt x="355" y="459"/>
                    </a:lnTo>
                    <a:lnTo>
                      <a:pt x="422" y="398"/>
                    </a:lnTo>
                    <a:lnTo>
                      <a:pt x="466" y="373"/>
                    </a:lnTo>
                    <a:lnTo>
                      <a:pt x="487" y="326"/>
                    </a:lnTo>
                    <a:lnTo>
                      <a:pt x="493" y="274"/>
                    </a:lnTo>
                    <a:lnTo>
                      <a:pt x="479" y="224"/>
                    </a:lnTo>
                    <a:lnTo>
                      <a:pt x="394" y="149"/>
                    </a:lnTo>
                    <a:lnTo>
                      <a:pt x="357" y="73"/>
                    </a:lnTo>
                    <a:lnTo>
                      <a:pt x="256" y="17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7" name="Freeform 2360">
                <a:extLst>
                  <a:ext uri="{FF2B5EF4-FFF2-40B4-BE49-F238E27FC236}">
                    <a16:creationId xmlns:a16="http://schemas.microsoft.com/office/drawing/2014/main" id="{91DD2B59-B242-4196-BDA5-D05BC1DDA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202"/>
                <a:ext cx="47" cy="30"/>
              </a:xfrm>
              <a:custGeom>
                <a:avLst/>
                <a:gdLst>
                  <a:gd name="T0" fmla="*/ 318 w 331"/>
                  <a:gd name="T1" fmla="*/ 15 h 208"/>
                  <a:gd name="T2" fmla="*/ 331 w 331"/>
                  <a:gd name="T3" fmla="*/ 59 h 208"/>
                  <a:gd name="T4" fmla="*/ 309 w 331"/>
                  <a:gd name="T5" fmla="*/ 73 h 208"/>
                  <a:gd name="T6" fmla="*/ 248 w 331"/>
                  <a:gd name="T7" fmla="*/ 96 h 208"/>
                  <a:gd name="T8" fmla="*/ 176 w 331"/>
                  <a:gd name="T9" fmla="*/ 151 h 208"/>
                  <a:gd name="T10" fmla="*/ 87 w 331"/>
                  <a:gd name="T11" fmla="*/ 174 h 208"/>
                  <a:gd name="T12" fmla="*/ 11 w 331"/>
                  <a:gd name="T13" fmla="*/ 208 h 208"/>
                  <a:gd name="T14" fmla="*/ 0 w 331"/>
                  <a:gd name="T15" fmla="*/ 204 h 208"/>
                  <a:gd name="T16" fmla="*/ 3 w 331"/>
                  <a:gd name="T17" fmla="*/ 172 h 208"/>
                  <a:gd name="T18" fmla="*/ 30 w 331"/>
                  <a:gd name="T19" fmla="*/ 142 h 208"/>
                  <a:gd name="T20" fmla="*/ 66 w 331"/>
                  <a:gd name="T21" fmla="*/ 134 h 208"/>
                  <a:gd name="T22" fmla="*/ 80 w 331"/>
                  <a:gd name="T23" fmla="*/ 113 h 208"/>
                  <a:gd name="T24" fmla="*/ 106 w 331"/>
                  <a:gd name="T25" fmla="*/ 110 h 208"/>
                  <a:gd name="T26" fmla="*/ 130 w 331"/>
                  <a:gd name="T27" fmla="*/ 100 h 208"/>
                  <a:gd name="T28" fmla="*/ 154 w 331"/>
                  <a:gd name="T29" fmla="*/ 80 h 208"/>
                  <a:gd name="T30" fmla="*/ 162 w 331"/>
                  <a:gd name="T31" fmla="*/ 80 h 208"/>
                  <a:gd name="T32" fmla="*/ 173 w 331"/>
                  <a:gd name="T33" fmla="*/ 66 h 208"/>
                  <a:gd name="T34" fmla="*/ 179 w 331"/>
                  <a:gd name="T35" fmla="*/ 67 h 208"/>
                  <a:gd name="T36" fmla="*/ 260 w 331"/>
                  <a:gd name="T37" fmla="*/ 20 h 208"/>
                  <a:gd name="T38" fmla="*/ 272 w 331"/>
                  <a:gd name="T39" fmla="*/ 20 h 208"/>
                  <a:gd name="T40" fmla="*/ 284 w 331"/>
                  <a:gd name="T41" fmla="*/ 5 h 208"/>
                  <a:gd name="T42" fmla="*/ 309 w 331"/>
                  <a:gd name="T43" fmla="*/ 0 h 208"/>
                  <a:gd name="T44" fmla="*/ 318 w 331"/>
                  <a:gd name="T45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1" h="208">
                    <a:moveTo>
                      <a:pt x="318" y="15"/>
                    </a:moveTo>
                    <a:lnTo>
                      <a:pt x="331" y="59"/>
                    </a:lnTo>
                    <a:lnTo>
                      <a:pt x="309" y="73"/>
                    </a:lnTo>
                    <a:lnTo>
                      <a:pt x="248" y="96"/>
                    </a:lnTo>
                    <a:lnTo>
                      <a:pt x="176" y="151"/>
                    </a:lnTo>
                    <a:lnTo>
                      <a:pt x="87" y="174"/>
                    </a:lnTo>
                    <a:lnTo>
                      <a:pt x="11" y="208"/>
                    </a:lnTo>
                    <a:lnTo>
                      <a:pt x="0" y="204"/>
                    </a:lnTo>
                    <a:lnTo>
                      <a:pt x="3" y="172"/>
                    </a:lnTo>
                    <a:lnTo>
                      <a:pt x="30" y="142"/>
                    </a:lnTo>
                    <a:lnTo>
                      <a:pt x="66" y="134"/>
                    </a:lnTo>
                    <a:lnTo>
                      <a:pt x="80" y="113"/>
                    </a:lnTo>
                    <a:lnTo>
                      <a:pt x="106" y="110"/>
                    </a:lnTo>
                    <a:lnTo>
                      <a:pt x="130" y="100"/>
                    </a:lnTo>
                    <a:lnTo>
                      <a:pt x="154" y="80"/>
                    </a:lnTo>
                    <a:lnTo>
                      <a:pt x="162" y="80"/>
                    </a:lnTo>
                    <a:lnTo>
                      <a:pt x="173" y="66"/>
                    </a:lnTo>
                    <a:lnTo>
                      <a:pt x="179" y="67"/>
                    </a:lnTo>
                    <a:lnTo>
                      <a:pt x="260" y="20"/>
                    </a:lnTo>
                    <a:lnTo>
                      <a:pt x="272" y="20"/>
                    </a:lnTo>
                    <a:lnTo>
                      <a:pt x="284" y="5"/>
                    </a:lnTo>
                    <a:lnTo>
                      <a:pt x="309" y="0"/>
                    </a:lnTo>
                    <a:lnTo>
                      <a:pt x="318" y="1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8" name="Freeform 2361">
                <a:extLst>
                  <a:ext uri="{FF2B5EF4-FFF2-40B4-BE49-F238E27FC236}">
                    <a16:creationId xmlns:a16="http://schemas.microsoft.com/office/drawing/2014/main" id="{E4F4F202-6901-4B71-87F0-6F473DB63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6" y="293"/>
                <a:ext cx="11" cy="4"/>
              </a:xfrm>
              <a:custGeom>
                <a:avLst/>
                <a:gdLst>
                  <a:gd name="T0" fmla="*/ 73 w 78"/>
                  <a:gd name="T1" fmla="*/ 18 h 25"/>
                  <a:gd name="T2" fmla="*/ 36 w 78"/>
                  <a:gd name="T3" fmla="*/ 25 h 25"/>
                  <a:gd name="T4" fmla="*/ 6 w 78"/>
                  <a:gd name="T5" fmla="*/ 16 h 25"/>
                  <a:gd name="T6" fmla="*/ 0 w 78"/>
                  <a:gd name="T7" fmla="*/ 6 h 25"/>
                  <a:gd name="T8" fmla="*/ 6 w 78"/>
                  <a:gd name="T9" fmla="*/ 4 h 25"/>
                  <a:gd name="T10" fmla="*/ 62 w 78"/>
                  <a:gd name="T11" fmla="*/ 0 h 25"/>
                  <a:gd name="T12" fmla="*/ 78 w 78"/>
                  <a:gd name="T13" fmla="*/ 7 h 25"/>
                  <a:gd name="T14" fmla="*/ 73 w 78"/>
                  <a:gd name="T1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25">
                    <a:moveTo>
                      <a:pt x="73" y="18"/>
                    </a:moveTo>
                    <a:lnTo>
                      <a:pt x="36" y="25"/>
                    </a:lnTo>
                    <a:lnTo>
                      <a:pt x="6" y="16"/>
                    </a:lnTo>
                    <a:lnTo>
                      <a:pt x="0" y="6"/>
                    </a:lnTo>
                    <a:lnTo>
                      <a:pt x="6" y="4"/>
                    </a:lnTo>
                    <a:lnTo>
                      <a:pt x="62" y="0"/>
                    </a:lnTo>
                    <a:lnTo>
                      <a:pt x="78" y="7"/>
                    </a:lnTo>
                    <a:lnTo>
                      <a:pt x="73" y="1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9" name="Freeform 2362">
                <a:extLst>
                  <a:ext uri="{FF2B5EF4-FFF2-40B4-BE49-F238E27FC236}">
                    <a16:creationId xmlns:a16="http://schemas.microsoft.com/office/drawing/2014/main" id="{992E2338-7E0C-4472-B13B-4A25CF471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1" y="118"/>
                <a:ext cx="182" cy="162"/>
              </a:xfrm>
              <a:custGeom>
                <a:avLst/>
                <a:gdLst>
                  <a:gd name="T0" fmla="*/ 163 w 1271"/>
                  <a:gd name="T1" fmla="*/ 571 h 1135"/>
                  <a:gd name="T2" fmla="*/ 146 w 1271"/>
                  <a:gd name="T3" fmla="*/ 557 h 1135"/>
                  <a:gd name="T4" fmla="*/ 154 w 1271"/>
                  <a:gd name="T5" fmla="*/ 487 h 1135"/>
                  <a:gd name="T6" fmla="*/ 114 w 1271"/>
                  <a:gd name="T7" fmla="*/ 441 h 1135"/>
                  <a:gd name="T8" fmla="*/ 103 w 1271"/>
                  <a:gd name="T9" fmla="*/ 446 h 1135"/>
                  <a:gd name="T10" fmla="*/ 68 w 1271"/>
                  <a:gd name="T11" fmla="*/ 431 h 1135"/>
                  <a:gd name="T12" fmla="*/ 42 w 1271"/>
                  <a:gd name="T13" fmla="*/ 404 h 1135"/>
                  <a:gd name="T14" fmla="*/ 0 w 1271"/>
                  <a:gd name="T15" fmla="*/ 258 h 1135"/>
                  <a:gd name="T16" fmla="*/ 15 w 1271"/>
                  <a:gd name="T17" fmla="*/ 211 h 1135"/>
                  <a:gd name="T18" fmla="*/ 77 w 1271"/>
                  <a:gd name="T19" fmla="*/ 148 h 1135"/>
                  <a:gd name="T20" fmla="*/ 112 w 1271"/>
                  <a:gd name="T21" fmla="*/ 131 h 1135"/>
                  <a:gd name="T22" fmla="*/ 132 w 1271"/>
                  <a:gd name="T23" fmla="*/ 98 h 1135"/>
                  <a:gd name="T24" fmla="*/ 187 w 1271"/>
                  <a:gd name="T25" fmla="*/ 66 h 1135"/>
                  <a:gd name="T26" fmla="*/ 246 w 1271"/>
                  <a:gd name="T27" fmla="*/ 0 h 1135"/>
                  <a:gd name="T28" fmla="*/ 259 w 1271"/>
                  <a:gd name="T29" fmla="*/ 3 h 1135"/>
                  <a:gd name="T30" fmla="*/ 279 w 1271"/>
                  <a:gd name="T31" fmla="*/ 35 h 1135"/>
                  <a:gd name="T32" fmla="*/ 329 w 1271"/>
                  <a:gd name="T33" fmla="*/ 44 h 1135"/>
                  <a:gd name="T34" fmla="*/ 349 w 1271"/>
                  <a:gd name="T35" fmla="*/ 76 h 1135"/>
                  <a:gd name="T36" fmla="*/ 419 w 1271"/>
                  <a:gd name="T37" fmla="*/ 127 h 1135"/>
                  <a:gd name="T38" fmla="*/ 448 w 1271"/>
                  <a:gd name="T39" fmla="*/ 153 h 1135"/>
                  <a:gd name="T40" fmla="*/ 495 w 1271"/>
                  <a:gd name="T41" fmla="*/ 321 h 1135"/>
                  <a:gd name="T42" fmla="*/ 471 w 1271"/>
                  <a:gd name="T43" fmla="*/ 427 h 1135"/>
                  <a:gd name="T44" fmla="*/ 470 w 1271"/>
                  <a:gd name="T45" fmla="*/ 453 h 1135"/>
                  <a:gd name="T46" fmla="*/ 488 w 1271"/>
                  <a:gd name="T47" fmla="*/ 502 h 1135"/>
                  <a:gd name="T48" fmla="*/ 573 w 1271"/>
                  <a:gd name="T49" fmla="*/ 614 h 1135"/>
                  <a:gd name="T50" fmla="*/ 696 w 1271"/>
                  <a:gd name="T51" fmla="*/ 649 h 1135"/>
                  <a:gd name="T52" fmla="*/ 722 w 1271"/>
                  <a:gd name="T53" fmla="*/ 644 h 1135"/>
                  <a:gd name="T54" fmla="*/ 798 w 1271"/>
                  <a:gd name="T55" fmla="*/ 657 h 1135"/>
                  <a:gd name="T56" fmla="*/ 915 w 1271"/>
                  <a:gd name="T57" fmla="*/ 706 h 1135"/>
                  <a:gd name="T58" fmla="*/ 983 w 1271"/>
                  <a:gd name="T59" fmla="*/ 761 h 1135"/>
                  <a:gd name="T60" fmla="*/ 1025 w 1271"/>
                  <a:gd name="T61" fmla="*/ 843 h 1135"/>
                  <a:gd name="T62" fmla="*/ 1051 w 1271"/>
                  <a:gd name="T63" fmla="*/ 871 h 1135"/>
                  <a:gd name="T64" fmla="*/ 1166 w 1271"/>
                  <a:gd name="T65" fmla="*/ 926 h 1135"/>
                  <a:gd name="T66" fmla="*/ 1230 w 1271"/>
                  <a:gd name="T67" fmla="*/ 935 h 1135"/>
                  <a:gd name="T68" fmla="*/ 1271 w 1271"/>
                  <a:gd name="T69" fmla="*/ 965 h 1135"/>
                  <a:gd name="T70" fmla="*/ 1211 w 1271"/>
                  <a:gd name="T71" fmla="*/ 949 h 1135"/>
                  <a:gd name="T72" fmla="*/ 1005 w 1271"/>
                  <a:gd name="T73" fmla="*/ 929 h 1135"/>
                  <a:gd name="T74" fmla="*/ 860 w 1271"/>
                  <a:gd name="T75" fmla="*/ 968 h 1135"/>
                  <a:gd name="T76" fmla="*/ 774 w 1271"/>
                  <a:gd name="T77" fmla="*/ 981 h 1135"/>
                  <a:gd name="T78" fmla="*/ 751 w 1271"/>
                  <a:gd name="T79" fmla="*/ 971 h 1135"/>
                  <a:gd name="T80" fmla="*/ 607 w 1271"/>
                  <a:gd name="T81" fmla="*/ 1007 h 1135"/>
                  <a:gd name="T82" fmla="*/ 558 w 1271"/>
                  <a:gd name="T83" fmla="*/ 1047 h 1135"/>
                  <a:gd name="T84" fmla="*/ 521 w 1271"/>
                  <a:gd name="T85" fmla="*/ 1048 h 1135"/>
                  <a:gd name="T86" fmla="*/ 476 w 1271"/>
                  <a:gd name="T87" fmla="*/ 1066 h 1135"/>
                  <a:gd name="T88" fmla="*/ 457 w 1271"/>
                  <a:gd name="T89" fmla="*/ 1085 h 1135"/>
                  <a:gd name="T90" fmla="*/ 422 w 1271"/>
                  <a:gd name="T91" fmla="*/ 1093 h 1135"/>
                  <a:gd name="T92" fmla="*/ 359 w 1271"/>
                  <a:gd name="T93" fmla="*/ 1099 h 1135"/>
                  <a:gd name="T94" fmla="*/ 315 w 1271"/>
                  <a:gd name="T95" fmla="*/ 1125 h 1135"/>
                  <a:gd name="T96" fmla="*/ 254 w 1271"/>
                  <a:gd name="T97" fmla="*/ 1135 h 1135"/>
                  <a:gd name="T98" fmla="*/ 131 w 1271"/>
                  <a:gd name="T99" fmla="*/ 1107 h 1135"/>
                  <a:gd name="T100" fmla="*/ 107 w 1271"/>
                  <a:gd name="T101" fmla="*/ 1080 h 1135"/>
                  <a:gd name="T102" fmla="*/ 57 w 1271"/>
                  <a:gd name="T103" fmla="*/ 1076 h 1135"/>
                  <a:gd name="T104" fmla="*/ 44 w 1271"/>
                  <a:gd name="T105" fmla="*/ 1060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71" h="1135">
                    <a:moveTo>
                      <a:pt x="163" y="571"/>
                    </a:moveTo>
                    <a:lnTo>
                      <a:pt x="146" y="557"/>
                    </a:lnTo>
                    <a:lnTo>
                      <a:pt x="154" y="487"/>
                    </a:lnTo>
                    <a:lnTo>
                      <a:pt x="114" y="441"/>
                    </a:lnTo>
                    <a:lnTo>
                      <a:pt x="103" y="446"/>
                    </a:lnTo>
                    <a:lnTo>
                      <a:pt x="68" y="431"/>
                    </a:lnTo>
                    <a:lnTo>
                      <a:pt x="42" y="404"/>
                    </a:lnTo>
                    <a:lnTo>
                      <a:pt x="0" y="258"/>
                    </a:lnTo>
                    <a:lnTo>
                      <a:pt x="15" y="211"/>
                    </a:lnTo>
                    <a:lnTo>
                      <a:pt x="77" y="148"/>
                    </a:lnTo>
                    <a:lnTo>
                      <a:pt x="112" y="131"/>
                    </a:lnTo>
                    <a:lnTo>
                      <a:pt x="132" y="98"/>
                    </a:lnTo>
                    <a:lnTo>
                      <a:pt x="187" y="66"/>
                    </a:lnTo>
                    <a:lnTo>
                      <a:pt x="246" y="0"/>
                    </a:lnTo>
                    <a:lnTo>
                      <a:pt x="259" y="3"/>
                    </a:lnTo>
                    <a:lnTo>
                      <a:pt x="279" y="35"/>
                    </a:lnTo>
                    <a:lnTo>
                      <a:pt x="329" y="44"/>
                    </a:lnTo>
                    <a:lnTo>
                      <a:pt x="349" y="76"/>
                    </a:lnTo>
                    <a:lnTo>
                      <a:pt x="419" y="127"/>
                    </a:lnTo>
                    <a:lnTo>
                      <a:pt x="448" y="153"/>
                    </a:lnTo>
                    <a:lnTo>
                      <a:pt x="495" y="321"/>
                    </a:lnTo>
                    <a:lnTo>
                      <a:pt x="471" y="427"/>
                    </a:lnTo>
                    <a:lnTo>
                      <a:pt x="470" y="453"/>
                    </a:lnTo>
                    <a:lnTo>
                      <a:pt x="488" y="502"/>
                    </a:lnTo>
                    <a:lnTo>
                      <a:pt x="573" y="614"/>
                    </a:lnTo>
                    <a:lnTo>
                      <a:pt x="696" y="649"/>
                    </a:lnTo>
                    <a:lnTo>
                      <a:pt x="722" y="644"/>
                    </a:lnTo>
                    <a:lnTo>
                      <a:pt x="798" y="657"/>
                    </a:lnTo>
                    <a:lnTo>
                      <a:pt x="915" y="706"/>
                    </a:lnTo>
                    <a:lnTo>
                      <a:pt x="983" y="761"/>
                    </a:lnTo>
                    <a:lnTo>
                      <a:pt x="1025" y="843"/>
                    </a:lnTo>
                    <a:lnTo>
                      <a:pt x="1051" y="871"/>
                    </a:lnTo>
                    <a:lnTo>
                      <a:pt x="1166" y="926"/>
                    </a:lnTo>
                    <a:lnTo>
                      <a:pt x="1230" y="935"/>
                    </a:lnTo>
                    <a:lnTo>
                      <a:pt x="1271" y="965"/>
                    </a:lnTo>
                    <a:lnTo>
                      <a:pt x="1211" y="949"/>
                    </a:lnTo>
                    <a:lnTo>
                      <a:pt x="1005" y="929"/>
                    </a:lnTo>
                    <a:lnTo>
                      <a:pt x="860" y="968"/>
                    </a:lnTo>
                    <a:lnTo>
                      <a:pt x="774" y="981"/>
                    </a:lnTo>
                    <a:lnTo>
                      <a:pt x="751" y="971"/>
                    </a:lnTo>
                    <a:lnTo>
                      <a:pt x="607" y="1007"/>
                    </a:lnTo>
                    <a:lnTo>
                      <a:pt x="558" y="1047"/>
                    </a:lnTo>
                    <a:lnTo>
                      <a:pt x="521" y="1048"/>
                    </a:lnTo>
                    <a:lnTo>
                      <a:pt x="476" y="1066"/>
                    </a:lnTo>
                    <a:lnTo>
                      <a:pt x="457" y="1085"/>
                    </a:lnTo>
                    <a:lnTo>
                      <a:pt x="422" y="1093"/>
                    </a:lnTo>
                    <a:lnTo>
                      <a:pt x="359" y="1099"/>
                    </a:lnTo>
                    <a:lnTo>
                      <a:pt x="315" y="1125"/>
                    </a:lnTo>
                    <a:lnTo>
                      <a:pt x="254" y="1135"/>
                    </a:lnTo>
                    <a:lnTo>
                      <a:pt x="131" y="1107"/>
                    </a:lnTo>
                    <a:lnTo>
                      <a:pt x="107" y="1080"/>
                    </a:lnTo>
                    <a:lnTo>
                      <a:pt x="57" y="1076"/>
                    </a:lnTo>
                    <a:lnTo>
                      <a:pt x="44" y="106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0" name="Freeform 2363">
                <a:extLst>
                  <a:ext uri="{FF2B5EF4-FFF2-40B4-BE49-F238E27FC236}">
                    <a16:creationId xmlns:a16="http://schemas.microsoft.com/office/drawing/2014/main" id="{0D6CAFDF-1660-48DD-B5BC-A3A0094D9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" y="198"/>
                <a:ext cx="62" cy="72"/>
              </a:xfrm>
              <a:custGeom>
                <a:avLst/>
                <a:gdLst>
                  <a:gd name="T0" fmla="*/ 0 w 439"/>
                  <a:gd name="T1" fmla="*/ 499 h 499"/>
                  <a:gd name="T2" fmla="*/ 7 w 439"/>
                  <a:gd name="T3" fmla="*/ 484 h 499"/>
                  <a:gd name="T4" fmla="*/ 31 w 439"/>
                  <a:gd name="T5" fmla="*/ 475 h 499"/>
                  <a:gd name="T6" fmla="*/ 64 w 439"/>
                  <a:gd name="T7" fmla="*/ 434 h 499"/>
                  <a:gd name="T8" fmla="*/ 285 w 439"/>
                  <a:gd name="T9" fmla="*/ 343 h 499"/>
                  <a:gd name="T10" fmla="*/ 285 w 439"/>
                  <a:gd name="T11" fmla="*/ 293 h 499"/>
                  <a:gd name="T12" fmla="*/ 291 w 439"/>
                  <a:gd name="T13" fmla="*/ 282 h 499"/>
                  <a:gd name="T14" fmla="*/ 314 w 439"/>
                  <a:gd name="T15" fmla="*/ 277 h 499"/>
                  <a:gd name="T16" fmla="*/ 312 w 439"/>
                  <a:gd name="T17" fmla="*/ 255 h 499"/>
                  <a:gd name="T18" fmla="*/ 300 w 439"/>
                  <a:gd name="T19" fmla="*/ 250 h 499"/>
                  <a:gd name="T20" fmla="*/ 301 w 439"/>
                  <a:gd name="T21" fmla="*/ 237 h 499"/>
                  <a:gd name="T22" fmla="*/ 346 w 439"/>
                  <a:gd name="T23" fmla="*/ 176 h 499"/>
                  <a:gd name="T24" fmla="*/ 380 w 439"/>
                  <a:gd name="T25" fmla="*/ 190 h 499"/>
                  <a:gd name="T26" fmla="*/ 439 w 439"/>
                  <a:gd name="T27" fmla="*/ 167 h 499"/>
                  <a:gd name="T28" fmla="*/ 421 w 439"/>
                  <a:gd name="T29" fmla="*/ 95 h 499"/>
                  <a:gd name="T30" fmla="*/ 371 w 439"/>
                  <a:gd name="T31" fmla="*/ 94 h 499"/>
                  <a:gd name="T32" fmla="*/ 342 w 439"/>
                  <a:gd name="T33" fmla="*/ 51 h 499"/>
                  <a:gd name="T34" fmla="*/ 320 w 439"/>
                  <a:gd name="T35" fmla="*/ 64 h 499"/>
                  <a:gd name="T36" fmla="*/ 267 w 439"/>
                  <a:gd name="T37" fmla="*/ 0 h 499"/>
                  <a:gd name="T38" fmla="*/ 169 w 439"/>
                  <a:gd name="T39" fmla="*/ 16 h 499"/>
                  <a:gd name="T40" fmla="*/ 119 w 439"/>
                  <a:gd name="T41" fmla="*/ 1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9" h="499">
                    <a:moveTo>
                      <a:pt x="0" y="499"/>
                    </a:moveTo>
                    <a:lnTo>
                      <a:pt x="7" y="484"/>
                    </a:lnTo>
                    <a:lnTo>
                      <a:pt x="31" y="475"/>
                    </a:lnTo>
                    <a:lnTo>
                      <a:pt x="64" y="434"/>
                    </a:lnTo>
                    <a:lnTo>
                      <a:pt x="285" y="343"/>
                    </a:lnTo>
                    <a:lnTo>
                      <a:pt x="285" y="293"/>
                    </a:lnTo>
                    <a:lnTo>
                      <a:pt x="291" y="282"/>
                    </a:lnTo>
                    <a:lnTo>
                      <a:pt x="314" y="277"/>
                    </a:lnTo>
                    <a:lnTo>
                      <a:pt x="312" y="255"/>
                    </a:lnTo>
                    <a:lnTo>
                      <a:pt x="300" y="250"/>
                    </a:lnTo>
                    <a:lnTo>
                      <a:pt x="301" y="237"/>
                    </a:lnTo>
                    <a:lnTo>
                      <a:pt x="346" y="176"/>
                    </a:lnTo>
                    <a:lnTo>
                      <a:pt x="380" y="190"/>
                    </a:lnTo>
                    <a:lnTo>
                      <a:pt x="439" y="167"/>
                    </a:lnTo>
                    <a:lnTo>
                      <a:pt x="421" y="95"/>
                    </a:lnTo>
                    <a:lnTo>
                      <a:pt x="371" y="94"/>
                    </a:lnTo>
                    <a:lnTo>
                      <a:pt x="342" y="51"/>
                    </a:lnTo>
                    <a:lnTo>
                      <a:pt x="320" y="64"/>
                    </a:lnTo>
                    <a:lnTo>
                      <a:pt x="267" y="0"/>
                    </a:lnTo>
                    <a:lnTo>
                      <a:pt x="169" y="16"/>
                    </a:lnTo>
                    <a:lnTo>
                      <a:pt x="119" y="1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1" name="Freeform 2364">
                <a:extLst>
                  <a:ext uri="{FF2B5EF4-FFF2-40B4-BE49-F238E27FC236}">
                    <a16:creationId xmlns:a16="http://schemas.microsoft.com/office/drawing/2014/main" id="{AC439C30-D371-4F2C-B5AE-F0543A04A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200"/>
                <a:ext cx="28" cy="70"/>
              </a:xfrm>
              <a:custGeom>
                <a:avLst/>
                <a:gdLst>
                  <a:gd name="T0" fmla="*/ 77 w 196"/>
                  <a:gd name="T1" fmla="*/ 489 h 489"/>
                  <a:gd name="T2" fmla="*/ 2 w 196"/>
                  <a:gd name="T3" fmla="*/ 366 h 489"/>
                  <a:gd name="T4" fmla="*/ 10 w 196"/>
                  <a:gd name="T5" fmla="*/ 355 h 489"/>
                  <a:gd name="T6" fmla="*/ 0 w 196"/>
                  <a:gd name="T7" fmla="*/ 239 h 489"/>
                  <a:gd name="T8" fmla="*/ 19 w 196"/>
                  <a:gd name="T9" fmla="*/ 223 h 489"/>
                  <a:gd name="T10" fmla="*/ 14 w 196"/>
                  <a:gd name="T11" fmla="*/ 200 h 489"/>
                  <a:gd name="T12" fmla="*/ 53 w 196"/>
                  <a:gd name="T13" fmla="*/ 150 h 489"/>
                  <a:gd name="T14" fmla="*/ 55 w 196"/>
                  <a:gd name="T15" fmla="*/ 76 h 489"/>
                  <a:gd name="T16" fmla="*/ 79 w 196"/>
                  <a:gd name="T17" fmla="*/ 48 h 489"/>
                  <a:gd name="T18" fmla="*/ 101 w 196"/>
                  <a:gd name="T19" fmla="*/ 35 h 489"/>
                  <a:gd name="T20" fmla="*/ 138 w 196"/>
                  <a:gd name="T21" fmla="*/ 39 h 489"/>
                  <a:gd name="T22" fmla="*/ 160 w 196"/>
                  <a:gd name="T23" fmla="*/ 12 h 489"/>
                  <a:gd name="T24" fmla="*/ 196 w 196"/>
                  <a:gd name="T2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6" h="489">
                    <a:moveTo>
                      <a:pt x="77" y="489"/>
                    </a:moveTo>
                    <a:lnTo>
                      <a:pt x="2" y="366"/>
                    </a:lnTo>
                    <a:lnTo>
                      <a:pt x="10" y="355"/>
                    </a:lnTo>
                    <a:lnTo>
                      <a:pt x="0" y="239"/>
                    </a:lnTo>
                    <a:lnTo>
                      <a:pt x="19" y="223"/>
                    </a:lnTo>
                    <a:lnTo>
                      <a:pt x="14" y="200"/>
                    </a:lnTo>
                    <a:lnTo>
                      <a:pt x="53" y="150"/>
                    </a:lnTo>
                    <a:lnTo>
                      <a:pt x="55" y="76"/>
                    </a:lnTo>
                    <a:lnTo>
                      <a:pt x="79" y="48"/>
                    </a:lnTo>
                    <a:lnTo>
                      <a:pt x="101" y="35"/>
                    </a:lnTo>
                    <a:lnTo>
                      <a:pt x="138" y="39"/>
                    </a:lnTo>
                    <a:lnTo>
                      <a:pt x="160" y="12"/>
                    </a:lnTo>
                    <a:lnTo>
                      <a:pt x="196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2" name="Freeform 2365">
                <a:extLst>
                  <a:ext uri="{FF2B5EF4-FFF2-40B4-BE49-F238E27FC236}">
                    <a16:creationId xmlns:a16="http://schemas.microsoft.com/office/drawing/2014/main" id="{BD077FB6-D745-49D4-897E-922324D8C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96"/>
                <a:ext cx="132" cy="130"/>
              </a:xfrm>
              <a:custGeom>
                <a:avLst/>
                <a:gdLst>
                  <a:gd name="T0" fmla="*/ 78 w 921"/>
                  <a:gd name="T1" fmla="*/ 593 h 907"/>
                  <a:gd name="T2" fmla="*/ 83 w 921"/>
                  <a:gd name="T3" fmla="*/ 494 h 907"/>
                  <a:gd name="T4" fmla="*/ 10 w 921"/>
                  <a:gd name="T5" fmla="*/ 335 h 907"/>
                  <a:gd name="T6" fmla="*/ 19 w 921"/>
                  <a:gd name="T7" fmla="*/ 294 h 907"/>
                  <a:gd name="T8" fmla="*/ 42 w 921"/>
                  <a:gd name="T9" fmla="*/ 195 h 907"/>
                  <a:gd name="T10" fmla="*/ 36 w 921"/>
                  <a:gd name="T11" fmla="*/ 161 h 907"/>
                  <a:gd name="T12" fmla="*/ 80 w 921"/>
                  <a:gd name="T13" fmla="*/ 90 h 907"/>
                  <a:gd name="T14" fmla="*/ 154 w 921"/>
                  <a:gd name="T15" fmla="*/ 24 h 907"/>
                  <a:gd name="T16" fmla="*/ 235 w 921"/>
                  <a:gd name="T17" fmla="*/ 0 h 907"/>
                  <a:gd name="T18" fmla="*/ 344 w 921"/>
                  <a:gd name="T19" fmla="*/ 85 h 907"/>
                  <a:gd name="T20" fmla="*/ 493 w 921"/>
                  <a:gd name="T21" fmla="*/ 151 h 907"/>
                  <a:gd name="T22" fmla="*/ 588 w 921"/>
                  <a:gd name="T23" fmla="*/ 185 h 907"/>
                  <a:gd name="T24" fmla="*/ 682 w 921"/>
                  <a:gd name="T25" fmla="*/ 208 h 907"/>
                  <a:gd name="T26" fmla="*/ 724 w 921"/>
                  <a:gd name="T27" fmla="*/ 214 h 907"/>
                  <a:gd name="T28" fmla="*/ 682 w 921"/>
                  <a:gd name="T29" fmla="*/ 270 h 907"/>
                  <a:gd name="T30" fmla="*/ 643 w 921"/>
                  <a:gd name="T31" fmla="*/ 286 h 907"/>
                  <a:gd name="T32" fmla="*/ 681 w 921"/>
                  <a:gd name="T33" fmla="*/ 298 h 907"/>
                  <a:gd name="T34" fmla="*/ 724 w 921"/>
                  <a:gd name="T35" fmla="*/ 308 h 907"/>
                  <a:gd name="T36" fmla="*/ 754 w 921"/>
                  <a:gd name="T37" fmla="*/ 338 h 907"/>
                  <a:gd name="T38" fmla="*/ 776 w 921"/>
                  <a:gd name="T39" fmla="*/ 328 h 907"/>
                  <a:gd name="T40" fmla="*/ 855 w 921"/>
                  <a:gd name="T41" fmla="*/ 274 h 907"/>
                  <a:gd name="T42" fmla="*/ 881 w 921"/>
                  <a:gd name="T43" fmla="*/ 303 h 907"/>
                  <a:gd name="T44" fmla="*/ 909 w 921"/>
                  <a:gd name="T45" fmla="*/ 339 h 907"/>
                  <a:gd name="T46" fmla="*/ 907 w 921"/>
                  <a:gd name="T47" fmla="*/ 455 h 907"/>
                  <a:gd name="T48" fmla="*/ 911 w 921"/>
                  <a:gd name="T49" fmla="*/ 499 h 907"/>
                  <a:gd name="T50" fmla="*/ 857 w 921"/>
                  <a:gd name="T51" fmla="*/ 464 h 907"/>
                  <a:gd name="T52" fmla="*/ 788 w 921"/>
                  <a:gd name="T53" fmla="*/ 457 h 907"/>
                  <a:gd name="T54" fmla="*/ 784 w 921"/>
                  <a:gd name="T55" fmla="*/ 566 h 907"/>
                  <a:gd name="T56" fmla="*/ 765 w 921"/>
                  <a:gd name="T57" fmla="*/ 612 h 907"/>
                  <a:gd name="T58" fmla="*/ 797 w 921"/>
                  <a:gd name="T59" fmla="*/ 665 h 907"/>
                  <a:gd name="T60" fmla="*/ 783 w 921"/>
                  <a:gd name="T61" fmla="*/ 697 h 907"/>
                  <a:gd name="T62" fmla="*/ 797 w 921"/>
                  <a:gd name="T63" fmla="*/ 746 h 907"/>
                  <a:gd name="T64" fmla="*/ 815 w 921"/>
                  <a:gd name="T65" fmla="*/ 796 h 907"/>
                  <a:gd name="T66" fmla="*/ 835 w 921"/>
                  <a:gd name="T67" fmla="*/ 87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1" h="907">
                    <a:moveTo>
                      <a:pt x="93" y="627"/>
                    </a:moveTo>
                    <a:lnTo>
                      <a:pt x="78" y="593"/>
                    </a:lnTo>
                    <a:lnTo>
                      <a:pt x="92" y="543"/>
                    </a:lnTo>
                    <a:lnTo>
                      <a:pt x="83" y="494"/>
                    </a:lnTo>
                    <a:lnTo>
                      <a:pt x="27" y="423"/>
                    </a:lnTo>
                    <a:lnTo>
                      <a:pt x="10" y="335"/>
                    </a:lnTo>
                    <a:lnTo>
                      <a:pt x="0" y="326"/>
                    </a:lnTo>
                    <a:lnTo>
                      <a:pt x="19" y="294"/>
                    </a:lnTo>
                    <a:lnTo>
                      <a:pt x="23" y="231"/>
                    </a:lnTo>
                    <a:lnTo>
                      <a:pt x="42" y="195"/>
                    </a:lnTo>
                    <a:lnTo>
                      <a:pt x="32" y="172"/>
                    </a:lnTo>
                    <a:lnTo>
                      <a:pt x="36" y="161"/>
                    </a:lnTo>
                    <a:lnTo>
                      <a:pt x="69" y="138"/>
                    </a:lnTo>
                    <a:lnTo>
                      <a:pt x="80" y="90"/>
                    </a:lnTo>
                    <a:lnTo>
                      <a:pt x="111" y="50"/>
                    </a:lnTo>
                    <a:lnTo>
                      <a:pt x="154" y="24"/>
                    </a:lnTo>
                    <a:lnTo>
                      <a:pt x="205" y="20"/>
                    </a:lnTo>
                    <a:lnTo>
                      <a:pt x="235" y="0"/>
                    </a:lnTo>
                    <a:lnTo>
                      <a:pt x="292" y="26"/>
                    </a:lnTo>
                    <a:lnTo>
                      <a:pt x="344" y="85"/>
                    </a:lnTo>
                    <a:lnTo>
                      <a:pt x="394" y="96"/>
                    </a:lnTo>
                    <a:lnTo>
                      <a:pt x="493" y="151"/>
                    </a:lnTo>
                    <a:lnTo>
                      <a:pt x="568" y="153"/>
                    </a:lnTo>
                    <a:lnTo>
                      <a:pt x="588" y="185"/>
                    </a:lnTo>
                    <a:lnTo>
                      <a:pt x="644" y="214"/>
                    </a:lnTo>
                    <a:lnTo>
                      <a:pt x="682" y="208"/>
                    </a:lnTo>
                    <a:lnTo>
                      <a:pt x="714" y="207"/>
                    </a:lnTo>
                    <a:lnTo>
                      <a:pt x="724" y="214"/>
                    </a:lnTo>
                    <a:lnTo>
                      <a:pt x="708" y="228"/>
                    </a:lnTo>
                    <a:lnTo>
                      <a:pt x="682" y="270"/>
                    </a:lnTo>
                    <a:lnTo>
                      <a:pt x="661" y="268"/>
                    </a:lnTo>
                    <a:lnTo>
                      <a:pt x="643" y="286"/>
                    </a:lnTo>
                    <a:lnTo>
                      <a:pt x="644" y="308"/>
                    </a:lnTo>
                    <a:lnTo>
                      <a:pt x="681" y="298"/>
                    </a:lnTo>
                    <a:lnTo>
                      <a:pt x="694" y="331"/>
                    </a:lnTo>
                    <a:lnTo>
                      <a:pt x="724" y="308"/>
                    </a:lnTo>
                    <a:lnTo>
                      <a:pt x="741" y="335"/>
                    </a:lnTo>
                    <a:lnTo>
                      <a:pt x="754" y="338"/>
                    </a:lnTo>
                    <a:lnTo>
                      <a:pt x="765" y="334"/>
                    </a:lnTo>
                    <a:lnTo>
                      <a:pt x="776" y="328"/>
                    </a:lnTo>
                    <a:lnTo>
                      <a:pt x="806" y="286"/>
                    </a:lnTo>
                    <a:lnTo>
                      <a:pt x="855" y="274"/>
                    </a:lnTo>
                    <a:lnTo>
                      <a:pt x="881" y="279"/>
                    </a:lnTo>
                    <a:lnTo>
                      <a:pt x="881" y="303"/>
                    </a:lnTo>
                    <a:lnTo>
                      <a:pt x="903" y="315"/>
                    </a:lnTo>
                    <a:lnTo>
                      <a:pt x="909" y="339"/>
                    </a:lnTo>
                    <a:lnTo>
                      <a:pt x="901" y="404"/>
                    </a:lnTo>
                    <a:lnTo>
                      <a:pt x="907" y="455"/>
                    </a:lnTo>
                    <a:lnTo>
                      <a:pt x="921" y="475"/>
                    </a:lnTo>
                    <a:lnTo>
                      <a:pt x="911" y="499"/>
                    </a:lnTo>
                    <a:lnTo>
                      <a:pt x="869" y="457"/>
                    </a:lnTo>
                    <a:lnTo>
                      <a:pt x="857" y="464"/>
                    </a:lnTo>
                    <a:lnTo>
                      <a:pt x="798" y="449"/>
                    </a:lnTo>
                    <a:lnTo>
                      <a:pt x="788" y="457"/>
                    </a:lnTo>
                    <a:lnTo>
                      <a:pt x="773" y="507"/>
                    </a:lnTo>
                    <a:lnTo>
                      <a:pt x="784" y="566"/>
                    </a:lnTo>
                    <a:lnTo>
                      <a:pt x="766" y="599"/>
                    </a:lnTo>
                    <a:lnTo>
                      <a:pt x="765" y="612"/>
                    </a:lnTo>
                    <a:lnTo>
                      <a:pt x="771" y="637"/>
                    </a:lnTo>
                    <a:lnTo>
                      <a:pt x="797" y="665"/>
                    </a:lnTo>
                    <a:lnTo>
                      <a:pt x="798" y="678"/>
                    </a:lnTo>
                    <a:lnTo>
                      <a:pt x="783" y="697"/>
                    </a:lnTo>
                    <a:lnTo>
                      <a:pt x="788" y="721"/>
                    </a:lnTo>
                    <a:lnTo>
                      <a:pt x="797" y="746"/>
                    </a:lnTo>
                    <a:lnTo>
                      <a:pt x="816" y="761"/>
                    </a:lnTo>
                    <a:lnTo>
                      <a:pt x="815" y="796"/>
                    </a:lnTo>
                    <a:lnTo>
                      <a:pt x="863" y="832"/>
                    </a:lnTo>
                    <a:lnTo>
                      <a:pt x="835" y="870"/>
                    </a:lnTo>
                    <a:lnTo>
                      <a:pt x="836" y="90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3" name="Freeform 2366">
                <a:extLst>
                  <a:ext uri="{FF2B5EF4-FFF2-40B4-BE49-F238E27FC236}">
                    <a16:creationId xmlns:a16="http://schemas.microsoft.com/office/drawing/2014/main" id="{BA459C45-A26D-4862-AD7D-1E0EABB51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" y="200"/>
                <a:ext cx="7" cy="5"/>
              </a:xfrm>
              <a:custGeom>
                <a:avLst/>
                <a:gdLst>
                  <a:gd name="T0" fmla="*/ 35 w 51"/>
                  <a:gd name="T1" fmla="*/ 0 h 30"/>
                  <a:gd name="T2" fmla="*/ 51 w 51"/>
                  <a:gd name="T3" fmla="*/ 10 h 30"/>
                  <a:gd name="T4" fmla="*/ 51 w 51"/>
                  <a:gd name="T5" fmla="*/ 23 h 30"/>
                  <a:gd name="T6" fmla="*/ 46 w 51"/>
                  <a:gd name="T7" fmla="*/ 26 h 30"/>
                  <a:gd name="T8" fmla="*/ 27 w 51"/>
                  <a:gd name="T9" fmla="*/ 28 h 30"/>
                  <a:gd name="T10" fmla="*/ 14 w 51"/>
                  <a:gd name="T11" fmla="*/ 25 h 30"/>
                  <a:gd name="T12" fmla="*/ 0 w 51"/>
                  <a:gd name="T13" fmla="*/ 30 h 30"/>
                  <a:gd name="T14" fmla="*/ 17 w 51"/>
                  <a:gd name="T15" fmla="*/ 2 h 30"/>
                  <a:gd name="T16" fmla="*/ 35 w 51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0">
                    <a:moveTo>
                      <a:pt x="35" y="0"/>
                    </a:moveTo>
                    <a:lnTo>
                      <a:pt x="51" y="10"/>
                    </a:lnTo>
                    <a:lnTo>
                      <a:pt x="51" y="23"/>
                    </a:lnTo>
                    <a:lnTo>
                      <a:pt x="46" y="26"/>
                    </a:lnTo>
                    <a:lnTo>
                      <a:pt x="27" y="28"/>
                    </a:lnTo>
                    <a:lnTo>
                      <a:pt x="14" y="25"/>
                    </a:lnTo>
                    <a:lnTo>
                      <a:pt x="0" y="30"/>
                    </a:lnTo>
                    <a:lnTo>
                      <a:pt x="17" y="2"/>
                    </a:lnTo>
                    <a:lnTo>
                      <a:pt x="3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4" name="Freeform 2367">
                <a:extLst>
                  <a:ext uri="{FF2B5EF4-FFF2-40B4-BE49-F238E27FC236}">
                    <a16:creationId xmlns:a16="http://schemas.microsoft.com/office/drawing/2014/main" id="{FBB823A0-9734-44FC-941E-7F319368F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323"/>
                <a:ext cx="6" cy="3"/>
              </a:xfrm>
              <a:custGeom>
                <a:avLst/>
                <a:gdLst>
                  <a:gd name="T0" fmla="*/ 0 w 42"/>
                  <a:gd name="T1" fmla="*/ 0 h 19"/>
                  <a:gd name="T2" fmla="*/ 18 w 42"/>
                  <a:gd name="T3" fmla="*/ 5 h 19"/>
                  <a:gd name="T4" fmla="*/ 24 w 42"/>
                  <a:gd name="T5" fmla="*/ 6 h 19"/>
                  <a:gd name="T6" fmla="*/ 42 w 42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9">
                    <a:moveTo>
                      <a:pt x="0" y="0"/>
                    </a:moveTo>
                    <a:lnTo>
                      <a:pt x="18" y="5"/>
                    </a:lnTo>
                    <a:lnTo>
                      <a:pt x="24" y="6"/>
                    </a:lnTo>
                    <a:lnTo>
                      <a:pt x="42" y="1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5" name="Freeform 2368">
                <a:extLst>
                  <a:ext uri="{FF2B5EF4-FFF2-40B4-BE49-F238E27FC236}">
                    <a16:creationId xmlns:a16="http://schemas.microsoft.com/office/drawing/2014/main" id="{678799F7-7E4B-4E04-81B5-9835D7BB6F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323"/>
                <a:ext cx="6" cy="3"/>
              </a:xfrm>
              <a:custGeom>
                <a:avLst/>
                <a:gdLst>
                  <a:gd name="T0" fmla="*/ 42 w 42"/>
                  <a:gd name="T1" fmla="*/ 19 h 19"/>
                  <a:gd name="T2" fmla="*/ 25 w 42"/>
                  <a:gd name="T3" fmla="*/ 6 h 19"/>
                  <a:gd name="T4" fmla="*/ 11 w 42"/>
                  <a:gd name="T5" fmla="*/ 3 h 19"/>
                  <a:gd name="T6" fmla="*/ 0 w 42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9">
                    <a:moveTo>
                      <a:pt x="42" y="19"/>
                    </a:moveTo>
                    <a:lnTo>
                      <a:pt x="25" y="6"/>
                    </a:lnTo>
                    <a:lnTo>
                      <a:pt x="11" y="3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6" name="Freeform 2369">
                <a:extLst>
                  <a:ext uri="{FF2B5EF4-FFF2-40B4-BE49-F238E27FC236}">
                    <a16:creationId xmlns:a16="http://schemas.microsoft.com/office/drawing/2014/main" id="{F7FF66C6-C9A5-4D09-91B4-A84B06CD9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326"/>
                <a:ext cx="53" cy="14"/>
              </a:xfrm>
              <a:custGeom>
                <a:avLst/>
                <a:gdLst>
                  <a:gd name="T0" fmla="*/ 371 w 371"/>
                  <a:gd name="T1" fmla="*/ 2 h 97"/>
                  <a:gd name="T2" fmla="*/ 337 w 371"/>
                  <a:gd name="T3" fmla="*/ 14 h 97"/>
                  <a:gd name="T4" fmla="*/ 301 w 371"/>
                  <a:gd name="T5" fmla="*/ 48 h 97"/>
                  <a:gd name="T6" fmla="*/ 252 w 371"/>
                  <a:gd name="T7" fmla="*/ 62 h 97"/>
                  <a:gd name="T8" fmla="*/ 187 w 371"/>
                  <a:gd name="T9" fmla="*/ 97 h 97"/>
                  <a:gd name="T10" fmla="*/ 116 w 371"/>
                  <a:gd name="T11" fmla="*/ 72 h 97"/>
                  <a:gd name="T12" fmla="*/ 43 w 371"/>
                  <a:gd name="T13" fmla="*/ 60 h 97"/>
                  <a:gd name="T14" fmla="*/ 22 w 371"/>
                  <a:gd name="T15" fmla="*/ 32 h 97"/>
                  <a:gd name="T16" fmla="*/ 13 w 371"/>
                  <a:gd name="T17" fmla="*/ 9 h 97"/>
                  <a:gd name="T18" fmla="*/ 0 w 371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1" h="97">
                    <a:moveTo>
                      <a:pt x="371" y="2"/>
                    </a:moveTo>
                    <a:lnTo>
                      <a:pt x="337" y="14"/>
                    </a:lnTo>
                    <a:lnTo>
                      <a:pt x="301" y="48"/>
                    </a:lnTo>
                    <a:lnTo>
                      <a:pt x="252" y="62"/>
                    </a:lnTo>
                    <a:lnTo>
                      <a:pt x="187" y="97"/>
                    </a:lnTo>
                    <a:lnTo>
                      <a:pt x="116" y="72"/>
                    </a:lnTo>
                    <a:lnTo>
                      <a:pt x="43" y="60"/>
                    </a:lnTo>
                    <a:lnTo>
                      <a:pt x="22" y="32"/>
                    </a:lnTo>
                    <a:lnTo>
                      <a:pt x="13" y="9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7" name="Freeform 2370">
                <a:extLst>
                  <a:ext uri="{FF2B5EF4-FFF2-40B4-BE49-F238E27FC236}">
                    <a16:creationId xmlns:a16="http://schemas.microsoft.com/office/drawing/2014/main" id="{AC9BFC4D-8A8D-453A-9CFC-2F58EB6AD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1" y="286"/>
                <a:ext cx="47" cy="37"/>
              </a:xfrm>
              <a:custGeom>
                <a:avLst/>
                <a:gdLst>
                  <a:gd name="T0" fmla="*/ 330 w 330"/>
                  <a:gd name="T1" fmla="*/ 259 h 259"/>
                  <a:gd name="T2" fmla="*/ 283 w 330"/>
                  <a:gd name="T3" fmla="*/ 247 h 259"/>
                  <a:gd name="T4" fmla="*/ 248 w 330"/>
                  <a:gd name="T5" fmla="*/ 253 h 259"/>
                  <a:gd name="T6" fmla="*/ 227 w 330"/>
                  <a:gd name="T7" fmla="*/ 197 h 259"/>
                  <a:gd name="T8" fmla="*/ 202 w 330"/>
                  <a:gd name="T9" fmla="*/ 191 h 259"/>
                  <a:gd name="T10" fmla="*/ 199 w 330"/>
                  <a:gd name="T11" fmla="*/ 141 h 259"/>
                  <a:gd name="T12" fmla="*/ 184 w 330"/>
                  <a:gd name="T13" fmla="*/ 121 h 259"/>
                  <a:gd name="T14" fmla="*/ 179 w 330"/>
                  <a:gd name="T15" fmla="*/ 71 h 259"/>
                  <a:gd name="T16" fmla="*/ 160 w 330"/>
                  <a:gd name="T17" fmla="*/ 26 h 259"/>
                  <a:gd name="T18" fmla="*/ 115 w 330"/>
                  <a:gd name="T19" fmla="*/ 10 h 259"/>
                  <a:gd name="T20" fmla="*/ 69 w 330"/>
                  <a:gd name="T21" fmla="*/ 27 h 259"/>
                  <a:gd name="T22" fmla="*/ 43 w 330"/>
                  <a:gd name="T23" fmla="*/ 24 h 259"/>
                  <a:gd name="T24" fmla="*/ 0 w 330"/>
                  <a:gd name="T25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0" h="259">
                    <a:moveTo>
                      <a:pt x="330" y="259"/>
                    </a:moveTo>
                    <a:lnTo>
                      <a:pt x="283" y="247"/>
                    </a:lnTo>
                    <a:lnTo>
                      <a:pt x="248" y="253"/>
                    </a:lnTo>
                    <a:lnTo>
                      <a:pt x="227" y="197"/>
                    </a:lnTo>
                    <a:lnTo>
                      <a:pt x="202" y="191"/>
                    </a:lnTo>
                    <a:lnTo>
                      <a:pt x="199" y="141"/>
                    </a:lnTo>
                    <a:lnTo>
                      <a:pt x="184" y="121"/>
                    </a:lnTo>
                    <a:lnTo>
                      <a:pt x="179" y="71"/>
                    </a:lnTo>
                    <a:lnTo>
                      <a:pt x="160" y="26"/>
                    </a:lnTo>
                    <a:lnTo>
                      <a:pt x="115" y="10"/>
                    </a:lnTo>
                    <a:lnTo>
                      <a:pt x="69" y="27"/>
                    </a:lnTo>
                    <a:lnTo>
                      <a:pt x="43" y="24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8" name="Freeform 2371">
                <a:extLst>
                  <a:ext uri="{FF2B5EF4-FFF2-40B4-BE49-F238E27FC236}">
                    <a16:creationId xmlns:a16="http://schemas.microsoft.com/office/drawing/2014/main" id="{6F24DE43-56FF-40E0-97C7-4D02457D7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" y="286"/>
                <a:ext cx="113" cy="125"/>
              </a:xfrm>
              <a:custGeom>
                <a:avLst/>
                <a:gdLst>
                  <a:gd name="T0" fmla="*/ 748 w 791"/>
                  <a:gd name="T1" fmla="*/ 280 h 872"/>
                  <a:gd name="T2" fmla="*/ 769 w 791"/>
                  <a:gd name="T3" fmla="*/ 294 h 872"/>
                  <a:gd name="T4" fmla="*/ 784 w 791"/>
                  <a:gd name="T5" fmla="*/ 342 h 872"/>
                  <a:gd name="T6" fmla="*/ 779 w 791"/>
                  <a:gd name="T7" fmla="*/ 445 h 872"/>
                  <a:gd name="T8" fmla="*/ 791 w 791"/>
                  <a:gd name="T9" fmla="*/ 493 h 872"/>
                  <a:gd name="T10" fmla="*/ 739 w 791"/>
                  <a:gd name="T11" fmla="*/ 596 h 872"/>
                  <a:gd name="T12" fmla="*/ 593 w 791"/>
                  <a:gd name="T13" fmla="*/ 719 h 872"/>
                  <a:gd name="T14" fmla="*/ 591 w 791"/>
                  <a:gd name="T15" fmla="*/ 732 h 872"/>
                  <a:gd name="T16" fmla="*/ 563 w 791"/>
                  <a:gd name="T17" fmla="*/ 784 h 872"/>
                  <a:gd name="T18" fmla="*/ 528 w 791"/>
                  <a:gd name="T19" fmla="*/ 798 h 872"/>
                  <a:gd name="T20" fmla="*/ 465 w 791"/>
                  <a:gd name="T21" fmla="*/ 797 h 872"/>
                  <a:gd name="T22" fmla="*/ 434 w 791"/>
                  <a:gd name="T23" fmla="*/ 821 h 872"/>
                  <a:gd name="T24" fmla="*/ 410 w 791"/>
                  <a:gd name="T25" fmla="*/ 815 h 872"/>
                  <a:gd name="T26" fmla="*/ 377 w 791"/>
                  <a:gd name="T27" fmla="*/ 853 h 872"/>
                  <a:gd name="T28" fmla="*/ 304 w 791"/>
                  <a:gd name="T29" fmla="*/ 872 h 872"/>
                  <a:gd name="T30" fmla="*/ 268 w 791"/>
                  <a:gd name="T31" fmla="*/ 863 h 872"/>
                  <a:gd name="T32" fmla="*/ 258 w 791"/>
                  <a:gd name="T33" fmla="*/ 788 h 872"/>
                  <a:gd name="T34" fmla="*/ 235 w 791"/>
                  <a:gd name="T35" fmla="*/ 745 h 872"/>
                  <a:gd name="T36" fmla="*/ 212 w 791"/>
                  <a:gd name="T37" fmla="*/ 735 h 872"/>
                  <a:gd name="T38" fmla="*/ 131 w 791"/>
                  <a:gd name="T39" fmla="*/ 643 h 872"/>
                  <a:gd name="T40" fmla="*/ 114 w 791"/>
                  <a:gd name="T41" fmla="*/ 557 h 872"/>
                  <a:gd name="T42" fmla="*/ 66 w 791"/>
                  <a:gd name="T43" fmla="*/ 500 h 872"/>
                  <a:gd name="T44" fmla="*/ 49 w 791"/>
                  <a:gd name="T45" fmla="*/ 465 h 872"/>
                  <a:gd name="T46" fmla="*/ 61 w 791"/>
                  <a:gd name="T47" fmla="*/ 354 h 872"/>
                  <a:gd name="T48" fmla="*/ 39 w 791"/>
                  <a:gd name="T49" fmla="*/ 345 h 872"/>
                  <a:gd name="T50" fmla="*/ 35 w 791"/>
                  <a:gd name="T51" fmla="*/ 255 h 872"/>
                  <a:gd name="T52" fmla="*/ 46 w 791"/>
                  <a:gd name="T53" fmla="*/ 205 h 872"/>
                  <a:gd name="T54" fmla="*/ 19 w 791"/>
                  <a:gd name="T55" fmla="*/ 164 h 872"/>
                  <a:gd name="T56" fmla="*/ 28 w 791"/>
                  <a:gd name="T57" fmla="*/ 88 h 872"/>
                  <a:gd name="T58" fmla="*/ 25 w 791"/>
                  <a:gd name="T59" fmla="*/ 63 h 872"/>
                  <a:gd name="T60" fmla="*/ 0 w 791"/>
                  <a:gd name="T61" fmla="*/ 38 h 872"/>
                  <a:gd name="T62" fmla="*/ 5 w 791"/>
                  <a:gd name="T63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1" h="872">
                    <a:moveTo>
                      <a:pt x="748" y="280"/>
                    </a:moveTo>
                    <a:lnTo>
                      <a:pt x="769" y="294"/>
                    </a:lnTo>
                    <a:lnTo>
                      <a:pt x="784" y="342"/>
                    </a:lnTo>
                    <a:lnTo>
                      <a:pt x="779" y="445"/>
                    </a:lnTo>
                    <a:lnTo>
                      <a:pt x="791" y="493"/>
                    </a:lnTo>
                    <a:lnTo>
                      <a:pt x="739" y="596"/>
                    </a:lnTo>
                    <a:lnTo>
                      <a:pt x="593" y="719"/>
                    </a:lnTo>
                    <a:lnTo>
                      <a:pt x="591" y="732"/>
                    </a:lnTo>
                    <a:lnTo>
                      <a:pt x="563" y="784"/>
                    </a:lnTo>
                    <a:lnTo>
                      <a:pt x="528" y="798"/>
                    </a:lnTo>
                    <a:lnTo>
                      <a:pt x="465" y="797"/>
                    </a:lnTo>
                    <a:lnTo>
                      <a:pt x="434" y="821"/>
                    </a:lnTo>
                    <a:lnTo>
                      <a:pt x="410" y="815"/>
                    </a:lnTo>
                    <a:lnTo>
                      <a:pt x="377" y="853"/>
                    </a:lnTo>
                    <a:lnTo>
                      <a:pt x="304" y="872"/>
                    </a:lnTo>
                    <a:lnTo>
                      <a:pt x="268" y="863"/>
                    </a:lnTo>
                    <a:lnTo>
                      <a:pt x="258" y="788"/>
                    </a:lnTo>
                    <a:lnTo>
                      <a:pt x="235" y="745"/>
                    </a:lnTo>
                    <a:lnTo>
                      <a:pt x="212" y="735"/>
                    </a:lnTo>
                    <a:lnTo>
                      <a:pt x="131" y="643"/>
                    </a:lnTo>
                    <a:lnTo>
                      <a:pt x="114" y="557"/>
                    </a:lnTo>
                    <a:lnTo>
                      <a:pt x="66" y="500"/>
                    </a:lnTo>
                    <a:lnTo>
                      <a:pt x="49" y="465"/>
                    </a:lnTo>
                    <a:lnTo>
                      <a:pt x="61" y="354"/>
                    </a:lnTo>
                    <a:lnTo>
                      <a:pt x="39" y="345"/>
                    </a:lnTo>
                    <a:lnTo>
                      <a:pt x="35" y="255"/>
                    </a:lnTo>
                    <a:lnTo>
                      <a:pt x="46" y="205"/>
                    </a:lnTo>
                    <a:lnTo>
                      <a:pt x="19" y="164"/>
                    </a:lnTo>
                    <a:lnTo>
                      <a:pt x="28" y="88"/>
                    </a:lnTo>
                    <a:lnTo>
                      <a:pt x="25" y="63"/>
                    </a:lnTo>
                    <a:lnTo>
                      <a:pt x="0" y="38"/>
                    </a:lnTo>
                    <a:lnTo>
                      <a:pt x="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9" name="Freeform 2372">
                <a:extLst>
                  <a:ext uri="{FF2B5EF4-FFF2-40B4-BE49-F238E27FC236}">
                    <a16:creationId xmlns:a16="http://schemas.microsoft.com/office/drawing/2014/main" id="{AF143ABB-2723-4D12-9E1B-17CBA88A2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451"/>
                <a:ext cx="17" cy="15"/>
              </a:xfrm>
              <a:custGeom>
                <a:avLst/>
                <a:gdLst>
                  <a:gd name="T0" fmla="*/ 13 w 119"/>
                  <a:gd name="T1" fmla="*/ 30 h 105"/>
                  <a:gd name="T2" fmla="*/ 30 w 119"/>
                  <a:gd name="T3" fmla="*/ 21 h 105"/>
                  <a:gd name="T4" fmla="*/ 52 w 119"/>
                  <a:gd name="T5" fmla="*/ 0 h 105"/>
                  <a:gd name="T6" fmla="*/ 83 w 119"/>
                  <a:gd name="T7" fmla="*/ 9 h 105"/>
                  <a:gd name="T8" fmla="*/ 88 w 119"/>
                  <a:gd name="T9" fmla="*/ 13 h 105"/>
                  <a:gd name="T10" fmla="*/ 92 w 119"/>
                  <a:gd name="T11" fmla="*/ 30 h 105"/>
                  <a:gd name="T12" fmla="*/ 119 w 119"/>
                  <a:gd name="T13" fmla="*/ 44 h 105"/>
                  <a:gd name="T14" fmla="*/ 115 w 119"/>
                  <a:gd name="T15" fmla="*/ 55 h 105"/>
                  <a:gd name="T16" fmla="*/ 98 w 119"/>
                  <a:gd name="T17" fmla="*/ 57 h 105"/>
                  <a:gd name="T18" fmla="*/ 74 w 119"/>
                  <a:gd name="T19" fmla="*/ 95 h 105"/>
                  <a:gd name="T20" fmla="*/ 57 w 119"/>
                  <a:gd name="T21" fmla="*/ 105 h 105"/>
                  <a:gd name="T22" fmla="*/ 0 w 119"/>
                  <a:gd name="T23" fmla="*/ 75 h 105"/>
                  <a:gd name="T24" fmla="*/ 13 w 119"/>
                  <a:gd name="T25" fmla="*/ 3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105">
                    <a:moveTo>
                      <a:pt x="13" y="30"/>
                    </a:moveTo>
                    <a:lnTo>
                      <a:pt x="30" y="21"/>
                    </a:lnTo>
                    <a:lnTo>
                      <a:pt x="52" y="0"/>
                    </a:lnTo>
                    <a:lnTo>
                      <a:pt x="83" y="9"/>
                    </a:lnTo>
                    <a:lnTo>
                      <a:pt x="88" y="13"/>
                    </a:lnTo>
                    <a:lnTo>
                      <a:pt x="92" y="30"/>
                    </a:lnTo>
                    <a:lnTo>
                      <a:pt x="119" y="44"/>
                    </a:lnTo>
                    <a:lnTo>
                      <a:pt x="115" y="55"/>
                    </a:lnTo>
                    <a:lnTo>
                      <a:pt x="98" y="57"/>
                    </a:lnTo>
                    <a:lnTo>
                      <a:pt x="74" y="95"/>
                    </a:lnTo>
                    <a:lnTo>
                      <a:pt x="57" y="105"/>
                    </a:lnTo>
                    <a:lnTo>
                      <a:pt x="0" y="75"/>
                    </a:lnTo>
                    <a:lnTo>
                      <a:pt x="13" y="3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0" name="Freeform 2373">
                <a:extLst>
                  <a:ext uri="{FF2B5EF4-FFF2-40B4-BE49-F238E27FC236}">
                    <a16:creationId xmlns:a16="http://schemas.microsoft.com/office/drawing/2014/main" id="{5AF8C1D8-5E51-498F-A22C-9A2E7FA78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9" y="445"/>
                <a:ext cx="18" cy="15"/>
              </a:xfrm>
              <a:custGeom>
                <a:avLst/>
                <a:gdLst>
                  <a:gd name="T0" fmla="*/ 83 w 127"/>
                  <a:gd name="T1" fmla="*/ 11 h 104"/>
                  <a:gd name="T2" fmla="*/ 94 w 127"/>
                  <a:gd name="T3" fmla="*/ 24 h 104"/>
                  <a:gd name="T4" fmla="*/ 99 w 127"/>
                  <a:gd name="T5" fmla="*/ 23 h 104"/>
                  <a:gd name="T6" fmla="*/ 109 w 127"/>
                  <a:gd name="T7" fmla="*/ 0 h 104"/>
                  <a:gd name="T8" fmla="*/ 114 w 127"/>
                  <a:gd name="T9" fmla="*/ 0 h 104"/>
                  <a:gd name="T10" fmla="*/ 122 w 127"/>
                  <a:gd name="T11" fmla="*/ 9 h 104"/>
                  <a:gd name="T12" fmla="*/ 121 w 127"/>
                  <a:gd name="T13" fmla="*/ 28 h 104"/>
                  <a:gd name="T14" fmla="*/ 127 w 127"/>
                  <a:gd name="T15" fmla="*/ 39 h 104"/>
                  <a:gd name="T16" fmla="*/ 97 w 127"/>
                  <a:gd name="T17" fmla="*/ 60 h 104"/>
                  <a:gd name="T18" fmla="*/ 91 w 127"/>
                  <a:gd name="T19" fmla="*/ 90 h 104"/>
                  <a:gd name="T20" fmla="*/ 55 w 127"/>
                  <a:gd name="T21" fmla="*/ 84 h 104"/>
                  <a:gd name="T22" fmla="*/ 41 w 127"/>
                  <a:gd name="T23" fmla="*/ 104 h 104"/>
                  <a:gd name="T24" fmla="*/ 16 w 127"/>
                  <a:gd name="T25" fmla="*/ 95 h 104"/>
                  <a:gd name="T26" fmla="*/ 0 w 127"/>
                  <a:gd name="T27" fmla="*/ 87 h 104"/>
                  <a:gd name="T28" fmla="*/ 3 w 127"/>
                  <a:gd name="T29" fmla="*/ 80 h 104"/>
                  <a:gd name="T30" fmla="*/ 23 w 127"/>
                  <a:gd name="T31" fmla="*/ 65 h 104"/>
                  <a:gd name="T32" fmla="*/ 67 w 127"/>
                  <a:gd name="T33" fmla="*/ 60 h 104"/>
                  <a:gd name="T34" fmla="*/ 75 w 127"/>
                  <a:gd name="T35" fmla="*/ 50 h 104"/>
                  <a:gd name="T36" fmla="*/ 71 w 127"/>
                  <a:gd name="T37" fmla="*/ 25 h 104"/>
                  <a:gd name="T38" fmla="*/ 77 w 127"/>
                  <a:gd name="T39" fmla="*/ 14 h 104"/>
                  <a:gd name="T40" fmla="*/ 83 w 127"/>
                  <a:gd name="T41" fmla="*/ 1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04">
                    <a:moveTo>
                      <a:pt x="83" y="11"/>
                    </a:moveTo>
                    <a:lnTo>
                      <a:pt x="94" y="24"/>
                    </a:lnTo>
                    <a:lnTo>
                      <a:pt x="99" y="23"/>
                    </a:lnTo>
                    <a:lnTo>
                      <a:pt x="109" y="0"/>
                    </a:lnTo>
                    <a:lnTo>
                      <a:pt x="114" y="0"/>
                    </a:lnTo>
                    <a:lnTo>
                      <a:pt x="122" y="9"/>
                    </a:lnTo>
                    <a:lnTo>
                      <a:pt x="121" y="28"/>
                    </a:lnTo>
                    <a:lnTo>
                      <a:pt x="127" y="39"/>
                    </a:lnTo>
                    <a:lnTo>
                      <a:pt x="97" y="60"/>
                    </a:lnTo>
                    <a:lnTo>
                      <a:pt x="91" y="90"/>
                    </a:lnTo>
                    <a:lnTo>
                      <a:pt x="55" y="84"/>
                    </a:lnTo>
                    <a:lnTo>
                      <a:pt x="41" y="104"/>
                    </a:lnTo>
                    <a:lnTo>
                      <a:pt x="16" y="95"/>
                    </a:lnTo>
                    <a:lnTo>
                      <a:pt x="0" y="87"/>
                    </a:lnTo>
                    <a:lnTo>
                      <a:pt x="3" y="80"/>
                    </a:lnTo>
                    <a:lnTo>
                      <a:pt x="23" y="65"/>
                    </a:lnTo>
                    <a:lnTo>
                      <a:pt x="67" y="60"/>
                    </a:lnTo>
                    <a:lnTo>
                      <a:pt x="75" y="50"/>
                    </a:lnTo>
                    <a:lnTo>
                      <a:pt x="71" y="25"/>
                    </a:lnTo>
                    <a:lnTo>
                      <a:pt x="77" y="14"/>
                    </a:lnTo>
                    <a:lnTo>
                      <a:pt x="83" y="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1" name="Freeform 2374">
                <a:extLst>
                  <a:ext uri="{FF2B5EF4-FFF2-40B4-BE49-F238E27FC236}">
                    <a16:creationId xmlns:a16="http://schemas.microsoft.com/office/drawing/2014/main" id="{E33AF719-E1F3-474F-9B27-BA3BFA1FE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2" y="381"/>
                <a:ext cx="71" cy="71"/>
              </a:xfrm>
              <a:custGeom>
                <a:avLst/>
                <a:gdLst>
                  <a:gd name="T0" fmla="*/ 207 w 493"/>
                  <a:gd name="T1" fmla="*/ 0 h 501"/>
                  <a:gd name="T2" fmla="*/ 256 w 493"/>
                  <a:gd name="T3" fmla="*/ 17 h 501"/>
                  <a:gd name="T4" fmla="*/ 357 w 493"/>
                  <a:gd name="T5" fmla="*/ 73 h 501"/>
                  <a:gd name="T6" fmla="*/ 394 w 493"/>
                  <a:gd name="T7" fmla="*/ 149 h 501"/>
                  <a:gd name="T8" fmla="*/ 479 w 493"/>
                  <a:gd name="T9" fmla="*/ 224 h 501"/>
                  <a:gd name="T10" fmla="*/ 493 w 493"/>
                  <a:gd name="T11" fmla="*/ 274 h 501"/>
                  <a:gd name="T12" fmla="*/ 487 w 493"/>
                  <a:gd name="T13" fmla="*/ 326 h 501"/>
                  <a:gd name="T14" fmla="*/ 466 w 493"/>
                  <a:gd name="T15" fmla="*/ 373 h 501"/>
                  <a:gd name="T16" fmla="*/ 422 w 493"/>
                  <a:gd name="T17" fmla="*/ 398 h 501"/>
                  <a:gd name="T18" fmla="*/ 355 w 493"/>
                  <a:gd name="T19" fmla="*/ 459 h 501"/>
                  <a:gd name="T20" fmla="*/ 310 w 493"/>
                  <a:gd name="T21" fmla="*/ 482 h 501"/>
                  <a:gd name="T22" fmla="*/ 272 w 493"/>
                  <a:gd name="T23" fmla="*/ 487 h 501"/>
                  <a:gd name="T24" fmla="*/ 237 w 493"/>
                  <a:gd name="T25" fmla="*/ 501 h 501"/>
                  <a:gd name="T26" fmla="*/ 200 w 493"/>
                  <a:gd name="T27" fmla="*/ 501 h 501"/>
                  <a:gd name="T28" fmla="*/ 115 w 493"/>
                  <a:gd name="T29" fmla="*/ 472 h 501"/>
                  <a:gd name="T30" fmla="*/ 44 w 493"/>
                  <a:gd name="T31" fmla="*/ 422 h 501"/>
                  <a:gd name="T32" fmla="*/ 24 w 493"/>
                  <a:gd name="T33" fmla="*/ 389 h 501"/>
                  <a:gd name="T34" fmla="*/ 0 w 493"/>
                  <a:gd name="T35" fmla="*/ 239 h 501"/>
                  <a:gd name="T36" fmla="*/ 5 w 493"/>
                  <a:gd name="T37" fmla="*/ 228 h 501"/>
                  <a:gd name="T38" fmla="*/ 49 w 493"/>
                  <a:gd name="T39" fmla="*/ 202 h 501"/>
                  <a:gd name="T40" fmla="*/ 63 w 493"/>
                  <a:gd name="T41" fmla="*/ 182 h 501"/>
                  <a:gd name="T42" fmla="*/ 74 w 493"/>
                  <a:gd name="T43" fmla="*/ 106 h 501"/>
                  <a:gd name="T44" fmla="*/ 99 w 493"/>
                  <a:gd name="T45" fmla="*/ 98 h 501"/>
                  <a:gd name="T46" fmla="*/ 157 w 493"/>
                  <a:gd name="T47" fmla="*/ 13 h 501"/>
                  <a:gd name="T48" fmla="*/ 207 w 493"/>
                  <a:gd name="T49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3" h="501">
                    <a:moveTo>
                      <a:pt x="207" y="0"/>
                    </a:moveTo>
                    <a:lnTo>
                      <a:pt x="256" y="17"/>
                    </a:lnTo>
                    <a:lnTo>
                      <a:pt x="357" y="73"/>
                    </a:lnTo>
                    <a:lnTo>
                      <a:pt x="394" y="149"/>
                    </a:lnTo>
                    <a:lnTo>
                      <a:pt x="479" y="224"/>
                    </a:lnTo>
                    <a:lnTo>
                      <a:pt x="493" y="274"/>
                    </a:lnTo>
                    <a:lnTo>
                      <a:pt x="487" y="326"/>
                    </a:lnTo>
                    <a:lnTo>
                      <a:pt x="466" y="373"/>
                    </a:lnTo>
                    <a:lnTo>
                      <a:pt x="422" y="398"/>
                    </a:lnTo>
                    <a:lnTo>
                      <a:pt x="355" y="459"/>
                    </a:lnTo>
                    <a:lnTo>
                      <a:pt x="310" y="482"/>
                    </a:lnTo>
                    <a:lnTo>
                      <a:pt x="272" y="487"/>
                    </a:lnTo>
                    <a:lnTo>
                      <a:pt x="237" y="501"/>
                    </a:lnTo>
                    <a:lnTo>
                      <a:pt x="200" y="501"/>
                    </a:lnTo>
                    <a:lnTo>
                      <a:pt x="115" y="472"/>
                    </a:lnTo>
                    <a:lnTo>
                      <a:pt x="44" y="422"/>
                    </a:lnTo>
                    <a:lnTo>
                      <a:pt x="24" y="389"/>
                    </a:lnTo>
                    <a:lnTo>
                      <a:pt x="0" y="239"/>
                    </a:lnTo>
                    <a:lnTo>
                      <a:pt x="5" y="228"/>
                    </a:lnTo>
                    <a:lnTo>
                      <a:pt x="49" y="202"/>
                    </a:lnTo>
                    <a:lnTo>
                      <a:pt x="63" y="182"/>
                    </a:lnTo>
                    <a:lnTo>
                      <a:pt x="74" y="106"/>
                    </a:lnTo>
                    <a:lnTo>
                      <a:pt x="99" y="98"/>
                    </a:lnTo>
                    <a:lnTo>
                      <a:pt x="157" y="13"/>
                    </a:lnTo>
                    <a:lnTo>
                      <a:pt x="207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2" name="Freeform 2375">
                <a:extLst>
                  <a:ext uri="{FF2B5EF4-FFF2-40B4-BE49-F238E27FC236}">
                    <a16:creationId xmlns:a16="http://schemas.microsoft.com/office/drawing/2014/main" id="{06008F4E-48A8-4FFD-935D-C45A9D973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1" y="204"/>
                <a:ext cx="49" cy="74"/>
              </a:xfrm>
              <a:custGeom>
                <a:avLst/>
                <a:gdLst>
                  <a:gd name="T0" fmla="*/ 126 w 345"/>
                  <a:gd name="T1" fmla="*/ 0 h 517"/>
                  <a:gd name="T2" fmla="*/ 20 w 345"/>
                  <a:gd name="T3" fmla="*/ 14 h 517"/>
                  <a:gd name="T4" fmla="*/ 20 w 345"/>
                  <a:gd name="T5" fmla="*/ 12 h 517"/>
                  <a:gd name="T6" fmla="*/ 19 w 345"/>
                  <a:gd name="T7" fmla="*/ 12 h 517"/>
                  <a:gd name="T8" fmla="*/ 13 w 345"/>
                  <a:gd name="T9" fmla="*/ 90 h 517"/>
                  <a:gd name="T10" fmla="*/ 0 w 345"/>
                  <a:gd name="T11" fmla="*/ 249 h 517"/>
                  <a:gd name="T12" fmla="*/ 74 w 345"/>
                  <a:gd name="T13" fmla="*/ 273 h 517"/>
                  <a:gd name="T14" fmla="*/ 26 w 345"/>
                  <a:gd name="T15" fmla="*/ 405 h 517"/>
                  <a:gd name="T16" fmla="*/ 107 w 345"/>
                  <a:gd name="T17" fmla="*/ 439 h 517"/>
                  <a:gd name="T18" fmla="*/ 136 w 345"/>
                  <a:gd name="T19" fmla="*/ 472 h 517"/>
                  <a:gd name="T20" fmla="*/ 190 w 345"/>
                  <a:gd name="T21" fmla="*/ 504 h 517"/>
                  <a:gd name="T22" fmla="*/ 244 w 345"/>
                  <a:gd name="T23" fmla="*/ 517 h 517"/>
                  <a:gd name="T24" fmla="*/ 190 w 345"/>
                  <a:gd name="T25" fmla="*/ 307 h 517"/>
                  <a:gd name="T26" fmla="*/ 234 w 345"/>
                  <a:gd name="T27" fmla="*/ 283 h 517"/>
                  <a:gd name="T28" fmla="*/ 345 w 345"/>
                  <a:gd name="T29" fmla="*/ 226 h 517"/>
                  <a:gd name="T30" fmla="*/ 291 w 345"/>
                  <a:gd name="T31" fmla="*/ 148 h 517"/>
                  <a:gd name="T32" fmla="*/ 267 w 345"/>
                  <a:gd name="T33" fmla="*/ 124 h 517"/>
                  <a:gd name="T34" fmla="*/ 265 w 345"/>
                  <a:gd name="T35" fmla="*/ 33 h 517"/>
                  <a:gd name="T36" fmla="*/ 248 w 345"/>
                  <a:gd name="T37" fmla="*/ 6 h 517"/>
                  <a:gd name="T38" fmla="*/ 126 w 345"/>
                  <a:gd name="T3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5" h="517">
                    <a:moveTo>
                      <a:pt x="126" y="0"/>
                    </a:moveTo>
                    <a:lnTo>
                      <a:pt x="20" y="14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3" y="90"/>
                    </a:lnTo>
                    <a:lnTo>
                      <a:pt x="0" y="249"/>
                    </a:lnTo>
                    <a:lnTo>
                      <a:pt x="74" y="273"/>
                    </a:lnTo>
                    <a:lnTo>
                      <a:pt x="26" y="405"/>
                    </a:lnTo>
                    <a:lnTo>
                      <a:pt x="107" y="439"/>
                    </a:lnTo>
                    <a:lnTo>
                      <a:pt x="136" y="472"/>
                    </a:lnTo>
                    <a:lnTo>
                      <a:pt x="190" y="504"/>
                    </a:lnTo>
                    <a:lnTo>
                      <a:pt x="244" y="517"/>
                    </a:lnTo>
                    <a:lnTo>
                      <a:pt x="190" y="307"/>
                    </a:lnTo>
                    <a:lnTo>
                      <a:pt x="234" y="283"/>
                    </a:lnTo>
                    <a:lnTo>
                      <a:pt x="345" y="226"/>
                    </a:lnTo>
                    <a:lnTo>
                      <a:pt x="291" y="148"/>
                    </a:lnTo>
                    <a:lnTo>
                      <a:pt x="267" y="124"/>
                    </a:lnTo>
                    <a:lnTo>
                      <a:pt x="265" y="33"/>
                    </a:lnTo>
                    <a:lnTo>
                      <a:pt x="248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3" name="Freeform 2376">
                <a:extLst>
                  <a:ext uri="{FF2B5EF4-FFF2-40B4-BE49-F238E27FC236}">
                    <a16:creationId xmlns:a16="http://schemas.microsoft.com/office/drawing/2014/main" id="{3F994077-C350-462D-B12E-D310D4A03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" y="244"/>
                <a:ext cx="72" cy="74"/>
              </a:xfrm>
              <a:custGeom>
                <a:avLst/>
                <a:gdLst>
                  <a:gd name="T0" fmla="*/ 274 w 506"/>
                  <a:gd name="T1" fmla="*/ 0 h 517"/>
                  <a:gd name="T2" fmla="*/ 230 w 506"/>
                  <a:gd name="T3" fmla="*/ 24 h 517"/>
                  <a:gd name="T4" fmla="*/ 284 w 506"/>
                  <a:gd name="T5" fmla="*/ 234 h 517"/>
                  <a:gd name="T6" fmla="*/ 230 w 506"/>
                  <a:gd name="T7" fmla="*/ 221 h 517"/>
                  <a:gd name="T8" fmla="*/ 176 w 506"/>
                  <a:gd name="T9" fmla="*/ 189 h 517"/>
                  <a:gd name="T10" fmla="*/ 147 w 506"/>
                  <a:gd name="T11" fmla="*/ 156 h 517"/>
                  <a:gd name="T12" fmla="*/ 66 w 506"/>
                  <a:gd name="T13" fmla="*/ 122 h 517"/>
                  <a:gd name="T14" fmla="*/ 0 w 506"/>
                  <a:gd name="T15" fmla="*/ 266 h 517"/>
                  <a:gd name="T16" fmla="*/ 235 w 506"/>
                  <a:gd name="T17" fmla="*/ 407 h 517"/>
                  <a:gd name="T18" fmla="*/ 254 w 506"/>
                  <a:gd name="T19" fmla="*/ 431 h 517"/>
                  <a:gd name="T20" fmla="*/ 254 w 506"/>
                  <a:gd name="T21" fmla="*/ 430 h 517"/>
                  <a:gd name="T22" fmla="*/ 322 w 506"/>
                  <a:gd name="T23" fmla="*/ 510 h 517"/>
                  <a:gd name="T24" fmla="*/ 328 w 506"/>
                  <a:gd name="T25" fmla="*/ 517 h 517"/>
                  <a:gd name="T26" fmla="*/ 457 w 506"/>
                  <a:gd name="T27" fmla="*/ 427 h 517"/>
                  <a:gd name="T28" fmla="*/ 476 w 506"/>
                  <a:gd name="T29" fmla="*/ 329 h 517"/>
                  <a:gd name="T30" fmla="*/ 451 w 506"/>
                  <a:gd name="T31" fmla="*/ 264 h 517"/>
                  <a:gd name="T32" fmla="*/ 506 w 506"/>
                  <a:gd name="T33" fmla="*/ 245 h 517"/>
                  <a:gd name="T34" fmla="*/ 437 w 506"/>
                  <a:gd name="T35" fmla="*/ 138 h 517"/>
                  <a:gd name="T36" fmla="*/ 407 w 506"/>
                  <a:gd name="T37" fmla="*/ 155 h 517"/>
                  <a:gd name="T38" fmla="*/ 330 w 506"/>
                  <a:gd name="T39" fmla="*/ 14 h 517"/>
                  <a:gd name="T40" fmla="*/ 274 w 506"/>
                  <a:gd name="T41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6" h="517">
                    <a:moveTo>
                      <a:pt x="274" y="0"/>
                    </a:moveTo>
                    <a:lnTo>
                      <a:pt x="230" y="24"/>
                    </a:lnTo>
                    <a:lnTo>
                      <a:pt x="284" y="234"/>
                    </a:lnTo>
                    <a:lnTo>
                      <a:pt x="230" y="221"/>
                    </a:lnTo>
                    <a:lnTo>
                      <a:pt x="176" y="189"/>
                    </a:lnTo>
                    <a:lnTo>
                      <a:pt x="147" y="156"/>
                    </a:lnTo>
                    <a:lnTo>
                      <a:pt x="66" y="122"/>
                    </a:lnTo>
                    <a:lnTo>
                      <a:pt x="0" y="266"/>
                    </a:lnTo>
                    <a:lnTo>
                      <a:pt x="235" y="407"/>
                    </a:lnTo>
                    <a:lnTo>
                      <a:pt x="254" y="431"/>
                    </a:lnTo>
                    <a:lnTo>
                      <a:pt x="254" y="430"/>
                    </a:lnTo>
                    <a:lnTo>
                      <a:pt x="322" y="510"/>
                    </a:lnTo>
                    <a:lnTo>
                      <a:pt x="328" y="517"/>
                    </a:lnTo>
                    <a:lnTo>
                      <a:pt x="457" y="427"/>
                    </a:lnTo>
                    <a:lnTo>
                      <a:pt x="476" y="329"/>
                    </a:lnTo>
                    <a:lnTo>
                      <a:pt x="451" y="264"/>
                    </a:lnTo>
                    <a:lnTo>
                      <a:pt x="506" y="245"/>
                    </a:lnTo>
                    <a:lnTo>
                      <a:pt x="437" y="138"/>
                    </a:lnTo>
                    <a:lnTo>
                      <a:pt x="407" y="155"/>
                    </a:lnTo>
                    <a:lnTo>
                      <a:pt x="330" y="1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4" name="Freeform 2377">
                <a:extLst>
                  <a:ext uri="{FF2B5EF4-FFF2-40B4-BE49-F238E27FC236}">
                    <a16:creationId xmlns:a16="http://schemas.microsoft.com/office/drawing/2014/main" id="{169A6985-AE93-4172-88BE-850367E0D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4" y="233"/>
                <a:ext cx="58" cy="64"/>
              </a:xfrm>
              <a:custGeom>
                <a:avLst/>
                <a:gdLst>
                  <a:gd name="T0" fmla="*/ 0 w 406"/>
                  <a:gd name="T1" fmla="*/ 82 h 454"/>
                  <a:gd name="T2" fmla="*/ 56 w 406"/>
                  <a:gd name="T3" fmla="*/ 96 h 454"/>
                  <a:gd name="T4" fmla="*/ 133 w 406"/>
                  <a:gd name="T5" fmla="*/ 237 h 454"/>
                  <a:gd name="T6" fmla="*/ 163 w 406"/>
                  <a:gd name="T7" fmla="*/ 220 h 454"/>
                  <a:gd name="T8" fmla="*/ 232 w 406"/>
                  <a:gd name="T9" fmla="*/ 327 h 454"/>
                  <a:gd name="T10" fmla="*/ 177 w 406"/>
                  <a:gd name="T11" fmla="*/ 346 h 454"/>
                  <a:gd name="T12" fmla="*/ 202 w 406"/>
                  <a:gd name="T13" fmla="*/ 411 h 454"/>
                  <a:gd name="T14" fmla="*/ 373 w 406"/>
                  <a:gd name="T15" fmla="*/ 454 h 454"/>
                  <a:gd name="T16" fmla="*/ 364 w 406"/>
                  <a:gd name="T17" fmla="*/ 397 h 454"/>
                  <a:gd name="T18" fmla="*/ 317 w 406"/>
                  <a:gd name="T19" fmla="*/ 299 h 454"/>
                  <a:gd name="T20" fmla="*/ 358 w 406"/>
                  <a:gd name="T21" fmla="*/ 292 h 454"/>
                  <a:gd name="T22" fmla="*/ 406 w 406"/>
                  <a:gd name="T23" fmla="*/ 257 h 454"/>
                  <a:gd name="T24" fmla="*/ 389 w 406"/>
                  <a:gd name="T25" fmla="*/ 226 h 454"/>
                  <a:gd name="T26" fmla="*/ 383 w 406"/>
                  <a:gd name="T27" fmla="*/ 184 h 454"/>
                  <a:gd name="T28" fmla="*/ 318 w 406"/>
                  <a:gd name="T29" fmla="*/ 62 h 454"/>
                  <a:gd name="T30" fmla="*/ 267 w 406"/>
                  <a:gd name="T31" fmla="*/ 2 h 454"/>
                  <a:gd name="T32" fmla="*/ 213 w 406"/>
                  <a:gd name="T33" fmla="*/ 38 h 454"/>
                  <a:gd name="T34" fmla="*/ 183 w 406"/>
                  <a:gd name="T35" fmla="*/ 0 h 454"/>
                  <a:gd name="T36" fmla="*/ 111 w 406"/>
                  <a:gd name="T37" fmla="*/ 25 h 454"/>
                  <a:gd name="T38" fmla="*/ 0 w 406"/>
                  <a:gd name="T39" fmla="*/ 82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6" h="454">
                    <a:moveTo>
                      <a:pt x="0" y="82"/>
                    </a:moveTo>
                    <a:lnTo>
                      <a:pt x="56" y="96"/>
                    </a:lnTo>
                    <a:lnTo>
                      <a:pt x="133" y="237"/>
                    </a:lnTo>
                    <a:lnTo>
                      <a:pt x="163" y="220"/>
                    </a:lnTo>
                    <a:lnTo>
                      <a:pt x="232" y="327"/>
                    </a:lnTo>
                    <a:lnTo>
                      <a:pt x="177" y="346"/>
                    </a:lnTo>
                    <a:lnTo>
                      <a:pt x="202" y="411"/>
                    </a:lnTo>
                    <a:lnTo>
                      <a:pt x="373" y="454"/>
                    </a:lnTo>
                    <a:lnTo>
                      <a:pt x="364" y="397"/>
                    </a:lnTo>
                    <a:lnTo>
                      <a:pt x="317" y="299"/>
                    </a:lnTo>
                    <a:lnTo>
                      <a:pt x="358" y="292"/>
                    </a:lnTo>
                    <a:lnTo>
                      <a:pt x="406" y="257"/>
                    </a:lnTo>
                    <a:lnTo>
                      <a:pt x="389" y="226"/>
                    </a:lnTo>
                    <a:lnTo>
                      <a:pt x="383" y="184"/>
                    </a:lnTo>
                    <a:lnTo>
                      <a:pt x="318" y="62"/>
                    </a:lnTo>
                    <a:lnTo>
                      <a:pt x="267" y="2"/>
                    </a:lnTo>
                    <a:lnTo>
                      <a:pt x="213" y="38"/>
                    </a:lnTo>
                    <a:lnTo>
                      <a:pt x="183" y="0"/>
                    </a:lnTo>
                    <a:lnTo>
                      <a:pt x="111" y="25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5" name="Freeform 2378">
                <a:extLst>
                  <a:ext uri="{FF2B5EF4-FFF2-40B4-BE49-F238E27FC236}">
                    <a16:creationId xmlns:a16="http://schemas.microsoft.com/office/drawing/2014/main" id="{6B00C12D-13A9-47AE-8946-D1FD0FC92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" y="203"/>
                <a:ext cx="100" cy="79"/>
              </a:xfrm>
              <a:custGeom>
                <a:avLst/>
                <a:gdLst>
                  <a:gd name="T0" fmla="*/ 700 w 700"/>
                  <a:gd name="T1" fmla="*/ 277 h 553"/>
                  <a:gd name="T2" fmla="*/ 626 w 700"/>
                  <a:gd name="T3" fmla="*/ 253 h 553"/>
                  <a:gd name="T4" fmla="*/ 639 w 700"/>
                  <a:gd name="T5" fmla="*/ 94 h 553"/>
                  <a:gd name="T6" fmla="*/ 537 w 700"/>
                  <a:gd name="T7" fmla="*/ 76 h 553"/>
                  <a:gd name="T8" fmla="*/ 527 w 700"/>
                  <a:gd name="T9" fmla="*/ 47 h 553"/>
                  <a:gd name="T10" fmla="*/ 501 w 700"/>
                  <a:gd name="T11" fmla="*/ 40 h 553"/>
                  <a:gd name="T12" fmla="*/ 408 w 700"/>
                  <a:gd name="T13" fmla="*/ 0 h 553"/>
                  <a:gd name="T14" fmla="*/ 380 w 700"/>
                  <a:gd name="T15" fmla="*/ 22 h 553"/>
                  <a:gd name="T16" fmla="*/ 248 w 700"/>
                  <a:gd name="T17" fmla="*/ 58 h 553"/>
                  <a:gd name="T18" fmla="*/ 80 w 700"/>
                  <a:gd name="T19" fmla="*/ 104 h 553"/>
                  <a:gd name="T20" fmla="*/ 36 w 700"/>
                  <a:gd name="T21" fmla="*/ 123 h 553"/>
                  <a:gd name="T22" fmla="*/ 0 w 700"/>
                  <a:gd name="T23" fmla="*/ 195 h 553"/>
                  <a:gd name="T24" fmla="*/ 77 w 700"/>
                  <a:gd name="T25" fmla="*/ 382 h 553"/>
                  <a:gd name="T26" fmla="*/ 304 w 700"/>
                  <a:gd name="T27" fmla="*/ 389 h 553"/>
                  <a:gd name="T28" fmla="*/ 525 w 700"/>
                  <a:gd name="T29" fmla="*/ 489 h 553"/>
                  <a:gd name="T30" fmla="*/ 586 w 700"/>
                  <a:gd name="T31" fmla="*/ 553 h 553"/>
                  <a:gd name="T32" fmla="*/ 652 w 700"/>
                  <a:gd name="T33" fmla="*/ 409 h 553"/>
                  <a:gd name="T34" fmla="*/ 700 w 700"/>
                  <a:gd name="T35" fmla="*/ 277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0" h="553">
                    <a:moveTo>
                      <a:pt x="700" y="277"/>
                    </a:moveTo>
                    <a:lnTo>
                      <a:pt x="626" y="253"/>
                    </a:lnTo>
                    <a:lnTo>
                      <a:pt x="639" y="94"/>
                    </a:lnTo>
                    <a:lnTo>
                      <a:pt x="537" y="76"/>
                    </a:lnTo>
                    <a:lnTo>
                      <a:pt x="527" y="47"/>
                    </a:lnTo>
                    <a:lnTo>
                      <a:pt x="501" y="40"/>
                    </a:lnTo>
                    <a:lnTo>
                      <a:pt x="408" y="0"/>
                    </a:lnTo>
                    <a:lnTo>
                      <a:pt x="380" y="22"/>
                    </a:lnTo>
                    <a:lnTo>
                      <a:pt x="248" y="58"/>
                    </a:lnTo>
                    <a:lnTo>
                      <a:pt x="80" y="104"/>
                    </a:lnTo>
                    <a:lnTo>
                      <a:pt x="36" y="123"/>
                    </a:lnTo>
                    <a:lnTo>
                      <a:pt x="0" y="195"/>
                    </a:lnTo>
                    <a:lnTo>
                      <a:pt x="77" y="382"/>
                    </a:lnTo>
                    <a:lnTo>
                      <a:pt x="304" y="389"/>
                    </a:lnTo>
                    <a:lnTo>
                      <a:pt x="525" y="489"/>
                    </a:lnTo>
                    <a:lnTo>
                      <a:pt x="586" y="553"/>
                    </a:lnTo>
                    <a:lnTo>
                      <a:pt x="652" y="409"/>
                    </a:lnTo>
                    <a:lnTo>
                      <a:pt x="700" y="277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6" name="Freeform 2379">
                <a:extLst>
                  <a:ext uri="{FF2B5EF4-FFF2-40B4-BE49-F238E27FC236}">
                    <a16:creationId xmlns:a16="http://schemas.microsoft.com/office/drawing/2014/main" id="{C220AF52-03C4-4239-8EBA-2D201E1C7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219"/>
                <a:ext cx="55" cy="74"/>
              </a:xfrm>
              <a:custGeom>
                <a:avLst/>
                <a:gdLst>
                  <a:gd name="T0" fmla="*/ 328 w 384"/>
                  <a:gd name="T1" fmla="*/ 0 h 518"/>
                  <a:gd name="T2" fmla="*/ 187 w 384"/>
                  <a:gd name="T3" fmla="*/ 57 h 518"/>
                  <a:gd name="T4" fmla="*/ 88 w 384"/>
                  <a:gd name="T5" fmla="*/ 57 h 518"/>
                  <a:gd name="T6" fmla="*/ 65 w 384"/>
                  <a:gd name="T7" fmla="*/ 68 h 518"/>
                  <a:gd name="T8" fmla="*/ 45 w 384"/>
                  <a:gd name="T9" fmla="*/ 70 h 518"/>
                  <a:gd name="T10" fmla="*/ 27 w 384"/>
                  <a:gd name="T11" fmla="*/ 84 h 518"/>
                  <a:gd name="T12" fmla="*/ 0 w 384"/>
                  <a:gd name="T13" fmla="*/ 94 h 518"/>
                  <a:gd name="T14" fmla="*/ 30 w 384"/>
                  <a:gd name="T15" fmla="*/ 132 h 518"/>
                  <a:gd name="T16" fmla="*/ 84 w 384"/>
                  <a:gd name="T17" fmla="*/ 96 h 518"/>
                  <a:gd name="T18" fmla="*/ 135 w 384"/>
                  <a:gd name="T19" fmla="*/ 156 h 518"/>
                  <a:gd name="T20" fmla="*/ 200 w 384"/>
                  <a:gd name="T21" fmla="*/ 278 h 518"/>
                  <a:gd name="T22" fmla="*/ 206 w 384"/>
                  <a:gd name="T23" fmla="*/ 320 h 518"/>
                  <a:gd name="T24" fmla="*/ 223 w 384"/>
                  <a:gd name="T25" fmla="*/ 351 h 518"/>
                  <a:gd name="T26" fmla="*/ 175 w 384"/>
                  <a:gd name="T27" fmla="*/ 386 h 518"/>
                  <a:gd name="T28" fmla="*/ 134 w 384"/>
                  <a:gd name="T29" fmla="*/ 393 h 518"/>
                  <a:gd name="T30" fmla="*/ 181 w 384"/>
                  <a:gd name="T31" fmla="*/ 491 h 518"/>
                  <a:gd name="T32" fmla="*/ 186 w 384"/>
                  <a:gd name="T33" fmla="*/ 518 h 518"/>
                  <a:gd name="T34" fmla="*/ 278 w 384"/>
                  <a:gd name="T35" fmla="*/ 506 h 518"/>
                  <a:gd name="T36" fmla="*/ 275 w 384"/>
                  <a:gd name="T37" fmla="*/ 467 h 518"/>
                  <a:gd name="T38" fmla="*/ 275 w 384"/>
                  <a:gd name="T39" fmla="*/ 466 h 518"/>
                  <a:gd name="T40" fmla="*/ 316 w 384"/>
                  <a:gd name="T41" fmla="*/ 454 h 518"/>
                  <a:gd name="T42" fmla="*/ 384 w 384"/>
                  <a:gd name="T43" fmla="*/ 434 h 518"/>
                  <a:gd name="T44" fmla="*/ 358 w 384"/>
                  <a:gd name="T45" fmla="*/ 97 h 518"/>
                  <a:gd name="T46" fmla="*/ 328 w 384"/>
                  <a:gd name="T47" fmla="*/ 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84" h="518">
                    <a:moveTo>
                      <a:pt x="328" y="0"/>
                    </a:moveTo>
                    <a:lnTo>
                      <a:pt x="187" y="57"/>
                    </a:lnTo>
                    <a:lnTo>
                      <a:pt x="88" y="57"/>
                    </a:lnTo>
                    <a:lnTo>
                      <a:pt x="65" y="68"/>
                    </a:lnTo>
                    <a:lnTo>
                      <a:pt x="45" y="70"/>
                    </a:lnTo>
                    <a:lnTo>
                      <a:pt x="27" y="84"/>
                    </a:lnTo>
                    <a:lnTo>
                      <a:pt x="0" y="94"/>
                    </a:lnTo>
                    <a:lnTo>
                      <a:pt x="30" y="132"/>
                    </a:lnTo>
                    <a:lnTo>
                      <a:pt x="84" y="96"/>
                    </a:lnTo>
                    <a:lnTo>
                      <a:pt x="135" y="156"/>
                    </a:lnTo>
                    <a:lnTo>
                      <a:pt x="200" y="278"/>
                    </a:lnTo>
                    <a:lnTo>
                      <a:pt x="206" y="320"/>
                    </a:lnTo>
                    <a:lnTo>
                      <a:pt x="223" y="351"/>
                    </a:lnTo>
                    <a:lnTo>
                      <a:pt x="175" y="386"/>
                    </a:lnTo>
                    <a:lnTo>
                      <a:pt x="134" y="393"/>
                    </a:lnTo>
                    <a:lnTo>
                      <a:pt x="181" y="491"/>
                    </a:lnTo>
                    <a:lnTo>
                      <a:pt x="186" y="518"/>
                    </a:lnTo>
                    <a:lnTo>
                      <a:pt x="278" y="506"/>
                    </a:lnTo>
                    <a:lnTo>
                      <a:pt x="275" y="467"/>
                    </a:lnTo>
                    <a:lnTo>
                      <a:pt x="275" y="466"/>
                    </a:lnTo>
                    <a:lnTo>
                      <a:pt x="316" y="454"/>
                    </a:lnTo>
                    <a:lnTo>
                      <a:pt x="384" y="434"/>
                    </a:lnTo>
                    <a:lnTo>
                      <a:pt x="358" y="9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7" name="Freeform 2380">
                <a:extLst>
                  <a:ext uri="{FF2B5EF4-FFF2-40B4-BE49-F238E27FC236}">
                    <a16:creationId xmlns:a16="http://schemas.microsoft.com/office/drawing/2014/main" id="{5F87C0C9-88FE-420A-904E-431D5033B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7" y="258"/>
                <a:ext cx="144" cy="78"/>
              </a:xfrm>
              <a:custGeom>
                <a:avLst/>
                <a:gdLst>
                  <a:gd name="T0" fmla="*/ 960 w 1012"/>
                  <a:gd name="T1" fmla="*/ 429 h 550"/>
                  <a:gd name="T2" fmla="*/ 1012 w 1012"/>
                  <a:gd name="T3" fmla="*/ 336 h 550"/>
                  <a:gd name="T4" fmla="*/ 993 w 1012"/>
                  <a:gd name="T5" fmla="*/ 312 h 550"/>
                  <a:gd name="T6" fmla="*/ 758 w 1012"/>
                  <a:gd name="T7" fmla="*/ 171 h 550"/>
                  <a:gd name="T8" fmla="*/ 697 w 1012"/>
                  <a:gd name="T9" fmla="*/ 107 h 550"/>
                  <a:gd name="T10" fmla="*/ 476 w 1012"/>
                  <a:gd name="T11" fmla="*/ 7 h 550"/>
                  <a:gd name="T12" fmla="*/ 249 w 1012"/>
                  <a:gd name="T13" fmla="*/ 0 h 550"/>
                  <a:gd name="T14" fmla="*/ 178 w 1012"/>
                  <a:gd name="T15" fmla="*/ 20 h 550"/>
                  <a:gd name="T16" fmla="*/ 152 w 1012"/>
                  <a:gd name="T17" fmla="*/ 48 h 550"/>
                  <a:gd name="T18" fmla="*/ 123 w 1012"/>
                  <a:gd name="T19" fmla="*/ 82 h 550"/>
                  <a:gd name="T20" fmla="*/ 109 w 1012"/>
                  <a:gd name="T21" fmla="*/ 97 h 550"/>
                  <a:gd name="T22" fmla="*/ 245 w 1012"/>
                  <a:gd name="T23" fmla="*/ 218 h 550"/>
                  <a:gd name="T24" fmla="*/ 298 w 1012"/>
                  <a:gd name="T25" fmla="*/ 164 h 550"/>
                  <a:gd name="T26" fmla="*/ 405 w 1012"/>
                  <a:gd name="T27" fmla="*/ 173 h 550"/>
                  <a:gd name="T28" fmla="*/ 404 w 1012"/>
                  <a:gd name="T29" fmla="*/ 211 h 550"/>
                  <a:gd name="T30" fmla="*/ 456 w 1012"/>
                  <a:gd name="T31" fmla="*/ 214 h 550"/>
                  <a:gd name="T32" fmla="*/ 404 w 1012"/>
                  <a:gd name="T33" fmla="*/ 211 h 550"/>
                  <a:gd name="T34" fmla="*/ 405 w 1012"/>
                  <a:gd name="T35" fmla="*/ 173 h 550"/>
                  <a:gd name="T36" fmla="*/ 298 w 1012"/>
                  <a:gd name="T37" fmla="*/ 164 h 550"/>
                  <a:gd name="T38" fmla="*/ 245 w 1012"/>
                  <a:gd name="T39" fmla="*/ 218 h 550"/>
                  <a:gd name="T40" fmla="*/ 109 w 1012"/>
                  <a:gd name="T41" fmla="*/ 97 h 550"/>
                  <a:gd name="T42" fmla="*/ 0 w 1012"/>
                  <a:gd name="T43" fmla="*/ 245 h 550"/>
                  <a:gd name="T44" fmla="*/ 70 w 1012"/>
                  <a:gd name="T45" fmla="*/ 310 h 550"/>
                  <a:gd name="T46" fmla="*/ 174 w 1012"/>
                  <a:gd name="T47" fmla="*/ 375 h 550"/>
                  <a:gd name="T48" fmla="*/ 215 w 1012"/>
                  <a:gd name="T49" fmla="*/ 372 h 550"/>
                  <a:gd name="T50" fmla="*/ 235 w 1012"/>
                  <a:gd name="T51" fmla="*/ 437 h 550"/>
                  <a:gd name="T52" fmla="*/ 282 w 1012"/>
                  <a:gd name="T53" fmla="*/ 418 h 550"/>
                  <a:gd name="T54" fmla="*/ 308 w 1012"/>
                  <a:gd name="T55" fmla="*/ 490 h 550"/>
                  <a:gd name="T56" fmla="*/ 338 w 1012"/>
                  <a:gd name="T57" fmla="*/ 543 h 550"/>
                  <a:gd name="T58" fmla="*/ 359 w 1012"/>
                  <a:gd name="T59" fmla="*/ 550 h 550"/>
                  <a:gd name="T60" fmla="*/ 523 w 1012"/>
                  <a:gd name="T61" fmla="*/ 360 h 550"/>
                  <a:gd name="T62" fmla="*/ 427 w 1012"/>
                  <a:gd name="T63" fmla="*/ 301 h 550"/>
                  <a:gd name="T64" fmla="*/ 550 w 1012"/>
                  <a:gd name="T65" fmla="*/ 213 h 550"/>
                  <a:gd name="T66" fmla="*/ 609 w 1012"/>
                  <a:gd name="T67" fmla="*/ 199 h 550"/>
                  <a:gd name="T68" fmla="*/ 604 w 1012"/>
                  <a:gd name="T69" fmla="*/ 321 h 550"/>
                  <a:gd name="T70" fmla="*/ 665 w 1012"/>
                  <a:gd name="T71" fmla="*/ 414 h 550"/>
                  <a:gd name="T72" fmla="*/ 664 w 1012"/>
                  <a:gd name="T73" fmla="*/ 428 h 550"/>
                  <a:gd name="T74" fmla="*/ 729 w 1012"/>
                  <a:gd name="T75" fmla="*/ 453 h 550"/>
                  <a:gd name="T76" fmla="*/ 842 w 1012"/>
                  <a:gd name="T77" fmla="*/ 481 h 550"/>
                  <a:gd name="T78" fmla="*/ 960 w 1012"/>
                  <a:gd name="T79" fmla="*/ 429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12" h="550">
                    <a:moveTo>
                      <a:pt x="960" y="429"/>
                    </a:moveTo>
                    <a:lnTo>
                      <a:pt x="1012" y="336"/>
                    </a:lnTo>
                    <a:lnTo>
                      <a:pt x="993" y="312"/>
                    </a:lnTo>
                    <a:lnTo>
                      <a:pt x="758" y="171"/>
                    </a:lnTo>
                    <a:lnTo>
                      <a:pt x="697" y="107"/>
                    </a:lnTo>
                    <a:lnTo>
                      <a:pt x="476" y="7"/>
                    </a:lnTo>
                    <a:lnTo>
                      <a:pt x="249" y="0"/>
                    </a:lnTo>
                    <a:lnTo>
                      <a:pt x="178" y="20"/>
                    </a:lnTo>
                    <a:lnTo>
                      <a:pt x="152" y="48"/>
                    </a:lnTo>
                    <a:lnTo>
                      <a:pt x="123" y="82"/>
                    </a:lnTo>
                    <a:lnTo>
                      <a:pt x="109" y="97"/>
                    </a:lnTo>
                    <a:lnTo>
                      <a:pt x="245" y="218"/>
                    </a:lnTo>
                    <a:lnTo>
                      <a:pt x="298" y="164"/>
                    </a:lnTo>
                    <a:lnTo>
                      <a:pt x="405" y="173"/>
                    </a:lnTo>
                    <a:lnTo>
                      <a:pt x="404" y="211"/>
                    </a:lnTo>
                    <a:lnTo>
                      <a:pt x="456" y="214"/>
                    </a:lnTo>
                    <a:lnTo>
                      <a:pt x="404" y="211"/>
                    </a:lnTo>
                    <a:lnTo>
                      <a:pt x="405" y="173"/>
                    </a:lnTo>
                    <a:lnTo>
                      <a:pt x="298" y="164"/>
                    </a:lnTo>
                    <a:lnTo>
                      <a:pt x="245" y="218"/>
                    </a:lnTo>
                    <a:lnTo>
                      <a:pt x="109" y="97"/>
                    </a:lnTo>
                    <a:lnTo>
                      <a:pt x="0" y="245"/>
                    </a:lnTo>
                    <a:lnTo>
                      <a:pt x="70" y="310"/>
                    </a:lnTo>
                    <a:lnTo>
                      <a:pt x="174" y="375"/>
                    </a:lnTo>
                    <a:lnTo>
                      <a:pt x="215" y="372"/>
                    </a:lnTo>
                    <a:lnTo>
                      <a:pt x="235" y="437"/>
                    </a:lnTo>
                    <a:lnTo>
                      <a:pt x="282" y="418"/>
                    </a:lnTo>
                    <a:lnTo>
                      <a:pt x="308" y="490"/>
                    </a:lnTo>
                    <a:lnTo>
                      <a:pt x="338" y="543"/>
                    </a:lnTo>
                    <a:lnTo>
                      <a:pt x="359" y="550"/>
                    </a:lnTo>
                    <a:lnTo>
                      <a:pt x="523" y="360"/>
                    </a:lnTo>
                    <a:lnTo>
                      <a:pt x="427" y="301"/>
                    </a:lnTo>
                    <a:lnTo>
                      <a:pt x="550" y="213"/>
                    </a:lnTo>
                    <a:lnTo>
                      <a:pt x="609" y="199"/>
                    </a:lnTo>
                    <a:lnTo>
                      <a:pt x="604" y="321"/>
                    </a:lnTo>
                    <a:lnTo>
                      <a:pt x="665" y="414"/>
                    </a:lnTo>
                    <a:lnTo>
                      <a:pt x="664" y="428"/>
                    </a:lnTo>
                    <a:lnTo>
                      <a:pt x="729" y="453"/>
                    </a:lnTo>
                    <a:lnTo>
                      <a:pt x="842" y="481"/>
                    </a:lnTo>
                    <a:lnTo>
                      <a:pt x="960" y="42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8" name="Freeform 2381">
                <a:extLst>
                  <a:ext uri="{FF2B5EF4-FFF2-40B4-BE49-F238E27FC236}">
                    <a16:creationId xmlns:a16="http://schemas.microsoft.com/office/drawing/2014/main" id="{6DD98CBF-6ADD-4500-B9C6-A295D36FD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306"/>
                <a:ext cx="83" cy="71"/>
              </a:xfrm>
              <a:custGeom>
                <a:avLst/>
                <a:gdLst>
                  <a:gd name="T0" fmla="*/ 297 w 583"/>
                  <a:gd name="T1" fmla="*/ 1 h 496"/>
                  <a:gd name="T2" fmla="*/ 245 w 583"/>
                  <a:gd name="T3" fmla="*/ 94 h 496"/>
                  <a:gd name="T4" fmla="*/ 127 w 583"/>
                  <a:gd name="T5" fmla="*/ 146 h 496"/>
                  <a:gd name="T6" fmla="*/ 14 w 583"/>
                  <a:gd name="T7" fmla="*/ 118 h 496"/>
                  <a:gd name="T8" fmla="*/ 0 w 583"/>
                  <a:gd name="T9" fmla="*/ 233 h 496"/>
                  <a:gd name="T10" fmla="*/ 102 w 583"/>
                  <a:gd name="T11" fmla="*/ 276 h 496"/>
                  <a:gd name="T12" fmla="*/ 176 w 583"/>
                  <a:gd name="T13" fmla="*/ 244 h 496"/>
                  <a:gd name="T14" fmla="*/ 307 w 583"/>
                  <a:gd name="T15" fmla="*/ 496 h 496"/>
                  <a:gd name="T16" fmla="*/ 583 w 583"/>
                  <a:gd name="T17" fmla="*/ 346 h 496"/>
                  <a:gd name="T18" fmla="*/ 377 w 583"/>
                  <a:gd name="T19" fmla="*/ 94 h 496"/>
                  <a:gd name="T20" fmla="*/ 365 w 583"/>
                  <a:gd name="T21" fmla="*/ 80 h 496"/>
                  <a:gd name="T22" fmla="*/ 297 w 583"/>
                  <a:gd name="T23" fmla="*/ 0 h 496"/>
                  <a:gd name="T24" fmla="*/ 297 w 583"/>
                  <a:gd name="T25" fmla="*/ 1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3" h="496">
                    <a:moveTo>
                      <a:pt x="297" y="1"/>
                    </a:moveTo>
                    <a:lnTo>
                      <a:pt x="245" y="94"/>
                    </a:lnTo>
                    <a:lnTo>
                      <a:pt x="127" y="146"/>
                    </a:lnTo>
                    <a:lnTo>
                      <a:pt x="14" y="118"/>
                    </a:lnTo>
                    <a:lnTo>
                      <a:pt x="0" y="233"/>
                    </a:lnTo>
                    <a:lnTo>
                      <a:pt x="102" y="276"/>
                    </a:lnTo>
                    <a:lnTo>
                      <a:pt x="176" y="244"/>
                    </a:lnTo>
                    <a:lnTo>
                      <a:pt x="307" y="496"/>
                    </a:lnTo>
                    <a:lnTo>
                      <a:pt x="583" y="346"/>
                    </a:lnTo>
                    <a:lnTo>
                      <a:pt x="377" y="94"/>
                    </a:lnTo>
                    <a:lnTo>
                      <a:pt x="365" y="80"/>
                    </a:lnTo>
                    <a:lnTo>
                      <a:pt x="297" y="0"/>
                    </a:lnTo>
                    <a:lnTo>
                      <a:pt x="297" y="1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9" name="Freeform 2382">
                <a:extLst>
                  <a:ext uri="{FF2B5EF4-FFF2-40B4-BE49-F238E27FC236}">
                    <a16:creationId xmlns:a16="http://schemas.microsoft.com/office/drawing/2014/main" id="{4F4E0C71-0D6B-4794-A9BA-5305430D6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336"/>
                <a:ext cx="111" cy="44"/>
              </a:xfrm>
              <a:custGeom>
                <a:avLst/>
                <a:gdLst>
                  <a:gd name="T0" fmla="*/ 645 w 776"/>
                  <a:gd name="T1" fmla="*/ 29 h 306"/>
                  <a:gd name="T2" fmla="*/ 571 w 776"/>
                  <a:gd name="T3" fmla="*/ 61 h 306"/>
                  <a:gd name="T4" fmla="*/ 469 w 776"/>
                  <a:gd name="T5" fmla="*/ 18 h 306"/>
                  <a:gd name="T6" fmla="*/ 479 w 776"/>
                  <a:gd name="T7" fmla="*/ 120 h 306"/>
                  <a:gd name="T8" fmla="*/ 456 w 776"/>
                  <a:gd name="T9" fmla="*/ 151 h 306"/>
                  <a:gd name="T10" fmla="*/ 353 w 776"/>
                  <a:gd name="T11" fmla="*/ 168 h 306"/>
                  <a:gd name="T12" fmla="*/ 242 w 776"/>
                  <a:gd name="T13" fmla="*/ 138 h 306"/>
                  <a:gd name="T14" fmla="*/ 236 w 776"/>
                  <a:gd name="T15" fmla="*/ 128 h 306"/>
                  <a:gd name="T16" fmla="*/ 216 w 776"/>
                  <a:gd name="T17" fmla="*/ 122 h 306"/>
                  <a:gd name="T18" fmla="*/ 255 w 776"/>
                  <a:gd name="T19" fmla="*/ 65 h 306"/>
                  <a:gd name="T20" fmla="*/ 113 w 776"/>
                  <a:gd name="T21" fmla="*/ 0 h 306"/>
                  <a:gd name="T22" fmla="*/ 0 w 776"/>
                  <a:gd name="T23" fmla="*/ 141 h 306"/>
                  <a:gd name="T24" fmla="*/ 371 w 776"/>
                  <a:gd name="T25" fmla="*/ 264 h 306"/>
                  <a:gd name="T26" fmla="*/ 362 w 776"/>
                  <a:gd name="T27" fmla="*/ 287 h 306"/>
                  <a:gd name="T28" fmla="*/ 537 w 776"/>
                  <a:gd name="T29" fmla="*/ 300 h 306"/>
                  <a:gd name="T30" fmla="*/ 562 w 776"/>
                  <a:gd name="T31" fmla="*/ 292 h 306"/>
                  <a:gd name="T32" fmla="*/ 611 w 776"/>
                  <a:gd name="T33" fmla="*/ 266 h 306"/>
                  <a:gd name="T34" fmla="*/ 652 w 776"/>
                  <a:gd name="T35" fmla="*/ 306 h 306"/>
                  <a:gd name="T36" fmla="*/ 745 w 776"/>
                  <a:gd name="T37" fmla="*/ 298 h 306"/>
                  <a:gd name="T38" fmla="*/ 776 w 776"/>
                  <a:gd name="T39" fmla="*/ 281 h 306"/>
                  <a:gd name="T40" fmla="*/ 645 w 776"/>
                  <a:gd name="T41" fmla="*/ 29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6" h="306">
                    <a:moveTo>
                      <a:pt x="645" y="29"/>
                    </a:moveTo>
                    <a:lnTo>
                      <a:pt x="571" y="61"/>
                    </a:lnTo>
                    <a:lnTo>
                      <a:pt x="469" y="18"/>
                    </a:lnTo>
                    <a:lnTo>
                      <a:pt x="479" y="120"/>
                    </a:lnTo>
                    <a:lnTo>
                      <a:pt x="456" y="151"/>
                    </a:lnTo>
                    <a:lnTo>
                      <a:pt x="353" y="168"/>
                    </a:lnTo>
                    <a:lnTo>
                      <a:pt x="242" y="138"/>
                    </a:lnTo>
                    <a:lnTo>
                      <a:pt x="236" y="128"/>
                    </a:lnTo>
                    <a:lnTo>
                      <a:pt x="216" y="122"/>
                    </a:lnTo>
                    <a:lnTo>
                      <a:pt x="255" y="65"/>
                    </a:lnTo>
                    <a:lnTo>
                      <a:pt x="113" y="0"/>
                    </a:lnTo>
                    <a:lnTo>
                      <a:pt x="0" y="141"/>
                    </a:lnTo>
                    <a:lnTo>
                      <a:pt x="371" y="264"/>
                    </a:lnTo>
                    <a:lnTo>
                      <a:pt x="362" y="287"/>
                    </a:lnTo>
                    <a:lnTo>
                      <a:pt x="537" y="300"/>
                    </a:lnTo>
                    <a:lnTo>
                      <a:pt x="562" y="292"/>
                    </a:lnTo>
                    <a:lnTo>
                      <a:pt x="611" y="266"/>
                    </a:lnTo>
                    <a:lnTo>
                      <a:pt x="652" y="306"/>
                    </a:lnTo>
                    <a:lnTo>
                      <a:pt x="745" y="298"/>
                    </a:lnTo>
                    <a:lnTo>
                      <a:pt x="776" y="281"/>
                    </a:lnTo>
                    <a:lnTo>
                      <a:pt x="645" y="2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0" name="Freeform 2383">
                <a:extLst>
                  <a:ext uri="{FF2B5EF4-FFF2-40B4-BE49-F238E27FC236}">
                    <a16:creationId xmlns:a16="http://schemas.microsoft.com/office/drawing/2014/main" id="{A0F407A1-0C9E-43EE-91E9-1167C6E73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1" y="224"/>
                <a:ext cx="115" cy="110"/>
              </a:xfrm>
              <a:custGeom>
                <a:avLst/>
                <a:gdLst>
                  <a:gd name="T0" fmla="*/ 17 w 805"/>
                  <a:gd name="T1" fmla="*/ 309 h 768"/>
                  <a:gd name="T2" fmla="*/ 0 w 805"/>
                  <a:gd name="T3" fmla="*/ 414 h 768"/>
                  <a:gd name="T4" fmla="*/ 180 w 805"/>
                  <a:gd name="T5" fmla="*/ 476 h 768"/>
                  <a:gd name="T6" fmla="*/ 212 w 805"/>
                  <a:gd name="T7" fmla="*/ 517 h 768"/>
                  <a:gd name="T8" fmla="*/ 313 w 805"/>
                  <a:gd name="T9" fmla="*/ 558 h 768"/>
                  <a:gd name="T10" fmla="*/ 334 w 805"/>
                  <a:gd name="T11" fmla="*/ 559 h 768"/>
                  <a:gd name="T12" fmla="*/ 317 w 805"/>
                  <a:gd name="T13" fmla="*/ 615 h 768"/>
                  <a:gd name="T14" fmla="*/ 368 w 805"/>
                  <a:gd name="T15" fmla="*/ 750 h 768"/>
                  <a:gd name="T16" fmla="*/ 458 w 805"/>
                  <a:gd name="T17" fmla="*/ 768 h 768"/>
                  <a:gd name="T18" fmla="*/ 669 w 805"/>
                  <a:gd name="T19" fmla="*/ 480 h 768"/>
                  <a:gd name="T20" fmla="*/ 778 w 805"/>
                  <a:gd name="T21" fmla="*/ 332 h 768"/>
                  <a:gd name="T22" fmla="*/ 792 w 805"/>
                  <a:gd name="T23" fmla="*/ 317 h 768"/>
                  <a:gd name="T24" fmla="*/ 805 w 805"/>
                  <a:gd name="T25" fmla="*/ 301 h 768"/>
                  <a:gd name="T26" fmla="*/ 744 w 805"/>
                  <a:gd name="T27" fmla="*/ 242 h 768"/>
                  <a:gd name="T28" fmla="*/ 736 w 805"/>
                  <a:gd name="T29" fmla="*/ 184 h 768"/>
                  <a:gd name="T30" fmla="*/ 675 w 805"/>
                  <a:gd name="T31" fmla="*/ 157 h 768"/>
                  <a:gd name="T32" fmla="*/ 634 w 805"/>
                  <a:gd name="T33" fmla="*/ 229 h 768"/>
                  <a:gd name="T34" fmla="*/ 581 w 805"/>
                  <a:gd name="T35" fmla="*/ 223 h 768"/>
                  <a:gd name="T36" fmla="*/ 550 w 805"/>
                  <a:gd name="T37" fmla="*/ 244 h 768"/>
                  <a:gd name="T38" fmla="*/ 518 w 805"/>
                  <a:gd name="T39" fmla="*/ 243 h 768"/>
                  <a:gd name="T40" fmla="*/ 483 w 805"/>
                  <a:gd name="T41" fmla="*/ 177 h 768"/>
                  <a:gd name="T42" fmla="*/ 494 w 805"/>
                  <a:gd name="T43" fmla="*/ 145 h 768"/>
                  <a:gd name="T44" fmla="*/ 449 w 805"/>
                  <a:gd name="T45" fmla="*/ 146 h 768"/>
                  <a:gd name="T46" fmla="*/ 369 w 805"/>
                  <a:gd name="T47" fmla="*/ 39 h 768"/>
                  <a:gd name="T48" fmla="*/ 255 w 805"/>
                  <a:gd name="T49" fmla="*/ 0 h 768"/>
                  <a:gd name="T50" fmla="*/ 193 w 805"/>
                  <a:gd name="T51" fmla="*/ 78 h 768"/>
                  <a:gd name="T52" fmla="*/ 90 w 805"/>
                  <a:gd name="T53" fmla="*/ 134 h 768"/>
                  <a:gd name="T54" fmla="*/ 17 w 805"/>
                  <a:gd name="T55" fmla="*/ 309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05" h="768">
                    <a:moveTo>
                      <a:pt x="17" y="309"/>
                    </a:moveTo>
                    <a:lnTo>
                      <a:pt x="0" y="414"/>
                    </a:lnTo>
                    <a:lnTo>
                      <a:pt x="180" y="476"/>
                    </a:lnTo>
                    <a:lnTo>
                      <a:pt x="212" y="517"/>
                    </a:lnTo>
                    <a:lnTo>
                      <a:pt x="313" y="558"/>
                    </a:lnTo>
                    <a:lnTo>
                      <a:pt x="334" y="559"/>
                    </a:lnTo>
                    <a:lnTo>
                      <a:pt x="317" y="615"/>
                    </a:lnTo>
                    <a:lnTo>
                      <a:pt x="368" y="750"/>
                    </a:lnTo>
                    <a:lnTo>
                      <a:pt x="458" y="768"/>
                    </a:lnTo>
                    <a:lnTo>
                      <a:pt x="669" y="480"/>
                    </a:lnTo>
                    <a:lnTo>
                      <a:pt x="778" y="332"/>
                    </a:lnTo>
                    <a:lnTo>
                      <a:pt x="792" y="317"/>
                    </a:lnTo>
                    <a:lnTo>
                      <a:pt x="805" y="301"/>
                    </a:lnTo>
                    <a:lnTo>
                      <a:pt x="744" y="242"/>
                    </a:lnTo>
                    <a:lnTo>
                      <a:pt x="736" y="184"/>
                    </a:lnTo>
                    <a:lnTo>
                      <a:pt x="675" y="157"/>
                    </a:lnTo>
                    <a:lnTo>
                      <a:pt x="634" y="229"/>
                    </a:lnTo>
                    <a:lnTo>
                      <a:pt x="581" y="223"/>
                    </a:lnTo>
                    <a:lnTo>
                      <a:pt x="550" y="244"/>
                    </a:lnTo>
                    <a:lnTo>
                      <a:pt x="518" y="243"/>
                    </a:lnTo>
                    <a:lnTo>
                      <a:pt x="483" y="177"/>
                    </a:lnTo>
                    <a:lnTo>
                      <a:pt x="494" y="145"/>
                    </a:lnTo>
                    <a:lnTo>
                      <a:pt x="449" y="146"/>
                    </a:lnTo>
                    <a:lnTo>
                      <a:pt x="369" y="39"/>
                    </a:lnTo>
                    <a:lnTo>
                      <a:pt x="255" y="0"/>
                    </a:lnTo>
                    <a:lnTo>
                      <a:pt x="193" y="78"/>
                    </a:lnTo>
                    <a:lnTo>
                      <a:pt x="90" y="134"/>
                    </a:lnTo>
                    <a:lnTo>
                      <a:pt x="17" y="30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1" name="Freeform 2384">
                <a:extLst>
                  <a:ext uri="{FF2B5EF4-FFF2-40B4-BE49-F238E27FC236}">
                    <a16:creationId xmlns:a16="http://schemas.microsoft.com/office/drawing/2014/main" id="{8ECD471E-303D-4CEE-B01A-1B3E7587D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" y="183"/>
                <a:ext cx="103" cy="84"/>
              </a:xfrm>
              <a:custGeom>
                <a:avLst/>
                <a:gdLst>
                  <a:gd name="T0" fmla="*/ 0 w 720"/>
                  <a:gd name="T1" fmla="*/ 331 h 593"/>
                  <a:gd name="T2" fmla="*/ 80 w 720"/>
                  <a:gd name="T3" fmla="*/ 438 h 593"/>
                  <a:gd name="T4" fmla="*/ 125 w 720"/>
                  <a:gd name="T5" fmla="*/ 437 h 593"/>
                  <a:gd name="T6" fmla="*/ 114 w 720"/>
                  <a:gd name="T7" fmla="*/ 469 h 593"/>
                  <a:gd name="T8" fmla="*/ 149 w 720"/>
                  <a:gd name="T9" fmla="*/ 535 h 593"/>
                  <a:gd name="T10" fmla="*/ 181 w 720"/>
                  <a:gd name="T11" fmla="*/ 536 h 593"/>
                  <a:gd name="T12" fmla="*/ 212 w 720"/>
                  <a:gd name="T13" fmla="*/ 515 h 593"/>
                  <a:gd name="T14" fmla="*/ 265 w 720"/>
                  <a:gd name="T15" fmla="*/ 521 h 593"/>
                  <a:gd name="T16" fmla="*/ 306 w 720"/>
                  <a:gd name="T17" fmla="*/ 449 h 593"/>
                  <a:gd name="T18" fmla="*/ 367 w 720"/>
                  <a:gd name="T19" fmla="*/ 476 h 593"/>
                  <a:gd name="T20" fmla="*/ 375 w 720"/>
                  <a:gd name="T21" fmla="*/ 534 h 593"/>
                  <a:gd name="T22" fmla="*/ 436 w 720"/>
                  <a:gd name="T23" fmla="*/ 593 h 593"/>
                  <a:gd name="T24" fmla="*/ 452 w 720"/>
                  <a:gd name="T25" fmla="*/ 575 h 593"/>
                  <a:gd name="T26" fmla="*/ 478 w 720"/>
                  <a:gd name="T27" fmla="*/ 547 h 593"/>
                  <a:gd name="T28" fmla="*/ 549 w 720"/>
                  <a:gd name="T29" fmla="*/ 527 h 593"/>
                  <a:gd name="T30" fmla="*/ 472 w 720"/>
                  <a:gd name="T31" fmla="*/ 340 h 593"/>
                  <a:gd name="T32" fmla="*/ 508 w 720"/>
                  <a:gd name="T33" fmla="*/ 268 h 593"/>
                  <a:gd name="T34" fmla="*/ 552 w 720"/>
                  <a:gd name="T35" fmla="*/ 249 h 593"/>
                  <a:gd name="T36" fmla="*/ 720 w 720"/>
                  <a:gd name="T37" fmla="*/ 203 h 593"/>
                  <a:gd name="T38" fmla="*/ 716 w 720"/>
                  <a:gd name="T39" fmla="*/ 191 h 593"/>
                  <a:gd name="T40" fmla="*/ 693 w 720"/>
                  <a:gd name="T41" fmla="*/ 160 h 593"/>
                  <a:gd name="T42" fmla="*/ 651 w 720"/>
                  <a:gd name="T43" fmla="*/ 129 h 593"/>
                  <a:gd name="T44" fmla="*/ 580 w 720"/>
                  <a:gd name="T45" fmla="*/ 48 h 593"/>
                  <a:gd name="T46" fmla="*/ 575 w 720"/>
                  <a:gd name="T47" fmla="*/ 47 h 593"/>
                  <a:gd name="T48" fmla="*/ 536 w 720"/>
                  <a:gd name="T49" fmla="*/ 0 h 593"/>
                  <a:gd name="T50" fmla="*/ 458 w 720"/>
                  <a:gd name="T51" fmla="*/ 52 h 593"/>
                  <a:gd name="T52" fmla="*/ 435 w 720"/>
                  <a:gd name="T53" fmla="*/ 55 h 593"/>
                  <a:gd name="T54" fmla="*/ 346 w 720"/>
                  <a:gd name="T55" fmla="*/ 127 h 593"/>
                  <a:gd name="T56" fmla="*/ 303 w 720"/>
                  <a:gd name="T57" fmla="*/ 178 h 593"/>
                  <a:gd name="T58" fmla="*/ 292 w 720"/>
                  <a:gd name="T59" fmla="*/ 255 h 593"/>
                  <a:gd name="T60" fmla="*/ 55 w 720"/>
                  <a:gd name="T61" fmla="*/ 226 h 593"/>
                  <a:gd name="T62" fmla="*/ 0 w 720"/>
                  <a:gd name="T63" fmla="*/ 331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0" h="593">
                    <a:moveTo>
                      <a:pt x="0" y="331"/>
                    </a:moveTo>
                    <a:lnTo>
                      <a:pt x="80" y="438"/>
                    </a:lnTo>
                    <a:lnTo>
                      <a:pt x="125" y="437"/>
                    </a:lnTo>
                    <a:lnTo>
                      <a:pt x="114" y="469"/>
                    </a:lnTo>
                    <a:lnTo>
                      <a:pt x="149" y="535"/>
                    </a:lnTo>
                    <a:lnTo>
                      <a:pt x="181" y="536"/>
                    </a:lnTo>
                    <a:lnTo>
                      <a:pt x="212" y="515"/>
                    </a:lnTo>
                    <a:lnTo>
                      <a:pt x="265" y="521"/>
                    </a:lnTo>
                    <a:lnTo>
                      <a:pt x="306" y="449"/>
                    </a:lnTo>
                    <a:lnTo>
                      <a:pt x="367" y="476"/>
                    </a:lnTo>
                    <a:lnTo>
                      <a:pt x="375" y="534"/>
                    </a:lnTo>
                    <a:lnTo>
                      <a:pt x="436" y="593"/>
                    </a:lnTo>
                    <a:lnTo>
                      <a:pt x="452" y="575"/>
                    </a:lnTo>
                    <a:lnTo>
                      <a:pt x="478" y="547"/>
                    </a:lnTo>
                    <a:lnTo>
                      <a:pt x="549" y="527"/>
                    </a:lnTo>
                    <a:lnTo>
                      <a:pt x="472" y="340"/>
                    </a:lnTo>
                    <a:lnTo>
                      <a:pt x="508" y="268"/>
                    </a:lnTo>
                    <a:lnTo>
                      <a:pt x="552" y="249"/>
                    </a:lnTo>
                    <a:lnTo>
                      <a:pt x="720" y="203"/>
                    </a:lnTo>
                    <a:lnTo>
                      <a:pt x="716" y="191"/>
                    </a:lnTo>
                    <a:lnTo>
                      <a:pt x="693" y="160"/>
                    </a:lnTo>
                    <a:lnTo>
                      <a:pt x="651" y="129"/>
                    </a:lnTo>
                    <a:lnTo>
                      <a:pt x="580" y="48"/>
                    </a:lnTo>
                    <a:lnTo>
                      <a:pt x="575" y="47"/>
                    </a:lnTo>
                    <a:lnTo>
                      <a:pt x="536" y="0"/>
                    </a:lnTo>
                    <a:lnTo>
                      <a:pt x="458" y="52"/>
                    </a:lnTo>
                    <a:lnTo>
                      <a:pt x="435" y="55"/>
                    </a:lnTo>
                    <a:lnTo>
                      <a:pt x="346" y="127"/>
                    </a:lnTo>
                    <a:lnTo>
                      <a:pt x="303" y="178"/>
                    </a:lnTo>
                    <a:lnTo>
                      <a:pt x="292" y="255"/>
                    </a:lnTo>
                    <a:lnTo>
                      <a:pt x="55" y="226"/>
                    </a:lnTo>
                    <a:lnTo>
                      <a:pt x="0" y="331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2" name="Freeform 2385">
                <a:extLst>
                  <a:ext uri="{FF2B5EF4-FFF2-40B4-BE49-F238E27FC236}">
                    <a16:creationId xmlns:a16="http://schemas.microsoft.com/office/drawing/2014/main" id="{4BF0FD63-AA0D-4271-BBBB-A0F14391B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8" y="286"/>
                <a:ext cx="53" cy="74"/>
              </a:xfrm>
              <a:custGeom>
                <a:avLst/>
                <a:gdLst>
                  <a:gd name="T0" fmla="*/ 305 w 370"/>
                  <a:gd name="T1" fmla="*/ 229 h 519"/>
                  <a:gd name="T2" fmla="*/ 306 w 370"/>
                  <a:gd name="T3" fmla="*/ 215 h 519"/>
                  <a:gd name="T4" fmla="*/ 245 w 370"/>
                  <a:gd name="T5" fmla="*/ 122 h 519"/>
                  <a:gd name="T6" fmla="*/ 250 w 370"/>
                  <a:gd name="T7" fmla="*/ 0 h 519"/>
                  <a:gd name="T8" fmla="*/ 191 w 370"/>
                  <a:gd name="T9" fmla="*/ 14 h 519"/>
                  <a:gd name="T10" fmla="*/ 68 w 370"/>
                  <a:gd name="T11" fmla="*/ 102 h 519"/>
                  <a:gd name="T12" fmla="*/ 164 w 370"/>
                  <a:gd name="T13" fmla="*/ 161 h 519"/>
                  <a:gd name="T14" fmla="*/ 0 w 370"/>
                  <a:gd name="T15" fmla="*/ 351 h 519"/>
                  <a:gd name="T16" fmla="*/ 142 w 370"/>
                  <a:gd name="T17" fmla="*/ 416 h 519"/>
                  <a:gd name="T18" fmla="*/ 103 w 370"/>
                  <a:gd name="T19" fmla="*/ 473 h 519"/>
                  <a:gd name="T20" fmla="*/ 123 w 370"/>
                  <a:gd name="T21" fmla="*/ 479 h 519"/>
                  <a:gd name="T22" fmla="*/ 129 w 370"/>
                  <a:gd name="T23" fmla="*/ 489 h 519"/>
                  <a:gd name="T24" fmla="*/ 240 w 370"/>
                  <a:gd name="T25" fmla="*/ 519 h 519"/>
                  <a:gd name="T26" fmla="*/ 343 w 370"/>
                  <a:gd name="T27" fmla="*/ 502 h 519"/>
                  <a:gd name="T28" fmla="*/ 366 w 370"/>
                  <a:gd name="T29" fmla="*/ 471 h 519"/>
                  <a:gd name="T30" fmla="*/ 356 w 370"/>
                  <a:gd name="T31" fmla="*/ 369 h 519"/>
                  <a:gd name="T32" fmla="*/ 370 w 370"/>
                  <a:gd name="T33" fmla="*/ 254 h 519"/>
                  <a:gd name="T34" fmla="*/ 305 w 370"/>
                  <a:gd name="T35" fmla="*/ 22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0" h="519">
                    <a:moveTo>
                      <a:pt x="305" y="229"/>
                    </a:moveTo>
                    <a:lnTo>
                      <a:pt x="306" y="215"/>
                    </a:lnTo>
                    <a:lnTo>
                      <a:pt x="245" y="122"/>
                    </a:lnTo>
                    <a:lnTo>
                      <a:pt x="250" y="0"/>
                    </a:lnTo>
                    <a:lnTo>
                      <a:pt x="191" y="14"/>
                    </a:lnTo>
                    <a:lnTo>
                      <a:pt x="68" y="102"/>
                    </a:lnTo>
                    <a:lnTo>
                      <a:pt x="164" y="161"/>
                    </a:lnTo>
                    <a:lnTo>
                      <a:pt x="0" y="351"/>
                    </a:lnTo>
                    <a:lnTo>
                      <a:pt x="142" y="416"/>
                    </a:lnTo>
                    <a:lnTo>
                      <a:pt x="103" y="473"/>
                    </a:lnTo>
                    <a:lnTo>
                      <a:pt x="123" y="479"/>
                    </a:lnTo>
                    <a:lnTo>
                      <a:pt x="129" y="489"/>
                    </a:lnTo>
                    <a:lnTo>
                      <a:pt x="240" y="519"/>
                    </a:lnTo>
                    <a:lnTo>
                      <a:pt x="343" y="502"/>
                    </a:lnTo>
                    <a:lnTo>
                      <a:pt x="366" y="471"/>
                    </a:lnTo>
                    <a:lnTo>
                      <a:pt x="356" y="369"/>
                    </a:lnTo>
                    <a:lnTo>
                      <a:pt x="370" y="254"/>
                    </a:lnTo>
                    <a:lnTo>
                      <a:pt x="305" y="22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3" name="Freeform 2386">
                <a:extLst>
                  <a:ext uri="{FF2B5EF4-FFF2-40B4-BE49-F238E27FC236}">
                    <a16:creationId xmlns:a16="http://schemas.microsoft.com/office/drawing/2014/main" id="{8B78C922-42F4-466F-8705-20B7E6945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" y="293"/>
                <a:ext cx="81" cy="64"/>
              </a:xfrm>
              <a:custGeom>
                <a:avLst/>
                <a:gdLst>
                  <a:gd name="T0" fmla="*/ 570 w 570"/>
                  <a:gd name="T1" fmla="*/ 305 h 446"/>
                  <a:gd name="T2" fmla="*/ 549 w 570"/>
                  <a:gd name="T3" fmla="*/ 298 h 446"/>
                  <a:gd name="T4" fmla="*/ 519 w 570"/>
                  <a:gd name="T5" fmla="*/ 245 h 446"/>
                  <a:gd name="T6" fmla="*/ 493 w 570"/>
                  <a:gd name="T7" fmla="*/ 173 h 446"/>
                  <a:gd name="T8" fmla="*/ 446 w 570"/>
                  <a:gd name="T9" fmla="*/ 192 h 446"/>
                  <a:gd name="T10" fmla="*/ 426 w 570"/>
                  <a:gd name="T11" fmla="*/ 127 h 446"/>
                  <a:gd name="T12" fmla="*/ 385 w 570"/>
                  <a:gd name="T13" fmla="*/ 130 h 446"/>
                  <a:gd name="T14" fmla="*/ 281 w 570"/>
                  <a:gd name="T15" fmla="*/ 65 h 446"/>
                  <a:gd name="T16" fmla="*/ 211 w 570"/>
                  <a:gd name="T17" fmla="*/ 0 h 446"/>
                  <a:gd name="T18" fmla="*/ 0 w 570"/>
                  <a:gd name="T19" fmla="*/ 288 h 446"/>
                  <a:gd name="T20" fmla="*/ 60 w 570"/>
                  <a:gd name="T21" fmla="*/ 274 h 446"/>
                  <a:gd name="T22" fmla="*/ 89 w 570"/>
                  <a:gd name="T23" fmla="*/ 311 h 446"/>
                  <a:gd name="T24" fmla="*/ 54 w 570"/>
                  <a:gd name="T25" fmla="*/ 334 h 446"/>
                  <a:gd name="T26" fmla="*/ 57 w 570"/>
                  <a:gd name="T27" fmla="*/ 398 h 446"/>
                  <a:gd name="T28" fmla="*/ 122 w 570"/>
                  <a:gd name="T29" fmla="*/ 397 h 446"/>
                  <a:gd name="T30" fmla="*/ 193 w 570"/>
                  <a:gd name="T31" fmla="*/ 308 h 446"/>
                  <a:gd name="T32" fmla="*/ 316 w 570"/>
                  <a:gd name="T33" fmla="*/ 388 h 446"/>
                  <a:gd name="T34" fmla="*/ 457 w 570"/>
                  <a:gd name="T35" fmla="*/ 446 h 446"/>
                  <a:gd name="T36" fmla="*/ 570 w 570"/>
                  <a:gd name="T37" fmla="*/ 305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70" h="446">
                    <a:moveTo>
                      <a:pt x="570" y="305"/>
                    </a:moveTo>
                    <a:lnTo>
                      <a:pt x="549" y="298"/>
                    </a:lnTo>
                    <a:lnTo>
                      <a:pt x="519" y="245"/>
                    </a:lnTo>
                    <a:lnTo>
                      <a:pt x="493" y="173"/>
                    </a:lnTo>
                    <a:lnTo>
                      <a:pt x="446" y="192"/>
                    </a:lnTo>
                    <a:lnTo>
                      <a:pt x="426" y="127"/>
                    </a:lnTo>
                    <a:lnTo>
                      <a:pt x="385" y="130"/>
                    </a:lnTo>
                    <a:lnTo>
                      <a:pt x="281" y="65"/>
                    </a:lnTo>
                    <a:lnTo>
                      <a:pt x="211" y="0"/>
                    </a:lnTo>
                    <a:lnTo>
                      <a:pt x="0" y="288"/>
                    </a:lnTo>
                    <a:lnTo>
                      <a:pt x="60" y="274"/>
                    </a:lnTo>
                    <a:lnTo>
                      <a:pt x="89" y="311"/>
                    </a:lnTo>
                    <a:lnTo>
                      <a:pt x="54" y="334"/>
                    </a:lnTo>
                    <a:lnTo>
                      <a:pt x="57" y="398"/>
                    </a:lnTo>
                    <a:lnTo>
                      <a:pt x="122" y="397"/>
                    </a:lnTo>
                    <a:lnTo>
                      <a:pt x="193" y="308"/>
                    </a:lnTo>
                    <a:lnTo>
                      <a:pt x="316" y="388"/>
                    </a:lnTo>
                    <a:lnTo>
                      <a:pt x="457" y="446"/>
                    </a:lnTo>
                    <a:lnTo>
                      <a:pt x="570" y="30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4" name="Freeform 2387">
                <a:extLst>
                  <a:ext uri="{FF2B5EF4-FFF2-40B4-BE49-F238E27FC236}">
                    <a16:creationId xmlns:a16="http://schemas.microsoft.com/office/drawing/2014/main" id="{833FEB91-85AA-4201-876F-3026A7ED7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158"/>
                <a:ext cx="68" cy="78"/>
              </a:xfrm>
              <a:custGeom>
                <a:avLst/>
                <a:gdLst>
                  <a:gd name="T0" fmla="*/ 311 w 479"/>
                  <a:gd name="T1" fmla="*/ 110 h 548"/>
                  <a:gd name="T2" fmla="*/ 292 w 479"/>
                  <a:gd name="T3" fmla="*/ 66 h 548"/>
                  <a:gd name="T4" fmla="*/ 240 w 479"/>
                  <a:gd name="T5" fmla="*/ 20 h 548"/>
                  <a:gd name="T6" fmla="*/ 171 w 479"/>
                  <a:gd name="T7" fmla="*/ 0 h 548"/>
                  <a:gd name="T8" fmla="*/ 0 w 479"/>
                  <a:gd name="T9" fmla="*/ 11 h 548"/>
                  <a:gd name="T10" fmla="*/ 0 w 479"/>
                  <a:gd name="T11" fmla="*/ 98 h 548"/>
                  <a:gd name="T12" fmla="*/ 19 w 479"/>
                  <a:gd name="T13" fmla="*/ 120 h 548"/>
                  <a:gd name="T14" fmla="*/ 4 w 479"/>
                  <a:gd name="T15" fmla="*/ 141 h 548"/>
                  <a:gd name="T16" fmla="*/ 37 w 479"/>
                  <a:gd name="T17" fmla="*/ 154 h 548"/>
                  <a:gd name="T18" fmla="*/ 80 w 479"/>
                  <a:gd name="T19" fmla="*/ 158 h 548"/>
                  <a:gd name="T20" fmla="*/ 149 w 479"/>
                  <a:gd name="T21" fmla="*/ 215 h 548"/>
                  <a:gd name="T22" fmla="*/ 171 w 479"/>
                  <a:gd name="T23" fmla="*/ 259 h 548"/>
                  <a:gd name="T24" fmla="*/ 171 w 479"/>
                  <a:gd name="T25" fmla="*/ 282 h 548"/>
                  <a:gd name="T26" fmla="*/ 140 w 479"/>
                  <a:gd name="T27" fmla="*/ 296 h 548"/>
                  <a:gd name="T28" fmla="*/ 136 w 479"/>
                  <a:gd name="T29" fmla="*/ 299 h 548"/>
                  <a:gd name="T30" fmla="*/ 37 w 479"/>
                  <a:gd name="T31" fmla="*/ 378 h 548"/>
                  <a:gd name="T32" fmla="*/ 49 w 479"/>
                  <a:gd name="T33" fmla="*/ 405 h 548"/>
                  <a:gd name="T34" fmla="*/ 46 w 479"/>
                  <a:gd name="T35" fmla="*/ 455 h 548"/>
                  <a:gd name="T36" fmla="*/ 25 w 479"/>
                  <a:gd name="T37" fmla="*/ 470 h 548"/>
                  <a:gd name="T38" fmla="*/ 79 w 479"/>
                  <a:gd name="T39" fmla="*/ 548 h 548"/>
                  <a:gd name="T40" fmla="*/ 151 w 479"/>
                  <a:gd name="T41" fmla="*/ 523 h 548"/>
                  <a:gd name="T42" fmla="*/ 178 w 479"/>
                  <a:gd name="T43" fmla="*/ 513 h 548"/>
                  <a:gd name="T44" fmla="*/ 196 w 479"/>
                  <a:gd name="T45" fmla="*/ 499 h 548"/>
                  <a:gd name="T46" fmla="*/ 216 w 479"/>
                  <a:gd name="T47" fmla="*/ 497 h 548"/>
                  <a:gd name="T48" fmla="*/ 239 w 479"/>
                  <a:gd name="T49" fmla="*/ 486 h 548"/>
                  <a:gd name="T50" fmla="*/ 338 w 479"/>
                  <a:gd name="T51" fmla="*/ 486 h 548"/>
                  <a:gd name="T52" fmla="*/ 479 w 479"/>
                  <a:gd name="T53" fmla="*/ 429 h 548"/>
                  <a:gd name="T54" fmla="*/ 356 w 479"/>
                  <a:gd name="T55" fmla="*/ 334 h 548"/>
                  <a:gd name="T56" fmla="*/ 311 w 479"/>
                  <a:gd name="T57" fmla="*/ 110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9" h="548">
                    <a:moveTo>
                      <a:pt x="311" y="110"/>
                    </a:moveTo>
                    <a:lnTo>
                      <a:pt x="292" y="66"/>
                    </a:lnTo>
                    <a:lnTo>
                      <a:pt x="240" y="20"/>
                    </a:lnTo>
                    <a:lnTo>
                      <a:pt x="171" y="0"/>
                    </a:lnTo>
                    <a:lnTo>
                      <a:pt x="0" y="11"/>
                    </a:lnTo>
                    <a:lnTo>
                      <a:pt x="0" y="98"/>
                    </a:lnTo>
                    <a:lnTo>
                      <a:pt x="19" y="120"/>
                    </a:lnTo>
                    <a:lnTo>
                      <a:pt x="4" y="141"/>
                    </a:lnTo>
                    <a:lnTo>
                      <a:pt x="37" y="154"/>
                    </a:lnTo>
                    <a:lnTo>
                      <a:pt x="80" y="158"/>
                    </a:lnTo>
                    <a:lnTo>
                      <a:pt x="149" y="215"/>
                    </a:lnTo>
                    <a:lnTo>
                      <a:pt x="171" y="259"/>
                    </a:lnTo>
                    <a:lnTo>
                      <a:pt x="171" y="282"/>
                    </a:lnTo>
                    <a:lnTo>
                      <a:pt x="140" y="296"/>
                    </a:lnTo>
                    <a:lnTo>
                      <a:pt x="136" y="299"/>
                    </a:lnTo>
                    <a:lnTo>
                      <a:pt x="37" y="378"/>
                    </a:lnTo>
                    <a:lnTo>
                      <a:pt x="49" y="405"/>
                    </a:lnTo>
                    <a:lnTo>
                      <a:pt x="46" y="455"/>
                    </a:lnTo>
                    <a:lnTo>
                      <a:pt x="25" y="470"/>
                    </a:lnTo>
                    <a:lnTo>
                      <a:pt x="79" y="548"/>
                    </a:lnTo>
                    <a:lnTo>
                      <a:pt x="151" y="523"/>
                    </a:lnTo>
                    <a:lnTo>
                      <a:pt x="178" y="513"/>
                    </a:lnTo>
                    <a:lnTo>
                      <a:pt x="196" y="499"/>
                    </a:lnTo>
                    <a:lnTo>
                      <a:pt x="216" y="497"/>
                    </a:lnTo>
                    <a:lnTo>
                      <a:pt x="239" y="486"/>
                    </a:lnTo>
                    <a:lnTo>
                      <a:pt x="338" y="486"/>
                    </a:lnTo>
                    <a:lnTo>
                      <a:pt x="479" y="429"/>
                    </a:lnTo>
                    <a:lnTo>
                      <a:pt x="356" y="334"/>
                    </a:lnTo>
                    <a:lnTo>
                      <a:pt x="311" y="11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5" name="Freeform 2388">
                <a:extLst>
                  <a:ext uri="{FF2B5EF4-FFF2-40B4-BE49-F238E27FC236}">
                    <a16:creationId xmlns:a16="http://schemas.microsoft.com/office/drawing/2014/main" id="{7252FD9B-9260-488F-B936-7126A8512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4" y="159"/>
                <a:ext cx="59" cy="66"/>
              </a:xfrm>
              <a:custGeom>
                <a:avLst/>
                <a:gdLst>
                  <a:gd name="T0" fmla="*/ 386 w 417"/>
                  <a:gd name="T1" fmla="*/ 284 h 459"/>
                  <a:gd name="T2" fmla="*/ 416 w 417"/>
                  <a:gd name="T3" fmla="*/ 271 h 459"/>
                  <a:gd name="T4" fmla="*/ 417 w 417"/>
                  <a:gd name="T5" fmla="*/ 248 h 459"/>
                  <a:gd name="T6" fmla="*/ 395 w 417"/>
                  <a:gd name="T7" fmla="*/ 204 h 459"/>
                  <a:gd name="T8" fmla="*/ 326 w 417"/>
                  <a:gd name="T9" fmla="*/ 147 h 459"/>
                  <a:gd name="T10" fmla="*/ 283 w 417"/>
                  <a:gd name="T11" fmla="*/ 143 h 459"/>
                  <a:gd name="T12" fmla="*/ 250 w 417"/>
                  <a:gd name="T13" fmla="*/ 130 h 459"/>
                  <a:gd name="T14" fmla="*/ 265 w 417"/>
                  <a:gd name="T15" fmla="*/ 109 h 459"/>
                  <a:gd name="T16" fmla="*/ 246 w 417"/>
                  <a:gd name="T17" fmla="*/ 87 h 459"/>
                  <a:gd name="T18" fmla="*/ 246 w 417"/>
                  <a:gd name="T19" fmla="*/ 0 h 459"/>
                  <a:gd name="T20" fmla="*/ 27 w 417"/>
                  <a:gd name="T21" fmla="*/ 3 h 459"/>
                  <a:gd name="T22" fmla="*/ 40 w 417"/>
                  <a:gd name="T23" fmla="*/ 132 h 459"/>
                  <a:gd name="T24" fmla="*/ 22 w 417"/>
                  <a:gd name="T25" fmla="*/ 197 h 459"/>
                  <a:gd name="T26" fmla="*/ 24 w 417"/>
                  <a:gd name="T27" fmla="*/ 243 h 459"/>
                  <a:gd name="T28" fmla="*/ 1 w 417"/>
                  <a:gd name="T29" fmla="*/ 292 h 459"/>
                  <a:gd name="T30" fmla="*/ 0 w 417"/>
                  <a:gd name="T31" fmla="*/ 323 h 459"/>
                  <a:gd name="T32" fmla="*/ 0 w 417"/>
                  <a:gd name="T33" fmla="*/ 325 h 459"/>
                  <a:gd name="T34" fmla="*/ 106 w 417"/>
                  <a:gd name="T35" fmla="*/ 311 h 459"/>
                  <a:gd name="T36" fmla="*/ 228 w 417"/>
                  <a:gd name="T37" fmla="*/ 317 h 459"/>
                  <a:gd name="T38" fmla="*/ 245 w 417"/>
                  <a:gd name="T39" fmla="*/ 344 h 459"/>
                  <a:gd name="T40" fmla="*/ 247 w 417"/>
                  <a:gd name="T41" fmla="*/ 435 h 459"/>
                  <a:gd name="T42" fmla="*/ 271 w 417"/>
                  <a:gd name="T43" fmla="*/ 459 h 459"/>
                  <a:gd name="T44" fmla="*/ 292 w 417"/>
                  <a:gd name="T45" fmla="*/ 444 h 459"/>
                  <a:gd name="T46" fmla="*/ 295 w 417"/>
                  <a:gd name="T47" fmla="*/ 394 h 459"/>
                  <a:gd name="T48" fmla="*/ 283 w 417"/>
                  <a:gd name="T49" fmla="*/ 367 h 459"/>
                  <a:gd name="T50" fmla="*/ 382 w 417"/>
                  <a:gd name="T51" fmla="*/ 288 h 459"/>
                  <a:gd name="T52" fmla="*/ 386 w 417"/>
                  <a:gd name="T53" fmla="*/ 284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7" h="459">
                    <a:moveTo>
                      <a:pt x="386" y="284"/>
                    </a:moveTo>
                    <a:lnTo>
                      <a:pt x="416" y="271"/>
                    </a:lnTo>
                    <a:lnTo>
                      <a:pt x="417" y="248"/>
                    </a:lnTo>
                    <a:lnTo>
                      <a:pt x="395" y="204"/>
                    </a:lnTo>
                    <a:lnTo>
                      <a:pt x="326" y="147"/>
                    </a:lnTo>
                    <a:lnTo>
                      <a:pt x="283" y="143"/>
                    </a:lnTo>
                    <a:lnTo>
                      <a:pt x="250" y="130"/>
                    </a:lnTo>
                    <a:lnTo>
                      <a:pt x="265" y="109"/>
                    </a:lnTo>
                    <a:lnTo>
                      <a:pt x="246" y="87"/>
                    </a:lnTo>
                    <a:lnTo>
                      <a:pt x="246" y="0"/>
                    </a:lnTo>
                    <a:lnTo>
                      <a:pt x="27" y="3"/>
                    </a:lnTo>
                    <a:lnTo>
                      <a:pt x="40" y="132"/>
                    </a:lnTo>
                    <a:lnTo>
                      <a:pt x="22" y="197"/>
                    </a:lnTo>
                    <a:lnTo>
                      <a:pt x="24" y="243"/>
                    </a:lnTo>
                    <a:lnTo>
                      <a:pt x="1" y="292"/>
                    </a:lnTo>
                    <a:lnTo>
                      <a:pt x="0" y="323"/>
                    </a:lnTo>
                    <a:lnTo>
                      <a:pt x="0" y="325"/>
                    </a:lnTo>
                    <a:lnTo>
                      <a:pt x="106" y="311"/>
                    </a:lnTo>
                    <a:lnTo>
                      <a:pt x="228" y="317"/>
                    </a:lnTo>
                    <a:lnTo>
                      <a:pt x="245" y="344"/>
                    </a:lnTo>
                    <a:lnTo>
                      <a:pt x="247" y="435"/>
                    </a:lnTo>
                    <a:lnTo>
                      <a:pt x="271" y="459"/>
                    </a:lnTo>
                    <a:lnTo>
                      <a:pt x="292" y="444"/>
                    </a:lnTo>
                    <a:lnTo>
                      <a:pt x="295" y="394"/>
                    </a:lnTo>
                    <a:lnTo>
                      <a:pt x="283" y="367"/>
                    </a:lnTo>
                    <a:lnTo>
                      <a:pt x="382" y="288"/>
                    </a:lnTo>
                    <a:lnTo>
                      <a:pt x="386" y="284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6" name="Freeform 2389">
                <a:extLst>
                  <a:ext uri="{FF2B5EF4-FFF2-40B4-BE49-F238E27FC236}">
                    <a16:creationId xmlns:a16="http://schemas.microsoft.com/office/drawing/2014/main" id="{3DE9CAB2-4016-4754-9A7E-6A25C16CF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" y="160"/>
                <a:ext cx="46" cy="57"/>
              </a:xfrm>
              <a:custGeom>
                <a:avLst/>
                <a:gdLst>
                  <a:gd name="T0" fmla="*/ 322 w 322"/>
                  <a:gd name="T1" fmla="*/ 130 h 399"/>
                  <a:gd name="T2" fmla="*/ 309 w 322"/>
                  <a:gd name="T3" fmla="*/ 1 h 399"/>
                  <a:gd name="T4" fmla="*/ 309 w 322"/>
                  <a:gd name="T5" fmla="*/ 0 h 399"/>
                  <a:gd name="T6" fmla="*/ 109 w 322"/>
                  <a:gd name="T7" fmla="*/ 3 h 399"/>
                  <a:gd name="T8" fmla="*/ 138 w 322"/>
                  <a:gd name="T9" fmla="*/ 68 h 399"/>
                  <a:gd name="T10" fmla="*/ 195 w 322"/>
                  <a:gd name="T11" fmla="*/ 66 h 399"/>
                  <a:gd name="T12" fmla="*/ 162 w 322"/>
                  <a:gd name="T13" fmla="*/ 187 h 399"/>
                  <a:gd name="T14" fmla="*/ 20 w 322"/>
                  <a:gd name="T15" fmla="*/ 151 h 399"/>
                  <a:gd name="T16" fmla="*/ 0 w 322"/>
                  <a:gd name="T17" fmla="*/ 256 h 399"/>
                  <a:gd name="T18" fmla="*/ 16 w 322"/>
                  <a:gd name="T19" fmla="*/ 327 h 399"/>
                  <a:gd name="T20" fmla="*/ 44 w 322"/>
                  <a:gd name="T21" fmla="*/ 305 h 399"/>
                  <a:gd name="T22" fmla="*/ 137 w 322"/>
                  <a:gd name="T23" fmla="*/ 345 h 399"/>
                  <a:gd name="T24" fmla="*/ 163 w 322"/>
                  <a:gd name="T25" fmla="*/ 352 h 399"/>
                  <a:gd name="T26" fmla="*/ 173 w 322"/>
                  <a:gd name="T27" fmla="*/ 381 h 399"/>
                  <a:gd name="T28" fmla="*/ 275 w 322"/>
                  <a:gd name="T29" fmla="*/ 399 h 399"/>
                  <a:gd name="T30" fmla="*/ 281 w 322"/>
                  <a:gd name="T31" fmla="*/ 321 h 399"/>
                  <a:gd name="T32" fmla="*/ 282 w 322"/>
                  <a:gd name="T33" fmla="*/ 313 h 399"/>
                  <a:gd name="T34" fmla="*/ 283 w 322"/>
                  <a:gd name="T35" fmla="*/ 290 h 399"/>
                  <a:gd name="T36" fmla="*/ 306 w 322"/>
                  <a:gd name="T37" fmla="*/ 241 h 399"/>
                  <a:gd name="T38" fmla="*/ 304 w 322"/>
                  <a:gd name="T39" fmla="*/ 195 h 399"/>
                  <a:gd name="T40" fmla="*/ 322 w 322"/>
                  <a:gd name="T41" fmla="*/ 13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2" h="399">
                    <a:moveTo>
                      <a:pt x="322" y="130"/>
                    </a:moveTo>
                    <a:lnTo>
                      <a:pt x="309" y="1"/>
                    </a:lnTo>
                    <a:lnTo>
                      <a:pt x="309" y="0"/>
                    </a:lnTo>
                    <a:lnTo>
                      <a:pt x="109" y="3"/>
                    </a:lnTo>
                    <a:lnTo>
                      <a:pt x="138" y="68"/>
                    </a:lnTo>
                    <a:lnTo>
                      <a:pt x="195" y="66"/>
                    </a:lnTo>
                    <a:lnTo>
                      <a:pt x="162" y="187"/>
                    </a:lnTo>
                    <a:lnTo>
                      <a:pt x="20" y="151"/>
                    </a:lnTo>
                    <a:lnTo>
                      <a:pt x="0" y="256"/>
                    </a:lnTo>
                    <a:lnTo>
                      <a:pt x="16" y="327"/>
                    </a:lnTo>
                    <a:lnTo>
                      <a:pt x="44" y="305"/>
                    </a:lnTo>
                    <a:lnTo>
                      <a:pt x="137" y="345"/>
                    </a:lnTo>
                    <a:lnTo>
                      <a:pt x="163" y="352"/>
                    </a:lnTo>
                    <a:lnTo>
                      <a:pt x="173" y="381"/>
                    </a:lnTo>
                    <a:lnTo>
                      <a:pt x="275" y="399"/>
                    </a:lnTo>
                    <a:lnTo>
                      <a:pt x="281" y="321"/>
                    </a:lnTo>
                    <a:lnTo>
                      <a:pt x="282" y="313"/>
                    </a:lnTo>
                    <a:lnTo>
                      <a:pt x="283" y="290"/>
                    </a:lnTo>
                    <a:lnTo>
                      <a:pt x="306" y="241"/>
                    </a:lnTo>
                    <a:lnTo>
                      <a:pt x="304" y="195"/>
                    </a:lnTo>
                    <a:lnTo>
                      <a:pt x="322" y="13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7" name="Freeform 2390">
                <a:extLst>
                  <a:ext uri="{FF2B5EF4-FFF2-40B4-BE49-F238E27FC236}">
                    <a16:creationId xmlns:a16="http://schemas.microsoft.com/office/drawing/2014/main" id="{1F4D1A7B-AD66-4088-B78E-4BE4AC1393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" y="281"/>
                <a:ext cx="164" cy="99"/>
              </a:xfrm>
              <a:custGeom>
                <a:avLst/>
                <a:gdLst>
                  <a:gd name="T0" fmla="*/ 445 w 1145"/>
                  <a:gd name="T1" fmla="*/ 20 h 694"/>
                  <a:gd name="T2" fmla="*/ 404 w 1145"/>
                  <a:gd name="T3" fmla="*/ 33 h 694"/>
                  <a:gd name="T4" fmla="*/ 407 w 1145"/>
                  <a:gd name="T5" fmla="*/ 72 h 694"/>
                  <a:gd name="T6" fmla="*/ 315 w 1145"/>
                  <a:gd name="T7" fmla="*/ 84 h 694"/>
                  <a:gd name="T8" fmla="*/ 319 w 1145"/>
                  <a:gd name="T9" fmla="*/ 114 h 694"/>
                  <a:gd name="T10" fmla="*/ 148 w 1145"/>
                  <a:gd name="T11" fmla="*/ 71 h 694"/>
                  <a:gd name="T12" fmla="*/ 129 w 1145"/>
                  <a:gd name="T13" fmla="*/ 169 h 694"/>
                  <a:gd name="T14" fmla="*/ 0 w 1145"/>
                  <a:gd name="T15" fmla="*/ 259 h 694"/>
                  <a:gd name="T16" fmla="*/ 6 w 1145"/>
                  <a:gd name="T17" fmla="*/ 266 h 694"/>
                  <a:gd name="T18" fmla="*/ 212 w 1145"/>
                  <a:gd name="T19" fmla="*/ 518 h 694"/>
                  <a:gd name="T20" fmla="*/ 370 w 1145"/>
                  <a:gd name="T21" fmla="*/ 454 h 694"/>
                  <a:gd name="T22" fmla="*/ 440 w 1145"/>
                  <a:gd name="T23" fmla="*/ 530 h 694"/>
                  <a:gd name="T24" fmla="*/ 677 w 1145"/>
                  <a:gd name="T25" fmla="*/ 570 h 694"/>
                  <a:gd name="T26" fmla="*/ 763 w 1145"/>
                  <a:gd name="T27" fmla="*/ 668 h 694"/>
                  <a:gd name="T28" fmla="*/ 1016 w 1145"/>
                  <a:gd name="T29" fmla="*/ 694 h 694"/>
                  <a:gd name="T30" fmla="*/ 1058 w 1145"/>
                  <a:gd name="T31" fmla="*/ 656 h 694"/>
                  <a:gd name="T32" fmla="*/ 1087 w 1145"/>
                  <a:gd name="T33" fmla="*/ 571 h 694"/>
                  <a:gd name="T34" fmla="*/ 1083 w 1145"/>
                  <a:gd name="T35" fmla="*/ 505 h 694"/>
                  <a:gd name="T36" fmla="*/ 1096 w 1145"/>
                  <a:gd name="T37" fmla="*/ 423 h 694"/>
                  <a:gd name="T38" fmla="*/ 1145 w 1145"/>
                  <a:gd name="T39" fmla="*/ 361 h 694"/>
                  <a:gd name="T40" fmla="*/ 1128 w 1145"/>
                  <a:gd name="T41" fmla="*/ 276 h 694"/>
                  <a:gd name="T42" fmla="*/ 897 w 1145"/>
                  <a:gd name="T43" fmla="*/ 174 h 694"/>
                  <a:gd name="T44" fmla="*/ 881 w 1145"/>
                  <a:gd name="T45" fmla="*/ 178 h 694"/>
                  <a:gd name="T46" fmla="*/ 882 w 1145"/>
                  <a:gd name="T47" fmla="*/ 154 h 694"/>
                  <a:gd name="T48" fmla="*/ 815 w 1145"/>
                  <a:gd name="T49" fmla="*/ 151 h 694"/>
                  <a:gd name="T50" fmla="*/ 811 w 1145"/>
                  <a:gd name="T51" fmla="*/ 183 h 694"/>
                  <a:gd name="T52" fmla="*/ 780 w 1145"/>
                  <a:gd name="T53" fmla="*/ 183 h 694"/>
                  <a:gd name="T54" fmla="*/ 770 w 1145"/>
                  <a:gd name="T55" fmla="*/ 247 h 694"/>
                  <a:gd name="T56" fmla="*/ 618 w 1145"/>
                  <a:gd name="T57" fmla="*/ 228 h 694"/>
                  <a:gd name="T58" fmla="*/ 590 w 1145"/>
                  <a:gd name="T59" fmla="*/ 183 h 694"/>
                  <a:gd name="T60" fmla="*/ 572 w 1145"/>
                  <a:gd name="T61" fmla="*/ 196 h 694"/>
                  <a:gd name="T62" fmla="*/ 560 w 1145"/>
                  <a:gd name="T63" fmla="*/ 223 h 694"/>
                  <a:gd name="T64" fmla="*/ 574 w 1145"/>
                  <a:gd name="T65" fmla="*/ 256 h 694"/>
                  <a:gd name="T66" fmla="*/ 586 w 1145"/>
                  <a:gd name="T67" fmla="*/ 340 h 694"/>
                  <a:gd name="T68" fmla="*/ 497 w 1145"/>
                  <a:gd name="T69" fmla="*/ 376 h 694"/>
                  <a:gd name="T70" fmla="*/ 460 w 1145"/>
                  <a:gd name="T71" fmla="*/ 365 h 694"/>
                  <a:gd name="T72" fmla="*/ 498 w 1145"/>
                  <a:gd name="T73" fmla="*/ 264 h 694"/>
                  <a:gd name="T74" fmla="*/ 524 w 1145"/>
                  <a:gd name="T75" fmla="*/ 94 h 694"/>
                  <a:gd name="T76" fmla="*/ 513 w 1145"/>
                  <a:gd name="T77" fmla="*/ 0 h 694"/>
                  <a:gd name="T78" fmla="*/ 445 w 1145"/>
                  <a:gd name="T79" fmla="*/ 2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45" h="694">
                    <a:moveTo>
                      <a:pt x="445" y="20"/>
                    </a:moveTo>
                    <a:lnTo>
                      <a:pt x="404" y="33"/>
                    </a:lnTo>
                    <a:lnTo>
                      <a:pt x="407" y="72"/>
                    </a:lnTo>
                    <a:lnTo>
                      <a:pt x="315" y="84"/>
                    </a:lnTo>
                    <a:lnTo>
                      <a:pt x="319" y="114"/>
                    </a:lnTo>
                    <a:lnTo>
                      <a:pt x="148" y="71"/>
                    </a:lnTo>
                    <a:lnTo>
                      <a:pt x="129" y="169"/>
                    </a:lnTo>
                    <a:lnTo>
                      <a:pt x="0" y="259"/>
                    </a:lnTo>
                    <a:lnTo>
                      <a:pt x="6" y="266"/>
                    </a:lnTo>
                    <a:lnTo>
                      <a:pt x="212" y="518"/>
                    </a:lnTo>
                    <a:lnTo>
                      <a:pt x="370" y="454"/>
                    </a:lnTo>
                    <a:lnTo>
                      <a:pt x="440" y="530"/>
                    </a:lnTo>
                    <a:lnTo>
                      <a:pt x="677" y="570"/>
                    </a:lnTo>
                    <a:lnTo>
                      <a:pt x="763" y="668"/>
                    </a:lnTo>
                    <a:lnTo>
                      <a:pt x="1016" y="694"/>
                    </a:lnTo>
                    <a:lnTo>
                      <a:pt x="1058" y="656"/>
                    </a:lnTo>
                    <a:lnTo>
                      <a:pt x="1087" y="571"/>
                    </a:lnTo>
                    <a:lnTo>
                      <a:pt x="1083" y="505"/>
                    </a:lnTo>
                    <a:lnTo>
                      <a:pt x="1096" y="423"/>
                    </a:lnTo>
                    <a:lnTo>
                      <a:pt x="1145" y="361"/>
                    </a:lnTo>
                    <a:lnTo>
                      <a:pt x="1128" y="276"/>
                    </a:lnTo>
                    <a:lnTo>
                      <a:pt x="897" y="174"/>
                    </a:lnTo>
                    <a:lnTo>
                      <a:pt x="881" y="178"/>
                    </a:lnTo>
                    <a:lnTo>
                      <a:pt x="882" y="154"/>
                    </a:lnTo>
                    <a:lnTo>
                      <a:pt x="815" y="151"/>
                    </a:lnTo>
                    <a:lnTo>
                      <a:pt x="811" y="183"/>
                    </a:lnTo>
                    <a:lnTo>
                      <a:pt x="780" y="183"/>
                    </a:lnTo>
                    <a:lnTo>
                      <a:pt x="770" y="247"/>
                    </a:lnTo>
                    <a:lnTo>
                      <a:pt x="618" y="228"/>
                    </a:lnTo>
                    <a:lnTo>
                      <a:pt x="590" y="183"/>
                    </a:lnTo>
                    <a:lnTo>
                      <a:pt x="572" y="196"/>
                    </a:lnTo>
                    <a:lnTo>
                      <a:pt x="560" y="223"/>
                    </a:lnTo>
                    <a:lnTo>
                      <a:pt x="574" y="256"/>
                    </a:lnTo>
                    <a:lnTo>
                      <a:pt x="586" y="340"/>
                    </a:lnTo>
                    <a:lnTo>
                      <a:pt x="497" y="376"/>
                    </a:lnTo>
                    <a:lnTo>
                      <a:pt x="460" y="365"/>
                    </a:lnTo>
                    <a:lnTo>
                      <a:pt x="498" y="264"/>
                    </a:lnTo>
                    <a:lnTo>
                      <a:pt x="524" y="94"/>
                    </a:lnTo>
                    <a:lnTo>
                      <a:pt x="513" y="0"/>
                    </a:lnTo>
                    <a:lnTo>
                      <a:pt x="445" y="2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8" name="Freeform 2391">
                <a:extLst>
                  <a:ext uri="{FF2B5EF4-FFF2-40B4-BE49-F238E27FC236}">
                    <a16:creationId xmlns:a16="http://schemas.microsoft.com/office/drawing/2014/main" id="{0AAABD41-287B-445F-9A48-4609455FF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" y="160"/>
                <a:ext cx="70" cy="52"/>
              </a:xfrm>
              <a:custGeom>
                <a:avLst/>
                <a:gdLst>
                  <a:gd name="T0" fmla="*/ 438 w 495"/>
                  <a:gd name="T1" fmla="*/ 65 h 360"/>
                  <a:gd name="T2" fmla="*/ 409 w 495"/>
                  <a:gd name="T3" fmla="*/ 0 h 360"/>
                  <a:gd name="T4" fmla="*/ 230 w 495"/>
                  <a:gd name="T5" fmla="*/ 17 h 360"/>
                  <a:gd name="T6" fmla="*/ 0 w 495"/>
                  <a:gd name="T7" fmla="*/ 157 h 360"/>
                  <a:gd name="T8" fmla="*/ 39 w 495"/>
                  <a:gd name="T9" fmla="*/ 204 h 360"/>
                  <a:gd name="T10" fmla="*/ 44 w 495"/>
                  <a:gd name="T11" fmla="*/ 205 h 360"/>
                  <a:gd name="T12" fmla="*/ 115 w 495"/>
                  <a:gd name="T13" fmla="*/ 286 h 360"/>
                  <a:gd name="T14" fmla="*/ 157 w 495"/>
                  <a:gd name="T15" fmla="*/ 317 h 360"/>
                  <a:gd name="T16" fmla="*/ 180 w 495"/>
                  <a:gd name="T17" fmla="*/ 348 h 360"/>
                  <a:gd name="T18" fmla="*/ 184 w 495"/>
                  <a:gd name="T19" fmla="*/ 360 h 360"/>
                  <a:gd name="T20" fmla="*/ 316 w 495"/>
                  <a:gd name="T21" fmla="*/ 324 h 360"/>
                  <a:gd name="T22" fmla="*/ 300 w 495"/>
                  <a:gd name="T23" fmla="*/ 253 h 360"/>
                  <a:gd name="T24" fmla="*/ 320 w 495"/>
                  <a:gd name="T25" fmla="*/ 148 h 360"/>
                  <a:gd name="T26" fmla="*/ 462 w 495"/>
                  <a:gd name="T27" fmla="*/ 184 h 360"/>
                  <a:gd name="T28" fmla="*/ 495 w 495"/>
                  <a:gd name="T29" fmla="*/ 63 h 360"/>
                  <a:gd name="T30" fmla="*/ 438 w 495"/>
                  <a:gd name="T31" fmla="*/ 65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5" h="360">
                    <a:moveTo>
                      <a:pt x="438" y="65"/>
                    </a:moveTo>
                    <a:lnTo>
                      <a:pt x="409" y="0"/>
                    </a:lnTo>
                    <a:lnTo>
                      <a:pt x="230" y="17"/>
                    </a:lnTo>
                    <a:lnTo>
                      <a:pt x="0" y="157"/>
                    </a:lnTo>
                    <a:lnTo>
                      <a:pt x="39" y="204"/>
                    </a:lnTo>
                    <a:lnTo>
                      <a:pt x="44" y="205"/>
                    </a:lnTo>
                    <a:lnTo>
                      <a:pt x="115" y="286"/>
                    </a:lnTo>
                    <a:lnTo>
                      <a:pt x="157" y="317"/>
                    </a:lnTo>
                    <a:lnTo>
                      <a:pt x="180" y="348"/>
                    </a:lnTo>
                    <a:lnTo>
                      <a:pt x="184" y="360"/>
                    </a:lnTo>
                    <a:lnTo>
                      <a:pt x="316" y="324"/>
                    </a:lnTo>
                    <a:lnTo>
                      <a:pt x="300" y="253"/>
                    </a:lnTo>
                    <a:lnTo>
                      <a:pt x="320" y="148"/>
                    </a:lnTo>
                    <a:lnTo>
                      <a:pt x="462" y="184"/>
                    </a:lnTo>
                    <a:lnTo>
                      <a:pt x="495" y="63"/>
                    </a:lnTo>
                    <a:lnTo>
                      <a:pt x="438" y="6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9" name="Freeform 2392">
                <a:extLst>
                  <a:ext uri="{FF2B5EF4-FFF2-40B4-BE49-F238E27FC236}">
                    <a16:creationId xmlns:a16="http://schemas.microsoft.com/office/drawing/2014/main" id="{72C9AEC5-1B1F-4F70-A78D-30D41C04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0" y="327"/>
                <a:ext cx="82" cy="113"/>
              </a:xfrm>
              <a:custGeom>
                <a:avLst/>
                <a:gdLst>
                  <a:gd name="T0" fmla="*/ 0 w 571"/>
                  <a:gd name="T1" fmla="*/ 430 h 792"/>
                  <a:gd name="T2" fmla="*/ 73 w 571"/>
                  <a:gd name="T3" fmla="*/ 554 h 792"/>
                  <a:gd name="T4" fmla="*/ 245 w 571"/>
                  <a:gd name="T5" fmla="*/ 509 h 792"/>
                  <a:gd name="T6" fmla="*/ 224 w 571"/>
                  <a:gd name="T7" fmla="*/ 579 h 792"/>
                  <a:gd name="T8" fmla="*/ 129 w 571"/>
                  <a:gd name="T9" fmla="*/ 632 h 792"/>
                  <a:gd name="T10" fmla="*/ 123 w 571"/>
                  <a:gd name="T11" fmla="*/ 669 h 792"/>
                  <a:gd name="T12" fmla="*/ 279 w 571"/>
                  <a:gd name="T13" fmla="*/ 669 h 792"/>
                  <a:gd name="T14" fmla="*/ 231 w 571"/>
                  <a:gd name="T15" fmla="*/ 750 h 792"/>
                  <a:gd name="T16" fmla="*/ 372 w 571"/>
                  <a:gd name="T17" fmla="*/ 760 h 792"/>
                  <a:gd name="T18" fmla="*/ 515 w 571"/>
                  <a:gd name="T19" fmla="*/ 792 h 792"/>
                  <a:gd name="T20" fmla="*/ 526 w 571"/>
                  <a:gd name="T21" fmla="*/ 769 h 792"/>
                  <a:gd name="T22" fmla="*/ 537 w 571"/>
                  <a:gd name="T23" fmla="*/ 746 h 792"/>
                  <a:gd name="T24" fmla="*/ 558 w 571"/>
                  <a:gd name="T25" fmla="*/ 699 h 792"/>
                  <a:gd name="T26" fmla="*/ 559 w 571"/>
                  <a:gd name="T27" fmla="*/ 646 h 792"/>
                  <a:gd name="T28" fmla="*/ 560 w 571"/>
                  <a:gd name="T29" fmla="*/ 487 h 792"/>
                  <a:gd name="T30" fmla="*/ 571 w 571"/>
                  <a:gd name="T31" fmla="*/ 419 h 792"/>
                  <a:gd name="T32" fmla="*/ 403 w 571"/>
                  <a:gd name="T33" fmla="*/ 405 h 792"/>
                  <a:gd name="T34" fmla="*/ 382 w 571"/>
                  <a:gd name="T35" fmla="*/ 376 h 792"/>
                  <a:gd name="T36" fmla="*/ 462 w 571"/>
                  <a:gd name="T37" fmla="*/ 314 h 792"/>
                  <a:gd name="T38" fmla="*/ 435 w 571"/>
                  <a:gd name="T39" fmla="*/ 248 h 792"/>
                  <a:gd name="T40" fmla="*/ 144 w 571"/>
                  <a:gd name="T41" fmla="*/ 0 h 792"/>
                  <a:gd name="T42" fmla="*/ 0 w 571"/>
                  <a:gd name="T43" fmla="*/ 287 h 792"/>
                  <a:gd name="T44" fmla="*/ 26 w 571"/>
                  <a:gd name="T45" fmla="*/ 361 h 792"/>
                  <a:gd name="T46" fmla="*/ 0 w 571"/>
                  <a:gd name="T47" fmla="*/ 430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71" h="792">
                    <a:moveTo>
                      <a:pt x="0" y="430"/>
                    </a:moveTo>
                    <a:lnTo>
                      <a:pt x="73" y="554"/>
                    </a:lnTo>
                    <a:lnTo>
                      <a:pt x="245" y="509"/>
                    </a:lnTo>
                    <a:lnTo>
                      <a:pt x="224" y="579"/>
                    </a:lnTo>
                    <a:lnTo>
                      <a:pt x="129" y="632"/>
                    </a:lnTo>
                    <a:lnTo>
                      <a:pt x="123" y="669"/>
                    </a:lnTo>
                    <a:lnTo>
                      <a:pt x="279" y="669"/>
                    </a:lnTo>
                    <a:lnTo>
                      <a:pt x="231" y="750"/>
                    </a:lnTo>
                    <a:lnTo>
                      <a:pt x="372" y="760"/>
                    </a:lnTo>
                    <a:lnTo>
                      <a:pt x="515" y="792"/>
                    </a:lnTo>
                    <a:lnTo>
                      <a:pt x="526" y="769"/>
                    </a:lnTo>
                    <a:lnTo>
                      <a:pt x="537" y="746"/>
                    </a:lnTo>
                    <a:lnTo>
                      <a:pt x="558" y="699"/>
                    </a:lnTo>
                    <a:lnTo>
                      <a:pt x="559" y="646"/>
                    </a:lnTo>
                    <a:lnTo>
                      <a:pt x="560" y="487"/>
                    </a:lnTo>
                    <a:lnTo>
                      <a:pt x="571" y="419"/>
                    </a:lnTo>
                    <a:lnTo>
                      <a:pt x="403" y="405"/>
                    </a:lnTo>
                    <a:lnTo>
                      <a:pt x="382" y="376"/>
                    </a:lnTo>
                    <a:lnTo>
                      <a:pt x="462" y="314"/>
                    </a:lnTo>
                    <a:lnTo>
                      <a:pt x="435" y="248"/>
                    </a:lnTo>
                    <a:lnTo>
                      <a:pt x="144" y="0"/>
                    </a:lnTo>
                    <a:lnTo>
                      <a:pt x="0" y="287"/>
                    </a:lnTo>
                    <a:lnTo>
                      <a:pt x="26" y="36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0" name="Freeform 2393">
                <a:extLst>
                  <a:ext uri="{FF2B5EF4-FFF2-40B4-BE49-F238E27FC236}">
                    <a16:creationId xmlns:a16="http://schemas.microsoft.com/office/drawing/2014/main" id="{6CB66632-8715-4593-8A08-D9A486B4C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" y="400"/>
                <a:ext cx="116" cy="115"/>
              </a:xfrm>
              <a:custGeom>
                <a:avLst/>
                <a:gdLst>
                  <a:gd name="T0" fmla="*/ 32 w 814"/>
                  <a:gd name="T1" fmla="*/ 57 h 806"/>
                  <a:gd name="T2" fmla="*/ 0 w 814"/>
                  <a:gd name="T3" fmla="*/ 169 h 806"/>
                  <a:gd name="T4" fmla="*/ 42 w 814"/>
                  <a:gd name="T5" fmla="*/ 348 h 806"/>
                  <a:gd name="T6" fmla="*/ 37 w 814"/>
                  <a:gd name="T7" fmla="*/ 377 h 806"/>
                  <a:gd name="T8" fmla="*/ 117 w 814"/>
                  <a:gd name="T9" fmla="*/ 447 h 806"/>
                  <a:gd name="T10" fmla="*/ 234 w 814"/>
                  <a:gd name="T11" fmla="*/ 433 h 806"/>
                  <a:gd name="T12" fmla="*/ 304 w 814"/>
                  <a:gd name="T13" fmla="*/ 596 h 806"/>
                  <a:gd name="T14" fmla="*/ 281 w 814"/>
                  <a:gd name="T15" fmla="*/ 626 h 806"/>
                  <a:gd name="T16" fmla="*/ 430 w 814"/>
                  <a:gd name="T17" fmla="*/ 613 h 806"/>
                  <a:gd name="T18" fmla="*/ 479 w 814"/>
                  <a:gd name="T19" fmla="*/ 668 h 806"/>
                  <a:gd name="T20" fmla="*/ 487 w 814"/>
                  <a:gd name="T21" fmla="*/ 743 h 806"/>
                  <a:gd name="T22" fmla="*/ 594 w 814"/>
                  <a:gd name="T23" fmla="*/ 773 h 806"/>
                  <a:gd name="T24" fmla="*/ 612 w 814"/>
                  <a:gd name="T25" fmla="*/ 806 h 806"/>
                  <a:gd name="T26" fmla="*/ 676 w 814"/>
                  <a:gd name="T27" fmla="*/ 757 h 806"/>
                  <a:gd name="T28" fmla="*/ 691 w 814"/>
                  <a:gd name="T29" fmla="*/ 637 h 806"/>
                  <a:gd name="T30" fmla="*/ 791 w 814"/>
                  <a:gd name="T31" fmla="*/ 512 h 806"/>
                  <a:gd name="T32" fmla="*/ 814 w 814"/>
                  <a:gd name="T33" fmla="*/ 483 h 806"/>
                  <a:gd name="T34" fmla="*/ 786 w 814"/>
                  <a:gd name="T35" fmla="*/ 485 h 806"/>
                  <a:gd name="T36" fmla="*/ 783 w 814"/>
                  <a:gd name="T37" fmla="*/ 458 h 806"/>
                  <a:gd name="T38" fmla="*/ 744 w 814"/>
                  <a:gd name="T39" fmla="*/ 470 h 806"/>
                  <a:gd name="T40" fmla="*/ 736 w 814"/>
                  <a:gd name="T41" fmla="*/ 461 h 806"/>
                  <a:gd name="T42" fmla="*/ 765 w 814"/>
                  <a:gd name="T43" fmla="*/ 434 h 806"/>
                  <a:gd name="T44" fmla="*/ 722 w 814"/>
                  <a:gd name="T45" fmla="*/ 417 h 806"/>
                  <a:gd name="T46" fmla="*/ 739 w 814"/>
                  <a:gd name="T47" fmla="*/ 398 h 806"/>
                  <a:gd name="T48" fmla="*/ 705 w 814"/>
                  <a:gd name="T49" fmla="*/ 371 h 806"/>
                  <a:gd name="T50" fmla="*/ 671 w 814"/>
                  <a:gd name="T51" fmla="*/ 373 h 806"/>
                  <a:gd name="T52" fmla="*/ 651 w 814"/>
                  <a:gd name="T53" fmla="*/ 333 h 806"/>
                  <a:gd name="T54" fmla="*/ 606 w 814"/>
                  <a:gd name="T55" fmla="*/ 268 h 806"/>
                  <a:gd name="T56" fmla="*/ 593 w 814"/>
                  <a:gd name="T57" fmla="*/ 190 h 806"/>
                  <a:gd name="T58" fmla="*/ 582 w 814"/>
                  <a:gd name="T59" fmla="*/ 214 h 806"/>
                  <a:gd name="T60" fmla="*/ 560 w 814"/>
                  <a:gd name="T61" fmla="*/ 260 h 806"/>
                  <a:gd name="T62" fmla="*/ 549 w 814"/>
                  <a:gd name="T63" fmla="*/ 283 h 806"/>
                  <a:gd name="T64" fmla="*/ 406 w 814"/>
                  <a:gd name="T65" fmla="*/ 251 h 806"/>
                  <a:gd name="T66" fmla="*/ 265 w 814"/>
                  <a:gd name="T67" fmla="*/ 241 h 806"/>
                  <a:gd name="T68" fmla="*/ 313 w 814"/>
                  <a:gd name="T69" fmla="*/ 160 h 806"/>
                  <a:gd name="T70" fmla="*/ 157 w 814"/>
                  <a:gd name="T71" fmla="*/ 160 h 806"/>
                  <a:gd name="T72" fmla="*/ 163 w 814"/>
                  <a:gd name="T73" fmla="*/ 123 h 806"/>
                  <a:gd name="T74" fmla="*/ 258 w 814"/>
                  <a:gd name="T75" fmla="*/ 70 h 806"/>
                  <a:gd name="T76" fmla="*/ 279 w 814"/>
                  <a:gd name="T77" fmla="*/ 0 h 806"/>
                  <a:gd name="T78" fmla="*/ 107 w 814"/>
                  <a:gd name="T79" fmla="*/ 45 h 806"/>
                  <a:gd name="T80" fmla="*/ 32 w 814"/>
                  <a:gd name="T81" fmla="*/ 57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14" h="806">
                    <a:moveTo>
                      <a:pt x="32" y="57"/>
                    </a:moveTo>
                    <a:lnTo>
                      <a:pt x="0" y="169"/>
                    </a:lnTo>
                    <a:lnTo>
                      <a:pt x="42" y="348"/>
                    </a:lnTo>
                    <a:lnTo>
                      <a:pt x="37" y="377"/>
                    </a:lnTo>
                    <a:lnTo>
                      <a:pt x="117" y="447"/>
                    </a:lnTo>
                    <a:lnTo>
                      <a:pt x="234" y="433"/>
                    </a:lnTo>
                    <a:lnTo>
                      <a:pt x="304" y="596"/>
                    </a:lnTo>
                    <a:lnTo>
                      <a:pt x="281" y="626"/>
                    </a:lnTo>
                    <a:lnTo>
                      <a:pt x="430" y="613"/>
                    </a:lnTo>
                    <a:lnTo>
                      <a:pt x="479" y="668"/>
                    </a:lnTo>
                    <a:lnTo>
                      <a:pt x="487" y="743"/>
                    </a:lnTo>
                    <a:lnTo>
                      <a:pt x="594" y="773"/>
                    </a:lnTo>
                    <a:lnTo>
                      <a:pt x="612" y="806"/>
                    </a:lnTo>
                    <a:lnTo>
                      <a:pt x="676" y="757"/>
                    </a:lnTo>
                    <a:lnTo>
                      <a:pt x="691" y="637"/>
                    </a:lnTo>
                    <a:lnTo>
                      <a:pt x="791" y="512"/>
                    </a:lnTo>
                    <a:lnTo>
                      <a:pt x="814" y="483"/>
                    </a:lnTo>
                    <a:lnTo>
                      <a:pt x="786" y="485"/>
                    </a:lnTo>
                    <a:lnTo>
                      <a:pt x="783" y="458"/>
                    </a:lnTo>
                    <a:lnTo>
                      <a:pt x="744" y="470"/>
                    </a:lnTo>
                    <a:lnTo>
                      <a:pt x="736" y="461"/>
                    </a:lnTo>
                    <a:lnTo>
                      <a:pt x="765" y="434"/>
                    </a:lnTo>
                    <a:lnTo>
                      <a:pt x="722" y="417"/>
                    </a:lnTo>
                    <a:lnTo>
                      <a:pt x="739" y="398"/>
                    </a:lnTo>
                    <a:lnTo>
                      <a:pt x="705" y="371"/>
                    </a:lnTo>
                    <a:lnTo>
                      <a:pt x="671" y="373"/>
                    </a:lnTo>
                    <a:lnTo>
                      <a:pt x="651" y="333"/>
                    </a:lnTo>
                    <a:lnTo>
                      <a:pt x="606" y="268"/>
                    </a:lnTo>
                    <a:lnTo>
                      <a:pt x="593" y="190"/>
                    </a:lnTo>
                    <a:lnTo>
                      <a:pt x="582" y="214"/>
                    </a:lnTo>
                    <a:lnTo>
                      <a:pt x="560" y="260"/>
                    </a:lnTo>
                    <a:lnTo>
                      <a:pt x="549" y="283"/>
                    </a:lnTo>
                    <a:lnTo>
                      <a:pt x="406" y="251"/>
                    </a:lnTo>
                    <a:lnTo>
                      <a:pt x="265" y="241"/>
                    </a:lnTo>
                    <a:lnTo>
                      <a:pt x="313" y="160"/>
                    </a:lnTo>
                    <a:lnTo>
                      <a:pt x="157" y="160"/>
                    </a:lnTo>
                    <a:lnTo>
                      <a:pt x="163" y="123"/>
                    </a:lnTo>
                    <a:lnTo>
                      <a:pt x="258" y="70"/>
                    </a:lnTo>
                    <a:lnTo>
                      <a:pt x="279" y="0"/>
                    </a:lnTo>
                    <a:lnTo>
                      <a:pt x="107" y="45"/>
                    </a:lnTo>
                    <a:lnTo>
                      <a:pt x="32" y="57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1" name="Freeform 2394">
                <a:extLst>
                  <a:ext uri="{FF2B5EF4-FFF2-40B4-BE49-F238E27FC236}">
                    <a16:creationId xmlns:a16="http://schemas.microsoft.com/office/drawing/2014/main" id="{4595F38D-DB70-4B57-A178-FE8D7014F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" y="249"/>
                <a:ext cx="103" cy="96"/>
              </a:xfrm>
              <a:custGeom>
                <a:avLst/>
                <a:gdLst>
                  <a:gd name="T0" fmla="*/ 722 w 722"/>
                  <a:gd name="T1" fmla="*/ 160 h 668"/>
                  <a:gd name="T2" fmla="*/ 721 w 722"/>
                  <a:gd name="T3" fmla="*/ 91 h 668"/>
                  <a:gd name="T4" fmla="*/ 672 w 722"/>
                  <a:gd name="T5" fmla="*/ 53 h 668"/>
                  <a:gd name="T6" fmla="*/ 512 w 722"/>
                  <a:gd name="T7" fmla="*/ 66 h 668"/>
                  <a:gd name="T8" fmla="*/ 467 w 722"/>
                  <a:gd name="T9" fmla="*/ 0 h 668"/>
                  <a:gd name="T10" fmla="*/ 450 w 722"/>
                  <a:gd name="T11" fmla="*/ 73 h 668"/>
                  <a:gd name="T12" fmla="*/ 377 w 722"/>
                  <a:gd name="T13" fmla="*/ 91 h 668"/>
                  <a:gd name="T14" fmla="*/ 379 w 722"/>
                  <a:gd name="T15" fmla="*/ 100 h 668"/>
                  <a:gd name="T16" fmla="*/ 300 w 722"/>
                  <a:gd name="T17" fmla="*/ 101 h 668"/>
                  <a:gd name="T18" fmla="*/ 222 w 722"/>
                  <a:gd name="T19" fmla="*/ 184 h 668"/>
                  <a:gd name="T20" fmla="*/ 78 w 722"/>
                  <a:gd name="T21" fmla="*/ 203 h 668"/>
                  <a:gd name="T22" fmla="*/ 0 w 722"/>
                  <a:gd name="T23" fmla="*/ 284 h 668"/>
                  <a:gd name="T24" fmla="*/ 16 w 722"/>
                  <a:gd name="T25" fmla="*/ 357 h 668"/>
                  <a:gd name="T26" fmla="*/ 87 w 722"/>
                  <a:gd name="T27" fmla="*/ 382 h 668"/>
                  <a:gd name="T28" fmla="*/ 3 w 722"/>
                  <a:gd name="T29" fmla="*/ 515 h 668"/>
                  <a:gd name="T30" fmla="*/ 33 w 722"/>
                  <a:gd name="T31" fmla="*/ 619 h 668"/>
                  <a:gd name="T32" fmla="*/ 68 w 722"/>
                  <a:gd name="T33" fmla="*/ 635 h 668"/>
                  <a:gd name="T34" fmla="*/ 83 w 722"/>
                  <a:gd name="T35" fmla="*/ 600 h 668"/>
                  <a:gd name="T36" fmla="*/ 177 w 722"/>
                  <a:gd name="T37" fmla="*/ 585 h 668"/>
                  <a:gd name="T38" fmla="*/ 188 w 722"/>
                  <a:gd name="T39" fmla="*/ 554 h 668"/>
                  <a:gd name="T40" fmla="*/ 234 w 722"/>
                  <a:gd name="T41" fmla="*/ 511 h 668"/>
                  <a:gd name="T42" fmla="*/ 298 w 722"/>
                  <a:gd name="T43" fmla="*/ 511 h 668"/>
                  <a:gd name="T44" fmla="*/ 322 w 722"/>
                  <a:gd name="T45" fmla="*/ 656 h 668"/>
                  <a:gd name="T46" fmla="*/ 395 w 722"/>
                  <a:gd name="T47" fmla="*/ 668 h 668"/>
                  <a:gd name="T48" fmla="*/ 448 w 722"/>
                  <a:gd name="T49" fmla="*/ 611 h 668"/>
                  <a:gd name="T50" fmla="*/ 596 w 722"/>
                  <a:gd name="T51" fmla="*/ 555 h 668"/>
                  <a:gd name="T52" fmla="*/ 592 w 722"/>
                  <a:gd name="T53" fmla="*/ 478 h 668"/>
                  <a:gd name="T54" fmla="*/ 638 w 722"/>
                  <a:gd name="T55" fmla="*/ 417 h 668"/>
                  <a:gd name="T56" fmla="*/ 645 w 722"/>
                  <a:gd name="T57" fmla="*/ 410 h 668"/>
                  <a:gd name="T58" fmla="*/ 620 w 722"/>
                  <a:gd name="T59" fmla="*/ 383 h 668"/>
                  <a:gd name="T60" fmla="*/ 645 w 722"/>
                  <a:gd name="T61" fmla="*/ 210 h 668"/>
                  <a:gd name="T62" fmla="*/ 722 w 722"/>
                  <a:gd name="T63" fmla="*/ 160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2" h="668">
                    <a:moveTo>
                      <a:pt x="722" y="160"/>
                    </a:moveTo>
                    <a:lnTo>
                      <a:pt x="721" y="91"/>
                    </a:lnTo>
                    <a:lnTo>
                      <a:pt x="672" y="53"/>
                    </a:lnTo>
                    <a:lnTo>
                      <a:pt x="512" y="66"/>
                    </a:lnTo>
                    <a:lnTo>
                      <a:pt x="467" y="0"/>
                    </a:lnTo>
                    <a:lnTo>
                      <a:pt x="450" y="73"/>
                    </a:lnTo>
                    <a:lnTo>
                      <a:pt x="377" y="91"/>
                    </a:lnTo>
                    <a:lnTo>
                      <a:pt x="379" y="100"/>
                    </a:lnTo>
                    <a:lnTo>
                      <a:pt x="300" y="101"/>
                    </a:lnTo>
                    <a:lnTo>
                      <a:pt x="222" y="184"/>
                    </a:lnTo>
                    <a:lnTo>
                      <a:pt x="78" y="203"/>
                    </a:lnTo>
                    <a:lnTo>
                      <a:pt x="0" y="284"/>
                    </a:lnTo>
                    <a:lnTo>
                      <a:pt x="16" y="357"/>
                    </a:lnTo>
                    <a:lnTo>
                      <a:pt x="87" y="382"/>
                    </a:lnTo>
                    <a:lnTo>
                      <a:pt x="3" y="515"/>
                    </a:lnTo>
                    <a:lnTo>
                      <a:pt x="33" y="619"/>
                    </a:lnTo>
                    <a:lnTo>
                      <a:pt x="68" y="635"/>
                    </a:lnTo>
                    <a:lnTo>
                      <a:pt x="83" y="600"/>
                    </a:lnTo>
                    <a:lnTo>
                      <a:pt x="177" y="585"/>
                    </a:lnTo>
                    <a:lnTo>
                      <a:pt x="188" y="554"/>
                    </a:lnTo>
                    <a:lnTo>
                      <a:pt x="234" y="511"/>
                    </a:lnTo>
                    <a:lnTo>
                      <a:pt x="298" y="511"/>
                    </a:lnTo>
                    <a:lnTo>
                      <a:pt x="322" y="656"/>
                    </a:lnTo>
                    <a:lnTo>
                      <a:pt x="395" y="668"/>
                    </a:lnTo>
                    <a:lnTo>
                      <a:pt x="448" y="611"/>
                    </a:lnTo>
                    <a:lnTo>
                      <a:pt x="596" y="555"/>
                    </a:lnTo>
                    <a:lnTo>
                      <a:pt x="592" y="478"/>
                    </a:lnTo>
                    <a:lnTo>
                      <a:pt x="638" y="417"/>
                    </a:lnTo>
                    <a:lnTo>
                      <a:pt x="645" y="410"/>
                    </a:lnTo>
                    <a:lnTo>
                      <a:pt x="620" y="383"/>
                    </a:lnTo>
                    <a:lnTo>
                      <a:pt x="645" y="210"/>
                    </a:lnTo>
                    <a:lnTo>
                      <a:pt x="722" y="16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" name="Freeform 2395">
                <a:extLst>
                  <a:ext uri="{FF2B5EF4-FFF2-40B4-BE49-F238E27FC236}">
                    <a16:creationId xmlns:a16="http://schemas.microsoft.com/office/drawing/2014/main" id="{C43A50E8-9BFA-4154-94C6-AA0FE380C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" y="533"/>
                <a:ext cx="248" cy="134"/>
              </a:xfrm>
              <a:custGeom>
                <a:avLst/>
                <a:gdLst>
                  <a:gd name="T0" fmla="*/ 1737 w 1737"/>
                  <a:gd name="T1" fmla="*/ 232 h 941"/>
                  <a:gd name="T2" fmla="*/ 1722 w 1737"/>
                  <a:gd name="T3" fmla="*/ 119 h 941"/>
                  <a:gd name="T4" fmla="*/ 1657 w 1737"/>
                  <a:gd name="T5" fmla="*/ 87 h 941"/>
                  <a:gd name="T6" fmla="*/ 1604 w 1737"/>
                  <a:gd name="T7" fmla="*/ 181 h 941"/>
                  <a:gd name="T8" fmla="*/ 1568 w 1737"/>
                  <a:gd name="T9" fmla="*/ 181 h 941"/>
                  <a:gd name="T10" fmla="*/ 1513 w 1737"/>
                  <a:gd name="T11" fmla="*/ 228 h 941"/>
                  <a:gd name="T12" fmla="*/ 1413 w 1737"/>
                  <a:gd name="T13" fmla="*/ 189 h 941"/>
                  <a:gd name="T14" fmla="*/ 1188 w 1737"/>
                  <a:gd name="T15" fmla="*/ 171 h 941"/>
                  <a:gd name="T16" fmla="*/ 983 w 1737"/>
                  <a:gd name="T17" fmla="*/ 90 h 941"/>
                  <a:gd name="T18" fmla="*/ 933 w 1737"/>
                  <a:gd name="T19" fmla="*/ 134 h 941"/>
                  <a:gd name="T20" fmla="*/ 866 w 1737"/>
                  <a:gd name="T21" fmla="*/ 159 h 941"/>
                  <a:gd name="T22" fmla="*/ 780 w 1737"/>
                  <a:gd name="T23" fmla="*/ 101 h 941"/>
                  <a:gd name="T24" fmla="*/ 744 w 1737"/>
                  <a:gd name="T25" fmla="*/ 99 h 941"/>
                  <a:gd name="T26" fmla="*/ 731 w 1737"/>
                  <a:gd name="T27" fmla="*/ 64 h 941"/>
                  <a:gd name="T28" fmla="*/ 557 w 1737"/>
                  <a:gd name="T29" fmla="*/ 0 h 941"/>
                  <a:gd name="T30" fmla="*/ 497 w 1737"/>
                  <a:gd name="T31" fmla="*/ 41 h 941"/>
                  <a:gd name="T32" fmla="*/ 555 w 1737"/>
                  <a:gd name="T33" fmla="*/ 98 h 941"/>
                  <a:gd name="T34" fmla="*/ 447 w 1737"/>
                  <a:gd name="T35" fmla="*/ 114 h 941"/>
                  <a:gd name="T36" fmla="*/ 433 w 1737"/>
                  <a:gd name="T37" fmla="*/ 225 h 941"/>
                  <a:gd name="T38" fmla="*/ 504 w 1737"/>
                  <a:gd name="T39" fmla="*/ 294 h 941"/>
                  <a:gd name="T40" fmla="*/ 317 w 1737"/>
                  <a:gd name="T41" fmla="*/ 323 h 941"/>
                  <a:gd name="T42" fmla="*/ 144 w 1737"/>
                  <a:gd name="T43" fmla="*/ 395 h 941"/>
                  <a:gd name="T44" fmla="*/ 109 w 1737"/>
                  <a:gd name="T45" fmla="*/ 462 h 941"/>
                  <a:gd name="T46" fmla="*/ 0 w 1737"/>
                  <a:gd name="T47" fmla="*/ 495 h 941"/>
                  <a:gd name="T48" fmla="*/ 2 w 1737"/>
                  <a:gd name="T49" fmla="*/ 583 h 941"/>
                  <a:gd name="T50" fmla="*/ 123 w 1737"/>
                  <a:gd name="T51" fmla="*/ 584 h 941"/>
                  <a:gd name="T52" fmla="*/ 309 w 1737"/>
                  <a:gd name="T53" fmla="*/ 516 h 941"/>
                  <a:gd name="T54" fmla="*/ 333 w 1737"/>
                  <a:gd name="T55" fmla="*/ 611 h 941"/>
                  <a:gd name="T56" fmla="*/ 529 w 1737"/>
                  <a:gd name="T57" fmla="*/ 523 h 941"/>
                  <a:gd name="T58" fmla="*/ 549 w 1737"/>
                  <a:gd name="T59" fmla="*/ 577 h 941"/>
                  <a:gd name="T60" fmla="*/ 613 w 1737"/>
                  <a:gd name="T61" fmla="*/ 644 h 941"/>
                  <a:gd name="T62" fmla="*/ 603 w 1737"/>
                  <a:gd name="T63" fmla="*/ 569 h 941"/>
                  <a:gd name="T64" fmla="*/ 701 w 1737"/>
                  <a:gd name="T65" fmla="*/ 505 h 941"/>
                  <a:gd name="T66" fmla="*/ 778 w 1737"/>
                  <a:gd name="T67" fmla="*/ 498 h 941"/>
                  <a:gd name="T68" fmla="*/ 796 w 1737"/>
                  <a:gd name="T69" fmla="*/ 498 h 941"/>
                  <a:gd name="T70" fmla="*/ 1059 w 1737"/>
                  <a:gd name="T71" fmla="*/ 416 h 941"/>
                  <a:gd name="T72" fmla="*/ 1145 w 1737"/>
                  <a:gd name="T73" fmla="*/ 673 h 941"/>
                  <a:gd name="T74" fmla="*/ 1207 w 1737"/>
                  <a:gd name="T75" fmla="*/ 744 h 941"/>
                  <a:gd name="T76" fmla="*/ 1187 w 1737"/>
                  <a:gd name="T77" fmla="*/ 761 h 941"/>
                  <a:gd name="T78" fmla="*/ 1218 w 1737"/>
                  <a:gd name="T79" fmla="*/ 817 h 941"/>
                  <a:gd name="T80" fmla="*/ 1319 w 1737"/>
                  <a:gd name="T81" fmla="*/ 832 h 941"/>
                  <a:gd name="T82" fmla="*/ 1320 w 1737"/>
                  <a:gd name="T83" fmla="*/ 833 h 941"/>
                  <a:gd name="T84" fmla="*/ 1354 w 1737"/>
                  <a:gd name="T85" fmla="*/ 941 h 941"/>
                  <a:gd name="T86" fmla="*/ 1527 w 1737"/>
                  <a:gd name="T87" fmla="*/ 907 h 941"/>
                  <a:gd name="T88" fmla="*/ 1572 w 1737"/>
                  <a:gd name="T89" fmla="*/ 826 h 941"/>
                  <a:gd name="T90" fmla="*/ 1547 w 1737"/>
                  <a:gd name="T91" fmla="*/ 803 h 941"/>
                  <a:gd name="T92" fmla="*/ 1504 w 1737"/>
                  <a:gd name="T93" fmla="*/ 731 h 941"/>
                  <a:gd name="T94" fmla="*/ 1499 w 1737"/>
                  <a:gd name="T95" fmla="*/ 711 h 941"/>
                  <a:gd name="T96" fmla="*/ 1592 w 1737"/>
                  <a:gd name="T97" fmla="*/ 551 h 941"/>
                  <a:gd name="T98" fmla="*/ 1701 w 1737"/>
                  <a:gd name="T99" fmla="*/ 449 h 941"/>
                  <a:gd name="T100" fmla="*/ 1648 w 1737"/>
                  <a:gd name="T101" fmla="*/ 308 h 941"/>
                  <a:gd name="T102" fmla="*/ 1737 w 1737"/>
                  <a:gd name="T103" fmla="*/ 232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37" h="941">
                    <a:moveTo>
                      <a:pt x="1737" y="232"/>
                    </a:moveTo>
                    <a:lnTo>
                      <a:pt x="1722" y="119"/>
                    </a:lnTo>
                    <a:lnTo>
                      <a:pt x="1657" y="87"/>
                    </a:lnTo>
                    <a:lnTo>
                      <a:pt x="1604" y="181"/>
                    </a:lnTo>
                    <a:lnTo>
                      <a:pt x="1568" y="181"/>
                    </a:lnTo>
                    <a:lnTo>
                      <a:pt x="1513" y="228"/>
                    </a:lnTo>
                    <a:lnTo>
                      <a:pt x="1413" y="189"/>
                    </a:lnTo>
                    <a:lnTo>
                      <a:pt x="1188" y="171"/>
                    </a:lnTo>
                    <a:lnTo>
                      <a:pt x="983" y="90"/>
                    </a:lnTo>
                    <a:lnTo>
                      <a:pt x="933" y="134"/>
                    </a:lnTo>
                    <a:lnTo>
                      <a:pt x="866" y="159"/>
                    </a:lnTo>
                    <a:lnTo>
                      <a:pt x="780" y="101"/>
                    </a:lnTo>
                    <a:lnTo>
                      <a:pt x="744" y="99"/>
                    </a:lnTo>
                    <a:lnTo>
                      <a:pt x="731" y="64"/>
                    </a:lnTo>
                    <a:lnTo>
                      <a:pt x="557" y="0"/>
                    </a:lnTo>
                    <a:lnTo>
                      <a:pt x="497" y="41"/>
                    </a:lnTo>
                    <a:lnTo>
                      <a:pt x="555" y="98"/>
                    </a:lnTo>
                    <a:lnTo>
                      <a:pt x="447" y="114"/>
                    </a:lnTo>
                    <a:lnTo>
                      <a:pt x="433" y="225"/>
                    </a:lnTo>
                    <a:lnTo>
                      <a:pt x="504" y="294"/>
                    </a:lnTo>
                    <a:lnTo>
                      <a:pt x="317" y="323"/>
                    </a:lnTo>
                    <a:lnTo>
                      <a:pt x="144" y="395"/>
                    </a:lnTo>
                    <a:lnTo>
                      <a:pt x="109" y="462"/>
                    </a:lnTo>
                    <a:lnTo>
                      <a:pt x="0" y="495"/>
                    </a:lnTo>
                    <a:lnTo>
                      <a:pt x="2" y="583"/>
                    </a:lnTo>
                    <a:lnTo>
                      <a:pt x="123" y="584"/>
                    </a:lnTo>
                    <a:lnTo>
                      <a:pt x="309" y="516"/>
                    </a:lnTo>
                    <a:lnTo>
                      <a:pt x="333" y="611"/>
                    </a:lnTo>
                    <a:lnTo>
                      <a:pt x="529" y="523"/>
                    </a:lnTo>
                    <a:lnTo>
                      <a:pt x="549" y="577"/>
                    </a:lnTo>
                    <a:lnTo>
                      <a:pt x="613" y="644"/>
                    </a:lnTo>
                    <a:lnTo>
                      <a:pt x="603" y="569"/>
                    </a:lnTo>
                    <a:lnTo>
                      <a:pt x="701" y="505"/>
                    </a:lnTo>
                    <a:lnTo>
                      <a:pt x="778" y="498"/>
                    </a:lnTo>
                    <a:lnTo>
                      <a:pt x="796" y="498"/>
                    </a:lnTo>
                    <a:lnTo>
                      <a:pt x="1059" y="416"/>
                    </a:lnTo>
                    <a:lnTo>
                      <a:pt x="1145" y="673"/>
                    </a:lnTo>
                    <a:lnTo>
                      <a:pt x="1207" y="744"/>
                    </a:lnTo>
                    <a:lnTo>
                      <a:pt x="1187" y="761"/>
                    </a:lnTo>
                    <a:lnTo>
                      <a:pt x="1218" y="817"/>
                    </a:lnTo>
                    <a:lnTo>
                      <a:pt x="1319" y="832"/>
                    </a:lnTo>
                    <a:lnTo>
                      <a:pt x="1320" y="833"/>
                    </a:lnTo>
                    <a:lnTo>
                      <a:pt x="1354" y="941"/>
                    </a:lnTo>
                    <a:lnTo>
                      <a:pt x="1527" y="907"/>
                    </a:lnTo>
                    <a:lnTo>
                      <a:pt x="1572" y="826"/>
                    </a:lnTo>
                    <a:lnTo>
                      <a:pt x="1547" y="803"/>
                    </a:lnTo>
                    <a:lnTo>
                      <a:pt x="1504" y="731"/>
                    </a:lnTo>
                    <a:lnTo>
                      <a:pt x="1499" y="711"/>
                    </a:lnTo>
                    <a:lnTo>
                      <a:pt x="1592" y="551"/>
                    </a:lnTo>
                    <a:lnTo>
                      <a:pt x="1701" y="449"/>
                    </a:lnTo>
                    <a:lnTo>
                      <a:pt x="1648" y="308"/>
                    </a:lnTo>
                    <a:lnTo>
                      <a:pt x="1737" y="232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" name="Freeform 2396">
                <a:extLst>
                  <a:ext uri="{FF2B5EF4-FFF2-40B4-BE49-F238E27FC236}">
                    <a16:creationId xmlns:a16="http://schemas.microsoft.com/office/drawing/2014/main" id="{62B22804-2669-4D2E-958E-AABB5AF8E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421"/>
                <a:ext cx="129" cy="144"/>
              </a:xfrm>
              <a:custGeom>
                <a:avLst/>
                <a:gdLst>
                  <a:gd name="T0" fmla="*/ 773 w 904"/>
                  <a:gd name="T1" fmla="*/ 898 h 1007"/>
                  <a:gd name="T2" fmla="*/ 904 w 904"/>
                  <a:gd name="T3" fmla="*/ 892 h 1007"/>
                  <a:gd name="T4" fmla="*/ 841 w 904"/>
                  <a:gd name="T5" fmla="*/ 751 h 1007"/>
                  <a:gd name="T6" fmla="*/ 724 w 904"/>
                  <a:gd name="T7" fmla="*/ 763 h 1007"/>
                  <a:gd name="T8" fmla="*/ 694 w 904"/>
                  <a:gd name="T9" fmla="*/ 736 h 1007"/>
                  <a:gd name="T10" fmla="*/ 783 w 904"/>
                  <a:gd name="T11" fmla="*/ 520 h 1007"/>
                  <a:gd name="T12" fmla="*/ 728 w 904"/>
                  <a:gd name="T13" fmla="*/ 475 h 1007"/>
                  <a:gd name="T14" fmla="*/ 765 w 904"/>
                  <a:gd name="T15" fmla="*/ 374 h 1007"/>
                  <a:gd name="T16" fmla="*/ 734 w 904"/>
                  <a:gd name="T17" fmla="*/ 358 h 1007"/>
                  <a:gd name="T18" fmla="*/ 565 w 904"/>
                  <a:gd name="T19" fmla="*/ 270 h 1007"/>
                  <a:gd name="T20" fmla="*/ 553 w 904"/>
                  <a:gd name="T21" fmla="*/ 234 h 1007"/>
                  <a:gd name="T22" fmla="*/ 554 w 904"/>
                  <a:gd name="T23" fmla="*/ 164 h 1007"/>
                  <a:gd name="T24" fmla="*/ 312 w 904"/>
                  <a:gd name="T25" fmla="*/ 0 h 1007"/>
                  <a:gd name="T26" fmla="*/ 297 w 904"/>
                  <a:gd name="T27" fmla="*/ 63 h 1007"/>
                  <a:gd name="T28" fmla="*/ 223 w 904"/>
                  <a:gd name="T29" fmla="*/ 128 h 1007"/>
                  <a:gd name="T30" fmla="*/ 278 w 904"/>
                  <a:gd name="T31" fmla="*/ 224 h 1007"/>
                  <a:gd name="T32" fmla="*/ 469 w 904"/>
                  <a:gd name="T33" fmla="*/ 229 h 1007"/>
                  <a:gd name="T34" fmla="*/ 518 w 904"/>
                  <a:gd name="T35" fmla="*/ 290 h 1007"/>
                  <a:gd name="T36" fmla="*/ 477 w 904"/>
                  <a:gd name="T37" fmla="*/ 357 h 1007"/>
                  <a:gd name="T38" fmla="*/ 419 w 904"/>
                  <a:gd name="T39" fmla="*/ 395 h 1007"/>
                  <a:gd name="T40" fmla="*/ 418 w 904"/>
                  <a:gd name="T41" fmla="*/ 395 h 1007"/>
                  <a:gd name="T42" fmla="*/ 271 w 904"/>
                  <a:gd name="T43" fmla="*/ 372 h 1007"/>
                  <a:gd name="T44" fmla="*/ 203 w 904"/>
                  <a:gd name="T45" fmla="*/ 397 h 1007"/>
                  <a:gd name="T46" fmla="*/ 210 w 904"/>
                  <a:gd name="T47" fmla="*/ 504 h 1007"/>
                  <a:gd name="T48" fmla="*/ 165 w 904"/>
                  <a:gd name="T49" fmla="*/ 599 h 1007"/>
                  <a:gd name="T50" fmla="*/ 130 w 904"/>
                  <a:gd name="T51" fmla="*/ 614 h 1007"/>
                  <a:gd name="T52" fmla="*/ 29 w 904"/>
                  <a:gd name="T53" fmla="*/ 731 h 1007"/>
                  <a:gd name="T54" fmla="*/ 0 w 904"/>
                  <a:gd name="T55" fmla="*/ 846 h 1007"/>
                  <a:gd name="T56" fmla="*/ 34 w 904"/>
                  <a:gd name="T57" fmla="*/ 869 h 1007"/>
                  <a:gd name="T58" fmla="*/ 239 w 904"/>
                  <a:gd name="T59" fmla="*/ 950 h 1007"/>
                  <a:gd name="T60" fmla="*/ 464 w 904"/>
                  <a:gd name="T61" fmla="*/ 968 h 1007"/>
                  <a:gd name="T62" fmla="*/ 564 w 904"/>
                  <a:gd name="T63" fmla="*/ 1007 h 1007"/>
                  <a:gd name="T64" fmla="*/ 619 w 904"/>
                  <a:gd name="T65" fmla="*/ 960 h 1007"/>
                  <a:gd name="T66" fmla="*/ 655 w 904"/>
                  <a:gd name="T67" fmla="*/ 960 h 1007"/>
                  <a:gd name="T68" fmla="*/ 708 w 904"/>
                  <a:gd name="T69" fmla="*/ 866 h 1007"/>
                  <a:gd name="T70" fmla="*/ 773 w 904"/>
                  <a:gd name="T71" fmla="*/ 898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04" h="1007">
                    <a:moveTo>
                      <a:pt x="773" y="898"/>
                    </a:moveTo>
                    <a:lnTo>
                      <a:pt x="904" y="892"/>
                    </a:lnTo>
                    <a:lnTo>
                      <a:pt x="841" y="751"/>
                    </a:lnTo>
                    <a:lnTo>
                      <a:pt x="724" y="763"/>
                    </a:lnTo>
                    <a:lnTo>
                      <a:pt x="694" y="736"/>
                    </a:lnTo>
                    <a:lnTo>
                      <a:pt x="783" y="520"/>
                    </a:lnTo>
                    <a:lnTo>
                      <a:pt x="728" y="475"/>
                    </a:lnTo>
                    <a:lnTo>
                      <a:pt x="765" y="374"/>
                    </a:lnTo>
                    <a:lnTo>
                      <a:pt x="734" y="358"/>
                    </a:lnTo>
                    <a:lnTo>
                      <a:pt x="565" y="270"/>
                    </a:lnTo>
                    <a:lnTo>
                      <a:pt x="553" y="234"/>
                    </a:lnTo>
                    <a:lnTo>
                      <a:pt x="554" y="164"/>
                    </a:lnTo>
                    <a:lnTo>
                      <a:pt x="312" y="0"/>
                    </a:lnTo>
                    <a:lnTo>
                      <a:pt x="297" y="63"/>
                    </a:lnTo>
                    <a:lnTo>
                      <a:pt x="223" y="128"/>
                    </a:lnTo>
                    <a:lnTo>
                      <a:pt x="278" y="224"/>
                    </a:lnTo>
                    <a:lnTo>
                      <a:pt x="469" y="229"/>
                    </a:lnTo>
                    <a:lnTo>
                      <a:pt x="518" y="290"/>
                    </a:lnTo>
                    <a:lnTo>
                      <a:pt x="477" y="357"/>
                    </a:lnTo>
                    <a:lnTo>
                      <a:pt x="419" y="395"/>
                    </a:lnTo>
                    <a:lnTo>
                      <a:pt x="418" y="395"/>
                    </a:lnTo>
                    <a:lnTo>
                      <a:pt x="271" y="372"/>
                    </a:lnTo>
                    <a:lnTo>
                      <a:pt x="203" y="397"/>
                    </a:lnTo>
                    <a:lnTo>
                      <a:pt x="210" y="504"/>
                    </a:lnTo>
                    <a:lnTo>
                      <a:pt x="165" y="599"/>
                    </a:lnTo>
                    <a:lnTo>
                      <a:pt x="130" y="614"/>
                    </a:lnTo>
                    <a:lnTo>
                      <a:pt x="29" y="731"/>
                    </a:lnTo>
                    <a:lnTo>
                      <a:pt x="0" y="846"/>
                    </a:lnTo>
                    <a:lnTo>
                      <a:pt x="34" y="869"/>
                    </a:lnTo>
                    <a:lnTo>
                      <a:pt x="239" y="950"/>
                    </a:lnTo>
                    <a:lnTo>
                      <a:pt x="464" y="968"/>
                    </a:lnTo>
                    <a:lnTo>
                      <a:pt x="564" y="1007"/>
                    </a:lnTo>
                    <a:lnTo>
                      <a:pt x="619" y="960"/>
                    </a:lnTo>
                    <a:lnTo>
                      <a:pt x="655" y="960"/>
                    </a:lnTo>
                    <a:lnTo>
                      <a:pt x="708" y="866"/>
                    </a:lnTo>
                    <a:lnTo>
                      <a:pt x="773" y="89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" name="Freeform 2397">
                <a:extLst>
                  <a:ext uri="{FF2B5EF4-FFF2-40B4-BE49-F238E27FC236}">
                    <a16:creationId xmlns:a16="http://schemas.microsoft.com/office/drawing/2014/main" id="{E1A2EEC5-3979-4F90-9453-4CB08A6BA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135"/>
                <a:ext cx="109" cy="143"/>
              </a:xfrm>
              <a:custGeom>
                <a:avLst/>
                <a:gdLst>
                  <a:gd name="T0" fmla="*/ 529 w 758"/>
                  <a:gd name="T1" fmla="*/ 0 h 1002"/>
                  <a:gd name="T2" fmla="*/ 433 w 758"/>
                  <a:gd name="T3" fmla="*/ 30 h 1002"/>
                  <a:gd name="T4" fmla="*/ 392 w 758"/>
                  <a:gd name="T5" fmla="*/ 93 h 1002"/>
                  <a:gd name="T6" fmla="*/ 279 w 758"/>
                  <a:gd name="T7" fmla="*/ 93 h 1002"/>
                  <a:gd name="T8" fmla="*/ 118 w 758"/>
                  <a:gd name="T9" fmla="*/ 363 h 1002"/>
                  <a:gd name="T10" fmla="*/ 45 w 758"/>
                  <a:gd name="T11" fmla="*/ 392 h 1002"/>
                  <a:gd name="T12" fmla="*/ 35 w 758"/>
                  <a:gd name="T13" fmla="*/ 429 h 1002"/>
                  <a:gd name="T14" fmla="*/ 0 w 758"/>
                  <a:gd name="T15" fmla="*/ 458 h 1002"/>
                  <a:gd name="T16" fmla="*/ 214 w 758"/>
                  <a:gd name="T17" fmla="*/ 714 h 1002"/>
                  <a:gd name="T18" fmla="*/ 123 w 758"/>
                  <a:gd name="T19" fmla="*/ 791 h 1002"/>
                  <a:gd name="T20" fmla="*/ 108 w 758"/>
                  <a:gd name="T21" fmla="*/ 828 h 1002"/>
                  <a:gd name="T22" fmla="*/ 93 w 758"/>
                  <a:gd name="T23" fmla="*/ 865 h 1002"/>
                  <a:gd name="T24" fmla="*/ 103 w 758"/>
                  <a:gd name="T25" fmla="*/ 884 h 1002"/>
                  <a:gd name="T26" fmla="*/ 123 w 758"/>
                  <a:gd name="T27" fmla="*/ 923 h 1002"/>
                  <a:gd name="T28" fmla="*/ 164 w 758"/>
                  <a:gd name="T29" fmla="*/ 1002 h 1002"/>
                  <a:gd name="T30" fmla="*/ 308 w 758"/>
                  <a:gd name="T31" fmla="*/ 983 h 1002"/>
                  <a:gd name="T32" fmla="*/ 386 w 758"/>
                  <a:gd name="T33" fmla="*/ 900 h 1002"/>
                  <a:gd name="T34" fmla="*/ 465 w 758"/>
                  <a:gd name="T35" fmla="*/ 899 h 1002"/>
                  <a:gd name="T36" fmla="*/ 463 w 758"/>
                  <a:gd name="T37" fmla="*/ 890 h 1002"/>
                  <a:gd name="T38" fmla="*/ 536 w 758"/>
                  <a:gd name="T39" fmla="*/ 872 h 1002"/>
                  <a:gd name="T40" fmla="*/ 553 w 758"/>
                  <a:gd name="T41" fmla="*/ 799 h 1002"/>
                  <a:gd name="T42" fmla="*/ 598 w 758"/>
                  <a:gd name="T43" fmla="*/ 865 h 1002"/>
                  <a:gd name="T44" fmla="*/ 758 w 758"/>
                  <a:gd name="T45" fmla="*/ 852 h 1002"/>
                  <a:gd name="T46" fmla="*/ 728 w 758"/>
                  <a:gd name="T47" fmla="*/ 728 h 1002"/>
                  <a:gd name="T48" fmla="*/ 533 w 758"/>
                  <a:gd name="T49" fmla="*/ 429 h 1002"/>
                  <a:gd name="T50" fmla="*/ 530 w 758"/>
                  <a:gd name="T51" fmla="*/ 390 h 1002"/>
                  <a:gd name="T52" fmla="*/ 606 w 758"/>
                  <a:gd name="T53" fmla="*/ 368 h 1002"/>
                  <a:gd name="T54" fmla="*/ 637 w 758"/>
                  <a:gd name="T55" fmla="*/ 294 h 1002"/>
                  <a:gd name="T56" fmla="*/ 606 w 758"/>
                  <a:gd name="T57" fmla="*/ 140 h 1002"/>
                  <a:gd name="T58" fmla="*/ 573 w 758"/>
                  <a:gd name="T59" fmla="*/ 126 h 1002"/>
                  <a:gd name="T60" fmla="*/ 529 w 758"/>
                  <a:gd name="T61" fmla="*/ 0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8" h="1002">
                    <a:moveTo>
                      <a:pt x="529" y="0"/>
                    </a:moveTo>
                    <a:lnTo>
                      <a:pt x="433" y="30"/>
                    </a:lnTo>
                    <a:lnTo>
                      <a:pt x="392" y="93"/>
                    </a:lnTo>
                    <a:lnTo>
                      <a:pt x="279" y="93"/>
                    </a:lnTo>
                    <a:lnTo>
                      <a:pt x="118" y="363"/>
                    </a:lnTo>
                    <a:lnTo>
                      <a:pt x="45" y="392"/>
                    </a:lnTo>
                    <a:lnTo>
                      <a:pt x="35" y="429"/>
                    </a:lnTo>
                    <a:lnTo>
                      <a:pt x="0" y="458"/>
                    </a:lnTo>
                    <a:lnTo>
                      <a:pt x="214" y="714"/>
                    </a:lnTo>
                    <a:lnTo>
                      <a:pt x="123" y="791"/>
                    </a:lnTo>
                    <a:lnTo>
                      <a:pt x="108" y="828"/>
                    </a:lnTo>
                    <a:lnTo>
                      <a:pt x="93" y="865"/>
                    </a:lnTo>
                    <a:lnTo>
                      <a:pt x="103" y="884"/>
                    </a:lnTo>
                    <a:lnTo>
                      <a:pt x="123" y="923"/>
                    </a:lnTo>
                    <a:lnTo>
                      <a:pt x="164" y="1002"/>
                    </a:lnTo>
                    <a:lnTo>
                      <a:pt x="308" y="983"/>
                    </a:lnTo>
                    <a:lnTo>
                      <a:pt x="386" y="900"/>
                    </a:lnTo>
                    <a:lnTo>
                      <a:pt x="465" y="899"/>
                    </a:lnTo>
                    <a:lnTo>
                      <a:pt x="463" y="890"/>
                    </a:lnTo>
                    <a:lnTo>
                      <a:pt x="536" y="872"/>
                    </a:lnTo>
                    <a:lnTo>
                      <a:pt x="553" y="799"/>
                    </a:lnTo>
                    <a:lnTo>
                      <a:pt x="598" y="865"/>
                    </a:lnTo>
                    <a:lnTo>
                      <a:pt x="758" y="852"/>
                    </a:lnTo>
                    <a:lnTo>
                      <a:pt x="728" y="728"/>
                    </a:lnTo>
                    <a:lnTo>
                      <a:pt x="533" y="429"/>
                    </a:lnTo>
                    <a:lnTo>
                      <a:pt x="530" y="390"/>
                    </a:lnTo>
                    <a:lnTo>
                      <a:pt x="606" y="368"/>
                    </a:lnTo>
                    <a:lnTo>
                      <a:pt x="637" y="294"/>
                    </a:lnTo>
                    <a:lnTo>
                      <a:pt x="606" y="140"/>
                    </a:lnTo>
                    <a:lnTo>
                      <a:pt x="573" y="126"/>
                    </a:lnTo>
                    <a:lnTo>
                      <a:pt x="529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" name="Freeform 2398">
                <a:extLst>
                  <a:ext uri="{FF2B5EF4-FFF2-40B4-BE49-F238E27FC236}">
                    <a16:creationId xmlns:a16="http://schemas.microsoft.com/office/drawing/2014/main" id="{2C9C5F76-B9D3-41C2-B499-1CFE730ED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4" y="202"/>
                <a:ext cx="125" cy="91"/>
              </a:xfrm>
              <a:custGeom>
                <a:avLst/>
                <a:gdLst>
                  <a:gd name="T0" fmla="*/ 142 w 871"/>
                  <a:gd name="T1" fmla="*/ 315 h 639"/>
                  <a:gd name="T2" fmla="*/ 242 w 871"/>
                  <a:gd name="T3" fmla="*/ 277 h 639"/>
                  <a:gd name="T4" fmla="*/ 159 w 871"/>
                  <a:gd name="T5" fmla="*/ 357 h 639"/>
                  <a:gd name="T6" fmla="*/ 62 w 871"/>
                  <a:gd name="T7" fmla="*/ 558 h 639"/>
                  <a:gd name="T8" fmla="*/ 127 w 871"/>
                  <a:gd name="T9" fmla="*/ 605 h 639"/>
                  <a:gd name="T10" fmla="*/ 244 w 871"/>
                  <a:gd name="T11" fmla="*/ 580 h 639"/>
                  <a:gd name="T12" fmla="*/ 330 w 871"/>
                  <a:gd name="T13" fmla="*/ 639 h 639"/>
                  <a:gd name="T14" fmla="*/ 356 w 871"/>
                  <a:gd name="T15" fmla="*/ 610 h 639"/>
                  <a:gd name="T16" fmla="*/ 420 w 871"/>
                  <a:gd name="T17" fmla="*/ 490 h 639"/>
                  <a:gd name="T18" fmla="*/ 366 w 871"/>
                  <a:gd name="T19" fmla="*/ 447 h 639"/>
                  <a:gd name="T20" fmla="*/ 387 w 871"/>
                  <a:gd name="T21" fmla="*/ 375 h 639"/>
                  <a:gd name="T22" fmla="*/ 519 w 871"/>
                  <a:gd name="T23" fmla="*/ 312 h 639"/>
                  <a:gd name="T24" fmla="*/ 504 w 871"/>
                  <a:gd name="T25" fmla="*/ 384 h 639"/>
                  <a:gd name="T26" fmla="*/ 573 w 871"/>
                  <a:gd name="T27" fmla="*/ 402 h 639"/>
                  <a:gd name="T28" fmla="*/ 649 w 871"/>
                  <a:gd name="T29" fmla="*/ 385 h 639"/>
                  <a:gd name="T30" fmla="*/ 679 w 871"/>
                  <a:gd name="T31" fmla="*/ 411 h 639"/>
                  <a:gd name="T32" fmla="*/ 725 w 871"/>
                  <a:gd name="T33" fmla="*/ 477 h 639"/>
                  <a:gd name="T34" fmla="*/ 743 w 871"/>
                  <a:gd name="T35" fmla="*/ 594 h 639"/>
                  <a:gd name="T36" fmla="*/ 816 w 871"/>
                  <a:gd name="T37" fmla="*/ 619 h 639"/>
                  <a:gd name="T38" fmla="*/ 855 w 871"/>
                  <a:gd name="T39" fmla="*/ 604 h 639"/>
                  <a:gd name="T40" fmla="*/ 871 w 871"/>
                  <a:gd name="T41" fmla="*/ 406 h 639"/>
                  <a:gd name="T42" fmla="*/ 776 w 871"/>
                  <a:gd name="T43" fmla="*/ 232 h 639"/>
                  <a:gd name="T44" fmla="*/ 704 w 871"/>
                  <a:gd name="T45" fmla="*/ 197 h 639"/>
                  <a:gd name="T46" fmla="*/ 678 w 871"/>
                  <a:gd name="T47" fmla="*/ 188 h 639"/>
                  <a:gd name="T48" fmla="*/ 614 w 871"/>
                  <a:gd name="T49" fmla="*/ 188 h 639"/>
                  <a:gd name="T50" fmla="*/ 396 w 871"/>
                  <a:gd name="T51" fmla="*/ 165 h 639"/>
                  <a:gd name="T52" fmla="*/ 309 w 871"/>
                  <a:gd name="T53" fmla="*/ 184 h 639"/>
                  <a:gd name="T54" fmla="*/ 120 w 871"/>
                  <a:gd name="T55" fmla="*/ 9 h 639"/>
                  <a:gd name="T56" fmla="*/ 71 w 871"/>
                  <a:gd name="T57" fmla="*/ 0 h 639"/>
                  <a:gd name="T58" fmla="*/ 51 w 871"/>
                  <a:gd name="T59" fmla="*/ 115 h 639"/>
                  <a:gd name="T60" fmla="*/ 0 w 871"/>
                  <a:gd name="T61" fmla="*/ 175 h 639"/>
                  <a:gd name="T62" fmla="*/ 37 w 871"/>
                  <a:gd name="T63" fmla="*/ 285 h 639"/>
                  <a:gd name="T64" fmla="*/ 142 w 871"/>
                  <a:gd name="T65" fmla="*/ 315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71" h="639">
                    <a:moveTo>
                      <a:pt x="142" y="315"/>
                    </a:moveTo>
                    <a:lnTo>
                      <a:pt x="242" y="277"/>
                    </a:lnTo>
                    <a:lnTo>
                      <a:pt x="159" y="357"/>
                    </a:lnTo>
                    <a:lnTo>
                      <a:pt x="62" y="558"/>
                    </a:lnTo>
                    <a:lnTo>
                      <a:pt x="127" y="605"/>
                    </a:lnTo>
                    <a:lnTo>
                      <a:pt x="244" y="580"/>
                    </a:lnTo>
                    <a:lnTo>
                      <a:pt x="330" y="639"/>
                    </a:lnTo>
                    <a:lnTo>
                      <a:pt x="356" y="610"/>
                    </a:lnTo>
                    <a:lnTo>
                      <a:pt x="420" y="490"/>
                    </a:lnTo>
                    <a:lnTo>
                      <a:pt x="366" y="447"/>
                    </a:lnTo>
                    <a:lnTo>
                      <a:pt x="387" y="375"/>
                    </a:lnTo>
                    <a:lnTo>
                      <a:pt x="519" y="312"/>
                    </a:lnTo>
                    <a:lnTo>
                      <a:pt x="504" y="384"/>
                    </a:lnTo>
                    <a:lnTo>
                      <a:pt x="573" y="402"/>
                    </a:lnTo>
                    <a:lnTo>
                      <a:pt x="649" y="385"/>
                    </a:lnTo>
                    <a:lnTo>
                      <a:pt x="679" y="411"/>
                    </a:lnTo>
                    <a:lnTo>
                      <a:pt x="725" y="477"/>
                    </a:lnTo>
                    <a:lnTo>
                      <a:pt x="743" y="594"/>
                    </a:lnTo>
                    <a:lnTo>
                      <a:pt x="816" y="619"/>
                    </a:lnTo>
                    <a:lnTo>
                      <a:pt x="855" y="604"/>
                    </a:lnTo>
                    <a:lnTo>
                      <a:pt x="871" y="406"/>
                    </a:lnTo>
                    <a:lnTo>
                      <a:pt x="776" y="232"/>
                    </a:lnTo>
                    <a:lnTo>
                      <a:pt x="704" y="197"/>
                    </a:lnTo>
                    <a:lnTo>
                      <a:pt x="678" y="188"/>
                    </a:lnTo>
                    <a:lnTo>
                      <a:pt x="614" y="188"/>
                    </a:lnTo>
                    <a:lnTo>
                      <a:pt x="396" y="165"/>
                    </a:lnTo>
                    <a:lnTo>
                      <a:pt x="309" y="184"/>
                    </a:lnTo>
                    <a:lnTo>
                      <a:pt x="120" y="9"/>
                    </a:lnTo>
                    <a:lnTo>
                      <a:pt x="71" y="0"/>
                    </a:lnTo>
                    <a:lnTo>
                      <a:pt x="51" y="115"/>
                    </a:lnTo>
                    <a:lnTo>
                      <a:pt x="0" y="175"/>
                    </a:lnTo>
                    <a:lnTo>
                      <a:pt x="37" y="285"/>
                    </a:lnTo>
                    <a:lnTo>
                      <a:pt x="142" y="31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" name="Freeform 2399">
                <a:extLst>
                  <a:ext uri="{FF2B5EF4-FFF2-40B4-BE49-F238E27FC236}">
                    <a16:creationId xmlns:a16="http://schemas.microsoft.com/office/drawing/2014/main" id="{24DE40EF-B5FE-4881-9360-B5F926626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" y="198"/>
                <a:ext cx="71" cy="88"/>
              </a:xfrm>
              <a:custGeom>
                <a:avLst/>
                <a:gdLst>
                  <a:gd name="T0" fmla="*/ 494 w 494"/>
                  <a:gd name="T1" fmla="*/ 302 h 616"/>
                  <a:gd name="T2" fmla="*/ 394 w 494"/>
                  <a:gd name="T3" fmla="*/ 340 h 616"/>
                  <a:gd name="T4" fmla="*/ 289 w 494"/>
                  <a:gd name="T5" fmla="*/ 310 h 616"/>
                  <a:gd name="T6" fmla="*/ 252 w 494"/>
                  <a:gd name="T7" fmla="*/ 200 h 616"/>
                  <a:gd name="T8" fmla="*/ 303 w 494"/>
                  <a:gd name="T9" fmla="*/ 140 h 616"/>
                  <a:gd name="T10" fmla="*/ 323 w 494"/>
                  <a:gd name="T11" fmla="*/ 25 h 616"/>
                  <a:gd name="T12" fmla="*/ 249 w 494"/>
                  <a:gd name="T13" fmla="*/ 0 h 616"/>
                  <a:gd name="T14" fmla="*/ 152 w 494"/>
                  <a:gd name="T15" fmla="*/ 100 h 616"/>
                  <a:gd name="T16" fmla="*/ 79 w 494"/>
                  <a:gd name="T17" fmla="*/ 81 h 616"/>
                  <a:gd name="T18" fmla="*/ 2 w 494"/>
                  <a:gd name="T19" fmla="*/ 215 h 616"/>
                  <a:gd name="T20" fmla="*/ 0 w 494"/>
                  <a:gd name="T21" fmla="*/ 218 h 616"/>
                  <a:gd name="T22" fmla="*/ 80 w 494"/>
                  <a:gd name="T23" fmla="*/ 303 h 616"/>
                  <a:gd name="T24" fmla="*/ 95 w 494"/>
                  <a:gd name="T25" fmla="*/ 319 h 616"/>
                  <a:gd name="T26" fmla="*/ 94 w 494"/>
                  <a:gd name="T27" fmla="*/ 319 h 616"/>
                  <a:gd name="T28" fmla="*/ 65 w 494"/>
                  <a:gd name="T29" fmla="*/ 316 h 616"/>
                  <a:gd name="T30" fmla="*/ 50 w 494"/>
                  <a:gd name="T31" fmla="*/ 342 h 616"/>
                  <a:gd name="T32" fmla="*/ 63 w 494"/>
                  <a:gd name="T33" fmla="*/ 359 h 616"/>
                  <a:gd name="T34" fmla="*/ 50 w 494"/>
                  <a:gd name="T35" fmla="*/ 375 h 616"/>
                  <a:gd name="T36" fmla="*/ 51 w 494"/>
                  <a:gd name="T37" fmla="*/ 376 h 616"/>
                  <a:gd name="T38" fmla="*/ 53 w 494"/>
                  <a:gd name="T39" fmla="*/ 380 h 616"/>
                  <a:gd name="T40" fmla="*/ 143 w 494"/>
                  <a:gd name="T41" fmla="*/ 526 h 616"/>
                  <a:gd name="T42" fmla="*/ 172 w 494"/>
                  <a:gd name="T43" fmla="*/ 543 h 616"/>
                  <a:gd name="T44" fmla="*/ 235 w 494"/>
                  <a:gd name="T45" fmla="*/ 548 h 616"/>
                  <a:gd name="T46" fmla="*/ 252 w 494"/>
                  <a:gd name="T47" fmla="*/ 616 h 616"/>
                  <a:gd name="T48" fmla="*/ 314 w 494"/>
                  <a:gd name="T49" fmla="*/ 583 h 616"/>
                  <a:gd name="T50" fmla="*/ 411 w 494"/>
                  <a:gd name="T51" fmla="*/ 382 h 616"/>
                  <a:gd name="T52" fmla="*/ 494 w 494"/>
                  <a:gd name="T53" fmla="*/ 302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4" h="616">
                    <a:moveTo>
                      <a:pt x="494" y="302"/>
                    </a:moveTo>
                    <a:lnTo>
                      <a:pt x="394" y="340"/>
                    </a:lnTo>
                    <a:lnTo>
                      <a:pt x="289" y="310"/>
                    </a:lnTo>
                    <a:lnTo>
                      <a:pt x="252" y="200"/>
                    </a:lnTo>
                    <a:lnTo>
                      <a:pt x="303" y="140"/>
                    </a:lnTo>
                    <a:lnTo>
                      <a:pt x="323" y="25"/>
                    </a:lnTo>
                    <a:lnTo>
                      <a:pt x="249" y="0"/>
                    </a:lnTo>
                    <a:lnTo>
                      <a:pt x="152" y="100"/>
                    </a:lnTo>
                    <a:lnTo>
                      <a:pt x="79" y="81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80" y="303"/>
                    </a:lnTo>
                    <a:lnTo>
                      <a:pt x="95" y="319"/>
                    </a:lnTo>
                    <a:lnTo>
                      <a:pt x="94" y="319"/>
                    </a:lnTo>
                    <a:lnTo>
                      <a:pt x="65" y="316"/>
                    </a:lnTo>
                    <a:lnTo>
                      <a:pt x="50" y="342"/>
                    </a:lnTo>
                    <a:lnTo>
                      <a:pt x="63" y="359"/>
                    </a:lnTo>
                    <a:lnTo>
                      <a:pt x="50" y="375"/>
                    </a:lnTo>
                    <a:lnTo>
                      <a:pt x="51" y="376"/>
                    </a:lnTo>
                    <a:lnTo>
                      <a:pt x="53" y="380"/>
                    </a:lnTo>
                    <a:lnTo>
                      <a:pt x="143" y="526"/>
                    </a:lnTo>
                    <a:lnTo>
                      <a:pt x="172" y="543"/>
                    </a:lnTo>
                    <a:lnTo>
                      <a:pt x="235" y="548"/>
                    </a:lnTo>
                    <a:lnTo>
                      <a:pt x="252" y="616"/>
                    </a:lnTo>
                    <a:lnTo>
                      <a:pt x="314" y="583"/>
                    </a:lnTo>
                    <a:lnTo>
                      <a:pt x="411" y="382"/>
                    </a:lnTo>
                    <a:lnTo>
                      <a:pt x="494" y="302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" name="Freeform 2400">
                <a:extLst>
                  <a:ext uri="{FF2B5EF4-FFF2-40B4-BE49-F238E27FC236}">
                    <a16:creationId xmlns:a16="http://schemas.microsoft.com/office/drawing/2014/main" id="{7E8170A0-FD1E-48F1-9617-ACAF0F42E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1" y="246"/>
                <a:ext cx="71" cy="81"/>
              </a:xfrm>
              <a:custGeom>
                <a:avLst/>
                <a:gdLst>
                  <a:gd name="T0" fmla="*/ 36 w 493"/>
                  <a:gd name="T1" fmla="*/ 135 h 567"/>
                  <a:gd name="T2" fmla="*/ 90 w 493"/>
                  <a:gd name="T3" fmla="*/ 178 h 567"/>
                  <a:gd name="T4" fmla="*/ 26 w 493"/>
                  <a:gd name="T5" fmla="*/ 298 h 567"/>
                  <a:gd name="T6" fmla="*/ 0 w 493"/>
                  <a:gd name="T7" fmla="*/ 327 h 567"/>
                  <a:gd name="T8" fmla="*/ 34 w 493"/>
                  <a:gd name="T9" fmla="*/ 463 h 567"/>
                  <a:gd name="T10" fmla="*/ 134 w 493"/>
                  <a:gd name="T11" fmla="*/ 567 h 567"/>
                  <a:gd name="T12" fmla="*/ 236 w 493"/>
                  <a:gd name="T13" fmla="*/ 539 h 567"/>
                  <a:gd name="T14" fmla="*/ 453 w 493"/>
                  <a:gd name="T15" fmla="*/ 465 h 567"/>
                  <a:gd name="T16" fmla="*/ 481 w 493"/>
                  <a:gd name="T17" fmla="*/ 373 h 567"/>
                  <a:gd name="T18" fmla="*/ 493 w 493"/>
                  <a:gd name="T19" fmla="*/ 330 h 567"/>
                  <a:gd name="T20" fmla="*/ 486 w 493"/>
                  <a:gd name="T21" fmla="*/ 307 h 567"/>
                  <a:gd name="T22" fmla="*/ 413 w 493"/>
                  <a:gd name="T23" fmla="*/ 282 h 567"/>
                  <a:gd name="T24" fmla="*/ 395 w 493"/>
                  <a:gd name="T25" fmla="*/ 165 h 567"/>
                  <a:gd name="T26" fmla="*/ 349 w 493"/>
                  <a:gd name="T27" fmla="*/ 99 h 567"/>
                  <a:gd name="T28" fmla="*/ 319 w 493"/>
                  <a:gd name="T29" fmla="*/ 73 h 567"/>
                  <a:gd name="T30" fmla="*/ 243 w 493"/>
                  <a:gd name="T31" fmla="*/ 90 h 567"/>
                  <a:gd name="T32" fmla="*/ 174 w 493"/>
                  <a:gd name="T33" fmla="*/ 72 h 567"/>
                  <a:gd name="T34" fmla="*/ 189 w 493"/>
                  <a:gd name="T35" fmla="*/ 0 h 567"/>
                  <a:gd name="T36" fmla="*/ 57 w 493"/>
                  <a:gd name="T37" fmla="*/ 63 h 567"/>
                  <a:gd name="T38" fmla="*/ 36 w 493"/>
                  <a:gd name="T39" fmla="*/ 135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567">
                    <a:moveTo>
                      <a:pt x="36" y="135"/>
                    </a:moveTo>
                    <a:lnTo>
                      <a:pt x="90" y="178"/>
                    </a:lnTo>
                    <a:lnTo>
                      <a:pt x="26" y="298"/>
                    </a:lnTo>
                    <a:lnTo>
                      <a:pt x="0" y="327"/>
                    </a:lnTo>
                    <a:lnTo>
                      <a:pt x="34" y="463"/>
                    </a:lnTo>
                    <a:lnTo>
                      <a:pt x="134" y="567"/>
                    </a:lnTo>
                    <a:lnTo>
                      <a:pt x="236" y="539"/>
                    </a:lnTo>
                    <a:lnTo>
                      <a:pt x="453" y="465"/>
                    </a:lnTo>
                    <a:lnTo>
                      <a:pt x="481" y="373"/>
                    </a:lnTo>
                    <a:lnTo>
                      <a:pt x="493" y="330"/>
                    </a:lnTo>
                    <a:lnTo>
                      <a:pt x="486" y="307"/>
                    </a:lnTo>
                    <a:lnTo>
                      <a:pt x="413" y="282"/>
                    </a:lnTo>
                    <a:lnTo>
                      <a:pt x="395" y="165"/>
                    </a:lnTo>
                    <a:lnTo>
                      <a:pt x="349" y="99"/>
                    </a:lnTo>
                    <a:lnTo>
                      <a:pt x="319" y="73"/>
                    </a:lnTo>
                    <a:lnTo>
                      <a:pt x="243" y="90"/>
                    </a:lnTo>
                    <a:lnTo>
                      <a:pt x="174" y="72"/>
                    </a:lnTo>
                    <a:lnTo>
                      <a:pt x="189" y="0"/>
                    </a:lnTo>
                    <a:lnTo>
                      <a:pt x="57" y="63"/>
                    </a:lnTo>
                    <a:lnTo>
                      <a:pt x="36" y="13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8" name="Freeform 2401">
                <a:extLst>
                  <a:ext uri="{FF2B5EF4-FFF2-40B4-BE49-F238E27FC236}">
                    <a16:creationId xmlns:a16="http://schemas.microsoft.com/office/drawing/2014/main" id="{2501C13D-C53A-4F24-ACD0-DC48AD255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5" y="200"/>
                <a:ext cx="70" cy="142"/>
              </a:xfrm>
              <a:custGeom>
                <a:avLst/>
                <a:gdLst>
                  <a:gd name="T0" fmla="*/ 72 w 491"/>
                  <a:gd name="T1" fmla="*/ 246 h 995"/>
                  <a:gd name="T2" fmla="*/ 167 w 491"/>
                  <a:gd name="T3" fmla="*/ 420 h 995"/>
                  <a:gd name="T4" fmla="*/ 151 w 491"/>
                  <a:gd name="T5" fmla="*/ 618 h 995"/>
                  <a:gd name="T6" fmla="*/ 245 w 491"/>
                  <a:gd name="T7" fmla="*/ 651 h 995"/>
                  <a:gd name="T8" fmla="*/ 241 w 491"/>
                  <a:gd name="T9" fmla="*/ 728 h 995"/>
                  <a:gd name="T10" fmla="*/ 155 w 491"/>
                  <a:gd name="T11" fmla="*/ 766 h 995"/>
                  <a:gd name="T12" fmla="*/ 152 w 491"/>
                  <a:gd name="T13" fmla="*/ 807 h 995"/>
                  <a:gd name="T14" fmla="*/ 173 w 491"/>
                  <a:gd name="T15" fmla="*/ 817 h 995"/>
                  <a:gd name="T16" fmla="*/ 155 w 491"/>
                  <a:gd name="T17" fmla="*/ 887 h 995"/>
                  <a:gd name="T18" fmla="*/ 135 w 491"/>
                  <a:gd name="T19" fmla="*/ 882 h 995"/>
                  <a:gd name="T20" fmla="*/ 127 w 491"/>
                  <a:gd name="T21" fmla="*/ 906 h 995"/>
                  <a:gd name="T22" fmla="*/ 148 w 491"/>
                  <a:gd name="T23" fmla="*/ 922 h 995"/>
                  <a:gd name="T24" fmla="*/ 138 w 491"/>
                  <a:gd name="T25" fmla="*/ 942 h 995"/>
                  <a:gd name="T26" fmla="*/ 134 w 491"/>
                  <a:gd name="T27" fmla="*/ 961 h 995"/>
                  <a:gd name="T28" fmla="*/ 130 w 491"/>
                  <a:gd name="T29" fmla="*/ 976 h 995"/>
                  <a:gd name="T30" fmla="*/ 208 w 491"/>
                  <a:gd name="T31" fmla="*/ 995 h 995"/>
                  <a:gd name="T32" fmla="*/ 273 w 491"/>
                  <a:gd name="T33" fmla="*/ 962 h 995"/>
                  <a:gd name="T34" fmla="*/ 307 w 491"/>
                  <a:gd name="T35" fmla="*/ 895 h 995"/>
                  <a:gd name="T36" fmla="*/ 366 w 491"/>
                  <a:gd name="T37" fmla="*/ 862 h 995"/>
                  <a:gd name="T38" fmla="*/ 450 w 491"/>
                  <a:gd name="T39" fmla="*/ 729 h 995"/>
                  <a:gd name="T40" fmla="*/ 379 w 491"/>
                  <a:gd name="T41" fmla="*/ 704 h 995"/>
                  <a:gd name="T42" fmla="*/ 363 w 491"/>
                  <a:gd name="T43" fmla="*/ 631 h 995"/>
                  <a:gd name="T44" fmla="*/ 441 w 491"/>
                  <a:gd name="T45" fmla="*/ 550 h 995"/>
                  <a:gd name="T46" fmla="*/ 400 w 491"/>
                  <a:gd name="T47" fmla="*/ 471 h 995"/>
                  <a:gd name="T48" fmla="*/ 390 w 491"/>
                  <a:gd name="T49" fmla="*/ 452 h 995"/>
                  <a:gd name="T50" fmla="*/ 369 w 491"/>
                  <a:gd name="T51" fmla="*/ 413 h 995"/>
                  <a:gd name="T52" fmla="*/ 385 w 491"/>
                  <a:gd name="T53" fmla="*/ 376 h 995"/>
                  <a:gd name="T54" fmla="*/ 400 w 491"/>
                  <a:gd name="T55" fmla="*/ 339 h 995"/>
                  <a:gd name="T56" fmla="*/ 491 w 491"/>
                  <a:gd name="T57" fmla="*/ 262 h 995"/>
                  <a:gd name="T58" fmla="*/ 277 w 491"/>
                  <a:gd name="T59" fmla="*/ 6 h 995"/>
                  <a:gd name="T60" fmla="*/ 240 w 491"/>
                  <a:gd name="T61" fmla="*/ 0 h 995"/>
                  <a:gd name="T62" fmla="*/ 54 w 491"/>
                  <a:gd name="T63" fmla="*/ 114 h 995"/>
                  <a:gd name="T64" fmla="*/ 0 w 491"/>
                  <a:gd name="T65" fmla="*/ 211 h 995"/>
                  <a:gd name="T66" fmla="*/ 72 w 491"/>
                  <a:gd name="T67" fmla="*/ 246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1" h="995">
                    <a:moveTo>
                      <a:pt x="72" y="246"/>
                    </a:moveTo>
                    <a:lnTo>
                      <a:pt x="167" y="420"/>
                    </a:lnTo>
                    <a:lnTo>
                      <a:pt x="151" y="618"/>
                    </a:lnTo>
                    <a:lnTo>
                      <a:pt x="245" y="651"/>
                    </a:lnTo>
                    <a:lnTo>
                      <a:pt x="241" y="728"/>
                    </a:lnTo>
                    <a:lnTo>
                      <a:pt x="155" y="766"/>
                    </a:lnTo>
                    <a:lnTo>
                      <a:pt x="152" y="807"/>
                    </a:lnTo>
                    <a:lnTo>
                      <a:pt x="173" y="817"/>
                    </a:lnTo>
                    <a:lnTo>
                      <a:pt x="155" y="887"/>
                    </a:lnTo>
                    <a:lnTo>
                      <a:pt x="135" y="882"/>
                    </a:lnTo>
                    <a:lnTo>
                      <a:pt x="127" y="906"/>
                    </a:lnTo>
                    <a:lnTo>
                      <a:pt x="148" y="922"/>
                    </a:lnTo>
                    <a:lnTo>
                      <a:pt x="138" y="942"/>
                    </a:lnTo>
                    <a:lnTo>
                      <a:pt x="134" y="961"/>
                    </a:lnTo>
                    <a:lnTo>
                      <a:pt x="130" y="976"/>
                    </a:lnTo>
                    <a:lnTo>
                      <a:pt x="208" y="995"/>
                    </a:lnTo>
                    <a:lnTo>
                      <a:pt x="273" y="962"/>
                    </a:lnTo>
                    <a:lnTo>
                      <a:pt x="307" y="895"/>
                    </a:lnTo>
                    <a:lnTo>
                      <a:pt x="366" y="862"/>
                    </a:lnTo>
                    <a:lnTo>
                      <a:pt x="450" y="729"/>
                    </a:lnTo>
                    <a:lnTo>
                      <a:pt x="379" y="704"/>
                    </a:lnTo>
                    <a:lnTo>
                      <a:pt x="363" y="631"/>
                    </a:lnTo>
                    <a:lnTo>
                      <a:pt x="441" y="550"/>
                    </a:lnTo>
                    <a:lnTo>
                      <a:pt x="400" y="471"/>
                    </a:lnTo>
                    <a:lnTo>
                      <a:pt x="390" y="452"/>
                    </a:lnTo>
                    <a:lnTo>
                      <a:pt x="369" y="413"/>
                    </a:lnTo>
                    <a:lnTo>
                      <a:pt x="385" y="376"/>
                    </a:lnTo>
                    <a:lnTo>
                      <a:pt x="400" y="339"/>
                    </a:lnTo>
                    <a:lnTo>
                      <a:pt x="491" y="262"/>
                    </a:lnTo>
                    <a:lnTo>
                      <a:pt x="277" y="6"/>
                    </a:lnTo>
                    <a:lnTo>
                      <a:pt x="240" y="0"/>
                    </a:lnTo>
                    <a:lnTo>
                      <a:pt x="54" y="114"/>
                    </a:lnTo>
                    <a:lnTo>
                      <a:pt x="0" y="211"/>
                    </a:lnTo>
                    <a:lnTo>
                      <a:pt x="72" y="24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9" name="Freeform 2402">
                <a:extLst>
                  <a:ext uri="{FF2B5EF4-FFF2-40B4-BE49-F238E27FC236}">
                    <a16:creationId xmlns:a16="http://schemas.microsoft.com/office/drawing/2014/main" id="{E4CFCC4D-E7E9-4B1A-A360-8B22A1A2C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9" y="261"/>
                <a:ext cx="3" cy="6"/>
              </a:xfrm>
              <a:custGeom>
                <a:avLst/>
                <a:gdLst>
                  <a:gd name="T0" fmla="*/ 10 w 20"/>
                  <a:gd name="T1" fmla="*/ 20 h 39"/>
                  <a:gd name="T2" fmla="*/ 20 w 20"/>
                  <a:gd name="T3" fmla="*/ 39 h 39"/>
                  <a:gd name="T4" fmla="*/ 0 w 20"/>
                  <a:gd name="T5" fmla="*/ 0 h 39"/>
                  <a:gd name="T6" fmla="*/ 10 w 20"/>
                  <a:gd name="T7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39">
                    <a:moveTo>
                      <a:pt x="10" y="20"/>
                    </a:moveTo>
                    <a:lnTo>
                      <a:pt x="20" y="39"/>
                    </a:lnTo>
                    <a:lnTo>
                      <a:pt x="0" y="0"/>
                    </a:lnTo>
                    <a:lnTo>
                      <a:pt x="10" y="2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0" name="Freeform 2403">
                <a:extLst>
                  <a:ext uri="{FF2B5EF4-FFF2-40B4-BE49-F238E27FC236}">
                    <a16:creationId xmlns:a16="http://schemas.microsoft.com/office/drawing/2014/main" id="{2F34E3B8-FDCD-44F1-9396-6A4794357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36"/>
                <a:ext cx="125" cy="74"/>
              </a:xfrm>
              <a:custGeom>
                <a:avLst/>
                <a:gdLst>
                  <a:gd name="T0" fmla="*/ 358 w 877"/>
                  <a:gd name="T1" fmla="*/ 56 h 519"/>
                  <a:gd name="T2" fmla="*/ 207 w 877"/>
                  <a:gd name="T3" fmla="*/ 164 h 519"/>
                  <a:gd name="T4" fmla="*/ 80 w 877"/>
                  <a:gd name="T5" fmla="*/ 268 h 519"/>
                  <a:gd name="T6" fmla="*/ 0 w 877"/>
                  <a:gd name="T7" fmla="*/ 351 h 519"/>
                  <a:gd name="T8" fmla="*/ 67 w 877"/>
                  <a:gd name="T9" fmla="*/ 519 h 519"/>
                  <a:gd name="T10" fmla="*/ 131 w 877"/>
                  <a:gd name="T11" fmla="*/ 493 h 519"/>
                  <a:gd name="T12" fmla="*/ 130 w 877"/>
                  <a:gd name="T13" fmla="*/ 429 h 519"/>
                  <a:gd name="T14" fmla="*/ 272 w 877"/>
                  <a:gd name="T15" fmla="*/ 269 h 519"/>
                  <a:gd name="T16" fmla="*/ 291 w 877"/>
                  <a:gd name="T17" fmla="*/ 269 h 519"/>
                  <a:gd name="T18" fmla="*/ 337 w 877"/>
                  <a:gd name="T19" fmla="*/ 247 h 519"/>
                  <a:gd name="T20" fmla="*/ 387 w 877"/>
                  <a:gd name="T21" fmla="*/ 252 h 519"/>
                  <a:gd name="T22" fmla="*/ 399 w 877"/>
                  <a:gd name="T23" fmla="*/ 197 h 519"/>
                  <a:gd name="T24" fmla="*/ 473 w 877"/>
                  <a:gd name="T25" fmla="*/ 223 h 519"/>
                  <a:gd name="T26" fmla="*/ 507 w 877"/>
                  <a:gd name="T27" fmla="*/ 337 h 519"/>
                  <a:gd name="T28" fmla="*/ 594 w 877"/>
                  <a:gd name="T29" fmla="*/ 418 h 519"/>
                  <a:gd name="T30" fmla="*/ 737 w 877"/>
                  <a:gd name="T31" fmla="*/ 351 h 519"/>
                  <a:gd name="T32" fmla="*/ 771 w 877"/>
                  <a:gd name="T33" fmla="*/ 373 h 519"/>
                  <a:gd name="T34" fmla="*/ 819 w 877"/>
                  <a:gd name="T35" fmla="*/ 325 h 519"/>
                  <a:gd name="T36" fmla="*/ 877 w 877"/>
                  <a:gd name="T37" fmla="*/ 225 h 519"/>
                  <a:gd name="T38" fmla="*/ 877 w 877"/>
                  <a:gd name="T39" fmla="*/ 224 h 519"/>
                  <a:gd name="T40" fmla="*/ 868 w 877"/>
                  <a:gd name="T41" fmla="*/ 112 h 519"/>
                  <a:gd name="T42" fmla="*/ 692 w 877"/>
                  <a:gd name="T43" fmla="*/ 37 h 519"/>
                  <a:gd name="T44" fmla="*/ 535 w 877"/>
                  <a:gd name="T45" fmla="*/ 3 h 519"/>
                  <a:gd name="T46" fmla="*/ 539 w 877"/>
                  <a:gd name="T47" fmla="*/ 1 h 519"/>
                  <a:gd name="T48" fmla="*/ 535 w 877"/>
                  <a:gd name="T49" fmla="*/ 0 h 519"/>
                  <a:gd name="T50" fmla="*/ 358 w 877"/>
                  <a:gd name="T51" fmla="*/ 56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77" h="519">
                    <a:moveTo>
                      <a:pt x="358" y="56"/>
                    </a:moveTo>
                    <a:lnTo>
                      <a:pt x="207" y="164"/>
                    </a:lnTo>
                    <a:lnTo>
                      <a:pt x="80" y="268"/>
                    </a:lnTo>
                    <a:lnTo>
                      <a:pt x="0" y="351"/>
                    </a:lnTo>
                    <a:lnTo>
                      <a:pt x="67" y="519"/>
                    </a:lnTo>
                    <a:lnTo>
                      <a:pt x="131" y="493"/>
                    </a:lnTo>
                    <a:lnTo>
                      <a:pt x="130" y="429"/>
                    </a:lnTo>
                    <a:lnTo>
                      <a:pt x="272" y="269"/>
                    </a:lnTo>
                    <a:lnTo>
                      <a:pt x="291" y="269"/>
                    </a:lnTo>
                    <a:lnTo>
                      <a:pt x="337" y="247"/>
                    </a:lnTo>
                    <a:lnTo>
                      <a:pt x="387" y="252"/>
                    </a:lnTo>
                    <a:lnTo>
                      <a:pt x="399" y="197"/>
                    </a:lnTo>
                    <a:lnTo>
                      <a:pt x="473" y="223"/>
                    </a:lnTo>
                    <a:lnTo>
                      <a:pt x="507" y="337"/>
                    </a:lnTo>
                    <a:lnTo>
                      <a:pt x="594" y="418"/>
                    </a:lnTo>
                    <a:lnTo>
                      <a:pt x="737" y="351"/>
                    </a:lnTo>
                    <a:lnTo>
                      <a:pt x="771" y="373"/>
                    </a:lnTo>
                    <a:lnTo>
                      <a:pt x="819" y="325"/>
                    </a:lnTo>
                    <a:lnTo>
                      <a:pt x="877" y="225"/>
                    </a:lnTo>
                    <a:lnTo>
                      <a:pt x="877" y="224"/>
                    </a:lnTo>
                    <a:lnTo>
                      <a:pt x="868" y="112"/>
                    </a:lnTo>
                    <a:lnTo>
                      <a:pt x="692" y="37"/>
                    </a:lnTo>
                    <a:lnTo>
                      <a:pt x="535" y="3"/>
                    </a:lnTo>
                    <a:lnTo>
                      <a:pt x="539" y="1"/>
                    </a:lnTo>
                    <a:lnTo>
                      <a:pt x="535" y="0"/>
                    </a:lnTo>
                    <a:lnTo>
                      <a:pt x="358" y="5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1" name="Freeform 2404">
                <a:extLst>
                  <a:ext uri="{FF2B5EF4-FFF2-40B4-BE49-F238E27FC236}">
                    <a16:creationId xmlns:a16="http://schemas.microsoft.com/office/drawing/2014/main" id="{EEA33CD9-F65D-4364-AB91-F2A72F047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4" y="264"/>
                <a:ext cx="92" cy="52"/>
              </a:xfrm>
              <a:custGeom>
                <a:avLst/>
                <a:gdLst>
                  <a:gd name="T0" fmla="*/ 161 w 641"/>
                  <a:gd name="T1" fmla="*/ 72 h 365"/>
                  <a:gd name="T2" fmla="*/ 142 w 641"/>
                  <a:gd name="T3" fmla="*/ 72 h 365"/>
                  <a:gd name="T4" fmla="*/ 0 w 641"/>
                  <a:gd name="T5" fmla="*/ 232 h 365"/>
                  <a:gd name="T6" fmla="*/ 1 w 641"/>
                  <a:gd name="T7" fmla="*/ 296 h 365"/>
                  <a:gd name="T8" fmla="*/ 151 w 641"/>
                  <a:gd name="T9" fmla="*/ 234 h 365"/>
                  <a:gd name="T10" fmla="*/ 271 w 641"/>
                  <a:gd name="T11" fmla="*/ 81 h 365"/>
                  <a:gd name="T12" fmla="*/ 317 w 641"/>
                  <a:gd name="T13" fmla="*/ 182 h 365"/>
                  <a:gd name="T14" fmla="*/ 212 w 641"/>
                  <a:gd name="T15" fmla="*/ 281 h 365"/>
                  <a:gd name="T16" fmla="*/ 219 w 641"/>
                  <a:gd name="T17" fmla="*/ 319 h 365"/>
                  <a:gd name="T18" fmla="*/ 294 w 641"/>
                  <a:gd name="T19" fmla="*/ 316 h 365"/>
                  <a:gd name="T20" fmla="*/ 355 w 641"/>
                  <a:gd name="T21" fmla="*/ 365 h 365"/>
                  <a:gd name="T22" fmla="*/ 578 w 641"/>
                  <a:gd name="T23" fmla="*/ 229 h 365"/>
                  <a:gd name="T24" fmla="*/ 624 w 641"/>
                  <a:gd name="T25" fmla="*/ 207 h 365"/>
                  <a:gd name="T26" fmla="*/ 641 w 641"/>
                  <a:gd name="T27" fmla="*/ 176 h 365"/>
                  <a:gd name="T28" fmla="*/ 607 w 641"/>
                  <a:gd name="T29" fmla="*/ 154 h 365"/>
                  <a:gd name="T30" fmla="*/ 464 w 641"/>
                  <a:gd name="T31" fmla="*/ 221 h 365"/>
                  <a:gd name="T32" fmla="*/ 377 w 641"/>
                  <a:gd name="T33" fmla="*/ 140 h 365"/>
                  <a:gd name="T34" fmla="*/ 343 w 641"/>
                  <a:gd name="T35" fmla="*/ 26 h 365"/>
                  <a:gd name="T36" fmla="*/ 269 w 641"/>
                  <a:gd name="T37" fmla="*/ 0 h 365"/>
                  <a:gd name="T38" fmla="*/ 257 w 641"/>
                  <a:gd name="T39" fmla="*/ 55 h 365"/>
                  <a:gd name="T40" fmla="*/ 207 w 641"/>
                  <a:gd name="T41" fmla="*/ 50 h 365"/>
                  <a:gd name="T42" fmla="*/ 161 w 641"/>
                  <a:gd name="T43" fmla="*/ 72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1" h="365">
                    <a:moveTo>
                      <a:pt x="161" y="72"/>
                    </a:moveTo>
                    <a:lnTo>
                      <a:pt x="142" y="72"/>
                    </a:lnTo>
                    <a:lnTo>
                      <a:pt x="0" y="232"/>
                    </a:lnTo>
                    <a:lnTo>
                      <a:pt x="1" y="296"/>
                    </a:lnTo>
                    <a:lnTo>
                      <a:pt x="151" y="234"/>
                    </a:lnTo>
                    <a:lnTo>
                      <a:pt x="271" y="81"/>
                    </a:lnTo>
                    <a:lnTo>
                      <a:pt x="317" y="182"/>
                    </a:lnTo>
                    <a:lnTo>
                      <a:pt x="212" y="281"/>
                    </a:lnTo>
                    <a:lnTo>
                      <a:pt x="219" y="319"/>
                    </a:lnTo>
                    <a:lnTo>
                      <a:pt x="294" y="316"/>
                    </a:lnTo>
                    <a:lnTo>
                      <a:pt x="355" y="365"/>
                    </a:lnTo>
                    <a:lnTo>
                      <a:pt x="578" y="229"/>
                    </a:lnTo>
                    <a:lnTo>
                      <a:pt x="624" y="207"/>
                    </a:lnTo>
                    <a:lnTo>
                      <a:pt x="641" y="176"/>
                    </a:lnTo>
                    <a:lnTo>
                      <a:pt x="607" y="154"/>
                    </a:lnTo>
                    <a:lnTo>
                      <a:pt x="464" y="221"/>
                    </a:lnTo>
                    <a:lnTo>
                      <a:pt x="377" y="140"/>
                    </a:lnTo>
                    <a:lnTo>
                      <a:pt x="343" y="26"/>
                    </a:lnTo>
                    <a:lnTo>
                      <a:pt x="269" y="0"/>
                    </a:lnTo>
                    <a:lnTo>
                      <a:pt x="257" y="55"/>
                    </a:lnTo>
                    <a:lnTo>
                      <a:pt x="207" y="50"/>
                    </a:lnTo>
                    <a:lnTo>
                      <a:pt x="161" y="72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2" name="Freeform 2405">
                <a:extLst>
                  <a:ext uri="{FF2B5EF4-FFF2-40B4-BE49-F238E27FC236}">
                    <a16:creationId xmlns:a16="http://schemas.microsoft.com/office/drawing/2014/main" id="{2C00086A-B5BB-46A2-8BAA-FEED9E276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211"/>
                <a:ext cx="84" cy="109"/>
              </a:xfrm>
              <a:custGeom>
                <a:avLst/>
                <a:gdLst>
                  <a:gd name="T0" fmla="*/ 23 w 592"/>
                  <a:gd name="T1" fmla="*/ 176 h 760"/>
                  <a:gd name="T2" fmla="*/ 19 w 592"/>
                  <a:gd name="T3" fmla="*/ 178 h 760"/>
                  <a:gd name="T4" fmla="*/ 176 w 592"/>
                  <a:gd name="T5" fmla="*/ 212 h 760"/>
                  <a:gd name="T6" fmla="*/ 352 w 592"/>
                  <a:gd name="T7" fmla="*/ 287 h 760"/>
                  <a:gd name="T8" fmla="*/ 361 w 592"/>
                  <a:gd name="T9" fmla="*/ 399 h 760"/>
                  <a:gd name="T10" fmla="*/ 361 w 592"/>
                  <a:gd name="T11" fmla="*/ 400 h 760"/>
                  <a:gd name="T12" fmla="*/ 361 w 592"/>
                  <a:gd name="T13" fmla="*/ 402 h 760"/>
                  <a:gd name="T14" fmla="*/ 303 w 592"/>
                  <a:gd name="T15" fmla="*/ 503 h 760"/>
                  <a:gd name="T16" fmla="*/ 255 w 592"/>
                  <a:gd name="T17" fmla="*/ 551 h 760"/>
                  <a:gd name="T18" fmla="*/ 238 w 592"/>
                  <a:gd name="T19" fmla="*/ 582 h 760"/>
                  <a:gd name="T20" fmla="*/ 193 w 592"/>
                  <a:gd name="T21" fmla="*/ 604 h 760"/>
                  <a:gd name="T22" fmla="*/ 192 w 592"/>
                  <a:gd name="T23" fmla="*/ 604 h 760"/>
                  <a:gd name="T24" fmla="*/ 239 w 592"/>
                  <a:gd name="T25" fmla="*/ 758 h 760"/>
                  <a:gd name="T26" fmla="*/ 239 w 592"/>
                  <a:gd name="T27" fmla="*/ 760 h 760"/>
                  <a:gd name="T28" fmla="*/ 315 w 592"/>
                  <a:gd name="T29" fmla="*/ 752 h 760"/>
                  <a:gd name="T30" fmla="*/ 587 w 592"/>
                  <a:gd name="T31" fmla="*/ 747 h 760"/>
                  <a:gd name="T32" fmla="*/ 592 w 592"/>
                  <a:gd name="T33" fmla="*/ 525 h 760"/>
                  <a:gd name="T34" fmla="*/ 575 w 592"/>
                  <a:gd name="T35" fmla="*/ 457 h 760"/>
                  <a:gd name="T36" fmla="*/ 512 w 592"/>
                  <a:gd name="T37" fmla="*/ 452 h 760"/>
                  <a:gd name="T38" fmla="*/ 483 w 592"/>
                  <a:gd name="T39" fmla="*/ 435 h 760"/>
                  <a:gd name="T40" fmla="*/ 393 w 592"/>
                  <a:gd name="T41" fmla="*/ 289 h 760"/>
                  <a:gd name="T42" fmla="*/ 390 w 592"/>
                  <a:gd name="T43" fmla="*/ 285 h 760"/>
                  <a:gd name="T44" fmla="*/ 391 w 592"/>
                  <a:gd name="T45" fmla="*/ 285 h 760"/>
                  <a:gd name="T46" fmla="*/ 390 w 592"/>
                  <a:gd name="T47" fmla="*/ 284 h 760"/>
                  <a:gd name="T48" fmla="*/ 403 w 592"/>
                  <a:gd name="T49" fmla="*/ 268 h 760"/>
                  <a:gd name="T50" fmla="*/ 390 w 592"/>
                  <a:gd name="T51" fmla="*/ 251 h 760"/>
                  <a:gd name="T52" fmla="*/ 405 w 592"/>
                  <a:gd name="T53" fmla="*/ 225 h 760"/>
                  <a:gd name="T54" fmla="*/ 434 w 592"/>
                  <a:gd name="T55" fmla="*/ 228 h 760"/>
                  <a:gd name="T56" fmla="*/ 420 w 592"/>
                  <a:gd name="T57" fmla="*/ 212 h 760"/>
                  <a:gd name="T58" fmla="*/ 340 w 592"/>
                  <a:gd name="T59" fmla="*/ 127 h 760"/>
                  <a:gd name="T60" fmla="*/ 342 w 592"/>
                  <a:gd name="T61" fmla="*/ 124 h 760"/>
                  <a:gd name="T62" fmla="*/ 302 w 592"/>
                  <a:gd name="T63" fmla="*/ 77 h 760"/>
                  <a:gd name="T64" fmla="*/ 240 w 592"/>
                  <a:gd name="T65" fmla="*/ 91 h 760"/>
                  <a:gd name="T66" fmla="*/ 187 w 592"/>
                  <a:gd name="T67" fmla="*/ 48 h 760"/>
                  <a:gd name="T68" fmla="*/ 77 w 592"/>
                  <a:gd name="T69" fmla="*/ 0 h 760"/>
                  <a:gd name="T70" fmla="*/ 0 w 592"/>
                  <a:gd name="T71" fmla="*/ 85 h 760"/>
                  <a:gd name="T72" fmla="*/ 29 w 592"/>
                  <a:gd name="T73" fmla="*/ 173 h 760"/>
                  <a:gd name="T74" fmla="*/ 23 w 592"/>
                  <a:gd name="T75" fmla="*/ 176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92" h="760">
                    <a:moveTo>
                      <a:pt x="23" y="176"/>
                    </a:moveTo>
                    <a:lnTo>
                      <a:pt x="19" y="178"/>
                    </a:lnTo>
                    <a:lnTo>
                      <a:pt x="176" y="212"/>
                    </a:lnTo>
                    <a:lnTo>
                      <a:pt x="352" y="287"/>
                    </a:lnTo>
                    <a:lnTo>
                      <a:pt x="361" y="399"/>
                    </a:lnTo>
                    <a:lnTo>
                      <a:pt x="361" y="400"/>
                    </a:lnTo>
                    <a:lnTo>
                      <a:pt x="361" y="402"/>
                    </a:lnTo>
                    <a:lnTo>
                      <a:pt x="303" y="503"/>
                    </a:lnTo>
                    <a:lnTo>
                      <a:pt x="255" y="551"/>
                    </a:lnTo>
                    <a:lnTo>
                      <a:pt x="238" y="582"/>
                    </a:lnTo>
                    <a:lnTo>
                      <a:pt x="193" y="604"/>
                    </a:lnTo>
                    <a:lnTo>
                      <a:pt x="192" y="604"/>
                    </a:lnTo>
                    <a:lnTo>
                      <a:pt x="239" y="758"/>
                    </a:lnTo>
                    <a:lnTo>
                      <a:pt x="239" y="760"/>
                    </a:lnTo>
                    <a:lnTo>
                      <a:pt x="315" y="752"/>
                    </a:lnTo>
                    <a:lnTo>
                      <a:pt x="587" y="747"/>
                    </a:lnTo>
                    <a:lnTo>
                      <a:pt x="592" y="525"/>
                    </a:lnTo>
                    <a:lnTo>
                      <a:pt x="575" y="457"/>
                    </a:lnTo>
                    <a:lnTo>
                      <a:pt x="512" y="452"/>
                    </a:lnTo>
                    <a:lnTo>
                      <a:pt x="483" y="435"/>
                    </a:lnTo>
                    <a:lnTo>
                      <a:pt x="393" y="289"/>
                    </a:lnTo>
                    <a:lnTo>
                      <a:pt x="390" y="285"/>
                    </a:lnTo>
                    <a:lnTo>
                      <a:pt x="391" y="285"/>
                    </a:lnTo>
                    <a:lnTo>
                      <a:pt x="390" y="284"/>
                    </a:lnTo>
                    <a:lnTo>
                      <a:pt x="403" y="268"/>
                    </a:lnTo>
                    <a:lnTo>
                      <a:pt x="390" y="251"/>
                    </a:lnTo>
                    <a:lnTo>
                      <a:pt x="405" y="225"/>
                    </a:lnTo>
                    <a:lnTo>
                      <a:pt x="434" y="228"/>
                    </a:lnTo>
                    <a:lnTo>
                      <a:pt x="420" y="212"/>
                    </a:lnTo>
                    <a:lnTo>
                      <a:pt x="340" y="127"/>
                    </a:lnTo>
                    <a:lnTo>
                      <a:pt x="342" y="124"/>
                    </a:lnTo>
                    <a:lnTo>
                      <a:pt x="302" y="77"/>
                    </a:lnTo>
                    <a:lnTo>
                      <a:pt x="240" y="91"/>
                    </a:lnTo>
                    <a:lnTo>
                      <a:pt x="187" y="48"/>
                    </a:lnTo>
                    <a:lnTo>
                      <a:pt x="77" y="0"/>
                    </a:lnTo>
                    <a:lnTo>
                      <a:pt x="0" y="85"/>
                    </a:lnTo>
                    <a:lnTo>
                      <a:pt x="29" y="173"/>
                    </a:lnTo>
                    <a:lnTo>
                      <a:pt x="23" y="17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3" name="Freeform 2406">
                <a:extLst>
                  <a:ext uri="{FF2B5EF4-FFF2-40B4-BE49-F238E27FC236}">
                    <a16:creationId xmlns:a16="http://schemas.microsoft.com/office/drawing/2014/main" id="{B68A183A-E18B-4C77-9A07-4C69B57F5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3" y="281"/>
                <a:ext cx="67" cy="67"/>
              </a:xfrm>
              <a:custGeom>
                <a:avLst/>
                <a:gdLst>
                  <a:gd name="T0" fmla="*/ 67 w 469"/>
                  <a:gd name="T1" fmla="*/ 0 h 467"/>
                  <a:gd name="T2" fmla="*/ 5 w 469"/>
                  <a:gd name="T3" fmla="*/ 33 h 467"/>
                  <a:gd name="T4" fmla="*/ 0 w 469"/>
                  <a:gd name="T5" fmla="*/ 255 h 467"/>
                  <a:gd name="T6" fmla="*/ 143 w 469"/>
                  <a:gd name="T7" fmla="*/ 247 h 467"/>
                  <a:gd name="T8" fmla="*/ 187 w 469"/>
                  <a:gd name="T9" fmla="*/ 260 h 467"/>
                  <a:gd name="T10" fmla="*/ 220 w 469"/>
                  <a:gd name="T11" fmla="*/ 289 h 467"/>
                  <a:gd name="T12" fmla="*/ 232 w 469"/>
                  <a:gd name="T13" fmla="*/ 318 h 467"/>
                  <a:gd name="T14" fmla="*/ 248 w 469"/>
                  <a:gd name="T15" fmla="*/ 396 h 467"/>
                  <a:gd name="T16" fmla="*/ 314 w 469"/>
                  <a:gd name="T17" fmla="*/ 406 h 467"/>
                  <a:gd name="T18" fmla="*/ 345 w 469"/>
                  <a:gd name="T19" fmla="*/ 467 h 467"/>
                  <a:gd name="T20" fmla="*/ 443 w 469"/>
                  <a:gd name="T21" fmla="*/ 375 h 467"/>
                  <a:gd name="T22" fmla="*/ 469 w 469"/>
                  <a:gd name="T23" fmla="*/ 321 h 467"/>
                  <a:gd name="T24" fmla="*/ 369 w 469"/>
                  <a:gd name="T25" fmla="*/ 217 h 467"/>
                  <a:gd name="T26" fmla="*/ 335 w 469"/>
                  <a:gd name="T27" fmla="*/ 81 h 467"/>
                  <a:gd name="T28" fmla="*/ 249 w 469"/>
                  <a:gd name="T29" fmla="*/ 22 h 467"/>
                  <a:gd name="T30" fmla="*/ 132 w 469"/>
                  <a:gd name="T31" fmla="*/ 47 h 467"/>
                  <a:gd name="T32" fmla="*/ 67 w 469"/>
                  <a:gd name="T33" fmla="*/ 0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9" h="467">
                    <a:moveTo>
                      <a:pt x="67" y="0"/>
                    </a:moveTo>
                    <a:lnTo>
                      <a:pt x="5" y="33"/>
                    </a:lnTo>
                    <a:lnTo>
                      <a:pt x="0" y="255"/>
                    </a:lnTo>
                    <a:lnTo>
                      <a:pt x="143" y="247"/>
                    </a:lnTo>
                    <a:lnTo>
                      <a:pt x="187" y="260"/>
                    </a:lnTo>
                    <a:lnTo>
                      <a:pt x="220" y="289"/>
                    </a:lnTo>
                    <a:lnTo>
                      <a:pt x="232" y="318"/>
                    </a:lnTo>
                    <a:lnTo>
                      <a:pt x="248" y="396"/>
                    </a:lnTo>
                    <a:lnTo>
                      <a:pt x="314" y="406"/>
                    </a:lnTo>
                    <a:lnTo>
                      <a:pt x="345" y="467"/>
                    </a:lnTo>
                    <a:lnTo>
                      <a:pt x="443" y="375"/>
                    </a:lnTo>
                    <a:lnTo>
                      <a:pt x="469" y="321"/>
                    </a:lnTo>
                    <a:lnTo>
                      <a:pt x="369" y="217"/>
                    </a:lnTo>
                    <a:lnTo>
                      <a:pt x="335" y="81"/>
                    </a:lnTo>
                    <a:lnTo>
                      <a:pt x="249" y="22"/>
                    </a:lnTo>
                    <a:lnTo>
                      <a:pt x="132" y="47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4" name="Freeform 2407">
                <a:extLst>
                  <a:ext uri="{FF2B5EF4-FFF2-40B4-BE49-F238E27FC236}">
                    <a16:creationId xmlns:a16="http://schemas.microsoft.com/office/drawing/2014/main" id="{F6CB2EA4-0EBA-448E-957E-C07AB1303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" y="297"/>
                <a:ext cx="53" cy="47"/>
              </a:xfrm>
              <a:custGeom>
                <a:avLst/>
                <a:gdLst>
                  <a:gd name="T0" fmla="*/ 371 w 371"/>
                  <a:gd name="T1" fmla="*/ 157 h 328"/>
                  <a:gd name="T2" fmla="*/ 324 w 371"/>
                  <a:gd name="T3" fmla="*/ 3 h 328"/>
                  <a:gd name="T4" fmla="*/ 325 w 371"/>
                  <a:gd name="T5" fmla="*/ 3 h 328"/>
                  <a:gd name="T6" fmla="*/ 324 w 371"/>
                  <a:gd name="T7" fmla="*/ 0 h 328"/>
                  <a:gd name="T8" fmla="*/ 101 w 371"/>
                  <a:gd name="T9" fmla="*/ 136 h 328"/>
                  <a:gd name="T10" fmla="*/ 0 w 371"/>
                  <a:gd name="T11" fmla="*/ 180 h 328"/>
                  <a:gd name="T12" fmla="*/ 102 w 371"/>
                  <a:gd name="T13" fmla="*/ 328 h 328"/>
                  <a:gd name="T14" fmla="*/ 159 w 371"/>
                  <a:gd name="T15" fmla="*/ 281 h 328"/>
                  <a:gd name="T16" fmla="*/ 173 w 371"/>
                  <a:gd name="T17" fmla="*/ 279 h 328"/>
                  <a:gd name="T18" fmla="*/ 371 w 371"/>
                  <a:gd name="T19" fmla="*/ 15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1" h="328">
                    <a:moveTo>
                      <a:pt x="371" y="157"/>
                    </a:moveTo>
                    <a:lnTo>
                      <a:pt x="324" y="3"/>
                    </a:lnTo>
                    <a:lnTo>
                      <a:pt x="325" y="3"/>
                    </a:lnTo>
                    <a:lnTo>
                      <a:pt x="324" y="0"/>
                    </a:lnTo>
                    <a:lnTo>
                      <a:pt x="101" y="136"/>
                    </a:lnTo>
                    <a:lnTo>
                      <a:pt x="0" y="180"/>
                    </a:lnTo>
                    <a:lnTo>
                      <a:pt x="102" y="328"/>
                    </a:lnTo>
                    <a:lnTo>
                      <a:pt x="159" y="281"/>
                    </a:lnTo>
                    <a:lnTo>
                      <a:pt x="173" y="279"/>
                    </a:lnTo>
                    <a:lnTo>
                      <a:pt x="371" y="157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5" name="Freeform 2408">
                <a:extLst>
                  <a:ext uri="{FF2B5EF4-FFF2-40B4-BE49-F238E27FC236}">
                    <a16:creationId xmlns:a16="http://schemas.microsoft.com/office/drawing/2014/main" id="{DA0FC0C0-C79F-4E4F-9B15-27B616127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5" y="276"/>
                <a:ext cx="60" cy="61"/>
              </a:xfrm>
              <a:custGeom>
                <a:avLst/>
                <a:gdLst>
                  <a:gd name="T0" fmla="*/ 418 w 418"/>
                  <a:gd name="T1" fmla="*/ 284 h 431"/>
                  <a:gd name="T2" fmla="*/ 357 w 418"/>
                  <a:gd name="T3" fmla="*/ 235 h 431"/>
                  <a:gd name="T4" fmla="*/ 282 w 418"/>
                  <a:gd name="T5" fmla="*/ 238 h 431"/>
                  <a:gd name="T6" fmla="*/ 275 w 418"/>
                  <a:gd name="T7" fmla="*/ 200 h 431"/>
                  <a:gd name="T8" fmla="*/ 380 w 418"/>
                  <a:gd name="T9" fmla="*/ 101 h 431"/>
                  <a:gd name="T10" fmla="*/ 334 w 418"/>
                  <a:gd name="T11" fmla="*/ 0 h 431"/>
                  <a:gd name="T12" fmla="*/ 214 w 418"/>
                  <a:gd name="T13" fmla="*/ 153 h 431"/>
                  <a:gd name="T14" fmla="*/ 64 w 418"/>
                  <a:gd name="T15" fmla="*/ 215 h 431"/>
                  <a:gd name="T16" fmla="*/ 0 w 418"/>
                  <a:gd name="T17" fmla="*/ 241 h 431"/>
                  <a:gd name="T18" fmla="*/ 35 w 418"/>
                  <a:gd name="T19" fmla="*/ 360 h 431"/>
                  <a:gd name="T20" fmla="*/ 79 w 418"/>
                  <a:gd name="T21" fmla="*/ 370 h 431"/>
                  <a:gd name="T22" fmla="*/ 141 w 418"/>
                  <a:gd name="T23" fmla="*/ 333 h 431"/>
                  <a:gd name="T24" fmla="*/ 192 w 418"/>
                  <a:gd name="T25" fmla="*/ 404 h 431"/>
                  <a:gd name="T26" fmla="*/ 213 w 418"/>
                  <a:gd name="T27" fmla="*/ 431 h 431"/>
                  <a:gd name="T28" fmla="*/ 317 w 418"/>
                  <a:gd name="T29" fmla="*/ 328 h 431"/>
                  <a:gd name="T30" fmla="*/ 418 w 418"/>
                  <a:gd name="T31" fmla="*/ 284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8" h="431">
                    <a:moveTo>
                      <a:pt x="418" y="284"/>
                    </a:moveTo>
                    <a:lnTo>
                      <a:pt x="357" y="235"/>
                    </a:lnTo>
                    <a:lnTo>
                      <a:pt x="282" y="238"/>
                    </a:lnTo>
                    <a:lnTo>
                      <a:pt x="275" y="200"/>
                    </a:lnTo>
                    <a:lnTo>
                      <a:pt x="380" y="101"/>
                    </a:lnTo>
                    <a:lnTo>
                      <a:pt x="334" y="0"/>
                    </a:lnTo>
                    <a:lnTo>
                      <a:pt x="214" y="153"/>
                    </a:lnTo>
                    <a:lnTo>
                      <a:pt x="64" y="215"/>
                    </a:lnTo>
                    <a:lnTo>
                      <a:pt x="0" y="241"/>
                    </a:lnTo>
                    <a:lnTo>
                      <a:pt x="35" y="360"/>
                    </a:lnTo>
                    <a:lnTo>
                      <a:pt x="79" y="370"/>
                    </a:lnTo>
                    <a:lnTo>
                      <a:pt x="141" y="333"/>
                    </a:lnTo>
                    <a:lnTo>
                      <a:pt x="192" y="404"/>
                    </a:lnTo>
                    <a:lnTo>
                      <a:pt x="213" y="431"/>
                    </a:lnTo>
                    <a:lnTo>
                      <a:pt x="317" y="328"/>
                    </a:lnTo>
                    <a:lnTo>
                      <a:pt x="418" y="284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6" name="Freeform 2409">
                <a:extLst>
                  <a:ext uri="{FF2B5EF4-FFF2-40B4-BE49-F238E27FC236}">
                    <a16:creationId xmlns:a16="http://schemas.microsoft.com/office/drawing/2014/main" id="{76DC4ECA-5F23-4967-BB10-DC175F32B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" y="323"/>
                <a:ext cx="66" cy="48"/>
              </a:xfrm>
              <a:custGeom>
                <a:avLst/>
                <a:gdLst>
                  <a:gd name="T0" fmla="*/ 427 w 462"/>
                  <a:gd name="T1" fmla="*/ 229 h 339"/>
                  <a:gd name="T2" fmla="*/ 434 w 462"/>
                  <a:gd name="T3" fmla="*/ 180 h 339"/>
                  <a:gd name="T4" fmla="*/ 462 w 462"/>
                  <a:gd name="T5" fmla="*/ 148 h 339"/>
                  <a:gd name="T6" fmla="*/ 360 w 462"/>
                  <a:gd name="T7" fmla="*/ 0 h 339"/>
                  <a:gd name="T8" fmla="*/ 256 w 462"/>
                  <a:gd name="T9" fmla="*/ 103 h 339"/>
                  <a:gd name="T10" fmla="*/ 255 w 462"/>
                  <a:gd name="T11" fmla="*/ 103 h 339"/>
                  <a:gd name="T12" fmla="*/ 235 w 462"/>
                  <a:gd name="T13" fmla="*/ 76 h 339"/>
                  <a:gd name="T14" fmla="*/ 184 w 462"/>
                  <a:gd name="T15" fmla="*/ 5 h 339"/>
                  <a:gd name="T16" fmla="*/ 122 w 462"/>
                  <a:gd name="T17" fmla="*/ 42 h 339"/>
                  <a:gd name="T18" fmla="*/ 78 w 462"/>
                  <a:gd name="T19" fmla="*/ 32 h 339"/>
                  <a:gd name="T20" fmla="*/ 0 w 462"/>
                  <a:gd name="T21" fmla="*/ 181 h 339"/>
                  <a:gd name="T22" fmla="*/ 80 w 462"/>
                  <a:gd name="T23" fmla="*/ 241 h 339"/>
                  <a:gd name="T24" fmla="*/ 62 w 462"/>
                  <a:gd name="T25" fmla="*/ 339 h 339"/>
                  <a:gd name="T26" fmla="*/ 128 w 462"/>
                  <a:gd name="T27" fmla="*/ 303 h 339"/>
                  <a:gd name="T28" fmla="*/ 167 w 462"/>
                  <a:gd name="T29" fmla="*/ 253 h 339"/>
                  <a:gd name="T30" fmla="*/ 240 w 462"/>
                  <a:gd name="T31" fmla="*/ 277 h 339"/>
                  <a:gd name="T32" fmla="*/ 276 w 462"/>
                  <a:gd name="T33" fmla="*/ 210 h 339"/>
                  <a:gd name="T34" fmla="*/ 427 w 462"/>
                  <a:gd name="T35" fmla="*/ 22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2" h="339">
                    <a:moveTo>
                      <a:pt x="427" y="229"/>
                    </a:moveTo>
                    <a:lnTo>
                      <a:pt x="434" y="180"/>
                    </a:lnTo>
                    <a:lnTo>
                      <a:pt x="462" y="148"/>
                    </a:lnTo>
                    <a:lnTo>
                      <a:pt x="360" y="0"/>
                    </a:lnTo>
                    <a:lnTo>
                      <a:pt x="256" y="103"/>
                    </a:lnTo>
                    <a:lnTo>
                      <a:pt x="255" y="103"/>
                    </a:lnTo>
                    <a:lnTo>
                      <a:pt x="235" y="76"/>
                    </a:lnTo>
                    <a:lnTo>
                      <a:pt x="184" y="5"/>
                    </a:lnTo>
                    <a:lnTo>
                      <a:pt x="122" y="42"/>
                    </a:lnTo>
                    <a:lnTo>
                      <a:pt x="78" y="32"/>
                    </a:lnTo>
                    <a:lnTo>
                      <a:pt x="0" y="181"/>
                    </a:lnTo>
                    <a:lnTo>
                      <a:pt x="80" y="241"/>
                    </a:lnTo>
                    <a:lnTo>
                      <a:pt x="62" y="339"/>
                    </a:lnTo>
                    <a:lnTo>
                      <a:pt x="128" y="303"/>
                    </a:lnTo>
                    <a:lnTo>
                      <a:pt x="167" y="253"/>
                    </a:lnTo>
                    <a:lnTo>
                      <a:pt x="240" y="277"/>
                    </a:lnTo>
                    <a:lnTo>
                      <a:pt x="276" y="210"/>
                    </a:lnTo>
                    <a:lnTo>
                      <a:pt x="427" y="22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7" name="Freeform 2410">
                <a:extLst>
                  <a:ext uri="{FF2B5EF4-FFF2-40B4-BE49-F238E27FC236}">
                    <a16:creationId xmlns:a16="http://schemas.microsoft.com/office/drawing/2014/main" id="{92BE0EA8-D939-44A1-B38B-628B85898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1" y="286"/>
                <a:ext cx="70" cy="101"/>
              </a:xfrm>
              <a:custGeom>
                <a:avLst/>
                <a:gdLst>
                  <a:gd name="T0" fmla="*/ 491 w 491"/>
                  <a:gd name="T1" fmla="*/ 496 h 705"/>
                  <a:gd name="T2" fmla="*/ 411 w 491"/>
                  <a:gd name="T3" fmla="*/ 436 h 705"/>
                  <a:gd name="T4" fmla="*/ 489 w 491"/>
                  <a:gd name="T5" fmla="*/ 287 h 705"/>
                  <a:gd name="T6" fmla="*/ 454 w 491"/>
                  <a:gd name="T7" fmla="*/ 168 h 705"/>
                  <a:gd name="T8" fmla="*/ 387 w 491"/>
                  <a:gd name="T9" fmla="*/ 0 h 705"/>
                  <a:gd name="T10" fmla="*/ 237 w 491"/>
                  <a:gd name="T11" fmla="*/ 137 h 705"/>
                  <a:gd name="T12" fmla="*/ 38 w 491"/>
                  <a:gd name="T13" fmla="*/ 247 h 705"/>
                  <a:gd name="T14" fmla="*/ 0 w 491"/>
                  <a:gd name="T15" fmla="*/ 286 h 705"/>
                  <a:gd name="T16" fmla="*/ 291 w 491"/>
                  <a:gd name="T17" fmla="*/ 534 h 705"/>
                  <a:gd name="T18" fmla="*/ 318 w 491"/>
                  <a:gd name="T19" fmla="*/ 600 h 705"/>
                  <a:gd name="T20" fmla="*/ 238 w 491"/>
                  <a:gd name="T21" fmla="*/ 662 h 705"/>
                  <a:gd name="T22" fmla="*/ 259 w 491"/>
                  <a:gd name="T23" fmla="*/ 691 h 705"/>
                  <a:gd name="T24" fmla="*/ 427 w 491"/>
                  <a:gd name="T25" fmla="*/ 705 h 705"/>
                  <a:gd name="T26" fmla="*/ 473 w 491"/>
                  <a:gd name="T27" fmla="*/ 594 h 705"/>
                  <a:gd name="T28" fmla="*/ 491 w 491"/>
                  <a:gd name="T29" fmla="*/ 496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91" h="705">
                    <a:moveTo>
                      <a:pt x="491" y="496"/>
                    </a:moveTo>
                    <a:lnTo>
                      <a:pt x="411" y="436"/>
                    </a:lnTo>
                    <a:lnTo>
                      <a:pt x="489" y="287"/>
                    </a:lnTo>
                    <a:lnTo>
                      <a:pt x="454" y="168"/>
                    </a:lnTo>
                    <a:lnTo>
                      <a:pt x="387" y="0"/>
                    </a:lnTo>
                    <a:lnTo>
                      <a:pt x="237" y="137"/>
                    </a:lnTo>
                    <a:lnTo>
                      <a:pt x="38" y="247"/>
                    </a:lnTo>
                    <a:lnTo>
                      <a:pt x="0" y="286"/>
                    </a:lnTo>
                    <a:lnTo>
                      <a:pt x="291" y="534"/>
                    </a:lnTo>
                    <a:lnTo>
                      <a:pt x="318" y="600"/>
                    </a:lnTo>
                    <a:lnTo>
                      <a:pt x="238" y="662"/>
                    </a:lnTo>
                    <a:lnTo>
                      <a:pt x="259" y="691"/>
                    </a:lnTo>
                    <a:lnTo>
                      <a:pt x="427" y="705"/>
                    </a:lnTo>
                    <a:lnTo>
                      <a:pt x="473" y="594"/>
                    </a:lnTo>
                    <a:lnTo>
                      <a:pt x="491" y="49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8" name="Freeform 2411">
                <a:extLst>
                  <a:ext uri="{FF2B5EF4-FFF2-40B4-BE49-F238E27FC236}">
                    <a16:creationId xmlns:a16="http://schemas.microsoft.com/office/drawing/2014/main" id="{4C925D84-D6D5-411E-850E-AF53E7AD4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0" y="397"/>
                <a:ext cx="42" cy="47"/>
              </a:xfrm>
              <a:custGeom>
                <a:avLst/>
                <a:gdLst>
                  <a:gd name="T0" fmla="*/ 1 w 293"/>
                  <a:gd name="T1" fmla="*/ 0 h 331"/>
                  <a:gd name="T2" fmla="*/ 0 w 293"/>
                  <a:gd name="T3" fmla="*/ 159 h 331"/>
                  <a:gd name="T4" fmla="*/ 0 w 293"/>
                  <a:gd name="T5" fmla="*/ 212 h 331"/>
                  <a:gd name="T6" fmla="*/ 13 w 293"/>
                  <a:gd name="T7" fmla="*/ 290 h 331"/>
                  <a:gd name="T8" fmla="*/ 81 w 293"/>
                  <a:gd name="T9" fmla="*/ 267 h 331"/>
                  <a:gd name="T10" fmla="*/ 194 w 293"/>
                  <a:gd name="T11" fmla="*/ 331 h 331"/>
                  <a:gd name="T12" fmla="*/ 293 w 293"/>
                  <a:gd name="T13" fmla="*/ 226 h 331"/>
                  <a:gd name="T14" fmla="*/ 236 w 293"/>
                  <a:gd name="T15" fmla="*/ 214 h 331"/>
                  <a:gd name="T16" fmla="*/ 204 w 293"/>
                  <a:gd name="T17" fmla="*/ 128 h 331"/>
                  <a:gd name="T18" fmla="*/ 215 w 293"/>
                  <a:gd name="T19" fmla="*/ 92 h 331"/>
                  <a:gd name="T20" fmla="*/ 202 w 293"/>
                  <a:gd name="T21" fmla="*/ 92 h 331"/>
                  <a:gd name="T22" fmla="*/ 136 w 293"/>
                  <a:gd name="T23" fmla="*/ 66 h 331"/>
                  <a:gd name="T24" fmla="*/ 116 w 293"/>
                  <a:gd name="T25" fmla="*/ 38 h 331"/>
                  <a:gd name="T26" fmla="*/ 1 w 293"/>
                  <a:gd name="T27" fmla="*/ 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3" h="331">
                    <a:moveTo>
                      <a:pt x="1" y="0"/>
                    </a:moveTo>
                    <a:lnTo>
                      <a:pt x="0" y="159"/>
                    </a:lnTo>
                    <a:lnTo>
                      <a:pt x="0" y="212"/>
                    </a:lnTo>
                    <a:lnTo>
                      <a:pt x="13" y="290"/>
                    </a:lnTo>
                    <a:lnTo>
                      <a:pt x="81" y="267"/>
                    </a:lnTo>
                    <a:lnTo>
                      <a:pt x="194" y="331"/>
                    </a:lnTo>
                    <a:lnTo>
                      <a:pt x="293" y="226"/>
                    </a:lnTo>
                    <a:lnTo>
                      <a:pt x="236" y="214"/>
                    </a:lnTo>
                    <a:lnTo>
                      <a:pt x="204" y="128"/>
                    </a:lnTo>
                    <a:lnTo>
                      <a:pt x="215" y="92"/>
                    </a:lnTo>
                    <a:lnTo>
                      <a:pt x="202" y="92"/>
                    </a:lnTo>
                    <a:lnTo>
                      <a:pt x="136" y="66"/>
                    </a:lnTo>
                    <a:lnTo>
                      <a:pt x="116" y="3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9" name="Freeform 2412">
                <a:extLst>
                  <a:ext uri="{FF2B5EF4-FFF2-40B4-BE49-F238E27FC236}">
                    <a16:creationId xmlns:a16="http://schemas.microsoft.com/office/drawing/2014/main" id="{C64A00DE-4F06-4CC7-BCA0-EB4C5D701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" y="428"/>
                <a:ext cx="82" cy="41"/>
              </a:xfrm>
              <a:custGeom>
                <a:avLst/>
                <a:gdLst>
                  <a:gd name="T0" fmla="*/ 280 w 573"/>
                  <a:gd name="T1" fmla="*/ 9 h 290"/>
                  <a:gd name="T2" fmla="*/ 181 w 573"/>
                  <a:gd name="T3" fmla="*/ 114 h 290"/>
                  <a:gd name="T4" fmla="*/ 68 w 573"/>
                  <a:gd name="T5" fmla="*/ 50 h 290"/>
                  <a:gd name="T6" fmla="*/ 0 w 573"/>
                  <a:gd name="T7" fmla="*/ 73 h 290"/>
                  <a:gd name="T8" fmla="*/ 45 w 573"/>
                  <a:gd name="T9" fmla="*/ 138 h 290"/>
                  <a:gd name="T10" fmla="*/ 65 w 573"/>
                  <a:gd name="T11" fmla="*/ 178 h 290"/>
                  <a:gd name="T12" fmla="*/ 99 w 573"/>
                  <a:gd name="T13" fmla="*/ 176 h 290"/>
                  <a:gd name="T14" fmla="*/ 133 w 573"/>
                  <a:gd name="T15" fmla="*/ 203 h 290"/>
                  <a:gd name="T16" fmla="*/ 116 w 573"/>
                  <a:gd name="T17" fmla="*/ 222 h 290"/>
                  <a:gd name="T18" fmla="*/ 159 w 573"/>
                  <a:gd name="T19" fmla="*/ 239 h 290"/>
                  <a:gd name="T20" fmla="*/ 130 w 573"/>
                  <a:gd name="T21" fmla="*/ 266 h 290"/>
                  <a:gd name="T22" fmla="*/ 138 w 573"/>
                  <a:gd name="T23" fmla="*/ 275 h 290"/>
                  <a:gd name="T24" fmla="*/ 177 w 573"/>
                  <a:gd name="T25" fmla="*/ 263 h 290"/>
                  <a:gd name="T26" fmla="*/ 180 w 573"/>
                  <a:gd name="T27" fmla="*/ 290 h 290"/>
                  <a:gd name="T28" fmla="*/ 208 w 573"/>
                  <a:gd name="T29" fmla="*/ 288 h 290"/>
                  <a:gd name="T30" fmla="*/ 209 w 573"/>
                  <a:gd name="T31" fmla="*/ 288 h 290"/>
                  <a:gd name="T32" fmla="*/ 198 w 573"/>
                  <a:gd name="T33" fmla="*/ 210 h 290"/>
                  <a:gd name="T34" fmla="*/ 355 w 573"/>
                  <a:gd name="T35" fmla="*/ 233 h 290"/>
                  <a:gd name="T36" fmla="*/ 397 w 573"/>
                  <a:gd name="T37" fmla="*/ 234 h 290"/>
                  <a:gd name="T38" fmla="*/ 480 w 573"/>
                  <a:gd name="T39" fmla="*/ 200 h 290"/>
                  <a:gd name="T40" fmla="*/ 498 w 573"/>
                  <a:gd name="T41" fmla="*/ 192 h 290"/>
                  <a:gd name="T42" fmla="*/ 527 w 573"/>
                  <a:gd name="T43" fmla="*/ 161 h 290"/>
                  <a:gd name="T44" fmla="*/ 573 w 573"/>
                  <a:gd name="T45" fmla="*/ 110 h 290"/>
                  <a:gd name="T46" fmla="*/ 482 w 573"/>
                  <a:gd name="T47" fmla="*/ 72 h 290"/>
                  <a:gd name="T48" fmla="*/ 403 w 573"/>
                  <a:gd name="T49" fmla="*/ 22 h 290"/>
                  <a:gd name="T50" fmla="*/ 359 w 573"/>
                  <a:gd name="T51" fmla="*/ 77 h 290"/>
                  <a:gd name="T52" fmla="*/ 317 w 573"/>
                  <a:gd name="T53" fmla="*/ 78 h 290"/>
                  <a:gd name="T54" fmla="*/ 315 w 573"/>
                  <a:gd name="T55" fmla="*/ 38 h 290"/>
                  <a:gd name="T56" fmla="*/ 337 w 573"/>
                  <a:gd name="T57" fmla="*/ 23 h 290"/>
                  <a:gd name="T58" fmla="*/ 319 w 573"/>
                  <a:gd name="T59" fmla="*/ 0 h 290"/>
                  <a:gd name="T60" fmla="*/ 280 w 573"/>
                  <a:gd name="T61" fmla="*/ 9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73" h="290">
                    <a:moveTo>
                      <a:pt x="280" y="9"/>
                    </a:moveTo>
                    <a:lnTo>
                      <a:pt x="181" y="114"/>
                    </a:lnTo>
                    <a:lnTo>
                      <a:pt x="68" y="50"/>
                    </a:lnTo>
                    <a:lnTo>
                      <a:pt x="0" y="73"/>
                    </a:lnTo>
                    <a:lnTo>
                      <a:pt x="45" y="138"/>
                    </a:lnTo>
                    <a:lnTo>
                      <a:pt x="65" y="178"/>
                    </a:lnTo>
                    <a:lnTo>
                      <a:pt x="99" y="176"/>
                    </a:lnTo>
                    <a:lnTo>
                      <a:pt x="133" y="203"/>
                    </a:lnTo>
                    <a:lnTo>
                      <a:pt x="116" y="222"/>
                    </a:lnTo>
                    <a:lnTo>
                      <a:pt x="159" y="239"/>
                    </a:lnTo>
                    <a:lnTo>
                      <a:pt x="130" y="266"/>
                    </a:lnTo>
                    <a:lnTo>
                      <a:pt x="138" y="275"/>
                    </a:lnTo>
                    <a:lnTo>
                      <a:pt x="177" y="263"/>
                    </a:lnTo>
                    <a:lnTo>
                      <a:pt x="180" y="290"/>
                    </a:lnTo>
                    <a:lnTo>
                      <a:pt x="208" y="288"/>
                    </a:lnTo>
                    <a:lnTo>
                      <a:pt x="209" y="288"/>
                    </a:lnTo>
                    <a:lnTo>
                      <a:pt x="198" y="210"/>
                    </a:lnTo>
                    <a:lnTo>
                      <a:pt x="355" y="233"/>
                    </a:lnTo>
                    <a:lnTo>
                      <a:pt x="397" y="234"/>
                    </a:lnTo>
                    <a:lnTo>
                      <a:pt x="480" y="200"/>
                    </a:lnTo>
                    <a:lnTo>
                      <a:pt x="498" y="192"/>
                    </a:lnTo>
                    <a:lnTo>
                      <a:pt x="527" y="161"/>
                    </a:lnTo>
                    <a:lnTo>
                      <a:pt x="573" y="110"/>
                    </a:lnTo>
                    <a:lnTo>
                      <a:pt x="482" y="72"/>
                    </a:lnTo>
                    <a:lnTo>
                      <a:pt x="403" y="22"/>
                    </a:lnTo>
                    <a:lnTo>
                      <a:pt x="359" y="77"/>
                    </a:lnTo>
                    <a:lnTo>
                      <a:pt x="317" y="78"/>
                    </a:lnTo>
                    <a:lnTo>
                      <a:pt x="315" y="38"/>
                    </a:lnTo>
                    <a:lnTo>
                      <a:pt x="337" y="23"/>
                    </a:lnTo>
                    <a:lnTo>
                      <a:pt x="319" y="0"/>
                    </a:lnTo>
                    <a:lnTo>
                      <a:pt x="280" y="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0" name="Freeform 2413">
                <a:extLst>
                  <a:ext uri="{FF2B5EF4-FFF2-40B4-BE49-F238E27FC236}">
                    <a16:creationId xmlns:a16="http://schemas.microsoft.com/office/drawing/2014/main" id="{13F009E5-ACCC-4FA7-90E5-A63982D5C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" y="458"/>
                <a:ext cx="84" cy="70"/>
              </a:xfrm>
              <a:custGeom>
                <a:avLst/>
                <a:gdLst>
                  <a:gd name="T0" fmla="*/ 350 w 585"/>
                  <a:gd name="T1" fmla="*/ 23 h 496"/>
                  <a:gd name="T2" fmla="*/ 193 w 585"/>
                  <a:gd name="T3" fmla="*/ 0 h 496"/>
                  <a:gd name="T4" fmla="*/ 204 w 585"/>
                  <a:gd name="T5" fmla="*/ 78 h 496"/>
                  <a:gd name="T6" fmla="*/ 180 w 585"/>
                  <a:gd name="T7" fmla="*/ 107 h 496"/>
                  <a:gd name="T8" fmla="*/ 80 w 585"/>
                  <a:gd name="T9" fmla="*/ 232 h 496"/>
                  <a:gd name="T10" fmla="*/ 65 w 585"/>
                  <a:gd name="T11" fmla="*/ 352 h 496"/>
                  <a:gd name="T12" fmla="*/ 1 w 585"/>
                  <a:gd name="T13" fmla="*/ 401 h 496"/>
                  <a:gd name="T14" fmla="*/ 0 w 585"/>
                  <a:gd name="T15" fmla="*/ 464 h 496"/>
                  <a:gd name="T16" fmla="*/ 19 w 585"/>
                  <a:gd name="T17" fmla="*/ 483 h 496"/>
                  <a:gd name="T18" fmla="*/ 83 w 585"/>
                  <a:gd name="T19" fmla="*/ 462 h 496"/>
                  <a:gd name="T20" fmla="*/ 102 w 585"/>
                  <a:gd name="T21" fmla="*/ 495 h 496"/>
                  <a:gd name="T22" fmla="*/ 252 w 585"/>
                  <a:gd name="T23" fmla="*/ 496 h 496"/>
                  <a:gd name="T24" fmla="*/ 402 w 585"/>
                  <a:gd name="T25" fmla="*/ 390 h 496"/>
                  <a:gd name="T26" fmla="*/ 421 w 585"/>
                  <a:gd name="T27" fmla="*/ 383 h 496"/>
                  <a:gd name="T28" fmla="*/ 583 w 585"/>
                  <a:gd name="T29" fmla="*/ 357 h 496"/>
                  <a:gd name="T30" fmla="*/ 535 w 585"/>
                  <a:gd name="T31" fmla="*/ 250 h 496"/>
                  <a:gd name="T32" fmla="*/ 499 w 585"/>
                  <a:gd name="T33" fmla="*/ 235 h 496"/>
                  <a:gd name="T34" fmla="*/ 585 w 585"/>
                  <a:gd name="T35" fmla="*/ 127 h 496"/>
                  <a:gd name="T36" fmla="*/ 578 w 585"/>
                  <a:gd name="T37" fmla="*/ 61 h 496"/>
                  <a:gd name="T38" fmla="*/ 559 w 585"/>
                  <a:gd name="T39" fmla="*/ 59 h 496"/>
                  <a:gd name="T40" fmla="*/ 405 w 585"/>
                  <a:gd name="T41" fmla="*/ 64 h 496"/>
                  <a:gd name="T42" fmla="*/ 392 w 585"/>
                  <a:gd name="T43" fmla="*/ 24 h 496"/>
                  <a:gd name="T44" fmla="*/ 350 w 585"/>
                  <a:gd name="T45" fmla="*/ 23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5" h="496">
                    <a:moveTo>
                      <a:pt x="350" y="23"/>
                    </a:moveTo>
                    <a:lnTo>
                      <a:pt x="193" y="0"/>
                    </a:lnTo>
                    <a:lnTo>
                      <a:pt x="204" y="78"/>
                    </a:lnTo>
                    <a:lnTo>
                      <a:pt x="180" y="107"/>
                    </a:lnTo>
                    <a:lnTo>
                      <a:pt x="80" y="232"/>
                    </a:lnTo>
                    <a:lnTo>
                      <a:pt x="65" y="352"/>
                    </a:lnTo>
                    <a:lnTo>
                      <a:pt x="1" y="401"/>
                    </a:lnTo>
                    <a:lnTo>
                      <a:pt x="0" y="464"/>
                    </a:lnTo>
                    <a:lnTo>
                      <a:pt x="19" y="483"/>
                    </a:lnTo>
                    <a:lnTo>
                      <a:pt x="83" y="462"/>
                    </a:lnTo>
                    <a:lnTo>
                      <a:pt x="102" y="495"/>
                    </a:lnTo>
                    <a:lnTo>
                      <a:pt x="252" y="496"/>
                    </a:lnTo>
                    <a:lnTo>
                      <a:pt x="402" y="390"/>
                    </a:lnTo>
                    <a:lnTo>
                      <a:pt x="421" y="383"/>
                    </a:lnTo>
                    <a:lnTo>
                      <a:pt x="583" y="357"/>
                    </a:lnTo>
                    <a:lnTo>
                      <a:pt x="535" y="250"/>
                    </a:lnTo>
                    <a:lnTo>
                      <a:pt x="499" y="235"/>
                    </a:lnTo>
                    <a:lnTo>
                      <a:pt x="585" y="127"/>
                    </a:lnTo>
                    <a:lnTo>
                      <a:pt x="578" y="61"/>
                    </a:lnTo>
                    <a:lnTo>
                      <a:pt x="559" y="59"/>
                    </a:lnTo>
                    <a:lnTo>
                      <a:pt x="405" y="64"/>
                    </a:lnTo>
                    <a:lnTo>
                      <a:pt x="392" y="24"/>
                    </a:lnTo>
                    <a:lnTo>
                      <a:pt x="350" y="23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1" name="Freeform 2414">
                <a:extLst>
                  <a:ext uri="{FF2B5EF4-FFF2-40B4-BE49-F238E27FC236}">
                    <a16:creationId xmlns:a16="http://schemas.microsoft.com/office/drawing/2014/main" id="{D0BD524F-E131-4194-B295-50A0664A5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5" y="430"/>
                <a:ext cx="3" cy="7"/>
              </a:xfrm>
              <a:custGeom>
                <a:avLst/>
                <a:gdLst>
                  <a:gd name="T0" fmla="*/ 22 w 22"/>
                  <a:gd name="T1" fmla="*/ 0 h 46"/>
                  <a:gd name="T2" fmla="*/ 11 w 22"/>
                  <a:gd name="T3" fmla="*/ 23 h 46"/>
                  <a:gd name="T4" fmla="*/ 0 w 22"/>
                  <a:gd name="T5" fmla="*/ 46 h 46"/>
                  <a:gd name="T6" fmla="*/ 22 w 22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46">
                    <a:moveTo>
                      <a:pt x="22" y="0"/>
                    </a:moveTo>
                    <a:lnTo>
                      <a:pt x="11" y="23"/>
                    </a:lnTo>
                    <a:lnTo>
                      <a:pt x="0" y="46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2" name="Freeform 2415">
                <a:extLst>
                  <a:ext uri="{FF2B5EF4-FFF2-40B4-BE49-F238E27FC236}">
                    <a16:creationId xmlns:a16="http://schemas.microsoft.com/office/drawing/2014/main" id="{2EB465E8-397F-41B2-86ED-467DA0D71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5" y="502"/>
                <a:ext cx="105" cy="98"/>
              </a:xfrm>
              <a:custGeom>
                <a:avLst/>
                <a:gdLst>
                  <a:gd name="T0" fmla="*/ 83 w 734"/>
                  <a:gd name="T1" fmla="*/ 181 h 686"/>
                  <a:gd name="T2" fmla="*/ 64 w 734"/>
                  <a:gd name="T3" fmla="*/ 148 h 686"/>
                  <a:gd name="T4" fmla="*/ 0 w 734"/>
                  <a:gd name="T5" fmla="*/ 169 h 686"/>
                  <a:gd name="T6" fmla="*/ 30 w 734"/>
                  <a:gd name="T7" fmla="*/ 267 h 686"/>
                  <a:gd name="T8" fmla="*/ 160 w 734"/>
                  <a:gd name="T9" fmla="*/ 321 h 686"/>
                  <a:gd name="T10" fmla="*/ 306 w 734"/>
                  <a:gd name="T11" fmla="*/ 328 h 686"/>
                  <a:gd name="T12" fmla="*/ 358 w 734"/>
                  <a:gd name="T13" fmla="*/ 373 h 686"/>
                  <a:gd name="T14" fmla="*/ 415 w 734"/>
                  <a:gd name="T15" fmla="*/ 472 h 686"/>
                  <a:gd name="T16" fmla="*/ 345 w 734"/>
                  <a:gd name="T17" fmla="*/ 557 h 686"/>
                  <a:gd name="T18" fmla="*/ 375 w 734"/>
                  <a:gd name="T19" fmla="*/ 628 h 686"/>
                  <a:gd name="T20" fmla="*/ 413 w 734"/>
                  <a:gd name="T21" fmla="*/ 632 h 686"/>
                  <a:gd name="T22" fmla="*/ 555 w 734"/>
                  <a:gd name="T23" fmla="*/ 572 h 686"/>
                  <a:gd name="T24" fmla="*/ 568 w 734"/>
                  <a:gd name="T25" fmla="*/ 686 h 686"/>
                  <a:gd name="T26" fmla="*/ 640 w 734"/>
                  <a:gd name="T27" fmla="*/ 674 h 686"/>
                  <a:gd name="T28" fmla="*/ 696 w 734"/>
                  <a:gd name="T29" fmla="*/ 467 h 686"/>
                  <a:gd name="T30" fmla="*/ 613 w 734"/>
                  <a:gd name="T31" fmla="*/ 399 h 686"/>
                  <a:gd name="T32" fmla="*/ 614 w 734"/>
                  <a:gd name="T33" fmla="*/ 398 h 686"/>
                  <a:gd name="T34" fmla="*/ 613 w 734"/>
                  <a:gd name="T35" fmla="*/ 397 h 686"/>
                  <a:gd name="T36" fmla="*/ 659 w 734"/>
                  <a:gd name="T37" fmla="*/ 257 h 686"/>
                  <a:gd name="T38" fmla="*/ 690 w 734"/>
                  <a:gd name="T39" fmla="*/ 212 h 686"/>
                  <a:gd name="T40" fmla="*/ 734 w 734"/>
                  <a:gd name="T41" fmla="*/ 85 h 686"/>
                  <a:gd name="T42" fmla="*/ 681 w 734"/>
                  <a:gd name="T43" fmla="*/ 16 h 686"/>
                  <a:gd name="T44" fmla="*/ 682 w 734"/>
                  <a:gd name="T45" fmla="*/ 15 h 686"/>
                  <a:gd name="T46" fmla="*/ 681 w 734"/>
                  <a:gd name="T47" fmla="*/ 14 h 686"/>
                  <a:gd name="T48" fmla="*/ 651 w 734"/>
                  <a:gd name="T49" fmla="*/ 1 h 686"/>
                  <a:gd name="T50" fmla="*/ 650 w 734"/>
                  <a:gd name="T51" fmla="*/ 0 h 686"/>
                  <a:gd name="T52" fmla="*/ 612 w 734"/>
                  <a:gd name="T53" fmla="*/ 49 h 686"/>
                  <a:gd name="T54" fmla="*/ 564 w 734"/>
                  <a:gd name="T55" fmla="*/ 43 h 686"/>
                  <a:gd name="T56" fmla="*/ 402 w 734"/>
                  <a:gd name="T57" fmla="*/ 69 h 686"/>
                  <a:gd name="T58" fmla="*/ 383 w 734"/>
                  <a:gd name="T59" fmla="*/ 76 h 686"/>
                  <a:gd name="T60" fmla="*/ 233 w 734"/>
                  <a:gd name="T61" fmla="*/ 182 h 686"/>
                  <a:gd name="T62" fmla="*/ 83 w 734"/>
                  <a:gd name="T63" fmla="*/ 181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4" h="686">
                    <a:moveTo>
                      <a:pt x="83" y="181"/>
                    </a:moveTo>
                    <a:lnTo>
                      <a:pt x="64" y="148"/>
                    </a:lnTo>
                    <a:lnTo>
                      <a:pt x="0" y="169"/>
                    </a:lnTo>
                    <a:lnTo>
                      <a:pt x="30" y="267"/>
                    </a:lnTo>
                    <a:lnTo>
                      <a:pt x="160" y="321"/>
                    </a:lnTo>
                    <a:lnTo>
                      <a:pt x="306" y="328"/>
                    </a:lnTo>
                    <a:lnTo>
                      <a:pt x="358" y="373"/>
                    </a:lnTo>
                    <a:lnTo>
                      <a:pt x="415" y="472"/>
                    </a:lnTo>
                    <a:lnTo>
                      <a:pt x="345" y="557"/>
                    </a:lnTo>
                    <a:lnTo>
                      <a:pt x="375" y="628"/>
                    </a:lnTo>
                    <a:lnTo>
                      <a:pt x="413" y="632"/>
                    </a:lnTo>
                    <a:lnTo>
                      <a:pt x="555" y="572"/>
                    </a:lnTo>
                    <a:lnTo>
                      <a:pt x="568" y="686"/>
                    </a:lnTo>
                    <a:lnTo>
                      <a:pt x="640" y="674"/>
                    </a:lnTo>
                    <a:lnTo>
                      <a:pt x="696" y="467"/>
                    </a:lnTo>
                    <a:lnTo>
                      <a:pt x="613" y="399"/>
                    </a:lnTo>
                    <a:lnTo>
                      <a:pt x="614" y="398"/>
                    </a:lnTo>
                    <a:lnTo>
                      <a:pt x="613" y="397"/>
                    </a:lnTo>
                    <a:lnTo>
                      <a:pt x="659" y="257"/>
                    </a:lnTo>
                    <a:lnTo>
                      <a:pt x="690" y="212"/>
                    </a:lnTo>
                    <a:lnTo>
                      <a:pt x="734" y="85"/>
                    </a:lnTo>
                    <a:lnTo>
                      <a:pt x="681" y="16"/>
                    </a:lnTo>
                    <a:lnTo>
                      <a:pt x="682" y="15"/>
                    </a:lnTo>
                    <a:lnTo>
                      <a:pt x="681" y="14"/>
                    </a:lnTo>
                    <a:lnTo>
                      <a:pt x="651" y="1"/>
                    </a:lnTo>
                    <a:lnTo>
                      <a:pt x="650" y="0"/>
                    </a:lnTo>
                    <a:lnTo>
                      <a:pt x="612" y="49"/>
                    </a:lnTo>
                    <a:lnTo>
                      <a:pt x="564" y="43"/>
                    </a:lnTo>
                    <a:lnTo>
                      <a:pt x="402" y="69"/>
                    </a:lnTo>
                    <a:lnTo>
                      <a:pt x="383" y="76"/>
                    </a:lnTo>
                    <a:lnTo>
                      <a:pt x="233" y="182"/>
                    </a:lnTo>
                    <a:lnTo>
                      <a:pt x="83" y="181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20" name="Group 2617">
              <a:extLst>
                <a:ext uri="{FF2B5EF4-FFF2-40B4-BE49-F238E27FC236}">
                  <a16:creationId xmlns:a16="http://schemas.microsoft.com/office/drawing/2014/main" id="{9652F458-CAA7-4F04-9A4D-59EC6CD1A2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1" y="135"/>
              <a:ext cx="1497" cy="3986"/>
              <a:chOff x="4601" y="135"/>
              <a:chExt cx="1497" cy="3986"/>
            </a:xfrm>
          </p:grpSpPr>
          <p:sp>
            <p:nvSpPr>
              <p:cNvPr id="133" name="Freeform 2417">
                <a:extLst>
                  <a:ext uri="{FF2B5EF4-FFF2-40B4-BE49-F238E27FC236}">
                    <a16:creationId xmlns:a16="http://schemas.microsoft.com/office/drawing/2014/main" id="{364C912F-7FFE-4448-8808-B480827C4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5" y="443"/>
                <a:ext cx="84" cy="59"/>
              </a:xfrm>
              <a:custGeom>
                <a:avLst/>
                <a:gdLst>
                  <a:gd name="T0" fmla="*/ 183 w 584"/>
                  <a:gd name="T1" fmla="*/ 106 h 416"/>
                  <a:gd name="T2" fmla="*/ 124 w 584"/>
                  <a:gd name="T3" fmla="*/ 111 h 416"/>
                  <a:gd name="T4" fmla="*/ 97 w 584"/>
                  <a:gd name="T5" fmla="*/ 85 h 416"/>
                  <a:gd name="T6" fmla="*/ 66 w 584"/>
                  <a:gd name="T7" fmla="*/ 102 h 416"/>
                  <a:gd name="T8" fmla="*/ 77 w 584"/>
                  <a:gd name="T9" fmla="*/ 115 h 416"/>
                  <a:gd name="T10" fmla="*/ 54 w 584"/>
                  <a:gd name="T11" fmla="*/ 129 h 416"/>
                  <a:gd name="T12" fmla="*/ 55 w 584"/>
                  <a:gd name="T13" fmla="*/ 137 h 416"/>
                  <a:gd name="T14" fmla="*/ 0 w 584"/>
                  <a:gd name="T15" fmla="*/ 168 h 416"/>
                  <a:gd name="T16" fmla="*/ 37 w 584"/>
                  <a:gd name="T17" fmla="*/ 229 h 416"/>
                  <a:gd name="T18" fmla="*/ 59 w 584"/>
                  <a:gd name="T19" fmla="*/ 284 h 416"/>
                  <a:gd name="T20" fmla="*/ 206 w 584"/>
                  <a:gd name="T21" fmla="*/ 203 h 416"/>
                  <a:gd name="T22" fmla="*/ 236 w 584"/>
                  <a:gd name="T23" fmla="*/ 249 h 416"/>
                  <a:gd name="T24" fmla="*/ 251 w 584"/>
                  <a:gd name="T25" fmla="*/ 324 h 416"/>
                  <a:gd name="T26" fmla="*/ 287 w 584"/>
                  <a:gd name="T27" fmla="*/ 297 h 416"/>
                  <a:gd name="T28" fmla="*/ 319 w 584"/>
                  <a:gd name="T29" fmla="*/ 331 h 416"/>
                  <a:gd name="T30" fmla="*/ 320 w 584"/>
                  <a:gd name="T31" fmla="*/ 360 h 416"/>
                  <a:gd name="T32" fmla="*/ 339 w 584"/>
                  <a:gd name="T33" fmla="*/ 354 h 416"/>
                  <a:gd name="T34" fmla="*/ 372 w 584"/>
                  <a:gd name="T35" fmla="*/ 416 h 416"/>
                  <a:gd name="T36" fmla="*/ 431 w 584"/>
                  <a:gd name="T37" fmla="*/ 377 h 416"/>
                  <a:gd name="T38" fmla="*/ 412 w 584"/>
                  <a:gd name="T39" fmla="*/ 341 h 416"/>
                  <a:gd name="T40" fmla="*/ 452 w 584"/>
                  <a:gd name="T41" fmla="*/ 323 h 416"/>
                  <a:gd name="T42" fmla="*/ 462 w 584"/>
                  <a:gd name="T43" fmla="*/ 304 h 416"/>
                  <a:gd name="T44" fmla="*/ 479 w 584"/>
                  <a:gd name="T45" fmla="*/ 312 h 416"/>
                  <a:gd name="T46" fmla="*/ 493 w 584"/>
                  <a:gd name="T47" fmla="*/ 349 h 416"/>
                  <a:gd name="T48" fmla="*/ 584 w 584"/>
                  <a:gd name="T49" fmla="*/ 336 h 416"/>
                  <a:gd name="T50" fmla="*/ 533 w 584"/>
                  <a:gd name="T51" fmla="*/ 257 h 416"/>
                  <a:gd name="T52" fmla="*/ 523 w 584"/>
                  <a:gd name="T53" fmla="*/ 198 h 416"/>
                  <a:gd name="T54" fmla="*/ 522 w 584"/>
                  <a:gd name="T55" fmla="*/ 100 h 416"/>
                  <a:gd name="T56" fmla="*/ 380 w 584"/>
                  <a:gd name="T57" fmla="*/ 0 h 416"/>
                  <a:gd name="T58" fmla="*/ 183 w 584"/>
                  <a:gd name="T59" fmla="*/ 106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84" h="416">
                    <a:moveTo>
                      <a:pt x="183" y="106"/>
                    </a:moveTo>
                    <a:lnTo>
                      <a:pt x="124" y="111"/>
                    </a:lnTo>
                    <a:lnTo>
                      <a:pt x="97" y="85"/>
                    </a:lnTo>
                    <a:lnTo>
                      <a:pt x="66" y="102"/>
                    </a:lnTo>
                    <a:lnTo>
                      <a:pt x="77" y="115"/>
                    </a:lnTo>
                    <a:lnTo>
                      <a:pt x="54" y="129"/>
                    </a:lnTo>
                    <a:lnTo>
                      <a:pt x="55" y="137"/>
                    </a:lnTo>
                    <a:lnTo>
                      <a:pt x="0" y="168"/>
                    </a:lnTo>
                    <a:lnTo>
                      <a:pt x="37" y="229"/>
                    </a:lnTo>
                    <a:lnTo>
                      <a:pt x="59" y="284"/>
                    </a:lnTo>
                    <a:lnTo>
                      <a:pt x="206" y="203"/>
                    </a:lnTo>
                    <a:lnTo>
                      <a:pt x="236" y="249"/>
                    </a:lnTo>
                    <a:lnTo>
                      <a:pt x="251" y="324"/>
                    </a:lnTo>
                    <a:lnTo>
                      <a:pt x="287" y="297"/>
                    </a:lnTo>
                    <a:lnTo>
                      <a:pt x="319" y="331"/>
                    </a:lnTo>
                    <a:lnTo>
                      <a:pt x="320" y="360"/>
                    </a:lnTo>
                    <a:lnTo>
                      <a:pt x="339" y="354"/>
                    </a:lnTo>
                    <a:lnTo>
                      <a:pt x="372" y="416"/>
                    </a:lnTo>
                    <a:lnTo>
                      <a:pt x="431" y="377"/>
                    </a:lnTo>
                    <a:lnTo>
                      <a:pt x="412" y="341"/>
                    </a:lnTo>
                    <a:lnTo>
                      <a:pt x="452" y="323"/>
                    </a:lnTo>
                    <a:lnTo>
                      <a:pt x="462" y="304"/>
                    </a:lnTo>
                    <a:lnTo>
                      <a:pt x="479" y="312"/>
                    </a:lnTo>
                    <a:lnTo>
                      <a:pt x="493" y="349"/>
                    </a:lnTo>
                    <a:lnTo>
                      <a:pt x="584" y="336"/>
                    </a:lnTo>
                    <a:lnTo>
                      <a:pt x="533" y="257"/>
                    </a:lnTo>
                    <a:lnTo>
                      <a:pt x="523" y="198"/>
                    </a:lnTo>
                    <a:lnTo>
                      <a:pt x="522" y="100"/>
                    </a:lnTo>
                    <a:lnTo>
                      <a:pt x="380" y="0"/>
                    </a:lnTo>
                    <a:lnTo>
                      <a:pt x="183" y="10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" name="Freeform 2418">
                <a:extLst>
                  <a:ext uri="{FF2B5EF4-FFF2-40B4-BE49-F238E27FC236}">
                    <a16:creationId xmlns:a16="http://schemas.microsoft.com/office/drawing/2014/main" id="{95FC131A-E291-400A-970A-00D9A4FEF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" y="457"/>
                <a:ext cx="62" cy="62"/>
              </a:xfrm>
              <a:custGeom>
                <a:avLst/>
                <a:gdLst>
                  <a:gd name="T0" fmla="*/ 220 w 436"/>
                  <a:gd name="T1" fmla="*/ 38 h 437"/>
                  <a:gd name="T2" fmla="*/ 219 w 436"/>
                  <a:gd name="T3" fmla="*/ 30 h 437"/>
                  <a:gd name="T4" fmla="*/ 242 w 436"/>
                  <a:gd name="T5" fmla="*/ 16 h 437"/>
                  <a:gd name="T6" fmla="*/ 231 w 436"/>
                  <a:gd name="T7" fmla="*/ 3 h 437"/>
                  <a:gd name="T8" fmla="*/ 215 w 436"/>
                  <a:gd name="T9" fmla="*/ 8 h 437"/>
                  <a:gd name="T10" fmla="*/ 103 w 436"/>
                  <a:gd name="T11" fmla="*/ 0 h 437"/>
                  <a:gd name="T12" fmla="*/ 59 w 436"/>
                  <a:gd name="T13" fmla="*/ 83 h 437"/>
                  <a:gd name="T14" fmla="*/ 7 w 436"/>
                  <a:gd name="T15" fmla="*/ 81 h 437"/>
                  <a:gd name="T16" fmla="*/ 1 w 436"/>
                  <a:gd name="T17" fmla="*/ 121 h 437"/>
                  <a:gd name="T18" fmla="*/ 0 w 436"/>
                  <a:gd name="T19" fmla="*/ 123 h 437"/>
                  <a:gd name="T20" fmla="*/ 34 w 436"/>
                  <a:gd name="T21" fmla="*/ 137 h 437"/>
                  <a:gd name="T22" fmla="*/ 58 w 436"/>
                  <a:gd name="T23" fmla="*/ 122 h 437"/>
                  <a:gd name="T24" fmla="*/ 5 w 436"/>
                  <a:gd name="T25" fmla="*/ 334 h 437"/>
                  <a:gd name="T26" fmla="*/ 4 w 436"/>
                  <a:gd name="T27" fmla="*/ 335 h 437"/>
                  <a:gd name="T28" fmla="*/ 57 w 436"/>
                  <a:gd name="T29" fmla="*/ 404 h 437"/>
                  <a:gd name="T30" fmla="*/ 167 w 436"/>
                  <a:gd name="T31" fmla="*/ 384 h 437"/>
                  <a:gd name="T32" fmla="*/ 182 w 436"/>
                  <a:gd name="T33" fmla="*/ 349 h 437"/>
                  <a:gd name="T34" fmla="*/ 299 w 436"/>
                  <a:gd name="T35" fmla="*/ 437 h 437"/>
                  <a:gd name="T36" fmla="*/ 371 w 436"/>
                  <a:gd name="T37" fmla="*/ 433 h 437"/>
                  <a:gd name="T38" fmla="*/ 436 w 436"/>
                  <a:gd name="T39" fmla="*/ 338 h 437"/>
                  <a:gd name="T40" fmla="*/ 416 w 436"/>
                  <a:gd name="T41" fmla="*/ 225 h 437"/>
                  <a:gd name="T42" fmla="*/ 401 w 436"/>
                  <a:gd name="T43" fmla="*/ 150 h 437"/>
                  <a:gd name="T44" fmla="*/ 371 w 436"/>
                  <a:gd name="T45" fmla="*/ 104 h 437"/>
                  <a:gd name="T46" fmla="*/ 224 w 436"/>
                  <a:gd name="T47" fmla="*/ 185 h 437"/>
                  <a:gd name="T48" fmla="*/ 202 w 436"/>
                  <a:gd name="T49" fmla="*/ 130 h 437"/>
                  <a:gd name="T50" fmla="*/ 165 w 436"/>
                  <a:gd name="T51" fmla="*/ 69 h 437"/>
                  <a:gd name="T52" fmla="*/ 220 w 436"/>
                  <a:gd name="T53" fmla="*/ 38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6" h="437">
                    <a:moveTo>
                      <a:pt x="220" y="38"/>
                    </a:moveTo>
                    <a:lnTo>
                      <a:pt x="219" y="30"/>
                    </a:lnTo>
                    <a:lnTo>
                      <a:pt x="242" y="16"/>
                    </a:lnTo>
                    <a:lnTo>
                      <a:pt x="231" y="3"/>
                    </a:lnTo>
                    <a:lnTo>
                      <a:pt x="215" y="8"/>
                    </a:lnTo>
                    <a:lnTo>
                      <a:pt x="103" y="0"/>
                    </a:lnTo>
                    <a:lnTo>
                      <a:pt x="59" y="83"/>
                    </a:lnTo>
                    <a:lnTo>
                      <a:pt x="7" y="81"/>
                    </a:lnTo>
                    <a:lnTo>
                      <a:pt x="1" y="121"/>
                    </a:lnTo>
                    <a:lnTo>
                      <a:pt x="0" y="123"/>
                    </a:lnTo>
                    <a:lnTo>
                      <a:pt x="34" y="137"/>
                    </a:lnTo>
                    <a:lnTo>
                      <a:pt x="58" y="122"/>
                    </a:lnTo>
                    <a:lnTo>
                      <a:pt x="5" y="334"/>
                    </a:lnTo>
                    <a:lnTo>
                      <a:pt x="4" y="335"/>
                    </a:lnTo>
                    <a:lnTo>
                      <a:pt x="57" y="404"/>
                    </a:lnTo>
                    <a:lnTo>
                      <a:pt x="167" y="384"/>
                    </a:lnTo>
                    <a:lnTo>
                      <a:pt x="182" y="349"/>
                    </a:lnTo>
                    <a:lnTo>
                      <a:pt x="299" y="437"/>
                    </a:lnTo>
                    <a:lnTo>
                      <a:pt x="371" y="433"/>
                    </a:lnTo>
                    <a:lnTo>
                      <a:pt x="436" y="338"/>
                    </a:lnTo>
                    <a:lnTo>
                      <a:pt x="416" y="225"/>
                    </a:lnTo>
                    <a:lnTo>
                      <a:pt x="401" y="150"/>
                    </a:lnTo>
                    <a:lnTo>
                      <a:pt x="371" y="104"/>
                    </a:lnTo>
                    <a:lnTo>
                      <a:pt x="224" y="185"/>
                    </a:lnTo>
                    <a:lnTo>
                      <a:pt x="202" y="130"/>
                    </a:lnTo>
                    <a:lnTo>
                      <a:pt x="165" y="69"/>
                    </a:lnTo>
                    <a:lnTo>
                      <a:pt x="220" y="3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" name="Freeform 2419">
                <a:extLst>
                  <a:ext uri="{FF2B5EF4-FFF2-40B4-BE49-F238E27FC236}">
                    <a16:creationId xmlns:a16="http://schemas.microsoft.com/office/drawing/2014/main" id="{BBF456B7-51D0-474F-B6A7-6C9183CBE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443"/>
                <a:ext cx="59" cy="66"/>
              </a:xfrm>
              <a:custGeom>
                <a:avLst/>
                <a:gdLst>
                  <a:gd name="T0" fmla="*/ 407 w 413"/>
                  <a:gd name="T1" fmla="*/ 93 h 463"/>
                  <a:gd name="T2" fmla="*/ 413 w 413"/>
                  <a:gd name="T3" fmla="*/ 78 h 463"/>
                  <a:gd name="T4" fmla="*/ 176 w 413"/>
                  <a:gd name="T5" fmla="*/ 0 h 463"/>
                  <a:gd name="T6" fmla="*/ 130 w 413"/>
                  <a:gd name="T7" fmla="*/ 51 h 463"/>
                  <a:gd name="T8" fmla="*/ 102 w 413"/>
                  <a:gd name="T9" fmla="*/ 82 h 463"/>
                  <a:gd name="T10" fmla="*/ 83 w 413"/>
                  <a:gd name="T11" fmla="*/ 90 h 463"/>
                  <a:gd name="T12" fmla="*/ 0 w 413"/>
                  <a:gd name="T13" fmla="*/ 124 h 463"/>
                  <a:gd name="T14" fmla="*/ 13 w 413"/>
                  <a:gd name="T15" fmla="*/ 164 h 463"/>
                  <a:gd name="T16" fmla="*/ 167 w 413"/>
                  <a:gd name="T17" fmla="*/ 159 h 463"/>
                  <a:gd name="T18" fmla="*/ 186 w 413"/>
                  <a:gd name="T19" fmla="*/ 161 h 463"/>
                  <a:gd name="T20" fmla="*/ 193 w 413"/>
                  <a:gd name="T21" fmla="*/ 227 h 463"/>
                  <a:gd name="T22" fmla="*/ 107 w 413"/>
                  <a:gd name="T23" fmla="*/ 335 h 463"/>
                  <a:gd name="T24" fmla="*/ 143 w 413"/>
                  <a:gd name="T25" fmla="*/ 350 h 463"/>
                  <a:gd name="T26" fmla="*/ 191 w 413"/>
                  <a:gd name="T27" fmla="*/ 457 h 463"/>
                  <a:gd name="T28" fmla="*/ 239 w 413"/>
                  <a:gd name="T29" fmla="*/ 463 h 463"/>
                  <a:gd name="T30" fmla="*/ 277 w 413"/>
                  <a:gd name="T31" fmla="*/ 414 h 463"/>
                  <a:gd name="T32" fmla="*/ 278 w 413"/>
                  <a:gd name="T33" fmla="*/ 415 h 463"/>
                  <a:gd name="T34" fmla="*/ 278 w 413"/>
                  <a:gd name="T35" fmla="*/ 414 h 463"/>
                  <a:gd name="T36" fmla="*/ 308 w 413"/>
                  <a:gd name="T37" fmla="*/ 427 h 463"/>
                  <a:gd name="T38" fmla="*/ 362 w 413"/>
                  <a:gd name="T39" fmla="*/ 218 h 463"/>
                  <a:gd name="T40" fmla="*/ 362 w 413"/>
                  <a:gd name="T41" fmla="*/ 217 h 463"/>
                  <a:gd name="T42" fmla="*/ 338 w 413"/>
                  <a:gd name="T43" fmla="*/ 232 h 463"/>
                  <a:gd name="T44" fmla="*/ 304 w 413"/>
                  <a:gd name="T45" fmla="*/ 218 h 463"/>
                  <a:gd name="T46" fmla="*/ 305 w 413"/>
                  <a:gd name="T47" fmla="*/ 216 h 463"/>
                  <a:gd name="T48" fmla="*/ 304 w 413"/>
                  <a:gd name="T49" fmla="*/ 216 h 463"/>
                  <a:gd name="T50" fmla="*/ 311 w 413"/>
                  <a:gd name="T51" fmla="*/ 174 h 463"/>
                  <a:gd name="T52" fmla="*/ 363 w 413"/>
                  <a:gd name="T53" fmla="*/ 175 h 463"/>
                  <a:gd name="T54" fmla="*/ 407 w 413"/>
                  <a:gd name="T55" fmla="*/ 9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3" h="463">
                    <a:moveTo>
                      <a:pt x="407" y="93"/>
                    </a:moveTo>
                    <a:lnTo>
                      <a:pt x="413" y="78"/>
                    </a:lnTo>
                    <a:lnTo>
                      <a:pt x="176" y="0"/>
                    </a:lnTo>
                    <a:lnTo>
                      <a:pt x="130" y="51"/>
                    </a:lnTo>
                    <a:lnTo>
                      <a:pt x="102" y="82"/>
                    </a:lnTo>
                    <a:lnTo>
                      <a:pt x="83" y="90"/>
                    </a:lnTo>
                    <a:lnTo>
                      <a:pt x="0" y="124"/>
                    </a:lnTo>
                    <a:lnTo>
                      <a:pt x="13" y="164"/>
                    </a:lnTo>
                    <a:lnTo>
                      <a:pt x="167" y="159"/>
                    </a:lnTo>
                    <a:lnTo>
                      <a:pt x="186" y="161"/>
                    </a:lnTo>
                    <a:lnTo>
                      <a:pt x="193" y="227"/>
                    </a:lnTo>
                    <a:lnTo>
                      <a:pt x="107" y="335"/>
                    </a:lnTo>
                    <a:lnTo>
                      <a:pt x="143" y="350"/>
                    </a:lnTo>
                    <a:lnTo>
                      <a:pt x="191" y="457"/>
                    </a:lnTo>
                    <a:lnTo>
                      <a:pt x="239" y="463"/>
                    </a:lnTo>
                    <a:lnTo>
                      <a:pt x="277" y="414"/>
                    </a:lnTo>
                    <a:lnTo>
                      <a:pt x="278" y="415"/>
                    </a:lnTo>
                    <a:lnTo>
                      <a:pt x="278" y="414"/>
                    </a:lnTo>
                    <a:lnTo>
                      <a:pt x="308" y="427"/>
                    </a:lnTo>
                    <a:lnTo>
                      <a:pt x="362" y="218"/>
                    </a:lnTo>
                    <a:lnTo>
                      <a:pt x="362" y="217"/>
                    </a:lnTo>
                    <a:lnTo>
                      <a:pt x="338" y="232"/>
                    </a:lnTo>
                    <a:lnTo>
                      <a:pt x="304" y="218"/>
                    </a:lnTo>
                    <a:lnTo>
                      <a:pt x="305" y="216"/>
                    </a:lnTo>
                    <a:lnTo>
                      <a:pt x="304" y="216"/>
                    </a:lnTo>
                    <a:lnTo>
                      <a:pt x="311" y="174"/>
                    </a:lnTo>
                    <a:lnTo>
                      <a:pt x="363" y="175"/>
                    </a:lnTo>
                    <a:lnTo>
                      <a:pt x="407" y="93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" name="Freeform 2420">
                <a:extLst>
                  <a:ext uri="{FF2B5EF4-FFF2-40B4-BE49-F238E27FC236}">
                    <a16:creationId xmlns:a16="http://schemas.microsoft.com/office/drawing/2014/main" id="{FA9D58FA-D7A3-4A04-9E08-8811A6821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5" y="457"/>
                <a:ext cx="71" cy="78"/>
              </a:xfrm>
              <a:custGeom>
                <a:avLst/>
                <a:gdLst>
                  <a:gd name="T0" fmla="*/ 81 w 497"/>
                  <a:gd name="T1" fmla="*/ 197 h 545"/>
                  <a:gd name="T2" fmla="*/ 45 w 497"/>
                  <a:gd name="T3" fmla="*/ 224 h 545"/>
                  <a:gd name="T4" fmla="*/ 65 w 497"/>
                  <a:gd name="T5" fmla="*/ 337 h 545"/>
                  <a:gd name="T6" fmla="*/ 0 w 497"/>
                  <a:gd name="T7" fmla="*/ 432 h 545"/>
                  <a:gd name="T8" fmla="*/ 5 w 497"/>
                  <a:gd name="T9" fmla="*/ 525 h 545"/>
                  <a:gd name="T10" fmla="*/ 39 w 497"/>
                  <a:gd name="T11" fmla="*/ 545 h 545"/>
                  <a:gd name="T12" fmla="*/ 260 w 497"/>
                  <a:gd name="T13" fmla="*/ 500 h 545"/>
                  <a:gd name="T14" fmla="*/ 340 w 497"/>
                  <a:gd name="T15" fmla="*/ 491 h 545"/>
                  <a:gd name="T16" fmla="*/ 362 w 497"/>
                  <a:gd name="T17" fmla="*/ 457 h 545"/>
                  <a:gd name="T18" fmla="*/ 462 w 497"/>
                  <a:gd name="T19" fmla="*/ 471 h 545"/>
                  <a:gd name="T20" fmla="*/ 497 w 497"/>
                  <a:gd name="T21" fmla="*/ 348 h 545"/>
                  <a:gd name="T22" fmla="*/ 433 w 497"/>
                  <a:gd name="T23" fmla="*/ 111 h 545"/>
                  <a:gd name="T24" fmla="*/ 369 w 497"/>
                  <a:gd name="T25" fmla="*/ 7 h 545"/>
                  <a:gd name="T26" fmla="*/ 316 w 497"/>
                  <a:gd name="T27" fmla="*/ 0 h 545"/>
                  <a:gd name="T28" fmla="*/ 317 w 497"/>
                  <a:gd name="T29" fmla="*/ 98 h 545"/>
                  <a:gd name="T30" fmla="*/ 327 w 497"/>
                  <a:gd name="T31" fmla="*/ 157 h 545"/>
                  <a:gd name="T32" fmla="*/ 378 w 497"/>
                  <a:gd name="T33" fmla="*/ 236 h 545"/>
                  <a:gd name="T34" fmla="*/ 287 w 497"/>
                  <a:gd name="T35" fmla="*/ 249 h 545"/>
                  <a:gd name="T36" fmla="*/ 273 w 497"/>
                  <a:gd name="T37" fmla="*/ 212 h 545"/>
                  <a:gd name="T38" fmla="*/ 256 w 497"/>
                  <a:gd name="T39" fmla="*/ 204 h 545"/>
                  <a:gd name="T40" fmla="*/ 246 w 497"/>
                  <a:gd name="T41" fmla="*/ 223 h 545"/>
                  <a:gd name="T42" fmla="*/ 206 w 497"/>
                  <a:gd name="T43" fmla="*/ 241 h 545"/>
                  <a:gd name="T44" fmla="*/ 225 w 497"/>
                  <a:gd name="T45" fmla="*/ 277 h 545"/>
                  <a:gd name="T46" fmla="*/ 166 w 497"/>
                  <a:gd name="T47" fmla="*/ 316 h 545"/>
                  <a:gd name="T48" fmla="*/ 133 w 497"/>
                  <a:gd name="T49" fmla="*/ 254 h 545"/>
                  <a:gd name="T50" fmla="*/ 114 w 497"/>
                  <a:gd name="T51" fmla="*/ 260 h 545"/>
                  <a:gd name="T52" fmla="*/ 113 w 497"/>
                  <a:gd name="T53" fmla="*/ 231 h 545"/>
                  <a:gd name="T54" fmla="*/ 81 w 497"/>
                  <a:gd name="T55" fmla="*/ 197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7" h="545">
                    <a:moveTo>
                      <a:pt x="81" y="197"/>
                    </a:moveTo>
                    <a:lnTo>
                      <a:pt x="45" y="224"/>
                    </a:lnTo>
                    <a:lnTo>
                      <a:pt x="65" y="337"/>
                    </a:lnTo>
                    <a:lnTo>
                      <a:pt x="0" y="432"/>
                    </a:lnTo>
                    <a:lnTo>
                      <a:pt x="5" y="525"/>
                    </a:lnTo>
                    <a:lnTo>
                      <a:pt x="39" y="545"/>
                    </a:lnTo>
                    <a:lnTo>
                      <a:pt x="260" y="500"/>
                    </a:lnTo>
                    <a:lnTo>
                      <a:pt x="340" y="491"/>
                    </a:lnTo>
                    <a:lnTo>
                      <a:pt x="362" y="457"/>
                    </a:lnTo>
                    <a:lnTo>
                      <a:pt x="462" y="471"/>
                    </a:lnTo>
                    <a:lnTo>
                      <a:pt x="497" y="348"/>
                    </a:lnTo>
                    <a:lnTo>
                      <a:pt x="433" y="111"/>
                    </a:lnTo>
                    <a:lnTo>
                      <a:pt x="369" y="7"/>
                    </a:lnTo>
                    <a:lnTo>
                      <a:pt x="316" y="0"/>
                    </a:lnTo>
                    <a:lnTo>
                      <a:pt x="317" y="98"/>
                    </a:lnTo>
                    <a:lnTo>
                      <a:pt x="327" y="157"/>
                    </a:lnTo>
                    <a:lnTo>
                      <a:pt x="378" y="236"/>
                    </a:lnTo>
                    <a:lnTo>
                      <a:pt x="287" y="249"/>
                    </a:lnTo>
                    <a:lnTo>
                      <a:pt x="273" y="212"/>
                    </a:lnTo>
                    <a:lnTo>
                      <a:pt x="256" y="204"/>
                    </a:lnTo>
                    <a:lnTo>
                      <a:pt x="246" y="223"/>
                    </a:lnTo>
                    <a:lnTo>
                      <a:pt x="206" y="241"/>
                    </a:lnTo>
                    <a:lnTo>
                      <a:pt x="225" y="277"/>
                    </a:lnTo>
                    <a:lnTo>
                      <a:pt x="166" y="316"/>
                    </a:lnTo>
                    <a:lnTo>
                      <a:pt x="133" y="254"/>
                    </a:lnTo>
                    <a:lnTo>
                      <a:pt x="114" y="260"/>
                    </a:lnTo>
                    <a:lnTo>
                      <a:pt x="113" y="231"/>
                    </a:lnTo>
                    <a:lnTo>
                      <a:pt x="81" y="197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" name="Freeform 2421">
                <a:extLst>
                  <a:ext uri="{FF2B5EF4-FFF2-40B4-BE49-F238E27FC236}">
                    <a16:creationId xmlns:a16="http://schemas.microsoft.com/office/drawing/2014/main" id="{5C7ADDCA-484D-409A-8290-6FAB7F6DE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3" y="507"/>
                <a:ext cx="104" cy="79"/>
              </a:xfrm>
              <a:custGeom>
                <a:avLst/>
                <a:gdLst>
                  <a:gd name="T0" fmla="*/ 121 w 732"/>
                  <a:gd name="T1" fmla="*/ 55 h 553"/>
                  <a:gd name="T2" fmla="*/ 77 w 732"/>
                  <a:gd name="T3" fmla="*/ 184 h 553"/>
                  <a:gd name="T4" fmla="*/ 46 w 732"/>
                  <a:gd name="T5" fmla="*/ 229 h 553"/>
                  <a:gd name="T6" fmla="*/ 1 w 732"/>
                  <a:gd name="T7" fmla="*/ 368 h 553"/>
                  <a:gd name="T8" fmla="*/ 0 w 732"/>
                  <a:gd name="T9" fmla="*/ 369 h 553"/>
                  <a:gd name="T10" fmla="*/ 83 w 732"/>
                  <a:gd name="T11" fmla="*/ 437 h 553"/>
                  <a:gd name="T12" fmla="*/ 107 w 732"/>
                  <a:gd name="T13" fmla="*/ 415 h 553"/>
                  <a:gd name="T14" fmla="*/ 159 w 732"/>
                  <a:gd name="T15" fmla="*/ 444 h 553"/>
                  <a:gd name="T16" fmla="*/ 233 w 732"/>
                  <a:gd name="T17" fmla="*/ 526 h 553"/>
                  <a:gd name="T18" fmla="*/ 335 w 732"/>
                  <a:gd name="T19" fmla="*/ 553 h 553"/>
                  <a:gd name="T20" fmla="*/ 455 w 732"/>
                  <a:gd name="T21" fmla="*/ 467 h 553"/>
                  <a:gd name="T22" fmla="*/ 624 w 732"/>
                  <a:gd name="T23" fmla="*/ 403 h 553"/>
                  <a:gd name="T24" fmla="*/ 678 w 732"/>
                  <a:gd name="T25" fmla="*/ 407 h 553"/>
                  <a:gd name="T26" fmla="*/ 732 w 732"/>
                  <a:gd name="T27" fmla="*/ 410 h 553"/>
                  <a:gd name="T28" fmla="*/ 691 w 732"/>
                  <a:gd name="T29" fmla="*/ 265 h 553"/>
                  <a:gd name="T30" fmla="*/ 695 w 732"/>
                  <a:gd name="T31" fmla="*/ 152 h 553"/>
                  <a:gd name="T32" fmla="*/ 474 w 732"/>
                  <a:gd name="T33" fmla="*/ 197 h 553"/>
                  <a:gd name="T34" fmla="*/ 440 w 732"/>
                  <a:gd name="T35" fmla="*/ 177 h 553"/>
                  <a:gd name="T36" fmla="*/ 435 w 732"/>
                  <a:gd name="T37" fmla="*/ 84 h 553"/>
                  <a:gd name="T38" fmla="*/ 363 w 732"/>
                  <a:gd name="T39" fmla="*/ 88 h 553"/>
                  <a:gd name="T40" fmla="*/ 246 w 732"/>
                  <a:gd name="T41" fmla="*/ 0 h 553"/>
                  <a:gd name="T42" fmla="*/ 231 w 732"/>
                  <a:gd name="T43" fmla="*/ 35 h 553"/>
                  <a:gd name="T44" fmla="*/ 121 w 732"/>
                  <a:gd name="T45" fmla="*/ 5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32" h="553">
                    <a:moveTo>
                      <a:pt x="121" y="55"/>
                    </a:moveTo>
                    <a:lnTo>
                      <a:pt x="77" y="184"/>
                    </a:lnTo>
                    <a:lnTo>
                      <a:pt x="46" y="229"/>
                    </a:lnTo>
                    <a:lnTo>
                      <a:pt x="1" y="368"/>
                    </a:lnTo>
                    <a:lnTo>
                      <a:pt x="0" y="369"/>
                    </a:lnTo>
                    <a:lnTo>
                      <a:pt x="83" y="437"/>
                    </a:lnTo>
                    <a:lnTo>
                      <a:pt x="107" y="415"/>
                    </a:lnTo>
                    <a:lnTo>
                      <a:pt x="159" y="444"/>
                    </a:lnTo>
                    <a:lnTo>
                      <a:pt x="233" y="526"/>
                    </a:lnTo>
                    <a:lnTo>
                      <a:pt x="335" y="553"/>
                    </a:lnTo>
                    <a:lnTo>
                      <a:pt x="455" y="467"/>
                    </a:lnTo>
                    <a:lnTo>
                      <a:pt x="624" y="403"/>
                    </a:lnTo>
                    <a:lnTo>
                      <a:pt x="678" y="407"/>
                    </a:lnTo>
                    <a:lnTo>
                      <a:pt x="732" y="410"/>
                    </a:lnTo>
                    <a:lnTo>
                      <a:pt x="691" y="265"/>
                    </a:lnTo>
                    <a:lnTo>
                      <a:pt x="695" y="152"/>
                    </a:lnTo>
                    <a:lnTo>
                      <a:pt x="474" y="197"/>
                    </a:lnTo>
                    <a:lnTo>
                      <a:pt x="440" y="177"/>
                    </a:lnTo>
                    <a:lnTo>
                      <a:pt x="435" y="84"/>
                    </a:lnTo>
                    <a:lnTo>
                      <a:pt x="363" y="88"/>
                    </a:lnTo>
                    <a:lnTo>
                      <a:pt x="246" y="0"/>
                    </a:lnTo>
                    <a:lnTo>
                      <a:pt x="231" y="35"/>
                    </a:lnTo>
                    <a:lnTo>
                      <a:pt x="121" y="5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" name="Freeform 2422">
                <a:extLst>
                  <a:ext uri="{FF2B5EF4-FFF2-40B4-BE49-F238E27FC236}">
                    <a16:creationId xmlns:a16="http://schemas.microsoft.com/office/drawing/2014/main" id="{DDFD74D6-A80C-40D0-91CE-2FA8F7620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1" y="322"/>
                <a:ext cx="114" cy="64"/>
              </a:xfrm>
              <a:custGeom>
                <a:avLst/>
                <a:gdLst>
                  <a:gd name="T0" fmla="*/ 717 w 802"/>
                  <a:gd name="T1" fmla="*/ 157 h 450"/>
                  <a:gd name="T2" fmla="*/ 644 w 802"/>
                  <a:gd name="T3" fmla="*/ 145 h 450"/>
                  <a:gd name="T4" fmla="*/ 620 w 802"/>
                  <a:gd name="T5" fmla="*/ 0 h 450"/>
                  <a:gd name="T6" fmla="*/ 556 w 802"/>
                  <a:gd name="T7" fmla="*/ 0 h 450"/>
                  <a:gd name="T8" fmla="*/ 510 w 802"/>
                  <a:gd name="T9" fmla="*/ 43 h 450"/>
                  <a:gd name="T10" fmla="*/ 499 w 802"/>
                  <a:gd name="T11" fmla="*/ 74 h 450"/>
                  <a:gd name="T12" fmla="*/ 405 w 802"/>
                  <a:gd name="T13" fmla="*/ 89 h 450"/>
                  <a:gd name="T14" fmla="*/ 390 w 802"/>
                  <a:gd name="T15" fmla="*/ 124 h 450"/>
                  <a:gd name="T16" fmla="*/ 355 w 802"/>
                  <a:gd name="T17" fmla="*/ 108 h 450"/>
                  <a:gd name="T18" fmla="*/ 325 w 802"/>
                  <a:gd name="T19" fmla="*/ 4 h 450"/>
                  <a:gd name="T20" fmla="*/ 266 w 802"/>
                  <a:gd name="T21" fmla="*/ 37 h 450"/>
                  <a:gd name="T22" fmla="*/ 232 w 802"/>
                  <a:gd name="T23" fmla="*/ 104 h 450"/>
                  <a:gd name="T24" fmla="*/ 167 w 802"/>
                  <a:gd name="T25" fmla="*/ 137 h 450"/>
                  <a:gd name="T26" fmla="*/ 89 w 802"/>
                  <a:gd name="T27" fmla="*/ 118 h 450"/>
                  <a:gd name="T28" fmla="*/ 0 w 802"/>
                  <a:gd name="T29" fmla="*/ 240 h 450"/>
                  <a:gd name="T30" fmla="*/ 52 w 802"/>
                  <a:gd name="T31" fmla="*/ 336 h 450"/>
                  <a:gd name="T32" fmla="*/ 120 w 802"/>
                  <a:gd name="T33" fmla="*/ 363 h 450"/>
                  <a:gd name="T34" fmla="*/ 127 w 802"/>
                  <a:gd name="T35" fmla="*/ 432 h 450"/>
                  <a:gd name="T36" fmla="*/ 239 w 802"/>
                  <a:gd name="T37" fmla="*/ 450 h 450"/>
                  <a:gd name="T38" fmla="*/ 336 w 802"/>
                  <a:gd name="T39" fmla="*/ 242 h 450"/>
                  <a:gd name="T40" fmla="*/ 422 w 802"/>
                  <a:gd name="T41" fmla="*/ 280 h 450"/>
                  <a:gd name="T42" fmla="*/ 641 w 802"/>
                  <a:gd name="T43" fmla="*/ 304 h 450"/>
                  <a:gd name="T44" fmla="*/ 773 w 802"/>
                  <a:gd name="T45" fmla="*/ 383 h 450"/>
                  <a:gd name="T46" fmla="*/ 781 w 802"/>
                  <a:gd name="T47" fmla="*/ 380 h 450"/>
                  <a:gd name="T48" fmla="*/ 802 w 802"/>
                  <a:gd name="T49" fmla="*/ 234 h 450"/>
                  <a:gd name="T50" fmla="*/ 717 w 802"/>
                  <a:gd name="T51" fmla="*/ 157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02" h="450">
                    <a:moveTo>
                      <a:pt x="717" y="157"/>
                    </a:moveTo>
                    <a:lnTo>
                      <a:pt x="644" y="145"/>
                    </a:lnTo>
                    <a:lnTo>
                      <a:pt x="620" y="0"/>
                    </a:lnTo>
                    <a:lnTo>
                      <a:pt x="556" y="0"/>
                    </a:lnTo>
                    <a:lnTo>
                      <a:pt x="510" y="43"/>
                    </a:lnTo>
                    <a:lnTo>
                      <a:pt x="499" y="74"/>
                    </a:lnTo>
                    <a:lnTo>
                      <a:pt x="405" y="89"/>
                    </a:lnTo>
                    <a:lnTo>
                      <a:pt x="390" y="124"/>
                    </a:lnTo>
                    <a:lnTo>
                      <a:pt x="355" y="108"/>
                    </a:lnTo>
                    <a:lnTo>
                      <a:pt x="325" y="4"/>
                    </a:lnTo>
                    <a:lnTo>
                      <a:pt x="266" y="37"/>
                    </a:lnTo>
                    <a:lnTo>
                      <a:pt x="232" y="104"/>
                    </a:lnTo>
                    <a:lnTo>
                      <a:pt x="167" y="137"/>
                    </a:lnTo>
                    <a:lnTo>
                      <a:pt x="89" y="118"/>
                    </a:lnTo>
                    <a:lnTo>
                      <a:pt x="0" y="240"/>
                    </a:lnTo>
                    <a:lnTo>
                      <a:pt x="52" y="336"/>
                    </a:lnTo>
                    <a:lnTo>
                      <a:pt x="120" y="363"/>
                    </a:lnTo>
                    <a:lnTo>
                      <a:pt x="127" y="432"/>
                    </a:lnTo>
                    <a:lnTo>
                      <a:pt x="239" y="450"/>
                    </a:lnTo>
                    <a:lnTo>
                      <a:pt x="336" y="242"/>
                    </a:lnTo>
                    <a:lnTo>
                      <a:pt x="422" y="280"/>
                    </a:lnTo>
                    <a:lnTo>
                      <a:pt x="641" y="304"/>
                    </a:lnTo>
                    <a:lnTo>
                      <a:pt x="773" y="383"/>
                    </a:lnTo>
                    <a:lnTo>
                      <a:pt x="781" y="380"/>
                    </a:lnTo>
                    <a:lnTo>
                      <a:pt x="802" y="234"/>
                    </a:lnTo>
                    <a:lnTo>
                      <a:pt x="717" y="157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" name="Freeform 2423">
                <a:extLst>
                  <a:ext uri="{FF2B5EF4-FFF2-40B4-BE49-F238E27FC236}">
                    <a16:creationId xmlns:a16="http://schemas.microsoft.com/office/drawing/2014/main" id="{C32F9365-2705-47A8-B828-4164FD5DC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" y="288"/>
                <a:ext cx="101" cy="79"/>
              </a:xfrm>
              <a:custGeom>
                <a:avLst/>
                <a:gdLst>
                  <a:gd name="T0" fmla="*/ 702 w 706"/>
                  <a:gd name="T1" fmla="*/ 110 h 552"/>
                  <a:gd name="T2" fmla="*/ 706 w 706"/>
                  <a:gd name="T3" fmla="*/ 33 h 552"/>
                  <a:gd name="T4" fmla="*/ 612 w 706"/>
                  <a:gd name="T5" fmla="*/ 0 h 552"/>
                  <a:gd name="T6" fmla="*/ 573 w 706"/>
                  <a:gd name="T7" fmla="*/ 15 h 552"/>
                  <a:gd name="T8" fmla="*/ 581 w 706"/>
                  <a:gd name="T9" fmla="*/ 38 h 552"/>
                  <a:gd name="T10" fmla="*/ 568 w 706"/>
                  <a:gd name="T11" fmla="*/ 81 h 552"/>
                  <a:gd name="T12" fmla="*/ 540 w 706"/>
                  <a:gd name="T13" fmla="*/ 173 h 552"/>
                  <a:gd name="T14" fmla="*/ 323 w 706"/>
                  <a:gd name="T15" fmla="*/ 247 h 552"/>
                  <a:gd name="T16" fmla="*/ 221 w 706"/>
                  <a:gd name="T17" fmla="*/ 275 h 552"/>
                  <a:gd name="T18" fmla="*/ 195 w 706"/>
                  <a:gd name="T19" fmla="*/ 329 h 552"/>
                  <a:gd name="T20" fmla="*/ 97 w 706"/>
                  <a:gd name="T21" fmla="*/ 421 h 552"/>
                  <a:gd name="T22" fmla="*/ 66 w 706"/>
                  <a:gd name="T23" fmla="*/ 360 h 552"/>
                  <a:gd name="T24" fmla="*/ 0 w 706"/>
                  <a:gd name="T25" fmla="*/ 350 h 552"/>
                  <a:gd name="T26" fmla="*/ 13 w 706"/>
                  <a:gd name="T27" fmla="*/ 415 h 552"/>
                  <a:gd name="T28" fmla="*/ 92 w 706"/>
                  <a:gd name="T29" fmla="*/ 476 h 552"/>
                  <a:gd name="T30" fmla="*/ 111 w 706"/>
                  <a:gd name="T31" fmla="*/ 538 h 552"/>
                  <a:gd name="T32" fmla="*/ 163 w 706"/>
                  <a:gd name="T33" fmla="*/ 485 h 552"/>
                  <a:gd name="T34" fmla="*/ 236 w 706"/>
                  <a:gd name="T35" fmla="*/ 478 h 552"/>
                  <a:gd name="T36" fmla="*/ 288 w 706"/>
                  <a:gd name="T37" fmla="*/ 493 h 552"/>
                  <a:gd name="T38" fmla="*/ 279 w 706"/>
                  <a:gd name="T39" fmla="*/ 520 h 552"/>
                  <a:gd name="T40" fmla="*/ 333 w 706"/>
                  <a:gd name="T41" fmla="*/ 552 h 552"/>
                  <a:gd name="T42" fmla="*/ 402 w 706"/>
                  <a:gd name="T43" fmla="*/ 476 h 552"/>
                  <a:gd name="T44" fmla="*/ 502 w 706"/>
                  <a:gd name="T45" fmla="*/ 480 h 552"/>
                  <a:gd name="T46" fmla="*/ 591 w 706"/>
                  <a:gd name="T47" fmla="*/ 358 h 552"/>
                  <a:gd name="T48" fmla="*/ 595 w 706"/>
                  <a:gd name="T49" fmla="*/ 343 h 552"/>
                  <a:gd name="T50" fmla="*/ 597 w 706"/>
                  <a:gd name="T51" fmla="*/ 334 h 552"/>
                  <a:gd name="T52" fmla="*/ 599 w 706"/>
                  <a:gd name="T53" fmla="*/ 323 h 552"/>
                  <a:gd name="T54" fmla="*/ 609 w 706"/>
                  <a:gd name="T55" fmla="*/ 304 h 552"/>
                  <a:gd name="T56" fmla="*/ 588 w 706"/>
                  <a:gd name="T57" fmla="*/ 288 h 552"/>
                  <a:gd name="T58" fmla="*/ 596 w 706"/>
                  <a:gd name="T59" fmla="*/ 264 h 552"/>
                  <a:gd name="T60" fmla="*/ 616 w 706"/>
                  <a:gd name="T61" fmla="*/ 269 h 552"/>
                  <a:gd name="T62" fmla="*/ 634 w 706"/>
                  <a:gd name="T63" fmla="*/ 199 h 552"/>
                  <a:gd name="T64" fmla="*/ 613 w 706"/>
                  <a:gd name="T65" fmla="*/ 189 h 552"/>
                  <a:gd name="T66" fmla="*/ 616 w 706"/>
                  <a:gd name="T67" fmla="*/ 148 h 552"/>
                  <a:gd name="T68" fmla="*/ 702 w 706"/>
                  <a:gd name="T69" fmla="*/ 11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06" h="552">
                    <a:moveTo>
                      <a:pt x="702" y="110"/>
                    </a:moveTo>
                    <a:lnTo>
                      <a:pt x="706" y="33"/>
                    </a:lnTo>
                    <a:lnTo>
                      <a:pt x="612" y="0"/>
                    </a:lnTo>
                    <a:lnTo>
                      <a:pt x="573" y="15"/>
                    </a:lnTo>
                    <a:lnTo>
                      <a:pt x="581" y="38"/>
                    </a:lnTo>
                    <a:lnTo>
                      <a:pt x="568" y="81"/>
                    </a:lnTo>
                    <a:lnTo>
                      <a:pt x="540" y="173"/>
                    </a:lnTo>
                    <a:lnTo>
                      <a:pt x="323" y="247"/>
                    </a:lnTo>
                    <a:lnTo>
                      <a:pt x="221" y="275"/>
                    </a:lnTo>
                    <a:lnTo>
                      <a:pt x="195" y="329"/>
                    </a:lnTo>
                    <a:lnTo>
                      <a:pt x="97" y="421"/>
                    </a:lnTo>
                    <a:lnTo>
                      <a:pt x="66" y="360"/>
                    </a:lnTo>
                    <a:lnTo>
                      <a:pt x="0" y="350"/>
                    </a:lnTo>
                    <a:lnTo>
                      <a:pt x="13" y="415"/>
                    </a:lnTo>
                    <a:lnTo>
                      <a:pt x="92" y="476"/>
                    </a:lnTo>
                    <a:lnTo>
                      <a:pt x="111" y="538"/>
                    </a:lnTo>
                    <a:lnTo>
                      <a:pt x="163" y="485"/>
                    </a:lnTo>
                    <a:lnTo>
                      <a:pt x="236" y="478"/>
                    </a:lnTo>
                    <a:lnTo>
                      <a:pt x="288" y="493"/>
                    </a:lnTo>
                    <a:lnTo>
                      <a:pt x="279" y="520"/>
                    </a:lnTo>
                    <a:lnTo>
                      <a:pt x="333" y="552"/>
                    </a:lnTo>
                    <a:lnTo>
                      <a:pt x="402" y="476"/>
                    </a:lnTo>
                    <a:lnTo>
                      <a:pt x="502" y="480"/>
                    </a:lnTo>
                    <a:lnTo>
                      <a:pt x="591" y="358"/>
                    </a:lnTo>
                    <a:lnTo>
                      <a:pt x="595" y="343"/>
                    </a:lnTo>
                    <a:lnTo>
                      <a:pt x="597" y="334"/>
                    </a:lnTo>
                    <a:lnTo>
                      <a:pt x="599" y="323"/>
                    </a:lnTo>
                    <a:lnTo>
                      <a:pt x="609" y="304"/>
                    </a:lnTo>
                    <a:lnTo>
                      <a:pt x="588" y="288"/>
                    </a:lnTo>
                    <a:lnTo>
                      <a:pt x="596" y="264"/>
                    </a:lnTo>
                    <a:lnTo>
                      <a:pt x="616" y="269"/>
                    </a:lnTo>
                    <a:lnTo>
                      <a:pt x="634" y="199"/>
                    </a:lnTo>
                    <a:lnTo>
                      <a:pt x="613" y="189"/>
                    </a:lnTo>
                    <a:lnTo>
                      <a:pt x="616" y="148"/>
                    </a:lnTo>
                    <a:lnTo>
                      <a:pt x="702" y="11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" name="Freeform 2424">
                <a:extLst>
                  <a:ext uri="{FF2B5EF4-FFF2-40B4-BE49-F238E27FC236}">
                    <a16:creationId xmlns:a16="http://schemas.microsoft.com/office/drawing/2014/main" id="{5404DDE4-0135-41B5-8C00-F4AD28708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" y="391"/>
                <a:ext cx="109" cy="87"/>
              </a:xfrm>
              <a:custGeom>
                <a:avLst/>
                <a:gdLst>
                  <a:gd name="T0" fmla="*/ 559 w 761"/>
                  <a:gd name="T1" fmla="*/ 176 h 612"/>
                  <a:gd name="T2" fmla="*/ 395 w 761"/>
                  <a:gd name="T3" fmla="*/ 67 h 612"/>
                  <a:gd name="T4" fmla="*/ 380 w 761"/>
                  <a:gd name="T5" fmla="*/ 81 h 612"/>
                  <a:gd name="T6" fmla="*/ 307 w 761"/>
                  <a:gd name="T7" fmla="*/ 0 h 612"/>
                  <a:gd name="T8" fmla="*/ 275 w 761"/>
                  <a:gd name="T9" fmla="*/ 18 h 612"/>
                  <a:gd name="T10" fmla="*/ 212 w 761"/>
                  <a:gd name="T11" fmla="*/ 111 h 612"/>
                  <a:gd name="T12" fmla="*/ 29 w 761"/>
                  <a:gd name="T13" fmla="*/ 209 h 612"/>
                  <a:gd name="T14" fmla="*/ 40 w 761"/>
                  <a:gd name="T15" fmla="*/ 263 h 612"/>
                  <a:gd name="T16" fmla="*/ 9 w 761"/>
                  <a:gd name="T17" fmla="*/ 303 h 612"/>
                  <a:gd name="T18" fmla="*/ 0 w 761"/>
                  <a:gd name="T19" fmla="*/ 355 h 612"/>
                  <a:gd name="T20" fmla="*/ 1 w 761"/>
                  <a:gd name="T21" fmla="*/ 373 h 612"/>
                  <a:gd name="T22" fmla="*/ 18 w 761"/>
                  <a:gd name="T23" fmla="*/ 356 h 612"/>
                  <a:gd name="T24" fmla="*/ 93 w 761"/>
                  <a:gd name="T25" fmla="*/ 307 h 612"/>
                  <a:gd name="T26" fmla="*/ 144 w 761"/>
                  <a:gd name="T27" fmla="*/ 436 h 612"/>
                  <a:gd name="T28" fmla="*/ 249 w 761"/>
                  <a:gd name="T29" fmla="*/ 387 h 612"/>
                  <a:gd name="T30" fmla="*/ 287 w 761"/>
                  <a:gd name="T31" fmla="*/ 433 h 612"/>
                  <a:gd name="T32" fmla="*/ 320 w 761"/>
                  <a:gd name="T33" fmla="*/ 454 h 612"/>
                  <a:gd name="T34" fmla="*/ 330 w 761"/>
                  <a:gd name="T35" fmla="*/ 453 h 612"/>
                  <a:gd name="T36" fmla="*/ 321 w 761"/>
                  <a:gd name="T37" fmla="*/ 481 h 612"/>
                  <a:gd name="T38" fmla="*/ 360 w 761"/>
                  <a:gd name="T39" fmla="*/ 502 h 612"/>
                  <a:gd name="T40" fmla="*/ 352 w 761"/>
                  <a:gd name="T41" fmla="*/ 545 h 612"/>
                  <a:gd name="T42" fmla="*/ 395 w 761"/>
                  <a:gd name="T43" fmla="*/ 555 h 612"/>
                  <a:gd name="T44" fmla="*/ 446 w 761"/>
                  <a:gd name="T45" fmla="*/ 612 h 612"/>
                  <a:gd name="T46" fmla="*/ 514 w 761"/>
                  <a:gd name="T47" fmla="*/ 587 h 612"/>
                  <a:gd name="T48" fmla="*/ 661 w 761"/>
                  <a:gd name="T49" fmla="*/ 610 h 612"/>
                  <a:gd name="T50" fmla="*/ 662 w 761"/>
                  <a:gd name="T51" fmla="*/ 610 h 612"/>
                  <a:gd name="T52" fmla="*/ 720 w 761"/>
                  <a:gd name="T53" fmla="*/ 572 h 612"/>
                  <a:gd name="T54" fmla="*/ 761 w 761"/>
                  <a:gd name="T55" fmla="*/ 505 h 612"/>
                  <a:gd name="T56" fmla="*/ 712 w 761"/>
                  <a:gd name="T57" fmla="*/ 444 h 612"/>
                  <a:gd name="T58" fmla="*/ 521 w 761"/>
                  <a:gd name="T59" fmla="*/ 439 h 612"/>
                  <a:gd name="T60" fmla="*/ 466 w 761"/>
                  <a:gd name="T61" fmla="*/ 343 h 612"/>
                  <a:gd name="T62" fmla="*/ 540 w 761"/>
                  <a:gd name="T63" fmla="*/ 278 h 612"/>
                  <a:gd name="T64" fmla="*/ 555 w 761"/>
                  <a:gd name="T65" fmla="*/ 215 h 612"/>
                  <a:gd name="T66" fmla="*/ 559 w 761"/>
                  <a:gd name="T67" fmla="*/ 176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61" h="612">
                    <a:moveTo>
                      <a:pt x="559" y="176"/>
                    </a:moveTo>
                    <a:lnTo>
                      <a:pt x="395" y="67"/>
                    </a:lnTo>
                    <a:lnTo>
                      <a:pt x="380" y="81"/>
                    </a:lnTo>
                    <a:lnTo>
                      <a:pt x="307" y="0"/>
                    </a:lnTo>
                    <a:lnTo>
                      <a:pt x="275" y="18"/>
                    </a:lnTo>
                    <a:lnTo>
                      <a:pt x="212" y="111"/>
                    </a:lnTo>
                    <a:lnTo>
                      <a:pt x="29" y="209"/>
                    </a:lnTo>
                    <a:lnTo>
                      <a:pt x="40" y="263"/>
                    </a:lnTo>
                    <a:lnTo>
                      <a:pt x="9" y="303"/>
                    </a:lnTo>
                    <a:lnTo>
                      <a:pt x="0" y="355"/>
                    </a:lnTo>
                    <a:lnTo>
                      <a:pt x="1" y="373"/>
                    </a:lnTo>
                    <a:lnTo>
                      <a:pt x="18" y="356"/>
                    </a:lnTo>
                    <a:lnTo>
                      <a:pt x="93" y="307"/>
                    </a:lnTo>
                    <a:lnTo>
                      <a:pt x="144" y="436"/>
                    </a:lnTo>
                    <a:lnTo>
                      <a:pt x="249" y="387"/>
                    </a:lnTo>
                    <a:lnTo>
                      <a:pt x="287" y="433"/>
                    </a:lnTo>
                    <a:lnTo>
                      <a:pt x="320" y="454"/>
                    </a:lnTo>
                    <a:lnTo>
                      <a:pt x="330" y="453"/>
                    </a:lnTo>
                    <a:lnTo>
                      <a:pt x="321" y="481"/>
                    </a:lnTo>
                    <a:lnTo>
                      <a:pt x="360" y="502"/>
                    </a:lnTo>
                    <a:lnTo>
                      <a:pt x="352" y="545"/>
                    </a:lnTo>
                    <a:lnTo>
                      <a:pt x="395" y="555"/>
                    </a:lnTo>
                    <a:lnTo>
                      <a:pt x="446" y="612"/>
                    </a:lnTo>
                    <a:lnTo>
                      <a:pt x="514" y="587"/>
                    </a:lnTo>
                    <a:lnTo>
                      <a:pt x="661" y="610"/>
                    </a:lnTo>
                    <a:lnTo>
                      <a:pt x="662" y="610"/>
                    </a:lnTo>
                    <a:lnTo>
                      <a:pt x="720" y="572"/>
                    </a:lnTo>
                    <a:lnTo>
                      <a:pt x="761" y="505"/>
                    </a:lnTo>
                    <a:lnTo>
                      <a:pt x="712" y="444"/>
                    </a:lnTo>
                    <a:lnTo>
                      <a:pt x="521" y="439"/>
                    </a:lnTo>
                    <a:lnTo>
                      <a:pt x="466" y="343"/>
                    </a:lnTo>
                    <a:lnTo>
                      <a:pt x="540" y="278"/>
                    </a:lnTo>
                    <a:lnTo>
                      <a:pt x="555" y="215"/>
                    </a:lnTo>
                    <a:lnTo>
                      <a:pt x="559" y="17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" name="Freeform 2425">
                <a:extLst>
                  <a:ext uri="{FF2B5EF4-FFF2-40B4-BE49-F238E27FC236}">
                    <a16:creationId xmlns:a16="http://schemas.microsoft.com/office/drawing/2014/main" id="{43AE0A90-5C43-470C-B156-D219D2AE5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5" y="357"/>
                <a:ext cx="107" cy="116"/>
              </a:xfrm>
              <a:custGeom>
                <a:avLst/>
                <a:gdLst>
                  <a:gd name="T0" fmla="*/ 146 w 754"/>
                  <a:gd name="T1" fmla="*/ 305 h 811"/>
                  <a:gd name="T2" fmla="*/ 310 w 754"/>
                  <a:gd name="T3" fmla="*/ 414 h 811"/>
                  <a:gd name="T4" fmla="*/ 306 w 754"/>
                  <a:gd name="T5" fmla="*/ 453 h 811"/>
                  <a:gd name="T6" fmla="*/ 548 w 754"/>
                  <a:gd name="T7" fmla="*/ 617 h 811"/>
                  <a:gd name="T8" fmla="*/ 547 w 754"/>
                  <a:gd name="T9" fmla="*/ 687 h 811"/>
                  <a:gd name="T10" fmla="*/ 559 w 754"/>
                  <a:gd name="T11" fmla="*/ 723 h 811"/>
                  <a:gd name="T12" fmla="*/ 728 w 754"/>
                  <a:gd name="T13" fmla="*/ 811 h 811"/>
                  <a:gd name="T14" fmla="*/ 754 w 754"/>
                  <a:gd name="T15" fmla="*/ 734 h 811"/>
                  <a:gd name="T16" fmla="*/ 681 w 754"/>
                  <a:gd name="T17" fmla="*/ 504 h 811"/>
                  <a:gd name="T18" fmla="*/ 588 w 754"/>
                  <a:gd name="T19" fmla="*/ 283 h 811"/>
                  <a:gd name="T20" fmla="*/ 653 w 754"/>
                  <a:gd name="T21" fmla="*/ 251 h 811"/>
                  <a:gd name="T22" fmla="*/ 689 w 754"/>
                  <a:gd name="T23" fmla="*/ 149 h 811"/>
                  <a:gd name="T24" fmla="*/ 542 w 754"/>
                  <a:gd name="T25" fmla="*/ 138 h 811"/>
                  <a:gd name="T26" fmla="*/ 534 w 754"/>
                  <a:gd name="T27" fmla="*/ 141 h 811"/>
                  <a:gd name="T28" fmla="*/ 402 w 754"/>
                  <a:gd name="T29" fmla="*/ 62 h 811"/>
                  <a:gd name="T30" fmla="*/ 183 w 754"/>
                  <a:gd name="T31" fmla="*/ 38 h 811"/>
                  <a:gd name="T32" fmla="*/ 97 w 754"/>
                  <a:gd name="T33" fmla="*/ 0 h 811"/>
                  <a:gd name="T34" fmla="*/ 0 w 754"/>
                  <a:gd name="T35" fmla="*/ 208 h 811"/>
                  <a:gd name="T36" fmla="*/ 26 w 754"/>
                  <a:gd name="T37" fmla="*/ 256 h 811"/>
                  <a:gd name="T38" fmla="*/ 58 w 754"/>
                  <a:gd name="T39" fmla="*/ 238 h 811"/>
                  <a:gd name="T40" fmla="*/ 131 w 754"/>
                  <a:gd name="T41" fmla="*/ 319 h 811"/>
                  <a:gd name="T42" fmla="*/ 146 w 754"/>
                  <a:gd name="T43" fmla="*/ 30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54" h="811">
                    <a:moveTo>
                      <a:pt x="146" y="305"/>
                    </a:moveTo>
                    <a:lnTo>
                      <a:pt x="310" y="414"/>
                    </a:lnTo>
                    <a:lnTo>
                      <a:pt x="306" y="453"/>
                    </a:lnTo>
                    <a:lnTo>
                      <a:pt x="548" y="617"/>
                    </a:lnTo>
                    <a:lnTo>
                      <a:pt x="547" y="687"/>
                    </a:lnTo>
                    <a:lnTo>
                      <a:pt x="559" y="723"/>
                    </a:lnTo>
                    <a:lnTo>
                      <a:pt x="728" y="811"/>
                    </a:lnTo>
                    <a:lnTo>
                      <a:pt x="754" y="734"/>
                    </a:lnTo>
                    <a:lnTo>
                      <a:pt x="681" y="504"/>
                    </a:lnTo>
                    <a:lnTo>
                      <a:pt x="588" y="283"/>
                    </a:lnTo>
                    <a:lnTo>
                      <a:pt x="653" y="251"/>
                    </a:lnTo>
                    <a:lnTo>
                      <a:pt x="689" y="149"/>
                    </a:lnTo>
                    <a:lnTo>
                      <a:pt x="542" y="138"/>
                    </a:lnTo>
                    <a:lnTo>
                      <a:pt x="534" y="141"/>
                    </a:lnTo>
                    <a:lnTo>
                      <a:pt x="402" y="62"/>
                    </a:lnTo>
                    <a:lnTo>
                      <a:pt x="183" y="38"/>
                    </a:lnTo>
                    <a:lnTo>
                      <a:pt x="97" y="0"/>
                    </a:lnTo>
                    <a:lnTo>
                      <a:pt x="0" y="208"/>
                    </a:lnTo>
                    <a:lnTo>
                      <a:pt x="26" y="256"/>
                    </a:lnTo>
                    <a:lnTo>
                      <a:pt x="58" y="238"/>
                    </a:lnTo>
                    <a:lnTo>
                      <a:pt x="131" y="319"/>
                    </a:lnTo>
                    <a:lnTo>
                      <a:pt x="146" y="30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" name="Freeform 2426">
                <a:extLst>
                  <a:ext uri="{FF2B5EF4-FFF2-40B4-BE49-F238E27FC236}">
                    <a16:creationId xmlns:a16="http://schemas.microsoft.com/office/drawing/2014/main" id="{BDBADE51-2C76-4944-8D0E-700321994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2" y="384"/>
                <a:ext cx="96" cy="46"/>
              </a:xfrm>
              <a:custGeom>
                <a:avLst/>
                <a:gdLst>
                  <a:gd name="T0" fmla="*/ 673 w 673"/>
                  <a:gd name="T1" fmla="*/ 66 h 321"/>
                  <a:gd name="T2" fmla="*/ 647 w 673"/>
                  <a:gd name="T3" fmla="*/ 18 h 321"/>
                  <a:gd name="T4" fmla="*/ 535 w 673"/>
                  <a:gd name="T5" fmla="*/ 0 h 321"/>
                  <a:gd name="T6" fmla="*/ 328 w 673"/>
                  <a:gd name="T7" fmla="*/ 69 h 321"/>
                  <a:gd name="T8" fmla="*/ 274 w 673"/>
                  <a:gd name="T9" fmla="*/ 118 h 321"/>
                  <a:gd name="T10" fmla="*/ 199 w 673"/>
                  <a:gd name="T11" fmla="*/ 99 h 321"/>
                  <a:gd name="T12" fmla="*/ 138 w 673"/>
                  <a:gd name="T13" fmla="*/ 145 h 321"/>
                  <a:gd name="T14" fmla="*/ 60 w 673"/>
                  <a:gd name="T15" fmla="*/ 140 h 321"/>
                  <a:gd name="T16" fmla="*/ 41 w 673"/>
                  <a:gd name="T17" fmla="*/ 141 h 321"/>
                  <a:gd name="T18" fmla="*/ 25 w 673"/>
                  <a:gd name="T19" fmla="*/ 249 h 321"/>
                  <a:gd name="T20" fmla="*/ 0 w 673"/>
                  <a:gd name="T21" fmla="*/ 314 h 321"/>
                  <a:gd name="T22" fmla="*/ 24 w 673"/>
                  <a:gd name="T23" fmla="*/ 321 h 321"/>
                  <a:gd name="T24" fmla="*/ 80 w 673"/>
                  <a:gd name="T25" fmla="*/ 298 h 321"/>
                  <a:gd name="T26" fmla="*/ 72 w 673"/>
                  <a:gd name="T27" fmla="*/ 244 h 321"/>
                  <a:gd name="T28" fmla="*/ 63 w 673"/>
                  <a:gd name="T29" fmla="*/ 223 h 321"/>
                  <a:gd name="T30" fmla="*/ 71 w 673"/>
                  <a:gd name="T31" fmla="*/ 206 h 321"/>
                  <a:gd name="T32" fmla="*/ 83 w 673"/>
                  <a:gd name="T33" fmla="*/ 197 h 321"/>
                  <a:gd name="T34" fmla="*/ 101 w 673"/>
                  <a:gd name="T35" fmla="*/ 226 h 321"/>
                  <a:gd name="T36" fmla="*/ 198 w 673"/>
                  <a:gd name="T37" fmla="*/ 238 h 321"/>
                  <a:gd name="T38" fmla="*/ 204 w 673"/>
                  <a:gd name="T39" fmla="*/ 197 h 321"/>
                  <a:gd name="T40" fmla="*/ 224 w 673"/>
                  <a:gd name="T41" fmla="*/ 197 h 321"/>
                  <a:gd name="T42" fmla="*/ 226 w 673"/>
                  <a:gd name="T43" fmla="*/ 177 h 321"/>
                  <a:gd name="T44" fmla="*/ 270 w 673"/>
                  <a:gd name="T45" fmla="*/ 179 h 321"/>
                  <a:gd name="T46" fmla="*/ 269 w 673"/>
                  <a:gd name="T47" fmla="*/ 194 h 321"/>
                  <a:gd name="T48" fmla="*/ 280 w 673"/>
                  <a:gd name="T49" fmla="*/ 191 h 321"/>
                  <a:gd name="T50" fmla="*/ 427 w 673"/>
                  <a:gd name="T51" fmla="*/ 257 h 321"/>
                  <a:gd name="T52" fmla="*/ 610 w 673"/>
                  <a:gd name="T53" fmla="*/ 159 h 321"/>
                  <a:gd name="T54" fmla="*/ 673 w 673"/>
                  <a:gd name="T55" fmla="*/ 66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3" h="321">
                    <a:moveTo>
                      <a:pt x="673" y="66"/>
                    </a:moveTo>
                    <a:lnTo>
                      <a:pt x="647" y="18"/>
                    </a:lnTo>
                    <a:lnTo>
                      <a:pt x="535" y="0"/>
                    </a:lnTo>
                    <a:lnTo>
                      <a:pt x="328" y="69"/>
                    </a:lnTo>
                    <a:lnTo>
                      <a:pt x="274" y="118"/>
                    </a:lnTo>
                    <a:lnTo>
                      <a:pt x="199" y="99"/>
                    </a:lnTo>
                    <a:lnTo>
                      <a:pt x="138" y="145"/>
                    </a:lnTo>
                    <a:lnTo>
                      <a:pt x="60" y="140"/>
                    </a:lnTo>
                    <a:lnTo>
                      <a:pt x="41" y="141"/>
                    </a:lnTo>
                    <a:lnTo>
                      <a:pt x="25" y="249"/>
                    </a:lnTo>
                    <a:lnTo>
                      <a:pt x="0" y="314"/>
                    </a:lnTo>
                    <a:lnTo>
                      <a:pt x="24" y="321"/>
                    </a:lnTo>
                    <a:lnTo>
                      <a:pt x="80" y="298"/>
                    </a:lnTo>
                    <a:lnTo>
                      <a:pt x="72" y="244"/>
                    </a:lnTo>
                    <a:lnTo>
                      <a:pt x="63" y="223"/>
                    </a:lnTo>
                    <a:lnTo>
                      <a:pt x="71" y="206"/>
                    </a:lnTo>
                    <a:lnTo>
                      <a:pt x="83" y="197"/>
                    </a:lnTo>
                    <a:lnTo>
                      <a:pt x="101" y="226"/>
                    </a:lnTo>
                    <a:lnTo>
                      <a:pt x="198" y="238"/>
                    </a:lnTo>
                    <a:lnTo>
                      <a:pt x="204" y="197"/>
                    </a:lnTo>
                    <a:lnTo>
                      <a:pt x="224" y="197"/>
                    </a:lnTo>
                    <a:lnTo>
                      <a:pt x="226" y="177"/>
                    </a:lnTo>
                    <a:lnTo>
                      <a:pt x="270" y="179"/>
                    </a:lnTo>
                    <a:lnTo>
                      <a:pt x="269" y="194"/>
                    </a:lnTo>
                    <a:lnTo>
                      <a:pt x="280" y="191"/>
                    </a:lnTo>
                    <a:lnTo>
                      <a:pt x="427" y="257"/>
                    </a:lnTo>
                    <a:lnTo>
                      <a:pt x="610" y="159"/>
                    </a:lnTo>
                    <a:lnTo>
                      <a:pt x="673" y="6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" name="Freeform 2427">
                <a:extLst>
                  <a:ext uri="{FF2B5EF4-FFF2-40B4-BE49-F238E27FC236}">
                    <a16:creationId xmlns:a16="http://schemas.microsoft.com/office/drawing/2014/main" id="{A89B6C03-3F21-45D8-A76D-6454A65A7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334"/>
                <a:ext cx="0" cy="3"/>
              </a:xfrm>
              <a:custGeom>
                <a:avLst/>
                <a:gdLst>
                  <a:gd name="T0" fmla="*/ 2 w 4"/>
                  <a:gd name="T1" fmla="*/ 10 h 19"/>
                  <a:gd name="T2" fmla="*/ 0 w 4"/>
                  <a:gd name="T3" fmla="*/ 19 h 19"/>
                  <a:gd name="T4" fmla="*/ 4 w 4"/>
                  <a:gd name="T5" fmla="*/ 0 h 19"/>
                  <a:gd name="T6" fmla="*/ 2 w 4"/>
                  <a:gd name="T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9">
                    <a:moveTo>
                      <a:pt x="2" y="10"/>
                    </a:moveTo>
                    <a:lnTo>
                      <a:pt x="0" y="19"/>
                    </a:lnTo>
                    <a:lnTo>
                      <a:pt x="4" y="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" name="Freeform 2428">
                <a:extLst>
                  <a:ext uri="{FF2B5EF4-FFF2-40B4-BE49-F238E27FC236}">
                    <a16:creationId xmlns:a16="http://schemas.microsoft.com/office/drawing/2014/main" id="{55A2313F-55A9-481C-AF3B-2D8574C24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5" y="356"/>
                <a:ext cx="74" cy="49"/>
              </a:xfrm>
              <a:custGeom>
                <a:avLst/>
                <a:gdLst>
                  <a:gd name="T0" fmla="*/ 391 w 518"/>
                  <a:gd name="T1" fmla="*/ 4 h 341"/>
                  <a:gd name="T2" fmla="*/ 291 w 518"/>
                  <a:gd name="T3" fmla="*/ 0 h 341"/>
                  <a:gd name="T4" fmla="*/ 222 w 518"/>
                  <a:gd name="T5" fmla="*/ 76 h 341"/>
                  <a:gd name="T6" fmla="*/ 168 w 518"/>
                  <a:gd name="T7" fmla="*/ 44 h 341"/>
                  <a:gd name="T8" fmla="*/ 177 w 518"/>
                  <a:gd name="T9" fmla="*/ 17 h 341"/>
                  <a:gd name="T10" fmla="*/ 125 w 518"/>
                  <a:gd name="T11" fmla="*/ 2 h 341"/>
                  <a:gd name="T12" fmla="*/ 52 w 518"/>
                  <a:gd name="T13" fmla="*/ 9 h 341"/>
                  <a:gd name="T14" fmla="*/ 0 w 518"/>
                  <a:gd name="T15" fmla="*/ 62 h 341"/>
                  <a:gd name="T16" fmla="*/ 24 w 518"/>
                  <a:gd name="T17" fmla="*/ 337 h 341"/>
                  <a:gd name="T18" fmla="*/ 43 w 518"/>
                  <a:gd name="T19" fmla="*/ 336 h 341"/>
                  <a:gd name="T20" fmla="*/ 121 w 518"/>
                  <a:gd name="T21" fmla="*/ 341 h 341"/>
                  <a:gd name="T22" fmla="*/ 182 w 518"/>
                  <a:gd name="T23" fmla="*/ 295 h 341"/>
                  <a:gd name="T24" fmla="*/ 257 w 518"/>
                  <a:gd name="T25" fmla="*/ 314 h 341"/>
                  <a:gd name="T26" fmla="*/ 311 w 518"/>
                  <a:gd name="T27" fmla="*/ 265 h 341"/>
                  <a:gd name="T28" fmla="*/ 518 w 518"/>
                  <a:gd name="T29" fmla="*/ 196 h 341"/>
                  <a:gd name="T30" fmla="*/ 511 w 518"/>
                  <a:gd name="T31" fmla="*/ 127 h 341"/>
                  <a:gd name="T32" fmla="*/ 443 w 518"/>
                  <a:gd name="T33" fmla="*/ 100 h 341"/>
                  <a:gd name="T34" fmla="*/ 391 w 518"/>
                  <a:gd name="T35" fmla="*/ 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8" h="341">
                    <a:moveTo>
                      <a:pt x="391" y="4"/>
                    </a:moveTo>
                    <a:lnTo>
                      <a:pt x="291" y="0"/>
                    </a:lnTo>
                    <a:lnTo>
                      <a:pt x="222" y="76"/>
                    </a:lnTo>
                    <a:lnTo>
                      <a:pt x="168" y="44"/>
                    </a:lnTo>
                    <a:lnTo>
                      <a:pt x="177" y="17"/>
                    </a:lnTo>
                    <a:lnTo>
                      <a:pt x="125" y="2"/>
                    </a:lnTo>
                    <a:lnTo>
                      <a:pt x="52" y="9"/>
                    </a:lnTo>
                    <a:lnTo>
                      <a:pt x="0" y="62"/>
                    </a:lnTo>
                    <a:lnTo>
                      <a:pt x="24" y="337"/>
                    </a:lnTo>
                    <a:lnTo>
                      <a:pt x="43" y="336"/>
                    </a:lnTo>
                    <a:lnTo>
                      <a:pt x="121" y="341"/>
                    </a:lnTo>
                    <a:lnTo>
                      <a:pt x="182" y="295"/>
                    </a:lnTo>
                    <a:lnTo>
                      <a:pt x="257" y="314"/>
                    </a:lnTo>
                    <a:lnTo>
                      <a:pt x="311" y="265"/>
                    </a:lnTo>
                    <a:lnTo>
                      <a:pt x="518" y="196"/>
                    </a:lnTo>
                    <a:lnTo>
                      <a:pt x="511" y="127"/>
                    </a:lnTo>
                    <a:lnTo>
                      <a:pt x="443" y="100"/>
                    </a:lnTo>
                    <a:lnTo>
                      <a:pt x="391" y="4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" name="Freeform 2429">
                <a:extLst>
                  <a:ext uri="{FF2B5EF4-FFF2-40B4-BE49-F238E27FC236}">
                    <a16:creationId xmlns:a16="http://schemas.microsoft.com/office/drawing/2014/main" id="{CD61EEF5-91C1-474F-A897-765C4F5D4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435"/>
                <a:ext cx="100" cy="72"/>
              </a:xfrm>
              <a:custGeom>
                <a:avLst/>
                <a:gdLst>
                  <a:gd name="T0" fmla="*/ 574 w 700"/>
                  <a:gd name="T1" fmla="*/ 49 h 505"/>
                  <a:gd name="T2" fmla="*/ 557 w 700"/>
                  <a:gd name="T3" fmla="*/ 66 h 505"/>
                  <a:gd name="T4" fmla="*/ 559 w 700"/>
                  <a:gd name="T5" fmla="*/ 91 h 505"/>
                  <a:gd name="T6" fmla="*/ 539 w 700"/>
                  <a:gd name="T7" fmla="*/ 145 h 505"/>
                  <a:gd name="T8" fmla="*/ 513 w 700"/>
                  <a:gd name="T9" fmla="*/ 169 h 505"/>
                  <a:gd name="T10" fmla="*/ 352 w 700"/>
                  <a:gd name="T11" fmla="*/ 152 h 505"/>
                  <a:gd name="T12" fmla="*/ 296 w 700"/>
                  <a:gd name="T13" fmla="*/ 90 h 505"/>
                  <a:gd name="T14" fmla="*/ 145 w 700"/>
                  <a:gd name="T15" fmla="*/ 65 h 505"/>
                  <a:gd name="T16" fmla="*/ 100 w 700"/>
                  <a:gd name="T17" fmla="*/ 15 h 505"/>
                  <a:gd name="T18" fmla="*/ 0 w 700"/>
                  <a:gd name="T19" fmla="*/ 57 h 505"/>
                  <a:gd name="T20" fmla="*/ 142 w 700"/>
                  <a:gd name="T21" fmla="*/ 157 h 505"/>
                  <a:gd name="T22" fmla="*/ 195 w 700"/>
                  <a:gd name="T23" fmla="*/ 164 h 505"/>
                  <a:gd name="T24" fmla="*/ 259 w 700"/>
                  <a:gd name="T25" fmla="*/ 268 h 505"/>
                  <a:gd name="T26" fmla="*/ 323 w 700"/>
                  <a:gd name="T27" fmla="*/ 505 h 505"/>
                  <a:gd name="T28" fmla="*/ 451 w 700"/>
                  <a:gd name="T29" fmla="*/ 311 h 505"/>
                  <a:gd name="T30" fmla="*/ 505 w 700"/>
                  <a:gd name="T31" fmla="*/ 290 h 505"/>
                  <a:gd name="T32" fmla="*/ 560 w 700"/>
                  <a:gd name="T33" fmla="*/ 267 h 505"/>
                  <a:gd name="T34" fmla="*/ 534 w 700"/>
                  <a:gd name="T35" fmla="*/ 244 h 505"/>
                  <a:gd name="T36" fmla="*/ 652 w 700"/>
                  <a:gd name="T37" fmla="*/ 180 h 505"/>
                  <a:gd name="T38" fmla="*/ 683 w 700"/>
                  <a:gd name="T39" fmla="*/ 197 h 505"/>
                  <a:gd name="T40" fmla="*/ 700 w 700"/>
                  <a:gd name="T41" fmla="*/ 129 h 505"/>
                  <a:gd name="T42" fmla="*/ 649 w 700"/>
                  <a:gd name="T43" fmla="*/ 0 h 505"/>
                  <a:gd name="T44" fmla="*/ 574 w 700"/>
                  <a:gd name="T45" fmla="*/ 49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00" h="505">
                    <a:moveTo>
                      <a:pt x="574" y="49"/>
                    </a:moveTo>
                    <a:lnTo>
                      <a:pt x="557" y="66"/>
                    </a:lnTo>
                    <a:lnTo>
                      <a:pt x="559" y="91"/>
                    </a:lnTo>
                    <a:lnTo>
                      <a:pt x="539" y="145"/>
                    </a:lnTo>
                    <a:lnTo>
                      <a:pt x="513" y="169"/>
                    </a:lnTo>
                    <a:lnTo>
                      <a:pt x="352" y="152"/>
                    </a:lnTo>
                    <a:lnTo>
                      <a:pt x="296" y="90"/>
                    </a:lnTo>
                    <a:lnTo>
                      <a:pt x="145" y="65"/>
                    </a:lnTo>
                    <a:lnTo>
                      <a:pt x="100" y="15"/>
                    </a:lnTo>
                    <a:lnTo>
                      <a:pt x="0" y="57"/>
                    </a:lnTo>
                    <a:lnTo>
                      <a:pt x="142" y="157"/>
                    </a:lnTo>
                    <a:lnTo>
                      <a:pt x="195" y="164"/>
                    </a:lnTo>
                    <a:lnTo>
                      <a:pt x="259" y="268"/>
                    </a:lnTo>
                    <a:lnTo>
                      <a:pt x="323" y="505"/>
                    </a:lnTo>
                    <a:lnTo>
                      <a:pt x="451" y="311"/>
                    </a:lnTo>
                    <a:lnTo>
                      <a:pt x="505" y="290"/>
                    </a:lnTo>
                    <a:lnTo>
                      <a:pt x="560" y="267"/>
                    </a:lnTo>
                    <a:lnTo>
                      <a:pt x="534" y="244"/>
                    </a:lnTo>
                    <a:lnTo>
                      <a:pt x="652" y="180"/>
                    </a:lnTo>
                    <a:lnTo>
                      <a:pt x="683" y="197"/>
                    </a:lnTo>
                    <a:lnTo>
                      <a:pt x="700" y="129"/>
                    </a:lnTo>
                    <a:lnTo>
                      <a:pt x="649" y="0"/>
                    </a:lnTo>
                    <a:lnTo>
                      <a:pt x="574" y="4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" name="Freeform 2430">
                <a:extLst>
                  <a:ext uri="{FF2B5EF4-FFF2-40B4-BE49-F238E27FC236}">
                    <a16:creationId xmlns:a16="http://schemas.microsoft.com/office/drawing/2014/main" id="{1C8DD329-1D3F-47FE-9FAA-01CC14115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4" y="446"/>
                <a:ext cx="80" cy="109"/>
              </a:xfrm>
              <a:custGeom>
                <a:avLst/>
                <a:gdLst>
                  <a:gd name="T0" fmla="*/ 253 w 562"/>
                  <a:gd name="T1" fmla="*/ 49 h 766"/>
                  <a:gd name="T2" fmla="*/ 236 w 562"/>
                  <a:gd name="T3" fmla="*/ 117 h 766"/>
                  <a:gd name="T4" fmla="*/ 205 w 562"/>
                  <a:gd name="T5" fmla="*/ 100 h 766"/>
                  <a:gd name="T6" fmla="*/ 87 w 562"/>
                  <a:gd name="T7" fmla="*/ 164 h 766"/>
                  <a:gd name="T8" fmla="*/ 113 w 562"/>
                  <a:gd name="T9" fmla="*/ 187 h 766"/>
                  <a:gd name="T10" fmla="*/ 58 w 562"/>
                  <a:gd name="T11" fmla="*/ 210 h 766"/>
                  <a:gd name="T12" fmla="*/ 85 w 562"/>
                  <a:gd name="T13" fmla="*/ 241 h 766"/>
                  <a:gd name="T14" fmla="*/ 34 w 562"/>
                  <a:gd name="T15" fmla="*/ 282 h 766"/>
                  <a:gd name="T16" fmla="*/ 22 w 562"/>
                  <a:gd name="T17" fmla="*/ 282 h 766"/>
                  <a:gd name="T18" fmla="*/ 0 w 562"/>
                  <a:gd name="T19" fmla="*/ 347 h 766"/>
                  <a:gd name="T20" fmla="*/ 38 w 562"/>
                  <a:gd name="T21" fmla="*/ 368 h 766"/>
                  <a:gd name="T22" fmla="*/ 32 w 562"/>
                  <a:gd name="T23" fmla="*/ 382 h 766"/>
                  <a:gd name="T24" fmla="*/ 37 w 562"/>
                  <a:gd name="T25" fmla="*/ 392 h 766"/>
                  <a:gd name="T26" fmla="*/ 46 w 562"/>
                  <a:gd name="T27" fmla="*/ 407 h 766"/>
                  <a:gd name="T28" fmla="*/ 51 w 562"/>
                  <a:gd name="T29" fmla="*/ 416 h 766"/>
                  <a:gd name="T30" fmla="*/ 51 w 562"/>
                  <a:gd name="T31" fmla="*/ 417 h 766"/>
                  <a:gd name="T32" fmla="*/ 46 w 562"/>
                  <a:gd name="T33" fmla="*/ 407 h 766"/>
                  <a:gd name="T34" fmla="*/ 37 w 562"/>
                  <a:gd name="T35" fmla="*/ 392 h 766"/>
                  <a:gd name="T36" fmla="*/ 51 w 562"/>
                  <a:gd name="T37" fmla="*/ 417 h 766"/>
                  <a:gd name="T38" fmla="*/ 47 w 562"/>
                  <a:gd name="T39" fmla="*/ 426 h 766"/>
                  <a:gd name="T40" fmla="*/ 70 w 562"/>
                  <a:gd name="T41" fmla="*/ 443 h 766"/>
                  <a:gd name="T42" fmla="*/ 76 w 562"/>
                  <a:gd name="T43" fmla="*/ 473 h 766"/>
                  <a:gd name="T44" fmla="*/ 114 w 562"/>
                  <a:gd name="T45" fmla="*/ 468 h 766"/>
                  <a:gd name="T46" fmla="*/ 127 w 562"/>
                  <a:gd name="T47" fmla="*/ 447 h 766"/>
                  <a:gd name="T48" fmla="*/ 148 w 562"/>
                  <a:gd name="T49" fmla="*/ 473 h 766"/>
                  <a:gd name="T50" fmla="*/ 165 w 562"/>
                  <a:gd name="T51" fmla="*/ 471 h 766"/>
                  <a:gd name="T52" fmla="*/ 175 w 562"/>
                  <a:gd name="T53" fmla="*/ 497 h 766"/>
                  <a:gd name="T54" fmla="*/ 192 w 562"/>
                  <a:gd name="T55" fmla="*/ 525 h 766"/>
                  <a:gd name="T56" fmla="*/ 176 w 562"/>
                  <a:gd name="T57" fmla="*/ 535 h 766"/>
                  <a:gd name="T58" fmla="*/ 192 w 562"/>
                  <a:gd name="T59" fmla="*/ 564 h 766"/>
                  <a:gd name="T60" fmla="*/ 171 w 562"/>
                  <a:gd name="T61" fmla="*/ 583 h 766"/>
                  <a:gd name="T62" fmla="*/ 216 w 562"/>
                  <a:gd name="T63" fmla="*/ 670 h 766"/>
                  <a:gd name="T64" fmla="*/ 183 w 562"/>
                  <a:gd name="T65" fmla="*/ 708 h 766"/>
                  <a:gd name="T66" fmla="*/ 269 w 562"/>
                  <a:gd name="T67" fmla="*/ 766 h 766"/>
                  <a:gd name="T68" fmla="*/ 336 w 562"/>
                  <a:gd name="T69" fmla="*/ 741 h 766"/>
                  <a:gd name="T70" fmla="*/ 386 w 562"/>
                  <a:gd name="T71" fmla="*/ 697 h 766"/>
                  <a:gd name="T72" fmla="*/ 352 w 562"/>
                  <a:gd name="T73" fmla="*/ 674 h 766"/>
                  <a:gd name="T74" fmla="*/ 381 w 562"/>
                  <a:gd name="T75" fmla="*/ 559 h 766"/>
                  <a:gd name="T76" fmla="*/ 482 w 562"/>
                  <a:gd name="T77" fmla="*/ 442 h 766"/>
                  <a:gd name="T78" fmla="*/ 517 w 562"/>
                  <a:gd name="T79" fmla="*/ 427 h 766"/>
                  <a:gd name="T80" fmla="*/ 562 w 562"/>
                  <a:gd name="T81" fmla="*/ 332 h 766"/>
                  <a:gd name="T82" fmla="*/ 555 w 562"/>
                  <a:gd name="T83" fmla="*/ 225 h 766"/>
                  <a:gd name="T84" fmla="*/ 504 w 562"/>
                  <a:gd name="T85" fmla="*/ 168 h 766"/>
                  <a:gd name="T86" fmla="*/ 461 w 562"/>
                  <a:gd name="T87" fmla="*/ 158 h 766"/>
                  <a:gd name="T88" fmla="*/ 469 w 562"/>
                  <a:gd name="T89" fmla="*/ 115 h 766"/>
                  <a:gd name="T90" fmla="*/ 430 w 562"/>
                  <a:gd name="T91" fmla="*/ 94 h 766"/>
                  <a:gd name="T92" fmla="*/ 439 w 562"/>
                  <a:gd name="T93" fmla="*/ 66 h 766"/>
                  <a:gd name="T94" fmla="*/ 429 w 562"/>
                  <a:gd name="T95" fmla="*/ 67 h 766"/>
                  <a:gd name="T96" fmla="*/ 396 w 562"/>
                  <a:gd name="T97" fmla="*/ 46 h 766"/>
                  <a:gd name="T98" fmla="*/ 358 w 562"/>
                  <a:gd name="T99" fmla="*/ 0 h 766"/>
                  <a:gd name="T100" fmla="*/ 253 w 562"/>
                  <a:gd name="T101" fmla="*/ 49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62" h="766">
                    <a:moveTo>
                      <a:pt x="253" y="49"/>
                    </a:moveTo>
                    <a:lnTo>
                      <a:pt x="236" y="117"/>
                    </a:lnTo>
                    <a:lnTo>
                      <a:pt x="205" y="100"/>
                    </a:lnTo>
                    <a:lnTo>
                      <a:pt x="87" y="164"/>
                    </a:lnTo>
                    <a:lnTo>
                      <a:pt x="113" y="187"/>
                    </a:lnTo>
                    <a:lnTo>
                      <a:pt x="58" y="210"/>
                    </a:lnTo>
                    <a:lnTo>
                      <a:pt x="85" y="241"/>
                    </a:lnTo>
                    <a:lnTo>
                      <a:pt x="34" y="282"/>
                    </a:lnTo>
                    <a:lnTo>
                      <a:pt x="22" y="282"/>
                    </a:lnTo>
                    <a:lnTo>
                      <a:pt x="0" y="347"/>
                    </a:lnTo>
                    <a:lnTo>
                      <a:pt x="38" y="368"/>
                    </a:lnTo>
                    <a:lnTo>
                      <a:pt x="32" y="382"/>
                    </a:lnTo>
                    <a:lnTo>
                      <a:pt x="37" y="392"/>
                    </a:lnTo>
                    <a:lnTo>
                      <a:pt x="46" y="407"/>
                    </a:lnTo>
                    <a:lnTo>
                      <a:pt x="51" y="416"/>
                    </a:lnTo>
                    <a:lnTo>
                      <a:pt x="51" y="417"/>
                    </a:lnTo>
                    <a:lnTo>
                      <a:pt x="46" y="407"/>
                    </a:lnTo>
                    <a:lnTo>
                      <a:pt x="37" y="392"/>
                    </a:lnTo>
                    <a:lnTo>
                      <a:pt x="51" y="417"/>
                    </a:lnTo>
                    <a:lnTo>
                      <a:pt x="47" y="426"/>
                    </a:lnTo>
                    <a:lnTo>
                      <a:pt x="70" y="443"/>
                    </a:lnTo>
                    <a:lnTo>
                      <a:pt x="76" y="473"/>
                    </a:lnTo>
                    <a:lnTo>
                      <a:pt x="114" y="468"/>
                    </a:lnTo>
                    <a:lnTo>
                      <a:pt x="127" y="447"/>
                    </a:lnTo>
                    <a:lnTo>
                      <a:pt x="148" y="473"/>
                    </a:lnTo>
                    <a:lnTo>
                      <a:pt x="165" y="471"/>
                    </a:lnTo>
                    <a:lnTo>
                      <a:pt x="175" y="497"/>
                    </a:lnTo>
                    <a:lnTo>
                      <a:pt x="192" y="525"/>
                    </a:lnTo>
                    <a:lnTo>
                      <a:pt x="176" y="535"/>
                    </a:lnTo>
                    <a:lnTo>
                      <a:pt x="192" y="564"/>
                    </a:lnTo>
                    <a:lnTo>
                      <a:pt x="171" y="583"/>
                    </a:lnTo>
                    <a:lnTo>
                      <a:pt x="216" y="670"/>
                    </a:lnTo>
                    <a:lnTo>
                      <a:pt x="183" y="708"/>
                    </a:lnTo>
                    <a:lnTo>
                      <a:pt x="269" y="766"/>
                    </a:lnTo>
                    <a:lnTo>
                      <a:pt x="336" y="741"/>
                    </a:lnTo>
                    <a:lnTo>
                      <a:pt x="386" y="697"/>
                    </a:lnTo>
                    <a:lnTo>
                      <a:pt x="352" y="674"/>
                    </a:lnTo>
                    <a:lnTo>
                      <a:pt x="381" y="559"/>
                    </a:lnTo>
                    <a:lnTo>
                      <a:pt x="482" y="442"/>
                    </a:lnTo>
                    <a:lnTo>
                      <a:pt x="517" y="427"/>
                    </a:lnTo>
                    <a:lnTo>
                      <a:pt x="562" y="332"/>
                    </a:lnTo>
                    <a:lnTo>
                      <a:pt x="555" y="225"/>
                    </a:lnTo>
                    <a:lnTo>
                      <a:pt x="504" y="168"/>
                    </a:lnTo>
                    <a:lnTo>
                      <a:pt x="461" y="158"/>
                    </a:lnTo>
                    <a:lnTo>
                      <a:pt x="469" y="115"/>
                    </a:lnTo>
                    <a:lnTo>
                      <a:pt x="430" y="94"/>
                    </a:lnTo>
                    <a:lnTo>
                      <a:pt x="439" y="66"/>
                    </a:lnTo>
                    <a:lnTo>
                      <a:pt x="429" y="67"/>
                    </a:lnTo>
                    <a:lnTo>
                      <a:pt x="396" y="46"/>
                    </a:lnTo>
                    <a:lnTo>
                      <a:pt x="358" y="0"/>
                    </a:lnTo>
                    <a:lnTo>
                      <a:pt x="253" y="49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" name="Freeform 2431">
                <a:extLst>
                  <a:ext uri="{FF2B5EF4-FFF2-40B4-BE49-F238E27FC236}">
                    <a16:creationId xmlns:a16="http://schemas.microsoft.com/office/drawing/2014/main" id="{E3024322-7CCD-4EE3-AE8C-133E93D1B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" y="476"/>
                <a:ext cx="116" cy="127"/>
              </a:xfrm>
              <a:custGeom>
                <a:avLst/>
                <a:gdLst>
                  <a:gd name="T0" fmla="*/ 659 w 817"/>
                  <a:gd name="T1" fmla="*/ 0 h 892"/>
                  <a:gd name="T2" fmla="*/ 605 w 817"/>
                  <a:gd name="T3" fmla="*/ 21 h 892"/>
                  <a:gd name="T4" fmla="*/ 477 w 817"/>
                  <a:gd name="T5" fmla="*/ 215 h 892"/>
                  <a:gd name="T6" fmla="*/ 442 w 817"/>
                  <a:gd name="T7" fmla="*/ 338 h 892"/>
                  <a:gd name="T8" fmla="*/ 342 w 817"/>
                  <a:gd name="T9" fmla="*/ 324 h 892"/>
                  <a:gd name="T10" fmla="*/ 320 w 817"/>
                  <a:gd name="T11" fmla="*/ 358 h 892"/>
                  <a:gd name="T12" fmla="*/ 240 w 817"/>
                  <a:gd name="T13" fmla="*/ 367 h 892"/>
                  <a:gd name="T14" fmla="*/ 236 w 817"/>
                  <a:gd name="T15" fmla="*/ 480 h 892"/>
                  <a:gd name="T16" fmla="*/ 277 w 817"/>
                  <a:gd name="T17" fmla="*/ 625 h 892"/>
                  <a:gd name="T18" fmla="*/ 277 w 817"/>
                  <a:gd name="T19" fmla="*/ 626 h 892"/>
                  <a:gd name="T20" fmla="*/ 223 w 817"/>
                  <a:gd name="T21" fmla="*/ 622 h 892"/>
                  <a:gd name="T22" fmla="*/ 169 w 817"/>
                  <a:gd name="T23" fmla="*/ 618 h 892"/>
                  <a:gd name="T24" fmla="*/ 0 w 817"/>
                  <a:gd name="T25" fmla="*/ 682 h 892"/>
                  <a:gd name="T26" fmla="*/ 4 w 817"/>
                  <a:gd name="T27" fmla="*/ 892 h 892"/>
                  <a:gd name="T28" fmla="*/ 113 w 817"/>
                  <a:gd name="T29" fmla="*/ 859 h 892"/>
                  <a:gd name="T30" fmla="*/ 148 w 817"/>
                  <a:gd name="T31" fmla="*/ 792 h 892"/>
                  <a:gd name="T32" fmla="*/ 321 w 817"/>
                  <a:gd name="T33" fmla="*/ 720 h 892"/>
                  <a:gd name="T34" fmla="*/ 508 w 817"/>
                  <a:gd name="T35" fmla="*/ 691 h 892"/>
                  <a:gd name="T36" fmla="*/ 437 w 817"/>
                  <a:gd name="T37" fmla="*/ 622 h 892"/>
                  <a:gd name="T38" fmla="*/ 451 w 817"/>
                  <a:gd name="T39" fmla="*/ 511 h 892"/>
                  <a:gd name="T40" fmla="*/ 559 w 817"/>
                  <a:gd name="T41" fmla="*/ 495 h 892"/>
                  <a:gd name="T42" fmla="*/ 501 w 817"/>
                  <a:gd name="T43" fmla="*/ 438 h 892"/>
                  <a:gd name="T44" fmla="*/ 561 w 817"/>
                  <a:gd name="T45" fmla="*/ 397 h 892"/>
                  <a:gd name="T46" fmla="*/ 735 w 817"/>
                  <a:gd name="T47" fmla="*/ 461 h 892"/>
                  <a:gd name="T48" fmla="*/ 748 w 817"/>
                  <a:gd name="T49" fmla="*/ 496 h 892"/>
                  <a:gd name="T50" fmla="*/ 784 w 817"/>
                  <a:gd name="T51" fmla="*/ 498 h 892"/>
                  <a:gd name="T52" fmla="*/ 817 w 817"/>
                  <a:gd name="T53" fmla="*/ 460 h 892"/>
                  <a:gd name="T54" fmla="*/ 772 w 817"/>
                  <a:gd name="T55" fmla="*/ 373 h 892"/>
                  <a:gd name="T56" fmla="*/ 793 w 817"/>
                  <a:gd name="T57" fmla="*/ 354 h 892"/>
                  <a:gd name="T58" fmla="*/ 777 w 817"/>
                  <a:gd name="T59" fmla="*/ 325 h 892"/>
                  <a:gd name="T60" fmla="*/ 793 w 817"/>
                  <a:gd name="T61" fmla="*/ 315 h 892"/>
                  <a:gd name="T62" fmla="*/ 776 w 817"/>
                  <a:gd name="T63" fmla="*/ 287 h 892"/>
                  <a:gd name="T64" fmla="*/ 766 w 817"/>
                  <a:gd name="T65" fmla="*/ 261 h 892"/>
                  <a:gd name="T66" fmla="*/ 749 w 817"/>
                  <a:gd name="T67" fmla="*/ 263 h 892"/>
                  <a:gd name="T68" fmla="*/ 728 w 817"/>
                  <a:gd name="T69" fmla="*/ 237 h 892"/>
                  <a:gd name="T70" fmla="*/ 715 w 817"/>
                  <a:gd name="T71" fmla="*/ 258 h 892"/>
                  <a:gd name="T72" fmla="*/ 677 w 817"/>
                  <a:gd name="T73" fmla="*/ 263 h 892"/>
                  <a:gd name="T74" fmla="*/ 671 w 817"/>
                  <a:gd name="T75" fmla="*/ 233 h 892"/>
                  <a:gd name="T76" fmla="*/ 648 w 817"/>
                  <a:gd name="T77" fmla="*/ 216 h 892"/>
                  <a:gd name="T78" fmla="*/ 652 w 817"/>
                  <a:gd name="T79" fmla="*/ 207 h 892"/>
                  <a:gd name="T80" fmla="*/ 638 w 817"/>
                  <a:gd name="T81" fmla="*/ 182 h 892"/>
                  <a:gd name="T82" fmla="*/ 633 w 817"/>
                  <a:gd name="T83" fmla="*/ 172 h 892"/>
                  <a:gd name="T84" fmla="*/ 639 w 817"/>
                  <a:gd name="T85" fmla="*/ 158 h 892"/>
                  <a:gd name="T86" fmla="*/ 601 w 817"/>
                  <a:gd name="T87" fmla="*/ 137 h 892"/>
                  <a:gd name="T88" fmla="*/ 623 w 817"/>
                  <a:gd name="T89" fmla="*/ 72 h 892"/>
                  <a:gd name="T90" fmla="*/ 635 w 817"/>
                  <a:gd name="T91" fmla="*/ 72 h 892"/>
                  <a:gd name="T92" fmla="*/ 686 w 817"/>
                  <a:gd name="T93" fmla="*/ 31 h 892"/>
                  <a:gd name="T94" fmla="*/ 659 w 817"/>
                  <a:gd name="T95" fmla="*/ 0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17" h="892">
                    <a:moveTo>
                      <a:pt x="659" y="0"/>
                    </a:moveTo>
                    <a:lnTo>
                      <a:pt x="605" y="21"/>
                    </a:lnTo>
                    <a:lnTo>
                      <a:pt x="477" y="215"/>
                    </a:lnTo>
                    <a:lnTo>
                      <a:pt x="442" y="338"/>
                    </a:lnTo>
                    <a:lnTo>
                      <a:pt x="342" y="324"/>
                    </a:lnTo>
                    <a:lnTo>
                      <a:pt x="320" y="358"/>
                    </a:lnTo>
                    <a:lnTo>
                      <a:pt x="240" y="367"/>
                    </a:lnTo>
                    <a:lnTo>
                      <a:pt x="236" y="480"/>
                    </a:lnTo>
                    <a:lnTo>
                      <a:pt x="277" y="625"/>
                    </a:lnTo>
                    <a:lnTo>
                      <a:pt x="277" y="626"/>
                    </a:lnTo>
                    <a:lnTo>
                      <a:pt x="223" y="622"/>
                    </a:lnTo>
                    <a:lnTo>
                      <a:pt x="169" y="618"/>
                    </a:lnTo>
                    <a:lnTo>
                      <a:pt x="0" y="682"/>
                    </a:lnTo>
                    <a:lnTo>
                      <a:pt x="4" y="892"/>
                    </a:lnTo>
                    <a:lnTo>
                      <a:pt x="113" y="859"/>
                    </a:lnTo>
                    <a:lnTo>
                      <a:pt x="148" y="792"/>
                    </a:lnTo>
                    <a:lnTo>
                      <a:pt x="321" y="720"/>
                    </a:lnTo>
                    <a:lnTo>
                      <a:pt x="508" y="691"/>
                    </a:lnTo>
                    <a:lnTo>
                      <a:pt x="437" y="622"/>
                    </a:lnTo>
                    <a:lnTo>
                      <a:pt x="451" y="511"/>
                    </a:lnTo>
                    <a:lnTo>
                      <a:pt x="559" y="495"/>
                    </a:lnTo>
                    <a:lnTo>
                      <a:pt x="501" y="438"/>
                    </a:lnTo>
                    <a:lnTo>
                      <a:pt x="561" y="397"/>
                    </a:lnTo>
                    <a:lnTo>
                      <a:pt x="735" y="461"/>
                    </a:lnTo>
                    <a:lnTo>
                      <a:pt x="748" y="496"/>
                    </a:lnTo>
                    <a:lnTo>
                      <a:pt x="784" y="498"/>
                    </a:lnTo>
                    <a:lnTo>
                      <a:pt x="817" y="460"/>
                    </a:lnTo>
                    <a:lnTo>
                      <a:pt x="772" y="373"/>
                    </a:lnTo>
                    <a:lnTo>
                      <a:pt x="793" y="354"/>
                    </a:lnTo>
                    <a:lnTo>
                      <a:pt x="777" y="325"/>
                    </a:lnTo>
                    <a:lnTo>
                      <a:pt x="793" y="315"/>
                    </a:lnTo>
                    <a:lnTo>
                      <a:pt x="776" y="287"/>
                    </a:lnTo>
                    <a:lnTo>
                      <a:pt x="766" y="261"/>
                    </a:lnTo>
                    <a:lnTo>
                      <a:pt x="749" y="263"/>
                    </a:lnTo>
                    <a:lnTo>
                      <a:pt x="728" y="237"/>
                    </a:lnTo>
                    <a:lnTo>
                      <a:pt x="715" y="258"/>
                    </a:lnTo>
                    <a:lnTo>
                      <a:pt x="677" y="263"/>
                    </a:lnTo>
                    <a:lnTo>
                      <a:pt x="671" y="233"/>
                    </a:lnTo>
                    <a:lnTo>
                      <a:pt x="648" y="216"/>
                    </a:lnTo>
                    <a:lnTo>
                      <a:pt x="652" y="207"/>
                    </a:lnTo>
                    <a:lnTo>
                      <a:pt x="638" y="182"/>
                    </a:lnTo>
                    <a:lnTo>
                      <a:pt x="633" y="172"/>
                    </a:lnTo>
                    <a:lnTo>
                      <a:pt x="639" y="158"/>
                    </a:lnTo>
                    <a:lnTo>
                      <a:pt x="601" y="137"/>
                    </a:lnTo>
                    <a:lnTo>
                      <a:pt x="623" y="72"/>
                    </a:lnTo>
                    <a:lnTo>
                      <a:pt x="635" y="72"/>
                    </a:lnTo>
                    <a:lnTo>
                      <a:pt x="686" y="31"/>
                    </a:lnTo>
                    <a:lnTo>
                      <a:pt x="659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" name="Freeform 2432">
                <a:extLst>
                  <a:ext uri="{FF2B5EF4-FFF2-40B4-BE49-F238E27FC236}">
                    <a16:creationId xmlns:a16="http://schemas.microsoft.com/office/drawing/2014/main" id="{E177C3B4-572E-4E2C-B5E7-DC8D4A0FC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0" y="2313"/>
                <a:ext cx="128" cy="241"/>
              </a:xfrm>
              <a:custGeom>
                <a:avLst/>
                <a:gdLst>
                  <a:gd name="T0" fmla="*/ 898 w 898"/>
                  <a:gd name="T1" fmla="*/ 608 h 1691"/>
                  <a:gd name="T2" fmla="*/ 840 w 898"/>
                  <a:gd name="T3" fmla="*/ 566 h 1691"/>
                  <a:gd name="T4" fmla="*/ 737 w 898"/>
                  <a:gd name="T5" fmla="*/ 591 h 1691"/>
                  <a:gd name="T6" fmla="*/ 656 w 898"/>
                  <a:gd name="T7" fmla="*/ 588 h 1691"/>
                  <a:gd name="T8" fmla="*/ 504 w 898"/>
                  <a:gd name="T9" fmla="*/ 650 h 1691"/>
                  <a:gd name="T10" fmla="*/ 456 w 898"/>
                  <a:gd name="T11" fmla="*/ 581 h 1691"/>
                  <a:gd name="T12" fmla="*/ 481 w 898"/>
                  <a:gd name="T13" fmla="*/ 301 h 1691"/>
                  <a:gd name="T14" fmla="*/ 397 w 898"/>
                  <a:gd name="T15" fmla="*/ 77 h 1691"/>
                  <a:gd name="T16" fmla="*/ 307 w 898"/>
                  <a:gd name="T17" fmla="*/ 0 h 1691"/>
                  <a:gd name="T18" fmla="*/ 277 w 898"/>
                  <a:gd name="T19" fmla="*/ 84 h 1691"/>
                  <a:gd name="T20" fmla="*/ 115 w 898"/>
                  <a:gd name="T21" fmla="*/ 98 h 1691"/>
                  <a:gd name="T22" fmla="*/ 22 w 898"/>
                  <a:gd name="T23" fmla="*/ 234 h 1691"/>
                  <a:gd name="T24" fmla="*/ 0 w 898"/>
                  <a:gd name="T25" fmla="*/ 298 h 1691"/>
                  <a:gd name="T26" fmla="*/ 11 w 898"/>
                  <a:gd name="T27" fmla="*/ 313 h 1691"/>
                  <a:gd name="T28" fmla="*/ 17 w 898"/>
                  <a:gd name="T29" fmla="*/ 517 h 1691"/>
                  <a:gd name="T30" fmla="*/ 11 w 898"/>
                  <a:gd name="T31" fmla="*/ 521 h 1691"/>
                  <a:gd name="T32" fmla="*/ 122 w 898"/>
                  <a:gd name="T33" fmla="*/ 744 h 1691"/>
                  <a:gd name="T34" fmla="*/ 133 w 898"/>
                  <a:gd name="T35" fmla="*/ 750 h 1691"/>
                  <a:gd name="T36" fmla="*/ 166 w 898"/>
                  <a:gd name="T37" fmla="*/ 822 h 1691"/>
                  <a:gd name="T38" fmla="*/ 355 w 898"/>
                  <a:gd name="T39" fmla="*/ 896 h 1691"/>
                  <a:gd name="T40" fmla="*/ 338 w 898"/>
                  <a:gd name="T41" fmla="*/ 1017 h 1691"/>
                  <a:gd name="T42" fmla="*/ 473 w 898"/>
                  <a:gd name="T43" fmla="*/ 1161 h 1691"/>
                  <a:gd name="T44" fmla="*/ 451 w 898"/>
                  <a:gd name="T45" fmla="*/ 1323 h 1691"/>
                  <a:gd name="T46" fmla="*/ 294 w 898"/>
                  <a:gd name="T47" fmla="*/ 1273 h 1691"/>
                  <a:gd name="T48" fmla="*/ 192 w 898"/>
                  <a:gd name="T49" fmla="*/ 1594 h 1691"/>
                  <a:gd name="T50" fmla="*/ 384 w 898"/>
                  <a:gd name="T51" fmla="*/ 1691 h 1691"/>
                  <a:gd name="T52" fmla="*/ 547 w 898"/>
                  <a:gd name="T53" fmla="*/ 1619 h 1691"/>
                  <a:gd name="T54" fmla="*/ 607 w 898"/>
                  <a:gd name="T55" fmla="*/ 1592 h 1691"/>
                  <a:gd name="T56" fmla="*/ 578 w 898"/>
                  <a:gd name="T57" fmla="*/ 1375 h 1691"/>
                  <a:gd name="T58" fmla="*/ 622 w 898"/>
                  <a:gd name="T59" fmla="*/ 1039 h 1691"/>
                  <a:gd name="T60" fmla="*/ 898 w 898"/>
                  <a:gd name="T61" fmla="*/ 608 h 1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98" h="1691">
                    <a:moveTo>
                      <a:pt x="898" y="608"/>
                    </a:moveTo>
                    <a:lnTo>
                      <a:pt x="840" y="566"/>
                    </a:lnTo>
                    <a:lnTo>
                      <a:pt x="737" y="591"/>
                    </a:lnTo>
                    <a:lnTo>
                      <a:pt x="656" y="588"/>
                    </a:lnTo>
                    <a:lnTo>
                      <a:pt x="504" y="650"/>
                    </a:lnTo>
                    <a:lnTo>
                      <a:pt x="456" y="581"/>
                    </a:lnTo>
                    <a:lnTo>
                      <a:pt x="481" y="301"/>
                    </a:lnTo>
                    <a:lnTo>
                      <a:pt x="397" y="77"/>
                    </a:lnTo>
                    <a:lnTo>
                      <a:pt x="307" y="0"/>
                    </a:lnTo>
                    <a:lnTo>
                      <a:pt x="277" y="84"/>
                    </a:lnTo>
                    <a:lnTo>
                      <a:pt x="115" y="98"/>
                    </a:lnTo>
                    <a:lnTo>
                      <a:pt x="22" y="234"/>
                    </a:lnTo>
                    <a:lnTo>
                      <a:pt x="0" y="298"/>
                    </a:lnTo>
                    <a:lnTo>
                      <a:pt x="11" y="313"/>
                    </a:lnTo>
                    <a:lnTo>
                      <a:pt x="17" y="517"/>
                    </a:lnTo>
                    <a:lnTo>
                      <a:pt x="11" y="521"/>
                    </a:lnTo>
                    <a:lnTo>
                      <a:pt x="122" y="744"/>
                    </a:lnTo>
                    <a:lnTo>
                      <a:pt x="133" y="750"/>
                    </a:lnTo>
                    <a:lnTo>
                      <a:pt x="166" y="822"/>
                    </a:lnTo>
                    <a:lnTo>
                      <a:pt x="355" y="896"/>
                    </a:lnTo>
                    <a:lnTo>
                      <a:pt x="338" y="1017"/>
                    </a:lnTo>
                    <a:lnTo>
                      <a:pt x="473" y="1161"/>
                    </a:lnTo>
                    <a:lnTo>
                      <a:pt x="451" y="1323"/>
                    </a:lnTo>
                    <a:lnTo>
                      <a:pt x="294" y="1273"/>
                    </a:lnTo>
                    <a:lnTo>
                      <a:pt x="192" y="1594"/>
                    </a:lnTo>
                    <a:lnTo>
                      <a:pt x="384" y="1691"/>
                    </a:lnTo>
                    <a:lnTo>
                      <a:pt x="547" y="1619"/>
                    </a:lnTo>
                    <a:lnTo>
                      <a:pt x="607" y="1592"/>
                    </a:lnTo>
                    <a:lnTo>
                      <a:pt x="578" y="1375"/>
                    </a:lnTo>
                    <a:lnTo>
                      <a:pt x="622" y="1039"/>
                    </a:lnTo>
                    <a:lnTo>
                      <a:pt x="898" y="60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" name="Freeform 2433">
                <a:extLst>
                  <a:ext uri="{FF2B5EF4-FFF2-40B4-BE49-F238E27FC236}">
                    <a16:creationId xmlns:a16="http://schemas.microsoft.com/office/drawing/2014/main" id="{277A6748-4209-4A89-85C1-E308393DF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3" y="2419"/>
                <a:ext cx="75" cy="83"/>
              </a:xfrm>
              <a:custGeom>
                <a:avLst/>
                <a:gdLst>
                  <a:gd name="T0" fmla="*/ 180 w 520"/>
                  <a:gd name="T1" fmla="*/ 6 h 579"/>
                  <a:gd name="T2" fmla="*/ 169 w 520"/>
                  <a:gd name="T3" fmla="*/ 0 h 579"/>
                  <a:gd name="T4" fmla="*/ 88 w 520"/>
                  <a:gd name="T5" fmla="*/ 91 h 579"/>
                  <a:gd name="T6" fmla="*/ 15 w 520"/>
                  <a:gd name="T7" fmla="*/ 118 h 579"/>
                  <a:gd name="T8" fmla="*/ 0 w 520"/>
                  <a:gd name="T9" fmla="*/ 272 h 579"/>
                  <a:gd name="T10" fmla="*/ 96 w 520"/>
                  <a:gd name="T11" fmla="*/ 393 h 579"/>
                  <a:gd name="T12" fmla="*/ 151 w 520"/>
                  <a:gd name="T13" fmla="*/ 496 h 579"/>
                  <a:gd name="T14" fmla="*/ 341 w 520"/>
                  <a:gd name="T15" fmla="*/ 529 h 579"/>
                  <a:gd name="T16" fmla="*/ 498 w 520"/>
                  <a:gd name="T17" fmla="*/ 579 h 579"/>
                  <a:gd name="T18" fmla="*/ 520 w 520"/>
                  <a:gd name="T19" fmla="*/ 417 h 579"/>
                  <a:gd name="T20" fmla="*/ 385 w 520"/>
                  <a:gd name="T21" fmla="*/ 273 h 579"/>
                  <a:gd name="T22" fmla="*/ 402 w 520"/>
                  <a:gd name="T23" fmla="*/ 152 h 579"/>
                  <a:gd name="T24" fmla="*/ 213 w 520"/>
                  <a:gd name="T25" fmla="*/ 78 h 579"/>
                  <a:gd name="T26" fmla="*/ 180 w 520"/>
                  <a:gd name="T27" fmla="*/ 6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0" h="579">
                    <a:moveTo>
                      <a:pt x="180" y="6"/>
                    </a:moveTo>
                    <a:lnTo>
                      <a:pt x="169" y="0"/>
                    </a:lnTo>
                    <a:lnTo>
                      <a:pt x="88" y="91"/>
                    </a:lnTo>
                    <a:lnTo>
                      <a:pt x="15" y="118"/>
                    </a:lnTo>
                    <a:lnTo>
                      <a:pt x="0" y="272"/>
                    </a:lnTo>
                    <a:lnTo>
                      <a:pt x="96" y="393"/>
                    </a:lnTo>
                    <a:lnTo>
                      <a:pt x="151" y="496"/>
                    </a:lnTo>
                    <a:lnTo>
                      <a:pt x="341" y="529"/>
                    </a:lnTo>
                    <a:lnTo>
                      <a:pt x="498" y="579"/>
                    </a:lnTo>
                    <a:lnTo>
                      <a:pt x="520" y="417"/>
                    </a:lnTo>
                    <a:lnTo>
                      <a:pt x="385" y="273"/>
                    </a:lnTo>
                    <a:lnTo>
                      <a:pt x="402" y="152"/>
                    </a:lnTo>
                    <a:lnTo>
                      <a:pt x="213" y="78"/>
                    </a:lnTo>
                    <a:lnTo>
                      <a:pt x="180" y="6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" name="Freeform 2434">
                <a:extLst>
                  <a:ext uri="{FF2B5EF4-FFF2-40B4-BE49-F238E27FC236}">
                    <a16:creationId xmlns:a16="http://schemas.microsoft.com/office/drawing/2014/main" id="{1524536A-2F7B-43A8-82DD-28346B772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1" y="2436"/>
                <a:ext cx="71" cy="104"/>
              </a:xfrm>
              <a:custGeom>
                <a:avLst/>
                <a:gdLst>
                  <a:gd name="T0" fmla="*/ 310 w 500"/>
                  <a:gd name="T1" fmla="*/ 378 h 732"/>
                  <a:gd name="T2" fmla="*/ 255 w 500"/>
                  <a:gd name="T3" fmla="*/ 275 h 732"/>
                  <a:gd name="T4" fmla="*/ 159 w 500"/>
                  <a:gd name="T5" fmla="*/ 154 h 732"/>
                  <a:gd name="T6" fmla="*/ 174 w 500"/>
                  <a:gd name="T7" fmla="*/ 0 h 732"/>
                  <a:gd name="T8" fmla="*/ 98 w 500"/>
                  <a:gd name="T9" fmla="*/ 7 h 732"/>
                  <a:gd name="T10" fmla="*/ 28 w 500"/>
                  <a:gd name="T11" fmla="*/ 95 h 732"/>
                  <a:gd name="T12" fmla="*/ 0 w 500"/>
                  <a:gd name="T13" fmla="*/ 162 h 732"/>
                  <a:gd name="T14" fmla="*/ 2 w 500"/>
                  <a:gd name="T15" fmla="*/ 277 h 732"/>
                  <a:gd name="T16" fmla="*/ 93 w 500"/>
                  <a:gd name="T17" fmla="*/ 274 h 732"/>
                  <a:gd name="T18" fmla="*/ 110 w 500"/>
                  <a:gd name="T19" fmla="*/ 327 h 732"/>
                  <a:gd name="T20" fmla="*/ 161 w 500"/>
                  <a:gd name="T21" fmla="*/ 356 h 732"/>
                  <a:gd name="T22" fmla="*/ 170 w 500"/>
                  <a:gd name="T23" fmla="*/ 446 h 732"/>
                  <a:gd name="T24" fmla="*/ 295 w 500"/>
                  <a:gd name="T25" fmla="*/ 513 h 732"/>
                  <a:gd name="T26" fmla="*/ 288 w 500"/>
                  <a:gd name="T27" fmla="*/ 665 h 732"/>
                  <a:gd name="T28" fmla="*/ 398 w 500"/>
                  <a:gd name="T29" fmla="*/ 732 h 732"/>
                  <a:gd name="T30" fmla="*/ 500 w 500"/>
                  <a:gd name="T31" fmla="*/ 411 h 732"/>
                  <a:gd name="T32" fmla="*/ 310 w 500"/>
                  <a:gd name="T33" fmla="*/ 378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0" h="732">
                    <a:moveTo>
                      <a:pt x="310" y="378"/>
                    </a:moveTo>
                    <a:lnTo>
                      <a:pt x="255" y="275"/>
                    </a:lnTo>
                    <a:lnTo>
                      <a:pt x="159" y="154"/>
                    </a:lnTo>
                    <a:lnTo>
                      <a:pt x="174" y="0"/>
                    </a:lnTo>
                    <a:lnTo>
                      <a:pt x="98" y="7"/>
                    </a:lnTo>
                    <a:lnTo>
                      <a:pt x="28" y="95"/>
                    </a:lnTo>
                    <a:lnTo>
                      <a:pt x="0" y="162"/>
                    </a:lnTo>
                    <a:lnTo>
                      <a:pt x="2" y="277"/>
                    </a:lnTo>
                    <a:lnTo>
                      <a:pt x="93" y="274"/>
                    </a:lnTo>
                    <a:lnTo>
                      <a:pt x="110" y="327"/>
                    </a:lnTo>
                    <a:lnTo>
                      <a:pt x="161" y="356"/>
                    </a:lnTo>
                    <a:lnTo>
                      <a:pt x="170" y="446"/>
                    </a:lnTo>
                    <a:lnTo>
                      <a:pt x="295" y="513"/>
                    </a:lnTo>
                    <a:lnTo>
                      <a:pt x="288" y="665"/>
                    </a:lnTo>
                    <a:lnTo>
                      <a:pt x="398" y="732"/>
                    </a:lnTo>
                    <a:lnTo>
                      <a:pt x="500" y="411"/>
                    </a:lnTo>
                    <a:lnTo>
                      <a:pt x="310" y="37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" name="Freeform 2435">
                <a:extLst>
                  <a:ext uri="{FF2B5EF4-FFF2-40B4-BE49-F238E27FC236}">
                    <a16:creationId xmlns:a16="http://schemas.microsoft.com/office/drawing/2014/main" id="{CF7B7D21-2E74-44C4-B89C-58D4B985B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9" y="2475"/>
                <a:ext cx="68" cy="73"/>
              </a:xfrm>
              <a:custGeom>
                <a:avLst/>
                <a:gdLst>
                  <a:gd name="T0" fmla="*/ 398 w 478"/>
                  <a:gd name="T1" fmla="*/ 491 h 508"/>
                  <a:gd name="T2" fmla="*/ 439 w 478"/>
                  <a:gd name="T3" fmla="*/ 508 h 508"/>
                  <a:gd name="T4" fmla="*/ 478 w 478"/>
                  <a:gd name="T5" fmla="*/ 499 h 508"/>
                  <a:gd name="T6" fmla="*/ 478 w 478"/>
                  <a:gd name="T7" fmla="*/ 458 h 508"/>
                  <a:gd name="T8" fmla="*/ 368 w 478"/>
                  <a:gd name="T9" fmla="*/ 391 h 508"/>
                  <a:gd name="T10" fmla="*/ 375 w 478"/>
                  <a:gd name="T11" fmla="*/ 239 h 508"/>
                  <a:gd name="T12" fmla="*/ 250 w 478"/>
                  <a:gd name="T13" fmla="*/ 172 h 508"/>
                  <a:gd name="T14" fmla="*/ 241 w 478"/>
                  <a:gd name="T15" fmla="*/ 82 h 508"/>
                  <a:gd name="T16" fmla="*/ 190 w 478"/>
                  <a:gd name="T17" fmla="*/ 53 h 508"/>
                  <a:gd name="T18" fmla="*/ 173 w 478"/>
                  <a:gd name="T19" fmla="*/ 0 h 508"/>
                  <a:gd name="T20" fmla="*/ 82 w 478"/>
                  <a:gd name="T21" fmla="*/ 3 h 508"/>
                  <a:gd name="T22" fmla="*/ 70 w 478"/>
                  <a:gd name="T23" fmla="*/ 86 h 508"/>
                  <a:gd name="T24" fmla="*/ 0 w 478"/>
                  <a:gd name="T25" fmla="*/ 209 h 508"/>
                  <a:gd name="T26" fmla="*/ 133 w 478"/>
                  <a:gd name="T27" fmla="*/ 248 h 508"/>
                  <a:gd name="T28" fmla="*/ 165 w 478"/>
                  <a:gd name="T29" fmla="*/ 301 h 508"/>
                  <a:gd name="T30" fmla="*/ 217 w 478"/>
                  <a:gd name="T31" fmla="*/ 302 h 508"/>
                  <a:gd name="T32" fmla="*/ 255 w 478"/>
                  <a:gd name="T33" fmla="*/ 267 h 508"/>
                  <a:gd name="T34" fmla="*/ 307 w 478"/>
                  <a:gd name="T35" fmla="*/ 302 h 508"/>
                  <a:gd name="T36" fmla="*/ 248 w 478"/>
                  <a:gd name="T37" fmla="*/ 388 h 508"/>
                  <a:gd name="T38" fmla="*/ 219 w 478"/>
                  <a:gd name="T39" fmla="*/ 415 h 508"/>
                  <a:gd name="T40" fmla="*/ 398 w 478"/>
                  <a:gd name="T41" fmla="*/ 491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8" h="508">
                    <a:moveTo>
                      <a:pt x="398" y="491"/>
                    </a:moveTo>
                    <a:lnTo>
                      <a:pt x="439" y="508"/>
                    </a:lnTo>
                    <a:lnTo>
                      <a:pt x="478" y="499"/>
                    </a:lnTo>
                    <a:lnTo>
                      <a:pt x="478" y="458"/>
                    </a:lnTo>
                    <a:lnTo>
                      <a:pt x="368" y="391"/>
                    </a:lnTo>
                    <a:lnTo>
                      <a:pt x="375" y="239"/>
                    </a:lnTo>
                    <a:lnTo>
                      <a:pt x="250" y="172"/>
                    </a:lnTo>
                    <a:lnTo>
                      <a:pt x="241" y="82"/>
                    </a:lnTo>
                    <a:lnTo>
                      <a:pt x="190" y="53"/>
                    </a:lnTo>
                    <a:lnTo>
                      <a:pt x="173" y="0"/>
                    </a:lnTo>
                    <a:lnTo>
                      <a:pt x="82" y="3"/>
                    </a:lnTo>
                    <a:lnTo>
                      <a:pt x="70" y="86"/>
                    </a:lnTo>
                    <a:lnTo>
                      <a:pt x="0" y="209"/>
                    </a:lnTo>
                    <a:lnTo>
                      <a:pt x="133" y="248"/>
                    </a:lnTo>
                    <a:lnTo>
                      <a:pt x="165" y="301"/>
                    </a:lnTo>
                    <a:lnTo>
                      <a:pt x="217" y="302"/>
                    </a:lnTo>
                    <a:lnTo>
                      <a:pt x="255" y="267"/>
                    </a:lnTo>
                    <a:lnTo>
                      <a:pt x="307" y="302"/>
                    </a:lnTo>
                    <a:lnTo>
                      <a:pt x="248" y="388"/>
                    </a:lnTo>
                    <a:lnTo>
                      <a:pt x="219" y="415"/>
                    </a:lnTo>
                    <a:lnTo>
                      <a:pt x="398" y="491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" name="Freeform 2436">
                <a:extLst>
                  <a:ext uri="{FF2B5EF4-FFF2-40B4-BE49-F238E27FC236}">
                    <a16:creationId xmlns:a16="http://schemas.microsoft.com/office/drawing/2014/main" id="{336EDDE3-C406-4CC0-98BC-8614BFC93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3" y="2534"/>
                <a:ext cx="194" cy="170"/>
              </a:xfrm>
              <a:custGeom>
                <a:avLst/>
                <a:gdLst>
                  <a:gd name="T0" fmla="*/ 621 w 1359"/>
                  <a:gd name="T1" fmla="*/ 94 h 1188"/>
                  <a:gd name="T2" fmla="*/ 584 w 1359"/>
                  <a:gd name="T3" fmla="*/ 78 h 1188"/>
                  <a:gd name="T4" fmla="*/ 580 w 1359"/>
                  <a:gd name="T5" fmla="*/ 76 h 1188"/>
                  <a:gd name="T6" fmla="*/ 401 w 1359"/>
                  <a:gd name="T7" fmla="*/ 0 h 1188"/>
                  <a:gd name="T8" fmla="*/ 385 w 1359"/>
                  <a:gd name="T9" fmla="*/ 117 h 1188"/>
                  <a:gd name="T10" fmla="*/ 346 w 1359"/>
                  <a:gd name="T11" fmla="*/ 127 h 1188"/>
                  <a:gd name="T12" fmla="*/ 341 w 1359"/>
                  <a:gd name="T13" fmla="*/ 127 h 1188"/>
                  <a:gd name="T14" fmla="*/ 261 w 1359"/>
                  <a:gd name="T15" fmla="*/ 140 h 1188"/>
                  <a:gd name="T16" fmla="*/ 269 w 1359"/>
                  <a:gd name="T17" fmla="*/ 260 h 1188"/>
                  <a:gd name="T18" fmla="*/ 298 w 1359"/>
                  <a:gd name="T19" fmla="*/ 368 h 1188"/>
                  <a:gd name="T20" fmla="*/ 248 w 1359"/>
                  <a:gd name="T21" fmla="*/ 458 h 1188"/>
                  <a:gd name="T22" fmla="*/ 230 w 1359"/>
                  <a:gd name="T23" fmla="*/ 516 h 1188"/>
                  <a:gd name="T24" fmla="*/ 168 w 1359"/>
                  <a:gd name="T25" fmla="*/ 913 h 1188"/>
                  <a:gd name="T26" fmla="*/ 28 w 1359"/>
                  <a:gd name="T27" fmla="*/ 1054 h 1188"/>
                  <a:gd name="T28" fmla="*/ 0 w 1359"/>
                  <a:gd name="T29" fmla="*/ 1131 h 1188"/>
                  <a:gd name="T30" fmla="*/ 1 w 1359"/>
                  <a:gd name="T31" fmla="*/ 1131 h 1188"/>
                  <a:gd name="T32" fmla="*/ 20 w 1359"/>
                  <a:gd name="T33" fmla="*/ 1121 h 1188"/>
                  <a:gd name="T34" fmla="*/ 102 w 1359"/>
                  <a:gd name="T35" fmla="*/ 1077 h 1188"/>
                  <a:gd name="T36" fmla="*/ 121 w 1359"/>
                  <a:gd name="T37" fmla="*/ 1153 h 1188"/>
                  <a:gd name="T38" fmla="*/ 231 w 1359"/>
                  <a:gd name="T39" fmla="*/ 1188 h 1188"/>
                  <a:gd name="T40" fmla="*/ 349 w 1359"/>
                  <a:gd name="T41" fmla="*/ 1145 h 1188"/>
                  <a:gd name="T42" fmla="*/ 389 w 1359"/>
                  <a:gd name="T43" fmla="*/ 1070 h 1188"/>
                  <a:gd name="T44" fmla="*/ 412 w 1359"/>
                  <a:gd name="T45" fmla="*/ 816 h 1188"/>
                  <a:gd name="T46" fmla="*/ 669 w 1359"/>
                  <a:gd name="T47" fmla="*/ 786 h 1188"/>
                  <a:gd name="T48" fmla="*/ 739 w 1359"/>
                  <a:gd name="T49" fmla="*/ 868 h 1188"/>
                  <a:gd name="T50" fmla="*/ 706 w 1359"/>
                  <a:gd name="T51" fmla="*/ 1061 h 1188"/>
                  <a:gd name="T52" fmla="*/ 916 w 1359"/>
                  <a:gd name="T53" fmla="*/ 983 h 1188"/>
                  <a:gd name="T54" fmla="*/ 930 w 1359"/>
                  <a:gd name="T55" fmla="*/ 847 h 1188"/>
                  <a:gd name="T56" fmla="*/ 1038 w 1359"/>
                  <a:gd name="T57" fmla="*/ 722 h 1188"/>
                  <a:gd name="T58" fmla="*/ 1058 w 1359"/>
                  <a:gd name="T59" fmla="*/ 556 h 1188"/>
                  <a:gd name="T60" fmla="*/ 1216 w 1359"/>
                  <a:gd name="T61" fmla="*/ 567 h 1188"/>
                  <a:gd name="T62" fmla="*/ 1275 w 1359"/>
                  <a:gd name="T63" fmla="*/ 597 h 1188"/>
                  <a:gd name="T64" fmla="*/ 1318 w 1359"/>
                  <a:gd name="T65" fmla="*/ 489 h 1188"/>
                  <a:gd name="T66" fmla="*/ 1359 w 1359"/>
                  <a:gd name="T67" fmla="*/ 432 h 1188"/>
                  <a:gd name="T68" fmla="*/ 1348 w 1359"/>
                  <a:gd name="T69" fmla="*/ 373 h 1188"/>
                  <a:gd name="T70" fmla="*/ 1297 w 1359"/>
                  <a:gd name="T71" fmla="*/ 401 h 1188"/>
                  <a:gd name="T72" fmla="*/ 1075 w 1359"/>
                  <a:gd name="T73" fmla="*/ 393 h 1188"/>
                  <a:gd name="T74" fmla="*/ 1060 w 1359"/>
                  <a:gd name="T75" fmla="*/ 299 h 1188"/>
                  <a:gd name="T76" fmla="*/ 1108 w 1359"/>
                  <a:gd name="T77" fmla="*/ 249 h 1188"/>
                  <a:gd name="T78" fmla="*/ 1090 w 1359"/>
                  <a:gd name="T79" fmla="*/ 147 h 1188"/>
                  <a:gd name="T80" fmla="*/ 1015 w 1359"/>
                  <a:gd name="T81" fmla="*/ 68 h 1188"/>
                  <a:gd name="T82" fmla="*/ 852 w 1359"/>
                  <a:gd name="T83" fmla="*/ 140 h 1188"/>
                  <a:gd name="T84" fmla="*/ 660 w 1359"/>
                  <a:gd name="T85" fmla="*/ 43 h 1188"/>
                  <a:gd name="T86" fmla="*/ 660 w 1359"/>
                  <a:gd name="T87" fmla="*/ 84 h 1188"/>
                  <a:gd name="T88" fmla="*/ 621 w 1359"/>
                  <a:gd name="T89" fmla="*/ 94 h 1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359" h="1188">
                    <a:moveTo>
                      <a:pt x="621" y="94"/>
                    </a:moveTo>
                    <a:lnTo>
                      <a:pt x="584" y="78"/>
                    </a:lnTo>
                    <a:lnTo>
                      <a:pt x="580" y="76"/>
                    </a:lnTo>
                    <a:lnTo>
                      <a:pt x="401" y="0"/>
                    </a:lnTo>
                    <a:lnTo>
                      <a:pt x="385" y="117"/>
                    </a:lnTo>
                    <a:lnTo>
                      <a:pt x="346" y="127"/>
                    </a:lnTo>
                    <a:lnTo>
                      <a:pt x="341" y="127"/>
                    </a:lnTo>
                    <a:lnTo>
                      <a:pt x="261" y="140"/>
                    </a:lnTo>
                    <a:lnTo>
                      <a:pt x="269" y="260"/>
                    </a:lnTo>
                    <a:lnTo>
                      <a:pt x="298" y="368"/>
                    </a:lnTo>
                    <a:lnTo>
                      <a:pt x="248" y="458"/>
                    </a:lnTo>
                    <a:lnTo>
                      <a:pt x="230" y="516"/>
                    </a:lnTo>
                    <a:lnTo>
                      <a:pt x="168" y="913"/>
                    </a:lnTo>
                    <a:lnTo>
                      <a:pt x="28" y="1054"/>
                    </a:lnTo>
                    <a:lnTo>
                      <a:pt x="0" y="1131"/>
                    </a:lnTo>
                    <a:lnTo>
                      <a:pt x="1" y="1131"/>
                    </a:lnTo>
                    <a:lnTo>
                      <a:pt x="20" y="1121"/>
                    </a:lnTo>
                    <a:lnTo>
                      <a:pt x="102" y="1077"/>
                    </a:lnTo>
                    <a:lnTo>
                      <a:pt x="121" y="1153"/>
                    </a:lnTo>
                    <a:lnTo>
                      <a:pt x="231" y="1188"/>
                    </a:lnTo>
                    <a:lnTo>
                      <a:pt x="349" y="1145"/>
                    </a:lnTo>
                    <a:lnTo>
                      <a:pt x="389" y="1070"/>
                    </a:lnTo>
                    <a:lnTo>
                      <a:pt x="412" y="816"/>
                    </a:lnTo>
                    <a:lnTo>
                      <a:pt x="669" y="786"/>
                    </a:lnTo>
                    <a:lnTo>
                      <a:pt x="739" y="868"/>
                    </a:lnTo>
                    <a:lnTo>
                      <a:pt x="706" y="1061"/>
                    </a:lnTo>
                    <a:lnTo>
                      <a:pt x="916" y="983"/>
                    </a:lnTo>
                    <a:lnTo>
                      <a:pt x="930" y="847"/>
                    </a:lnTo>
                    <a:lnTo>
                      <a:pt x="1038" y="722"/>
                    </a:lnTo>
                    <a:lnTo>
                      <a:pt x="1058" y="556"/>
                    </a:lnTo>
                    <a:lnTo>
                      <a:pt x="1216" y="567"/>
                    </a:lnTo>
                    <a:lnTo>
                      <a:pt x="1275" y="597"/>
                    </a:lnTo>
                    <a:lnTo>
                      <a:pt x="1318" y="489"/>
                    </a:lnTo>
                    <a:lnTo>
                      <a:pt x="1359" y="432"/>
                    </a:lnTo>
                    <a:lnTo>
                      <a:pt x="1348" y="373"/>
                    </a:lnTo>
                    <a:lnTo>
                      <a:pt x="1297" y="401"/>
                    </a:lnTo>
                    <a:lnTo>
                      <a:pt x="1075" y="393"/>
                    </a:lnTo>
                    <a:lnTo>
                      <a:pt x="1060" y="299"/>
                    </a:lnTo>
                    <a:lnTo>
                      <a:pt x="1108" y="249"/>
                    </a:lnTo>
                    <a:lnTo>
                      <a:pt x="1090" y="147"/>
                    </a:lnTo>
                    <a:lnTo>
                      <a:pt x="1015" y="68"/>
                    </a:lnTo>
                    <a:lnTo>
                      <a:pt x="852" y="140"/>
                    </a:lnTo>
                    <a:lnTo>
                      <a:pt x="660" y="43"/>
                    </a:lnTo>
                    <a:lnTo>
                      <a:pt x="660" y="84"/>
                    </a:lnTo>
                    <a:lnTo>
                      <a:pt x="621" y="94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" name="Freeform 2437">
                <a:extLst>
                  <a:ext uri="{FF2B5EF4-FFF2-40B4-BE49-F238E27FC236}">
                    <a16:creationId xmlns:a16="http://schemas.microsoft.com/office/drawing/2014/main" id="{0395BEFF-C8CB-4168-BB2F-D4ECCBA69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6" y="2398"/>
                <a:ext cx="69" cy="107"/>
              </a:xfrm>
              <a:custGeom>
                <a:avLst/>
                <a:gdLst>
                  <a:gd name="T0" fmla="*/ 466 w 479"/>
                  <a:gd name="T1" fmla="*/ 58 h 747"/>
                  <a:gd name="T2" fmla="*/ 427 w 479"/>
                  <a:gd name="T3" fmla="*/ 0 h 747"/>
                  <a:gd name="T4" fmla="*/ 269 w 479"/>
                  <a:gd name="T5" fmla="*/ 107 h 747"/>
                  <a:gd name="T6" fmla="*/ 168 w 479"/>
                  <a:gd name="T7" fmla="*/ 226 h 747"/>
                  <a:gd name="T8" fmla="*/ 137 w 479"/>
                  <a:gd name="T9" fmla="*/ 201 h 747"/>
                  <a:gd name="T10" fmla="*/ 19 w 479"/>
                  <a:gd name="T11" fmla="*/ 227 h 747"/>
                  <a:gd name="T12" fmla="*/ 0 w 479"/>
                  <a:gd name="T13" fmla="*/ 258 h 747"/>
                  <a:gd name="T14" fmla="*/ 69 w 479"/>
                  <a:gd name="T15" fmla="*/ 390 h 747"/>
                  <a:gd name="T16" fmla="*/ 130 w 479"/>
                  <a:gd name="T17" fmla="*/ 384 h 747"/>
                  <a:gd name="T18" fmla="*/ 160 w 479"/>
                  <a:gd name="T19" fmla="*/ 412 h 747"/>
                  <a:gd name="T20" fmla="*/ 181 w 479"/>
                  <a:gd name="T21" fmla="*/ 502 h 747"/>
                  <a:gd name="T22" fmla="*/ 219 w 479"/>
                  <a:gd name="T23" fmla="*/ 533 h 747"/>
                  <a:gd name="T24" fmla="*/ 285 w 479"/>
                  <a:gd name="T25" fmla="*/ 514 h 747"/>
                  <a:gd name="T26" fmla="*/ 309 w 479"/>
                  <a:gd name="T27" fmla="*/ 490 h 747"/>
                  <a:gd name="T28" fmla="*/ 354 w 479"/>
                  <a:gd name="T29" fmla="*/ 496 h 747"/>
                  <a:gd name="T30" fmla="*/ 372 w 479"/>
                  <a:gd name="T31" fmla="*/ 527 h 747"/>
                  <a:gd name="T32" fmla="*/ 299 w 479"/>
                  <a:gd name="T33" fmla="*/ 670 h 747"/>
                  <a:gd name="T34" fmla="*/ 288 w 479"/>
                  <a:gd name="T35" fmla="*/ 693 h 747"/>
                  <a:gd name="T36" fmla="*/ 287 w 479"/>
                  <a:gd name="T37" fmla="*/ 693 h 747"/>
                  <a:gd name="T38" fmla="*/ 371 w 479"/>
                  <a:gd name="T39" fmla="*/ 747 h 747"/>
                  <a:gd name="T40" fmla="*/ 441 w 479"/>
                  <a:gd name="T41" fmla="*/ 624 h 747"/>
                  <a:gd name="T42" fmla="*/ 453 w 479"/>
                  <a:gd name="T43" fmla="*/ 541 h 747"/>
                  <a:gd name="T44" fmla="*/ 451 w 479"/>
                  <a:gd name="T45" fmla="*/ 426 h 747"/>
                  <a:gd name="T46" fmla="*/ 479 w 479"/>
                  <a:gd name="T47" fmla="*/ 359 h 747"/>
                  <a:gd name="T48" fmla="*/ 330 w 479"/>
                  <a:gd name="T49" fmla="*/ 290 h 747"/>
                  <a:gd name="T50" fmla="*/ 277 w 479"/>
                  <a:gd name="T51" fmla="*/ 226 h 747"/>
                  <a:gd name="T52" fmla="*/ 466 w 479"/>
                  <a:gd name="T53" fmla="*/ 58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9" h="747">
                    <a:moveTo>
                      <a:pt x="466" y="58"/>
                    </a:moveTo>
                    <a:lnTo>
                      <a:pt x="427" y="0"/>
                    </a:lnTo>
                    <a:lnTo>
                      <a:pt x="269" y="107"/>
                    </a:lnTo>
                    <a:lnTo>
                      <a:pt x="168" y="226"/>
                    </a:lnTo>
                    <a:lnTo>
                      <a:pt x="137" y="201"/>
                    </a:lnTo>
                    <a:lnTo>
                      <a:pt x="19" y="227"/>
                    </a:lnTo>
                    <a:lnTo>
                      <a:pt x="0" y="258"/>
                    </a:lnTo>
                    <a:lnTo>
                      <a:pt x="69" y="390"/>
                    </a:lnTo>
                    <a:lnTo>
                      <a:pt x="130" y="384"/>
                    </a:lnTo>
                    <a:lnTo>
                      <a:pt x="160" y="412"/>
                    </a:lnTo>
                    <a:lnTo>
                      <a:pt x="181" y="502"/>
                    </a:lnTo>
                    <a:lnTo>
                      <a:pt x="219" y="533"/>
                    </a:lnTo>
                    <a:lnTo>
                      <a:pt x="285" y="514"/>
                    </a:lnTo>
                    <a:lnTo>
                      <a:pt x="309" y="490"/>
                    </a:lnTo>
                    <a:lnTo>
                      <a:pt x="354" y="496"/>
                    </a:lnTo>
                    <a:lnTo>
                      <a:pt x="372" y="527"/>
                    </a:lnTo>
                    <a:lnTo>
                      <a:pt x="299" y="670"/>
                    </a:lnTo>
                    <a:lnTo>
                      <a:pt x="288" y="693"/>
                    </a:lnTo>
                    <a:lnTo>
                      <a:pt x="287" y="693"/>
                    </a:lnTo>
                    <a:lnTo>
                      <a:pt x="371" y="747"/>
                    </a:lnTo>
                    <a:lnTo>
                      <a:pt x="441" y="624"/>
                    </a:lnTo>
                    <a:lnTo>
                      <a:pt x="453" y="541"/>
                    </a:lnTo>
                    <a:lnTo>
                      <a:pt x="451" y="426"/>
                    </a:lnTo>
                    <a:lnTo>
                      <a:pt x="479" y="359"/>
                    </a:lnTo>
                    <a:lnTo>
                      <a:pt x="330" y="290"/>
                    </a:lnTo>
                    <a:lnTo>
                      <a:pt x="277" y="226"/>
                    </a:lnTo>
                    <a:lnTo>
                      <a:pt x="466" y="5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" name="Freeform 2438">
                <a:extLst>
                  <a:ext uri="{FF2B5EF4-FFF2-40B4-BE49-F238E27FC236}">
                    <a16:creationId xmlns:a16="http://schemas.microsoft.com/office/drawing/2014/main" id="{D6FD72AB-3153-4291-9EF0-958020C32C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6" y="2452"/>
                <a:ext cx="160" cy="248"/>
              </a:xfrm>
              <a:custGeom>
                <a:avLst/>
                <a:gdLst>
                  <a:gd name="T0" fmla="*/ 186 w 1116"/>
                  <a:gd name="T1" fmla="*/ 75 h 1731"/>
                  <a:gd name="T2" fmla="*/ 271 w 1116"/>
                  <a:gd name="T3" fmla="*/ 257 h 1731"/>
                  <a:gd name="T4" fmla="*/ 272 w 1116"/>
                  <a:gd name="T5" fmla="*/ 295 h 1731"/>
                  <a:gd name="T6" fmla="*/ 341 w 1116"/>
                  <a:gd name="T7" fmla="*/ 322 h 1731"/>
                  <a:gd name="T8" fmla="*/ 132 w 1116"/>
                  <a:gd name="T9" fmla="*/ 473 h 1731"/>
                  <a:gd name="T10" fmla="*/ 124 w 1116"/>
                  <a:gd name="T11" fmla="*/ 509 h 1731"/>
                  <a:gd name="T12" fmla="*/ 201 w 1116"/>
                  <a:gd name="T13" fmla="*/ 623 h 1731"/>
                  <a:gd name="T14" fmla="*/ 505 w 1116"/>
                  <a:gd name="T15" fmla="*/ 582 h 1731"/>
                  <a:gd name="T16" fmla="*/ 576 w 1116"/>
                  <a:gd name="T17" fmla="*/ 654 h 1731"/>
                  <a:gd name="T18" fmla="*/ 562 w 1116"/>
                  <a:gd name="T19" fmla="*/ 692 h 1731"/>
                  <a:gd name="T20" fmla="*/ 789 w 1116"/>
                  <a:gd name="T21" fmla="*/ 887 h 1731"/>
                  <a:gd name="T22" fmla="*/ 820 w 1116"/>
                  <a:gd name="T23" fmla="*/ 953 h 1731"/>
                  <a:gd name="T24" fmla="*/ 918 w 1116"/>
                  <a:gd name="T25" fmla="*/ 983 h 1731"/>
                  <a:gd name="T26" fmla="*/ 892 w 1116"/>
                  <a:gd name="T27" fmla="*/ 1060 h 1731"/>
                  <a:gd name="T28" fmla="*/ 682 w 1116"/>
                  <a:gd name="T29" fmla="*/ 1258 h 1731"/>
                  <a:gd name="T30" fmla="*/ 677 w 1116"/>
                  <a:gd name="T31" fmla="*/ 1339 h 1731"/>
                  <a:gd name="T32" fmla="*/ 651 w 1116"/>
                  <a:gd name="T33" fmla="*/ 1350 h 1731"/>
                  <a:gd name="T34" fmla="*/ 655 w 1116"/>
                  <a:gd name="T35" fmla="*/ 1391 h 1731"/>
                  <a:gd name="T36" fmla="*/ 559 w 1116"/>
                  <a:gd name="T37" fmla="*/ 1509 h 1731"/>
                  <a:gd name="T38" fmla="*/ 481 w 1116"/>
                  <a:gd name="T39" fmla="*/ 1532 h 1731"/>
                  <a:gd name="T40" fmla="*/ 599 w 1116"/>
                  <a:gd name="T41" fmla="*/ 1677 h 1731"/>
                  <a:gd name="T42" fmla="*/ 710 w 1116"/>
                  <a:gd name="T43" fmla="*/ 1692 h 1731"/>
                  <a:gd name="T44" fmla="*/ 758 w 1116"/>
                  <a:gd name="T45" fmla="*/ 1731 h 1731"/>
                  <a:gd name="T46" fmla="*/ 811 w 1116"/>
                  <a:gd name="T47" fmla="*/ 1725 h 1731"/>
                  <a:gd name="T48" fmla="*/ 819 w 1116"/>
                  <a:gd name="T49" fmla="*/ 1704 h 1731"/>
                  <a:gd name="T50" fmla="*/ 818 w 1116"/>
                  <a:gd name="T51" fmla="*/ 1704 h 1731"/>
                  <a:gd name="T52" fmla="*/ 846 w 1116"/>
                  <a:gd name="T53" fmla="*/ 1627 h 1731"/>
                  <a:gd name="T54" fmla="*/ 986 w 1116"/>
                  <a:gd name="T55" fmla="*/ 1486 h 1731"/>
                  <a:gd name="T56" fmla="*/ 1048 w 1116"/>
                  <a:gd name="T57" fmla="*/ 1089 h 1731"/>
                  <a:gd name="T58" fmla="*/ 1066 w 1116"/>
                  <a:gd name="T59" fmla="*/ 1031 h 1731"/>
                  <a:gd name="T60" fmla="*/ 1116 w 1116"/>
                  <a:gd name="T61" fmla="*/ 941 h 1731"/>
                  <a:gd name="T62" fmla="*/ 1087 w 1116"/>
                  <a:gd name="T63" fmla="*/ 833 h 1731"/>
                  <a:gd name="T64" fmla="*/ 939 w 1116"/>
                  <a:gd name="T65" fmla="*/ 753 h 1731"/>
                  <a:gd name="T66" fmla="*/ 918 w 1116"/>
                  <a:gd name="T67" fmla="*/ 702 h 1731"/>
                  <a:gd name="T68" fmla="*/ 857 w 1116"/>
                  <a:gd name="T69" fmla="*/ 444 h 1731"/>
                  <a:gd name="T70" fmla="*/ 898 w 1116"/>
                  <a:gd name="T71" fmla="*/ 340 h 1731"/>
                  <a:gd name="T72" fmla="*/ 858 w 1116"/>
                  <a:gd name="T73" fmla="*/ 352 h 1731"/>
                  <a:gd name="T74" fmla="*/ 784 w 1116"/>
                  <a:gd name="T75" fmla="*/ 315 h 1731"/>
                  <a:gd name="T76" fmla="*/ 632 w 1116"/>
                  <a:gd name="T77" fmla="*/ 378 h 1731"/>
                  <a:gd name="T78" fmla="*/ 554 w 1116"/>
                  <a:gd name="T79" fmla="*/ 361 h 1731"/>
                  <a:gd name="T80" fmla="*/ 505 w 1116"/>
                  <a:gd name="T81" fmla="*/ 315 h 1731"/>
                  <a:gd name="T82" fmla="*/ 594 w 1116"/>
                  <a:gd name="T83" fmla="*/ 257 h 1731"/>
                  <a:gd name="T84" fmla="*/ 671 w 1116"/>
                  <a:gd name="T85" fmla="*/ 68 h 1731"/>
                  <a:gd name="T86" fmla="*/ 681 w 1116"/>
                  <a:gd name="T87" fmla="*/ 43 h 1731"/>
                  <a:gd name="T88" fmla="*/ 507 w 1116"/>
                  <a:gd name="T89" fmla="*/ 150 h 1731"/>
                  <a:gd name="T90" fmla="*/ 417 w 1116"/>
                  <a:gd name="T91" fmla="*/ 74 h 1731"/>
                  <a:gd name="T92" fmla="*/ 264 w 1116"/>
                  <a:gd name="T93" fmla="*/ 81 h 1731"/>
                  <a:gd name="T94" fmla="*/ 126 w 1116"/>
                  <a:gd name="T95" fmla="*/ 0 h 1731"/>
                  <a:gd name="T96" fmla="*/ 1 w 1116"/>
                  <a:gd name="T97" fmla="*/ 35 h 1731"/>
                  <a:gd name="T98" fmla="*/ 0 w 1116"/>
                  <a:gd name="T99" fmla="*/ 97 h 1731"/>
                  <a:gd name="T100" fmla="*/ 28 w 1116"/>
                  <a:gd name="T101" fmla="*/ 109 h 1731"/>
                  <a:gd name="T102" fmla="*/ 186 w 1116"/>
                  <a:gd name="T103" fmla="*/ 75 h 1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16" h="1731">
                    <a:moveTo>
                      <a:pt x="186" y="75"/>
                    </a:moveTo>
                    <a:lnTo>
                      <a:pt x="271" y="257"/>
                    </a:lnTo>
                    <a:lnTo>
                      <a:pt x="272" y="295"/>
                    </a:lnTo>
                    <a:lnTo>
                      <a:pt x="341" y="322"/>
                    </a:lnTo>
                    <a:lnTo>
                      <a:pt x="132" y="473"/>
                    </a:lnTo>
                    <a:lnTo>
                      <a:pt x="124" y="509"/>
                    </a:lnTo>
                    <a:lnTo>
                      <a:pt x="201" y="623"/>
                    </a:lnTo>
                    <a:lnTo>
                      <a:pt x="505" y="582"/>
                    </a:lnTo>
                    <a:lnTo>
                      <a:pt x="576" y="654"/>
                    </a:lnTo>
                    <a:lnTo>
                      <a:pt x="562" y="692"/>
                    </a:lnTo>
                    <a:lnTo>
                      <a:pt x="789" y="887"/>
                    </a:lnTo>
                    <a:lnTo>
                      <a:pt x="820" y="953"/>
                    </a:lnTo>
                    <a:lnTo>
                      <a:pt x="918" y="983"/>
                    </a:lnTo>
                    <a:lnTo>
                      <a:pt x="892" y="1060"/>
                    </a:lnTo>
                    <a:lnTo>
                      <a:pt x="682" y="1258"/>
                    </a:lnTo>
                    <a:lnTo>
                      <a:pt x="677" y="1339"/>
                    </a:lnTo>
                    <a:lnTo>
                      <a:pt x="651" y="1350"/>
                    </a:lnTo>
                    <a:lnTo>
                      <a:pt x="655" y="1391"/>
                    </a:lnTo>
                    <a:lnTo>
                      <a:pt x="559" y="1509"/>
                    </a:lnTo>
                    <a:lnTo>
                      <a:pt x="481" y="1532"/>
                    </a:lnTo>
                    <a:lnTo>
                      <a:pt x="599" y="1677"/>
                    </a:lnTo>
                    <a:lnTo>
                      <a:pt x="710" y="1692"/>
                    </a:lnTo>
                    <a:lnTo>
                      <a:pt x="758" y="1731"/>
                    </a:lnTo>
                    <a:lnTo>
                      <a:pt x="811" y="1725"/>
                    </a:lnTo>
                    <a:lnTo>
                      <a:pt x="819" y="1704"/>
                    </a:lnTo>
                    <a:lnTo>
                      <a:pt x="818" y="1704"/>
                    </a:lnTo>
                    <a:lnTo>
                      <a:pt x="846" y="1627"/>
                    </a:lnTo>
                    <a:lnTo>
                      <a:pt x="986" y="1486"/>
                    </a:lnTo>
                    <a:lnTo>
                      <a:pt x="1048" y="1089"/>
                    </a:lnTo>
                    <a:lnTo>
                      <a:pt x="1066" y="1031"/>
                    </a:lnTo>
                    <a:lnTo>
                      <a:pt x="1116" y="941"/>
                    </a:lnTo>
                    <a:lnTo>
                      <a:pt x="1087" y="833"/>
                    </a:lnTo>
                    <a:lnTo>
                      <a:pt x="939" y="753"/>
                    </a:lnTo>
                    <a:lnTo>
                      <a:pt x="918" y="702"/>
                    </a:lnTo>
                    <a:lnTo>
                      <a:pt x="857" y="444"/>
                    </a:lnTo>
                    <a:lnTo>
                      <a:pt x="898" y="340"/>
                    </a:lnTo>
                    <a:lnTo>
                      <a:pt x="858" y="352"/>
                    </a:lnTo>
                    <a:lnTo>
                      <a:pt x="784" y="315"/>
                    </a:lnTo>
                    <a:lnTo>
                      <a:pt x="632" y="378"/>
                    </a:lnTo>
                    <a:lnTo>
                      <a:pt x="554" y="361"/>
                    </a:lnTo>
                    <a:lnTo>
                      <a:pt x="505" y="315"/>
                    </a:lnTo>
                    <a:lnTo>
                      <a:pt x="594" y="257"/>
                    </a:lnTo>
                    <a:lnTo>
                      <a:pt x="671" y="68"/>
                    </a:lnTo>
                    <a:lnTo>
                      <a:pt x="681" y="43"/>
                    </a:lnTo>
                    <a:lnTo>
                      <a:pt x="507" y="150"/>
                    </a:lnTo>
                    <a:lnTo>
                      <a:pt x="417" y="74"/>
                    </a:lnTo>
                    <a:lnTo>
                      <a:pt x="264" y="81"/>
                    </a:lnTo>
                    <a:lnTo>
                      <a:pt x="126" y="0"/>
                    </a:lnTo>
                    <a:lnTo>
                      <a:pt x="1" y="35"/>
                    </a:lnTo>
                    <a:lnTo>
                      <a:pt x="0" y="97"/>
                    </a:lnTo>
                    <a:lnTo>
                      <a:pt x="28" y="109"/>
                    </a:lnTo>
                    <a:lnTo>
                      <a:pt x="186" y="75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" name="Freeform 2439">
                <a:extLst>
                  <a:ext uri="{FF2B5EF4-FFF2-40B4-BE49-F238E27FC236}">
                    <a16:creationId xmlns:a16="http://schemas.microsoft.com/office/drawing/2014/main" id="{9E743CDF-9C4F-4E32-981B-6EDE908AD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8" y="2453"/>
                <a:ext cx="115" cy="118"/>
              </a:xfrm>
              <a:custGeom>
                <a:avLst/>
                <a:gdLst>
                  <a:gd name="T0" fmla="*/ 478 w 802"/>
                  <a:gd name="T1" fmla="*/ 112 h 829"/>
                  <a:gd name="T2" fmla="*/ 433 w 802"/>
                  <a:gd name="T3" fmla="*/ 106 h 829"/>
                  <a:gd name="T4" fmla="*/ 409 w 802"/>
                  <a:gd name="T5" fmla="*/ 130 h 829"/>
                  <a:gd name="T6" fmla="*/ 343 w 802"/>
                  <a:gd name="T7" fmla="*/ 149 h 829"/>
                  <a:gd name="T8" fmla="*/ 305 w 802"/>
                  <a:gd name="T9" fmla="*/ 118 h 829"/>
                  <a:gd name="T10" fmla="*/ 284 w 802"/>
                  <a:gd name="T11" fmla="*/ 28 h 829"/>
                  <a:gd name="T12" fmla="*/ 254 w 802"/>
                  <a:gd name="T13" fmla="*/ 0 h 829"/>
                  <a:gd name="T14" fmla="*/ 193 w 802"/>
                  <a:gd name="T15" fmla="*/ 6 h 829"/>
                  <a:gd name="T16" fmla="*/ 166 w 802"/>
                  <a:gd name="T17" fmla="*/ 64 h 829"/>
                  <a:gd name="T18" fmla="*/ 89 w 802"/>
                  <a:gd name="T19" fmla="*/ 253 h 829"/>
                  <a:gd name="T20" fmla="*/ 0 w 802"/>
                  <a:gd name="T21" fmla="*/ 311 h 829"/>
                  <a:gd name="T22" fmla="*/ 49 w 802"/>
                  <a:gd name="T23" fmla="*/ 357 h 829"/>
                  <a:gd name="T24" fmla="*/ 127 w 802"/>
                  <a:gd name="T25" fmla="*/ 374 h 829"/>
                  <a:gd name="T26" fmla="*/ 279 w 802"/>
                  <a:gd name="T27" fmla="*/ 311 h 829"/>
                  <a:gd name="T28" fmla="*/ 353 w 802"/>
                  <a:gd name="T29" fmla="*/ 348 h 829"/>
                  <a:gd name="T30" fmla="*/ 393 w 802"/>
                  <a:gd name="T31" fmla="*/ 336 h 829"/>
                  <a:gd name="T32" fmla="*/ 352 w 802"/>
                  <a:gd name="T33" fmla="*/ 440 h 829"/>
                  <a:gd name="T34" fmla="*/ 413 w 802"/>
                  <a:gd name="T35" fmla="*/ 698 h 829"/>
                  <a:gd name="T36" fmla="*/ 434 w 802"/>
                  <a:gd name="T37" fmla="*/ 749 h 829"/>
                  <a:gd name="T38" fmla="*/ 582 w 802"/>
                  <a:gd name="T39" fmla="*/ 829 h 829"/>
                  <a:gd name="T40" fmla="*/ 574 w 802"/>
                  <a:gd name="T41" fmla="*/ 709 h 829"/>
                  <a:gd name="T42" fmla="*/ 698 w 802"/>
                  <a:gd name="T43" fmla="*/ 686 h 829"/>
                  <a:gd name="T44" fmla="*/ 714 w 802"/>
                  <a:gd name="T45" fmla="*/ 569 h 829"/>
                  <a:gd name="T46" fmla="*/ 743 w 802"/>
                  <a:gd name="T47" fmla="*/ 542 h 829"/>
                  <a:gd name="T48" fmla="*/ 802 w 802"/>
                  <a:gd name="T49" fmla="*/ 456 h 829"/>
                  <a:gd name="T50" fmla="*/ 750 w 802"/>
                  <a:gd name="T51" fmla="*/ 421 h 829"/>
                  <a:gd name="T52" fmla="*/ 712 w 802"/>
                  <a:gd name="T53" fmla="*/ 456 h 829"/>
                  <a:gd name="T54" fmla="*/ 660 w 802"/>
                  <a:gd name="T55" fmla="*/ 455 h 829"/>
                  <a:gd name="T56" fmla="*/ 628 w 802"/>
                  <a:gd name="T57" fmla="*/ 402 h 829"/>
                  <a:gd name="T58" fmla="*/ 507 w 802"/>
                  <a:gd name="T59" fmla="*/ 371 h 829"/>
                  <a:gd name="T60" fmla="*/ 495 w 802"/>
                  <a:gd name="T61" fmla="*/ 363 h 829"/>
                  <a:gd name="T62" fmla="*/ 411 w 802"/>
                  <a:gd name="T63" fmla="*/ 309 h 829"/>
                  <a:gd name="T64" fmla="*/ 412 w 802"/>
                  <a:gd name="T65" fmla="*/ 309 h 829"/>
                  <a:gd name="T66" fmla="*/ 411 w 802"/>
                  <a:gd name="T67" fmla="*/ 308 h 829"/>
                  <a:gd name="T68" fmla="*/ 423 w 802"/>
                  <a:gd name="T69" fmla="*/ 286 h 829"/>
                  <a:gd name="T70" fmla="*/ 496 w 802"/>
                  <a:gd name="T71" fmla="*/ 143 h 829"/>
                  <a:gd name="T72" fmla="*/ 478 w 802"/>
                  <a:gd name="T73" fmla="*/ 112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2" h="829">
                    <a:moveTo>
                      <a:pt x="478" y="112"/>
                    </a:moveTo>
                    <a:lnTo>
                      <a:pt x="433" y="106"/>
                    </a:lnTo>
                    <a:lnTo>
                      <a:pt x="409" y="130"/>
                    </a:lnTo>
                    <a:lnTo>
                      <a:pt x="343" y="149"/>
                    </a:lnTo>
                    <a:lnTo>
                      <a:pt x="305" y="118"/>
                    </a:lnTo>
                    <a:lnTo>
                      <a:pt x="284" y="28"/>
                    </a:lnTo>
                    <a:lnTo>
                      <a:pt x="254" y="0"/>
                    </a:lnTo>
                    <a:lnTo>
                      <a:pt x="193" y="6"/>
                    </a:lnTo>
                    <a:lnTo>
                      <a:pt x="166" y="64"/>
                    </a:lnTo>
                    <a:lnTo>
                      <a:pt x="89" y="253"/>
                    </a:lnTo>
                    <a:lnTo>
                      <a:pt x="0" y="311"/>
                    </a:lnTo>
                    <a:lnTo>
                      <a:pt x="49" y="357"/>
                    </a:lnTo>
                    <a:lnTo>
                      <a:pt x="127" y="374"/>
                    </a:lnTo>
                    <a:lnTo>
                      <a:pt x="279" y="311"/>
                    </a:lnTo>
                    <a:lnTo>
                      <a:pt x="353" y="348"/>
                    </a:lnTo>
                    <a:lnTo>
                      <a:pt x="393" y="336"/>
                    </a:lnTo>
                    <a:lnTo>
                      <a:pt x="352" y="440"/>
                    </a:lnTo>
                    <a:lnTo>
                      <a:pt x="413" y="698"/>
                    </a:lnTo>
                    <a:lnTo>
                      <a:pt x="434" y="749"/>
                    </a:lnTo>
                    <a:lnTo>
                      <a:pt x="582" y="829"/>
                    </a:lnTo>
                    <a:lnTo>
                      <a:pt x="574" y="709"/>
                    </a:lnTo>
                    <a:lnTo>
                      <a:pt x="698" y="686"/>
                    </a:lnTo>
                    <a:lnTo>
                      <a:pt x="714" y="569"/>
                    </a:lnTo>
                    <a:lnTo>
                      <a:pt x="743" y="542"/>
                    </a:lnTo>
                    <a:lnTo>
                      <a:pt x="802" y="456"/>
                    </a:lnTo>
                    <a:lnTo>
                      <a:pt x="750" y="421"/>
                    </a:lnTo>
                    <a:lnTo>
                      <a:pt x="712" y="456"/>
                    </a:lnTo>
                    <a:lnTo>
                      <a:pt x="660" y="455"/>
                    </a:lnTo>
                    <a:lnTo>
                      <a:pt x="628" y="402"/>
                    </a:lnTo>
                    <a:lnTo>
                      <a:pt x="507" y="371"/>
                    </a:lnTo>
                    <a:lnTo>
                      <a:pt x="495" y="363"/>
                    </a:lnTo>
                    <a:lnTo>
                      <a:pt x="411" y="309"/>
                    </a:lnTo>
                    <a:lnTo>
                      <a:pt x="412" y="309"/>
                    </a:lnTo>
                    <a:lnTo>
                      <a:pt x="411" y="308"/>
                    </a:lnTo>
                    <a:lnTo>
                      <a:pt x="423" y="286"/>
                    </a:lnTo>
                    <a:lnTo>
                      <a:pt x="496" y="143"/>
                    </a:lnTo>
                    <a:lnTo>
                      <a:pt x="478" y="112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" name="Freeform 2440">
                <a:extLst>
                  <a:ext uri="{FF2B5EF4-FFF2-40B4-BE49-F238E27FC236}">
                    <a16:creationId xmlns:a16="http://schemas.microsoft.com/office/drawing/2014/main" id="{64ABE95F-22F5-41C5-89BE-E16DB9166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" y="3812"/>
                <a:ext cx="148" cy="117"/>
              </a:xfrm>
              <a:custGeom>
                <a:avLst/>
                <a:gdLst>
                  <a:gd name="T0" fmla="*/ 177 w 1041"/>
                  <a:gd name="T1" fmla="*/ 18 h 817"/>
                  <a:gd name="T2" fmla="*/ 0 w 1041"/>
                  <a:gd name="T3" fmla="*/ 93 h 817"/>
                  <a:gd name="T4" fmla="*/ 37 w 1041"/>
                  <a:gd name="T5" fmla="*/ 155 h 817"/>
                  <a:gd name="T6" fmla="*/ 1 w 1041"/>
                  <a:gd name="T7" fmla="*/ 256 h 817"/>
                  <a:gd name="T8" fmla="*/ 29 w 1041"/>
                  <a:gd name="T9" fmla="*/ 397 h 817"/>
                  <a:gd name="T10" fmla="*/ 209 w 1041"/>
                  <a:gd name="T11" fmla="*/ 320 h 817"/>
                  <a:gd name="T12" fmla="*/ 287 w 1041"/>
                  <a:gd name="T13" fmla="*/ 331 h 817"/>
                  <a:gd name="T14" fmla="*/ 471 w 1041"/>
                  <a:gd name="T15" fmla="*/ 471 h 817"/>
                  <a:gd name="T16" fmla="*/ 457 w 1041"/>
                  <a:gd name="T17" fmla="*/ 534 h 817"/>
                  <a:gd name="T18" fmla="*/ 487 w 1041"/>
                  <a:gd name="T19" fmla="*/ 558 h 817"/>
                  <a:gd name="T20" fmla="*/ 551 w 1041"/>
                  <a:gd name="T21" fmla="*/ 594 h 817"/>
                  <a:gd name="T22" fmla="*/ 628 w 1041"/>
                  <a:gd name="T23" fmla="*/ 612 h 817"/>
                  <a:gd name="T24" fmla="*/ 747 w 1041"/>
                  <a:gd name="T25" fmla="*/ 817 h 817"/>
                  <a:gd name="T26" fmla="*/ 767 w 1041"/>
                  <a:gd name="T27" fmla="*/ 779 h 817"/>
                  <a:gd name="T28" fmla="*/ 857 w 1041"/>
                  <a:gd name="T29" fmla="*/ 800 h 817"/>
                  <a:gd name="T30" fmla="*/ 864 w 1041"/>
                  <a:gd name="T31" fmla="*/ 756 h 817"/>
                  <a:gd name="T32" fmla="*/ 889 w 1041"/>
                  <a:gd name="T33" fmla="*/ 739 h 817"/>
                  <a:gd name="T34" fmla="*/ 934 w 1041"/>
                  <a:gd name="T35" fmla="*/ 757 h 817"/>
                  <a:gd name="T36" fmla="*/ 960 w 1041"/>
                  <a:gd name="T37" fmla="*/ 703 h 817"/>
                  <a:gd name="T38" fmla="*/ 1041 w 1041"/>
                  <a:gd name="T39" fmla="*/ 658 h 817"/>
                  <a:gd name="T40" fmla="*/ 1035 w 1041"/>
                  <a:gd name="T41" fmla="*/ 637 h 817"/>
                  <a:gd name="T42" fmla="*/ 950 w 1041"/>
                  <a:gd name="T43" fmla="*/ 575 h 817"/>
                  <a:gd name="T44" fmla="*/ 900 w 1041"/>
                  <a:gd name="T45" fmla="*/ 550 h 817"/>
                  <a:gd name="T46" fmla="*/ 894 w 1041"/>
                  <a:gd name="T47" fmla="*/ 519 h 817"/>
                  <a:gd name="T48" fmla="*/ 819 w 1041"/>
                  <a:gd name="T49" fmla="*/ 468 h 817"/>
                  <a:gd name="T50" fmla="*/ 839 w 1041"/>
                  <a:gd name="T51" fmla="*/ 346 h 817"/>
                  <a:gd name="T52" fmla="*/ 956 w 1041"/>
                  <a:gd name="T53" fmla="*/ 242 h 817"/>
                  <a:gd name="T54" fmla="*/ 968 w 1041"/>
                  <a:gd name="T55" fmla="*/ 205 h 817"/>
                  <a:gd name="T56" fmla="*/ 933 w 1041"/>
                  <a:gd name="T57" fmla="*/ 189 h 817"/>
                  <a:gd name="T58" fmla="*/ 819 w 1041"/>
                  <a:gd name="T59" fmla="*/ 206 h 817"/>
                  <a:gd name="T60" fmla="*/ 812 w 1041"/>
                  <a:gd name="T61" fmla="*/ 56 h 817"/>
                  <a:gd name="T62" fmla="*/ 766 w 1041"/>
                  <a:gd name="T63" fmla="*/ 0 h 817"/>
                  <a:gd name="T64" fmla="*/ 592 w 1041"/>
                  <a:gd name="T65" fmla="*/ 70 h 817"/>
                  <a:gd name="T66" fmla="*/ 620 w 1041"/>
                  <a:gd name="T67" fmla="*/ 135 h 817"/>
                  <a:gd name="T68" fmla="*/ 485 w 1041"/>
                  <a:gd name="T69" fmla="*/ 137 h 817"/>
                  <a:gd name="T70" fmla="*/ 442 w 1041"/>
                  <a:gd name="T71" fmla="*/ 196 h 817"/>
                  <a:gd name="T72" fmla="*/ 334 w 1041"/>
                  <a:gd name="T73" fmla="*/ 189 h 817"/>
                  <a:gd name="T74" fmla="*/ 177 w 1041"/>
                  <a:gd name="T75" fmla="*/ 18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1" h="817">
                    <a:moveTo>
                      <a:pt x="177" y="18"/>
                    </a:moveTo>
                    <a:lnTo>
                      <a:pt x="0" y="93"/>
                    </a:lnTo>
                    <a:lnTo>
                      <a:pt x="37" y="155"/>
                    </a:lnTo>
                    <a:lnTo>
                      <a:pt x="1" y="256"/>
                    </a:lnTo>
                    <a:lnTo>
                      <a:pt x="29" y="397"/>
                    </a:lnTo>
                    <a:lnTo>
                      <a:pt x="209" y="320"/>
                    </a:lnTo>
                    <a:lnTo>
                      <a:pt x="287" y="331"/>
                    </a:lnTo>
                    <a:lnTo>
                      <a:pt x="471" y="471"/>
                    </a:lnTo>
                    <a:lnTo>
                      <a:pt x="457" y="534"/>
                    </a:lnTo>
                    <a:lnTo>
                      <a:pt x="487" y="558"/>
                    </a:lnTo>
                    <a:lnTo>
                      <a:pt x="551" y="594"/>
                    </a:lnTo>
                    <a:lnTo>
                      <a:pt x="628" y="612"/>
                    </a:lnTo>
                    <a:lnTo>
                      <a:pt x="747" y="817"/>
                    </a:lnTo>
                    <a:lnTo>
                      <a:pt x="767" y="779"/>
                    </a:lnTo>
                    <a:lnTo>
                      <a:pt x="857" y="800"/>
                    </a:lnTo>
                    <a:lnTo>
                      <a:pt x="864" y="756"/>
                    </a:lnTo>
                    <a:lnTo>
                      <a:pt x="889" y="739"/>
                    </a:lnTo>
                    <a:lnTo>
                      <a:pt x="934" y="757"/>
                    </a:lnTo>
                    <a:lnTo>
                      <a:pt x="960" y="703"/>
                    </a:lnTo>
                    <a:lnTo>
                      <a:pt x="1041" y="658"/>
                    </a:lnTo>
                    <a:lnTo>
                      <a:pt x="1035" y="637"/>
                    </a:lnTo>
                    <a:lnTo>
                      <a:pt x="950" y="575"/>
                    </a:lnTo>
                    <a:lnTo>
                      <a:pt x="900" y="550"/>
                    </a:lnTo>
                    <a:lnTo>
                      <a:pt x="894" y="519"/>
                    </a:lnTo>
                    <a:lnTo>
                      <a:pt x="819" y="468"/>
                    </a:lnTo>
                    <a:lnTo>
                      <a:pt x="839" y="346"/>
                    </a:lnTo>
                    <a:lnTo>
                      <a:pt x="956" y="242"/>
                    </a:lnTo>
                    <a:lnTo>
                      <a:pt x="968" y="205"/>
                    </a:lnTo>
                    <a:lnTo>
                      <a:pt x="933" y="189"/>
                    </a:lnTo>
                    <a:lnTo>
                      <a:pt x="819" y="206"/>
                    </a:lnTo>
                    <a:lnTo>
                      <a:pt x="812" y="56"/>
                    </a:lnTo>
                    <a:lnTo>
                      <a:pt x="766" y="0"/>
                    </a:lnTo>
                    <a:lnTo>
                      <a:pt x="592" y="70"/>
                    </a:lnTo>
                    <a:lnTo>
                      <a:pt x="620" y="135"/>
                    </a:lnTo>
                    <a:lnTo>
                      <a:pt x="485" y="137"/>
                    </a:lnTo>
                    <a:lnTo>
                      <a:pt x="442" y="196"/>
                    </a:lnTo>
                    <a:lnTo>
                      <a:pt x="334" y="189"/>
                    </a:lnTo>
                    <a:lnTo>
                      <a:pt x="177" y="1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" name="Freeform 2441">
                <a:extLst>
                  <a:ext uri="{FF2B5EF4-FFF2-40B4-BE49-F238E27FC236}">
                    <a16:creationId xmlns:a16="http://schemas.microsoft.com/office/drawing/2014/main" id="{FFE90BBD-E4D8-4CAC-827F-AF39E1C14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" y="3897"/>
                <a:ext cx="57" cy="73"/>
              </a:xfrm>
              <a:custGeom>
                <a:avLst/>
                <a:gdLst>
                  <a:gd name="T0" fmla="*/ 77 w 394"/>
                  <a:gd name="T1" fmla="*/ 18 h 515"/>
                  <a:gd name="T2" fmla="*/ 0 w 394"/>
                  <a:gd name="T3" fmla="*/ 0 h 515"/>
                  <a:gd name="T4" fmla="*/ 122 w 394"/>
                  <a:gd name="T5" fmla="*/ 198 h 515"/>
                  <a:gd name="T6" fmla="*/ 146 w 394"/>
                  <a:gd name="T7" fmla="*/ 316 h 515"/>
                  <a:gd name="T8" fmla="*/ 127 w 394"/>
                  <a:gd name="T9" fmla="*/ 435 h 515"/>
                  <a:gd name="T10" fmla="*/ 131 w 394"/>
                  <a:gd name="T11" fmla="*/ 468 h 515"/>
                  <a:gd name="T12" fmla="*/ 233 w 394"/>
                  <a:gd name="T13" fmla="*/ 470 h 515"/>
                  <a:gd name="T14" fmla="*/ 264 w 394"/>
                  <a:gd name="T15" fmla="*/ 459 h 515"/>
                  <a:gd name="T16" fmla="*/ 268 w 394"/>
                  <a:gd name="T17" fmla="*/ 498 h 515"/>
                  <a:gd name="T18" fmla="*/ 299 w 394"/>
                  <a:gd name="T19" fmla="*/ 486 h 515"/>
                  <a:gd name="T20" fmla="*/ 377 w 394"/>
                  <a:gd name="T21" fmla="*/ 515 h 515"/>
                  <a:gd name="T22" fmla="*/ 361 w 394"/>
                  <a:gd name="T23" fmla="*/ 409 h 515"/>
                  <a:gd name="T24" fmla="*/ 393 w 394"/>
                  <a:gd name="T25" fmla="*/ 365 h 515"/>
                  <a:gd name="T26" fmla="*/ 372 w 394"/>
                  <a:gd name="T27" fmla="*/ 306 h 515"/>
                  <a:gd name="T28" fmla="*/ 394 w 394"/>
                  <a:gd name="T29" fmla="*/ 226 h 515"/>
                  <a:gd name="T30" fmla="*/ 306 w 394"/>
                  <a:gd name="T31" fmla="*/ 206 h 515"/>
                  <a:gd name="T32" fmla="*/ 216 w 394"/>
                  <a:gd name="T33" fmla="*/ 185 h 515"/>
                  <a:gd name="T34" fmla="*/ 196 w 394"/>
                  <a:gd name="T35" fmla="*/ 223 h 515"/>
                  <a:gd name="T36" fmla="*/ 77 w 394"/>
                  <a:gd name="T37" fmla="*/ 18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94" h="515">
                    <a:moveTo>
                      <a:pt x="77" y="18"/>
                    </a:moveTo>
                    <a:lnTo>
                      <a:pt x="0" y="0"/>
                    </a:lnTo>
                    <a:lnTo>
                      <a:pt x="122" y="198"/>
                    </a:lnTo>
                    <a:lnTo>
                      <a:pt x="146" y="316"/>
                    </a:lnTo>
                    <a:lnTo>
                      <a:pt x="127" y="435"/>
                    </a:lnTo>
                    <a:lnTo>
                      <a:pt x="131" y="468"/>
                    </a:lnTo>
                    <a:lnTo>
                      <a:pt x="233" y="470"/>
                    </a:lnTo>
                    <a:lnTo>
                      <a:pt x="264" y="459"/>
                    </a:lnTo>
                    <a:lnTo>
                      <a:pt x="268" y="498"/>
                    </a:lnTo>
                    <a:lnTo>
                      <a:pt x="299" y="486"/>
                    </a:lnTo>
                    <a:lnTo>
                      <a:pt x="377" y="515"/>
                    </a:lnTo>
                    <a:lnTo>
                      <a:pt x="361" y="409"/>
                    </a:lnTo>
                    <a:lnTo>
                      <a:pt x="393" y="365"/>
                    </a:lnTo>
                    <a:lnTo>
                      <a:pt x="372" y="306"/>
                    </a:lnTo>
                    <a:lnTo>
                      <a:pt x="394" y="226"/>
                    </a:lnTo>
                    <a:lnTo>
                      <a:pt x="306" y="206"/>
                    </a:lnTo>
                    <a:lnTo>
                      <a:pt x="216" y="185"/>
                    </a:lnTo>
                    <a:lnTo>
                      <a:pt x="196" y="223"/>
                    </a:lnTo>
                    <a:lnTo>
                      <a:pt x="77" y="18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" name="Freeform 2442">
                <a:extLst>
                  <a:ext uri="{FF2B5EF4-FFF2-40B4-BE49-F238E27FC236}">
                    <a16:creationId xmlns:a16="http://schemas.microsoft.com/office/drawing/2014/main" id="{24464569-CF81-4665-A211-72B8AE033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" y="3966"/>
                <a:ext cx="71" cy="139"/>
              </a:xfrm>
              <a:custGeom>
                <a:avLst/>
                <a:gdLst>
                  <a:gd name="T0" fmla="*/ 139 w 491"/>
                  <a:gd name="T1" fmla="*/ 0 h 976"/>
                  <a:gd name="T2" fmla="*/ 61 w 491"/>
                  <a:gd name="T3" fmla="*/ 132 h 976"/>
                  <a:gd name="T4" fmla="*/ 228 w 491"/>
                  <a:gd name="T5" fmla="*/ 290 h 976"/>
                  <a:gd name="T6" fmla="*/ 275 w 491"/>
                  <a:gd name="T7" fmla="*/ 399 h 976"/>
                  <a:gd name="T8" fmla="*/ 271 w 491"/>
                  <a:gd name="T9" fmla="*/ 518 h 976"/>
                  <a:gd name="T10" fmla="*/ 80 w 491"/>
                  <a:gd name="T11" fmla="*/ 719 h 976"/>
                  <a:gd name="T12" fmla="*/ 0 w 491"/>
                  <a:gd name="T13" fmla="*/ 902 h 976"/>
                  <a:gd name="T14" fmla="*/ 183 w 491"/>
                  <a:gd name="T15" fmla="*/ 976 h 976"/>
                  <a:gd name="T16" fmla="*/ 339 w 491"/>
                  <a:gd name="T17" fmla="*/ 956 h 976"/>
                  <a:gd name="T18" fmla="*/ 330 w 491"/>
                  <a:gd name="T19" fmla="*/ 763 h 976"/>
                  <a:gd name="T20" fmla="*/ 405 w 491"/>
                  <a:gd name="T21" fmla="*/ 673 h 976"/>
                  <a:gd name="T22" fmla="*/ 456 w 491"/>
                  <a:gd name="T23" fmla="*/ 523 h 976"/>
                  <a:gd name="T24" fmla="*/ 455 w 491"/>
                  <a:gd name="T25" fmla="*/ 329 h 976"/>
                  <a:gd name="T26" fmla="*/ 491 w 491"/>
                  <a:gd name="T27" fmla="*/ 219 h 976"/>
                  <a:gd name="T28" fmla="*/ 399 w 491"/>
                  <a:gd name="T29" fmla="*/ 122 h 976"/>
                  <a:gd name="T30" fmla="*/ 275 w 491"/>
                  <a:gd name="T31" fmla="*/ 167 h 976"/>
                  <a:gd name="T32" fmla="*/ 262 w 491"/>
                  <a:gd name="T33" fmla="*/ 33 h 976"/>
                  <a:gd name="T34" fmla="*/ 252 w 491"/>
                  <a:gd name="T35" fmla="*/ 3 h 976"/>
                  <a:gd name="T36" fmla="*/ 139 w 491"/>
                  <a:gd name="T3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1" h="976">
                    <a:moveTo>
                      <a:pt x="139" y="0"/>
                    </a:moveTo>
                    <a:lnTo>
                      <a:pt x="61" y="132"/>
                    </a:lnTo>
                    <a:lnTo>
                      <a:pt x="228" y="290"/>
                    </a:lnTo>
                    <a:lnTo>
                      <a:pt x="275" y="399"/>
                    </a:lnTo>
                    <a:lnTo>
                      <a:pt x="271" y="518"/>
                    </a:lnTo>
                    <a:lnTo>
                      <a:pt x="80" y="719"/>
                    </a:lnTo>
                    <a:lnTo>
                      <a:pt x="0" y="902"/>
                    </a:lnTo>
                    <a:lnTo>
                      <a:pt x="183" y="976"/>
                    </a:lnTo>
                    <a:lnTo>
                      <a:pt x="339" y="956"/>
                    </a:lnTo>
                    <a:lnTo>
                      <a:pt x="330" y="763"/>
                    </a:lnTo>
                    <a:lnTo>
                      <a:pt x="405" y="673"/>
                    </a:lnTo>
                    <a:lnTo>
                      <a:pt x="456" y="523"/>
                    </a:lnTo>
                    <a:lnTo>
                      <a:pt x="455" y="329"/>
                    </a:lnTo>
                    <a:lnTo>
                      <a:pt x="491" y="219"/>
                    </a:lnTo>
                    <a:lnTo>
                      <a:pt x="399" y="122"/>
                    </a:lnTo>
                    <a:lnTo>
                      <a:pt x="275" y="167"/>
                    </a:lnTo>
                    <a:lnTo>
                      <a:pt x="262" y="33"/>
                    </a:lnTo>
                    <a:lnTo>
                      <a:pt x="252" y="3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" name="Freeform 2443">
                <a:extLst>
                  <a:ext uri="{FF2B5EF4-FFF2-40B4-BE49-F238E27FC236}">
                    <a16:creationId xmlns:a16="http://schemas.microsoft.com/office/drawing/2014/main" id="{380972A3-EFBF-4415-B5C5-F749181697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5" y="3809"/>
                <a:ext cx="104" cy="127"/>
              </a:xfrm>
              <a:custGeom>
                <a:avLst/>
                <a:gdLst>
                  <a:gd name="T0" fmla="*/ 512 w 734"/>
                  <a:gd name="T1" fmla="*/ 0 h 886"/>
                  <a:gd name="T2" fmla="*/ 307 w 734"/>
                  <a:gd name="T3" fmla="*/ 131 h 886"/>
                  <a:gd name="T4" fmla="*/ 114 w 734"/>
                  <a:gd name="T5" fmla="*/ 207 h 886"/>
                  <a:gd name="T6" fmla="*/ 149 w 734"/>
                  <a:gd name="T7" fmla="*/ 223 h 886"/>
                  <a:gd name="T8" fmla="*/ 137 w 734"/>
                  <a:gd name="T9" fmla="*/ 260 h 886"/>
                  <a:gd name="T10" fmla="*/ 20 w 734"/>
                  <a:gd name="T11" fmla="*/ 364 h 886"/>
                  <a:gd name="T12" fmla="*/ 0 w 734"/>
                  <a:gd name="T13" fmla="*/ 486 h 886"/>
                  <a:gd name="T14" fmla="*/ 75 w 734"/>
                  <a:gd name="T15" fmla="*/ 537 h 886"/>
                  <a:gd name="T16" fmla="*/ 81 w 734"/>
                  <a:gd name="T17" fmla="*/ 568 h 886"/>
                  <a:gd name="T18" fmla="*/ 131 w 734"/>
                  <a:gd name="T19" fmla="*/ 593 h 886"/>
                  <a:gd name="T20" fmla="*/ 216 w 734"/>
                  <a:gd name="T21" fmla="*/ 655 h 886"/>
                  <a:gd name="T22" fmla="*/ 222 w 734"/>
                  <a:gd name="T23" fmla="*/ 676 h 886"/>
                  <a:gd name="T24" fmla="*/ 141 w 734"/>
                  <a:gd name="T25" fmla="*/ 721 h 886"/>
                  <a:gd name="T26" fmla="*/ 115 w 734"/>
                  <a:gd name="T27" fmla="*/ 775 h 886"/>
                  <a:gd name="T28" fmla="*/ 70 w 734"/>
                  <a:gd name="T29" fmla="*/ 757 h 886"/>
                  <a:gd name="T30" fmla="*/ 45 w 734"/>
                  <a:gd name="T31" fmla="*/ 774 h 886"/>
                  <a:gd name="T32" fmla="*/ 38 w 734"/>
                  <a:gd name="T33" fmla="*/ 818 h 886"/>
                  <a:gd name="T34" fmla="*/ 126 w 734"/>
                  <a:gd name="T35" fmla="*/ 838 h 886"/>
                  <a:gd name="T36" fmla="*/ 130 w 734"/>
                  <a:gd name="T37" fmla="*/ 838 h 886"/>
                  <a:gd name="T38" fmla="*/ 269 w 734"/>
                  <a:gd name="T39" fmla="*/ 854 h 886"/>
                  <a:gd name="T40" fmla="*/ 416 w 734"/>
                  <a:gd name="T41" fmla="*/ 886 h 886"/>
                  <a:gd name="T42" fmla="*/ 547 w 734"/>
                  <a:gd name="T43" fmla="*/ 786 h 886"/>
                  <a:gd name="T44" fmla="*/ 675 w 734"/>
                  <a:gd name="T45" fmla="*/ 815 h 886"/>
                  <a:gd name="T46" fmla="*/ 734 w 734"/>
                  <a:gd name="T47" fmla="*/ 764 h 886"/>
                  <a:gd name="T48" fmla="*/ 637 w 734"/>
                  <a:gd name="T49" fmla="*/ 620 h 886"/>
                  <a:gd name="T50" fmla="*/ 614 w 734"/>
                  <a:gd name="T51" fmla="*/ 509 h 886"/>
                  <a:gd name="T52" fmla="*/ 708 w 734"/>
                  <a:gd name="T53" fmla="*/ 331 h 886"/>
                  <a:gd name="T54" fmla="*/ 575 w 734"/>
                  <a:gd name="T55" fmla="*/ 37 h 886"/>
                  <a:gd name="T56" fmla="*/ 512 w 734"/>
                  <a:gd name="T57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34" h="886">
                    <a:moveTo>
                      <a:pt x="512" y="0"/>
                    </a:moveTo>
                    <a:lnTo>
                      <a:pt x="307" y="131"/>
                    </a:lnTo>
                    <a:lnTo>
                      <a:pt x="114" y="207"/>
                    </a:lnTo>
                    <a:lnTo>
                      <a:pt x="149" y="223"/>
                    </a:lnTo>
                    <a:lnTo>
                      <a:pt x="137" y="260"/>
                    </a:lnTo>
                    <a:lnTo>
                      <a:pt x="20" y="364"/>
                    </a:lnTo>
                    <a:lnTo>
                      <a:pt x="0" y="486"/>
                    </a:lnTo>
                    <a:lnTo>
                      <a:pt x="75" y="537"/>
                    </a:lnTo>
                    <a:lnTo>
                      <a:pt x="81" y="568"/>
                    </a:lnTo>
                    <a:lnTo>
                      <a:pt x="131" y="593"/>
                    </a:lnTo>
                    <a:lnTo>
                      <a:pt x="216" y="655"/>
                    </a:lnTo>
                    <a:lnTo>
                      <a:pt x="222" y="676"/>
                    </a:lnTo>
                    <a:lnTo>
                      <a:pt x="141" y="721"/>
                    </a:lnTo>
                    <a:lnTo>
                      <a:pt x="115" y="775"/>
                    </a:lnTo>
                    <a:lnTo>
                      <a:pt x="70" y="757"/>
                    </a:lnTo>
                    <a:lnTo>
                      <a:pt x="45" y="774"/>
                    </a:lnTo>
                    <a:lnTo>
                      <a:pt x="38" y="818"/>
                    </a:lnTo>
                    <a:lnTo>
                      <a:pt x="126" y="838"/>
                    </a:lnTo>
                    <a:lnTo>
                      <a:pt x="130" y="838"/>
                    </a:lnTo>
                    <a:lnTo>
                      <a:pt x="269" y="854"/>
                    </a:lnTo>
                    <a:lnTo>
                      <a:pt x="416" y="886"/>
                    </a:lnTo>
                    <a:lnTo>
                      <a:pt x="547" y="786"/>
                    </a:lnTo>
                    <a:lnTo>
                      <a:pt x="675" y="815"/>
                    </a:lnTo>
                    <a:lnTo>
                      <a:pt x="734" y="764"/>
                    </a:lnTo>
                    <a:lnTo>
                      <a:pt x="637" y="620"/>
                    </a:lnTo>
                    <a:lnTo>
                      <a:pt x="614" y="509"/>
                    </a:lnTo>
                    <a:lnTo>
                      <a:pt x="708" y="331"/>
                    </a:lnTo>
                    <a:lnTo>
                      <a:pt x="575" y="37"/>
                    </a:lnTo>
                    <a:lnTo>
                      <a:pt x="512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" name="Freeform 2444">
                <a:extLst>
                  <a:ext uri="{FF2B5EF4-FFF2-40B4-BE49-F238E27FC236}">
                    <a16:creationId xmlns:a16="http://schemas.microsoft.com/office/drawing/2014/main" id="{25BE04E6-E666-4F17-A79B-23BB740E5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3929"/>
                <a:ext cx="47" cy="61"/>
              </a:xfrm>
              <a:custGeom>
                <a:avLst/>
                <a:gdLst>
                  <a:gd name="T0" fmla="*/ 187 w 326"/>
                  <a:gd name="T1" fmla="*/ 0 h 423"/>
                  <a:gd name="T2" fmla="*/ 183 w 326"/>
                  <a:gd name="T3" fmla="*/ 0 h 423"/>
                  <a:gd name="T4" fmla="*/ 161 w 326"/>
                  <a:gd name="T5" fmla="*/ 80 h 423"/>
                  <a:gd name="T6" fmla="*/ 182 w 326"/>
                  <a:gd name="T7" fmla="*/ 139 h 423"/>
                  <a:gd name="T8" fmla="*/ 150 w 326"/>
                  <a:gd name="T9" fmla="*/ 183 h 423"/>
                  <a:gd name="T10" fmla="*/ 166 w 326"/>
                  <a:gd name="T11" fmla="*/ 289 h 423"/>
                  <a:gd name="T12" fmla="*/ 88 w 326"/>
                  <a:gd name="T13" fmla="*/ 260 h 423"/>
                  <a:gd name="T14" fmla="*/ 57 w 326"/>
                  <a:gd name="T15" fmla="*/ 272 h 423"/>
                  <a:gd name="T16" fmla="*/ 53 w 326"/>
                  <a:gd name="T17" fmla="*/ 233 h 423"/>
                  <a:gd name="T18" fmla="*/ 22 w 326"/>
                  <a:gd name="T19" fmla="*/ 244 h 423"/>
                  <a:gd name="T20" fmla="*/ 0 w 326"/>
                  <a:gd name="T21" fmla="*/ 259 h 423"/>
                  <a:gd name="T22" fmla="*/ 10 w 326"/>
                  <a:gd name="T23" fmla="*/ 289 h 423"/>
                  <a:gd name="T24" fmla="*/ 23 w 326"/>
                  <a:gd name="T25" fmla="*/ 423 h 423"/>
                  <a:gd name="T26" fmla="*/ 147 w 326"/>
                  <a:gd name="T27" fmla="*/ 378 h 423"/>
                  <a:gd name="T28" fmla="*/ 173 w 326"/>
                  <a:gd name="T29" fmla="*/ 360 h 423"/>
                  <a:gd name="T30" fmla="*/ 292 w 326"/>
                  <a:gd name="T31" fmla="*/ 307 h 423"/>
                  <a:gd name="T32" fmla="*/ 289 w 326"/>
                  <a:gd name="T33" fmla="*/ 294 h 423"/>
                  <a:gd name="T34" fmla="*/ 314 w 326"/>
                  <a:gd name="T35" fmla="*/ 236 h 423"/>
                  <a:gd name="T36" fmla="*/ 326 w 326"/>
                  <a:gd name="T37" fmla="*/ 16 h 423"/>
                  <a:gd name="T38" fmla="*/ 187 w 326"/>
                  <a:gd name="T39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6" h="423">
                    <a:moveTo>
                      <a:pt x="187" y="0"/>
                    </a:moveTo>
                    <a:lnTo>
                      <a:pt x="183" y="0"/>
                    </a:lnTo>
                    <a:lnTo>
                      <a:pt x="161" y="80"/>
                    </a:lnTo>
                    <a:lnTo>
                      <a:pt x="182" y="139"/>
                    </a:lnTo>
                    <a:lnTo>
                      <a:pt x="150" y="183"/>
                    </a:lnTo>
                    <a:lnTo>
                      <a:pt x="166" y="289"/>
                    </a:lnTo>
                    <a:lnTo>
                      <a:pt x="88" y="260"/>
                    </a:lnTo>
                    <a:lnTo>
                      <a:pt x="57" y="272"/>
                    </a:lnTo>
                    <a:lnTo>
                      <a:pt x="53" y="233"/>
                    </a:lnTo>
                    <a:lnTo>
                      <a:pt x="22" y="244"/>
                    </a:lnTo>
                    <a:lnTo>
                      <a:pt x="0" y="259"/>
                    </a:lnTo>
                    <a:lnTo>
                      <a:pt x="10" y="289"/>
                    </a:lnTo>
                    <a:lnTo>
                      <a:pt x="23" y="423"/>
                    </a:lnTo>
                    <a:lnTo>
                      <a:pt x="147" y="378"/>
                    </a:lnTo>
                    <a:lnTo>
                      <a:pt x="173" y="360"/>
                    </a:lnTo>
                    <a:lnTo>
                      <a:pt x="292" y="307"/>
                    </a:lnTo>
                    <a:lnTo>
                      <a:pt x="289" y="294"/>
                    </a:lnTo>
                    <a:lnTo>
                      <a:pt x="314" y="236"/>
                    </a:lnTo>
                    <a:lnTo>
                      <a:pt x="326" y="16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" name="Freeform 2445">
                <a:extLst>
                  <a:ext uri="{FF2B5EF4-FFF2-40B4-BE49-F238E27FC236}">
                    <a16:creationId xmlns:a16="http://schemas.microsoft.com/office/drawing/2014/main" id="{F327D88D-757F-4E7A-BD5C-C06EB3B39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" y="3919"/>
                <a:ext cx="146" cy="112"/>
              </a:xfrm>
              <a:custGeom>
                <a:avLst/>
                <a:gdLst>
                  <a:gd name="T0" fmla="*/ 25 w 1026"/>
                  <a:gd name="T1" fmla="*/ 310 h 785"/>
                  <a:gd name="T2" fmla="*/ 0 w 1026"/>
                  <a:gd name="T3" fmla="*/ 368 h 785"/>
                  <a:gd name="T4" fmla="*/ 7 w 1026"/>
                  <a:gd name="T5" fmla="*/ 394 h 785"/>
                  <a:gd name="T6" fmla="*/ 9 w 1026"/>
                  <a:gd name="T7" fmla="*/ 402 h 785"/>
                  <a:gd name="T8" fmla="*/ 15 w 1026"/>
                  <a:gd name="T9" fmla="*/ 427 h 785"/>
                  <a:gd name="T10" fmla="*/ 166 w 1026"/>
                  <a:gd name="T11" fmla="*/ 412 h 785"/>
                  <a:gd name="T12" fmla="*/ 232 w 1026"/>
                  <a:gd name="T13" fmla="*/ 497 h 785"/>
                  <a:gd name="T14" fmla="*/ 299 w 1026"/>
                  <a:gd name="T15" fmla="*/ 461 h 785"/>
                  <a:gd name="T16" fmla="*/ 329 w 1026"/>
                  <a:gd name="T17" fmla="*/ 527 h 785"/>
                  <a:gd name="T18" fmla="*/ 397 w 1026"/>
                  <a:gd name="T19" fmla="*/ 540 h 785"/>
                  <a:gd name="T20" fmla="*/ 407 w 1026"/>
                  <a:gd name="T21" fmla="*/ 543 h 785"/>
                  <a:gd name="T22" fmla="*/ 397 w 1026"/>
                  <a:gd name="T23" fmla="*/ 581 h 785"/>
                  <a:gd name="T24" fmla="*/ 401 w 1026"/>
                  <a:gd name="T25" fmla="*/ 645 h 785"/>
                  <a:gd name="T26" fmla="*/ 430 w 1026"/>
                  <a:gd name="T27" fmla="*/ 691 h 785"/>
                  <a:gd name="T28" fmla="*/ 382 w 1026"/>
                  <a:gd name="T29" fmla="*/ 743 h 785"/>
                  <a:gd name="T30" fmla="*/ 533 w 1026"/>
                  <a:gd name="T31" fmla="*/ 785 h 785"/>
                  <a:gd name="T32" fmla="*/ 646 w 1026"/>
                  <a:gd name="T33" fmla="*/ 758 h 785"/>
                  <a:gd name="T34" fmla="*/ 655 w 1026"/>
                  <a:gd name="T35" fmla="*/ 686 h 785"/>
                  <a:gd name="T36" fmla="*/ 708 w 1026"/>
                  <a:gd name="T37" fmla="*/ 633 h 785"/>
                  <a:gd name="T38" fmla="*/ 709 w 1026"/>
                  <a:gd name="T39" fmla="*/ 633 h 785"/>
                  <a:gd name="T40" fmla="*/ 884 w 1026"/>
                  <a:gd name="T41" fmla="*/ 675 h 785"/>
                  <a:gd name="T42" fmla="*/ 896 w 1026"/>
                  <a:gd name="T43" fmla="*/ 627 h 785"/>
                  <a:gd name="T44" fmla="*/ 827 w 1026"/>
                  <a:gd name="T45" fmla="*/ 546 h 785"/>
                  <a:gd name="T46" fmla="*/ 824 w 1026"/>
                  <a:gd name="T47" fmla="*/ 472 h 785"/>
                  <a:gd name="T48" fmla="*/ 892 w 1026"/>
                  <a:gd name="T49" fmla="*/ 390 h 785"/>
                  <a:gd name="T50" fmla="*/ 929 w 1026"/>
                  <a:gd name="T51" fmla="*/ 396 h 785"/>
                  <a:gd name="T52" fmla="*/ 1026 w 1026"/>
                  <a:gd name="T53" fmla="*/ 276 h 785"/>
                  <a:gd name="T54" fmla="*/ 965 w 1026"/>
                  <a:gd name="T55" fmla="*/ 25 h 785"/>
                  <a:gd name="T56" fmla="*/ 890 w 1026"/>
                  <a:gd name="T57" fmla="*/ 16 h 785"/>
                  <a:gd name="T58" fmla="*/ 758 w 1026"/>
                  <a:gd name="T59" fmla="*/ 86 h 785"/>
                  <a:gd name="T60" fmla="*/ 571 w 1026"/>
                  <a:gd name="T61" fmla="*/ 93 h 785"/>
                  <a:gd name="T62" fmla="*/ 502 w 1026"/>
                  <a:gd name="T63" fmla="*/ 0 h 785"/>
                  <a:gd name="T64" fmla="*/ 443 w 1026"/>
                  <a:gd name="T65" fmla="*/ 51 h 785"/>
                  <a:gd name="T66" fmla="*/ 315 w 1026"/>
                  <a:gd name="T67" fmla="*/ 22 h 785"/>
                  <a:gd name="T68" fmla="*/ 184 w 1026"/>
                  <a:gd name="T69" fmla="*/ 122 h 785"/>
                  <a:gd name="T70" fmla="*/ 37 w 1026"/>
                  <a:gd name="T71" fmla="*/ 90 h 785"/>
                  <a:gd name="T72" fmla="*/ 25 w 1026"/>
                  <a:gd name="T73" fmla="*/ 310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6" h="785">
                    <a:moveTo>
                      <a:pt x="25" y="310"/>
                    </a:moveTo>
                    <a:lnTo>
                      <a:pt x="0" y="368"/>
                    </a:lnTo>
                    <a:lnTo>
                      <a:pt x="7" y="394"/>
                    </a:lnTo>
                    <a:lnTo>
                      <a:pt x="9" y="402"/>
                    </a:lnTo>
                    <a:lnTo>
                      <a:pt x="15" y="427"/>
                    </a:lnTo>
                    <a:lnTo>
                      <a:pt x="166" y="412"/>
                    </a:lnTo>
                    <a:lnTo>
                      <a:pt x="232" y="497"/>
                    </a:lnTo>
                    <a:lnTo>
                      <a:pt x="299" y="461"/>
                    </a:lnTo>
                    <a:lnTo>
                      <a:pt x="329" y="527"/>
                    </a:lnTo>
                    <a:lnTo>
                      <a:pt x="397" y="540"/>
                    </a:lnTo>
                    <a:lnTo>
                      <a:pt x="407" y="543"/>
                    </a:lnTo>
                    <a:lnTo>
                      <a:pt x="397" y="581"/>
                    </a:lnTo>
                    <a:lnTo>
                      <a:pt x="401" y="645"/>
                    </a:lnTo>
                    <a:lnTo>
                      <a:pt x="430" y="691"/>
                    </a:lnTo>
                    <a:lnTo>
                      <a:pt x="382" y="743"/>
                    </a:lnTo>
                    <a:lnTo>
                      <a:pt x="533" y="785"/>
                    </a:lnTo>
                    <a:lnTo>
                      <a:pt x="646" y="758"/>
                    </a:lnTo>
                    <a:lnTo>
                      <a:pt x="655" y="686"/>
                    </a:lnTo>
                    <a:lnTo>
                      <a:pt x="708" y="633"/>
                    </a:lnTo>
                    <a:lnTo>
                      <a:pt x="709" y="633"/>
                    </a:lnTo>
                    <a:lnTo>
                      <a:pt x="884" y="675"/>
                    </a:lnTo>
                    <a:lnTo>
                      <a:pt x="896" y="627"/>
                    </a:lnTo>
                    <a:lnTo>
                      <a:pt x="827" y="546"/>
                    </a:lnTo>
                    <a:lnTo>
                      <a:pt x="824" y="472"/>
                    </a:lnTo>
                    <a:lnTo>
                      <a:pt x="892" y="390"/>
                    </a:lnTo>
                    <a:lnTo>
                      <a:pt x="929" y="396"/>
                    </a:lnTo>
                    <a:lnTo>
                      <a:pt x="1026" y="276"/>
                    </a:lnTo>
                    <a:lnTo>
                      <a:pt x="965" y="25"/>
                    </a:lnTo>
                    <a:lnTo>
                      <a:pt x="890" y="16"/>
                    </a:lnTo>
                    <a:lnTo>
                      <a:pt x="758" y="86"/>
                    </a:lnTo>
                    <a:lnTo>
                      <a:pt x="571" y="93"/>
                    </a:lnTo>
                    <a:lnTo>
                      <a:pt x="502" y="0"/>
                    </a:lnTo>
                    <a:lnTo>
                      <a:pt x="443" y="51"/>
                    </a:lnTo>
                    <a:lnTo>
                      <a:pt x="315" y="22"/>
                    </a:lnTo>
                    <a:lnTo>
                      <a:pt x="184" y="122"/>
                    </a:lnTo>
                    <a:lnTo>
                      <a:pt x="37" y="90"/>
                    </a:lnTo>
                    <a:lnTo>
                      <a:pt x="25" y="31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" name="Freeform 2446">
                <a:extLst>
                  <a:ext uri="{FF2B5EF4-FFF2-40B4-BE49-F238E27FC236}">
                    <a16:creationId xmlns:a16="http://schemas.microsoft.com/office/drawing/2014/main" id="{3B2C1596-2C8B-4470-976E-9737B4D29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3973"/>
                <a:ext cx="169" cy="148"/>
              </a:xfrm>
              <a:custGeom>
                <a:avLst/>
                <a:gdLst>
                  <a:gd name="T0" fmla="*/ 95 w 1187"/>
                  <a:gd name="T1" fmla="*/ 53 h 1038"/>
                  <a:gd name="T2" fmla="*/ 69 w 1187"/>
                  <a:gd name="T3" fmla="*/ 71 h 1038"/>
                  <a:gd name="T4" fmla="*/ 161 w 1187"/>
                  <a:gd name="T5" fmla="*/ 168 h 1038"/>
                  <a:gd name="T6" fmla="*/ 125 w 1187"/>
                  <a:gd name="T7" fmla="*/ 278 h 1038"/>
                  <a:gd name="T8" fmla="*/ 126 w 1187"/>
                  <a:gd name="T9" fmla="*/ 472 h 1038"/>
                  <a:gd name="T10" fmla="*/ 75 w 1187"/>
                  <a:gd name="T11" fmla="*/ 622 h 1038"/>
                  <a:gd name="T12" fmla="*/ 0 w 1187"/>
                  <a:gd name="T13" fmla="*/ 712 h 1038"/>
                  <a:gd name="T14" fmla="*/ 9 w 1187"/>
                  <a:gd name="T15" fmla="*/ 905 h 1038"/>
                  <a:gd name="T16" fmla="*/ 134 w 1187"/>
                  <a:gd name="T17" fmla="*/ 874 h 1038"/>
                  <a:gd name="T18" fmla="*/ 354 w 1187"/>
                  <a:gd name="T19" fmla="*/ 954 h 1038"/>
                  <a:gd name="T20" fmla="*/ 412 w 1187"/>
                  <a:gd name="T21" fmla="*/ 921 h 1038"/>
                  <a:gd name="T22" fmla="*/ 563 w 1187"/>
                  <a:gd name="T23" fmla="*/ 955 h 1038"/>
                  <a:gd name="T24" fmla="*/ 573 w 1187"/>
                  <a:gd name="T25" fmla="*/ 917 h 1038"/>
                  <a:gd name="T26" fmla="*/ 645 w 1187"/>
                  <a:gd name="T27" fmla="*/ 898 h 1038"/>
                  <a:gd name="T28" fmla="*/ 944 w 1187"/>
                  <a:gd name="T29" fmla="*/ 1003 h 1038"/>
                  <a:gd name="T30" fmla="*/ 1062 w 1187"/>
                  <a:gd name="T31" fmla="*/ 999 h 1038"/>
                  <a:gd name="T32" fmla="*/ 1072 w 1187"/>
                  <a:gd name="T33" fmla="*/ 1038 h 1038"/>
                  <a:gd name="T34" fmla="*/ 1128 w 1187"/>
                  <a:gd name="T35" fmla="*/ 854 h 1038"/>
                  <a:gd name="T36" fmla="*/ 1048 w 1187"/>
                  <a:gd name="T37" fmla="*/ 678 h 1038"/>
                  <a:gd name="T38" fmla="*/ 1094 w 1187"/>
                  <a:gd name="T39" fmla="*/ 621 h 1038"/>
                  <a:gd name="T40" fmla="*/ 1171 w 1187"/>
                  <a:gd name="T41" fmla="*/ 611 h 1038"/>
                  <a:gd name="T42" fmla="*/ 1187 w 1187"/>
                  <a:gd name="T43" fmla="*/ 576 h 1038"/>
                  <a:gd name="T44" fmla="*/ 1150 w 1187"/>
                  <a:gd name="T45" fmla="*/ 511 h 1038"/>
                  <a:gd name="T46" fmla="*/ 1095 w 1187"/>
                  <a:gd name="T47" fmla="*/ 294 h 1038"/>
                  <a:gd name="T48" fmla="*/ 920 w 1187"/>
                  <a:gd name="T49" fmla="*/ 252 h 1038"/>
                  <a:gd name="T50" fmla="*/ 919 w 1187"/>
                  <a:gd name="T51" fmla="*/ 252 h 1038"/>
                  <a:gd name="T52" fmla="*/ 866 w 1187"/>
                  <a:gd name="T53" fmla="*/ 305 h 1038"/>
                  <a:gd name="T54" fmla="*/ 857 w 1187"/>
                  <a:gd name="T55" fmla="*/ 377 h 1038"/>
                  <a:gd name="T56" fmla="*/ 744 w 1187"/>
                  <a:gd name="T57" fmla="*/ 404 h 1038"/>
                  <a:gd name="T58" fmla="*/ 593 w 1187"/>
                  <a:gd name="T59" fmla="*/ 362 h 1038"/>
                  <a:gd name="T60" fmla="*/ 641 w 1187"/>
                  <a:gd name="T61" fmla="*/ 310 h 1038"/>
                  <a:gd name="T62" fmla="*/ 612 w 1187"/>
                  <a:gd name="T63" fmla="*/ 264 h 1038"/>
                  <a:gd name="T64" fmla="*/ 608 w 1187"/>
                  <a:gd name="T65" fmla="*/ 200 h 1038"/>
                  <a:gd name="T66" fmla="*/ 617 w 1187"/>
                  <a:gd name="T67" fmla="*/ 162 h 1038"/>
                  <a:gd name="T68" fmla="*/ 608 w 1187"/>
                  <a:gd name="T69" fmla="*/ 159 h 1038"/>
                  <a:gd name="T70" fmla="*/ 540 w 1187"/>
                  <a:gd name="T71" fmla="*/ 146 h 1038"/>
                  <a:gd name="T72" fmla="*/ 510 w 1187"/>
                  <a:gd name="T73" fmla="*/ 80 h 1038"/>
                  <a:gd name="T74" fmla="*/ 443 w 1187"/>
                  <a:gd name="T75" fmla="*/ 116 h 1038"/>
                  <a:gd name="T76" fmla="*/ 377 w 1187"/>
                  <a:gd name="T77" fmla="*/ 31 h 1038"/>
                  <a:gd name="T78" fmla="*/ 226 w 1187"/>
                  <a:gd name="T79" fmla="*/ 46 h 1038"/>
                  <a:gd name="T80" fmla="*/ 220 w 1187"/>
                  <a:gd name="T81" fmla="*/ 21 h 1038"/>
                  <a:gd name="T82" fmla="*/ 216 w 1187"/>
                  <a:gd name="T83" fmla="*/ 6 h 1038"/>
                  <a:gd name="T84" fmla="*/ 214 w 1187"/>
                  <a:gd name="T85" fmla="*/ 0 h 1038"/>
                  <a:gd name="T86" fmla="*/ 95 w 1187"/>
                  <a:gd name="T87" fmla="*/ 53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87" h="1038">
                    <a:moveTo>
                      <a:pt x="95" y="53"/>
                    </a:moveTo>
                    <a:lnTo>
                      <a:pt x="69" y="71"/>
                    </a:lnTo>
                    <a:lnTo>
                      <a:pt x="161" y="168"/>
                    </a:lnTo>
                    <a:lnTo>
                      <a:pt x="125" y="278"/>
                    </a:lnTo>
                    <a:lnTo>
                      <a:pt x="126" y="472"/>
                    </a:lnTo>
                    <a:lnTo>
                      <a:pt x="75" y="622"/>
                    </a:lnTo>
                    <a:lnTo>
                      <a:pt x="0" y="712"/>
                    </a:lnTo>
                    <a:lnTo>
                      <a:pt x="9" y="905"/>
                    </a:lnTo>
                    <a:lnTo>
                      <a:pt x="134" y="874"/>
                    </a:lnTo>
                    <a:lnTo>
                      <a:pt x="354" y="954"/>
                    </a:lnTo>
                    <a:lnTo>
                      <a:pt x="412" y="921"/>
                    </a:lnTo>
                    <a:lnTo>
                      <a:pt x="563" y="955"/>
                    </a:lnTo>
                    <a:lnTo>
                      <a:pt x="573" y="917"/>
                    </a:lnTo>
                    <a:lnTo>
                      <a:pt x="645" y="898"/>
                    </a:lnTo>
                    <a:lnTo>
                      <a:pt x="944" y="1003"/>
                    </a:lnTo>
                    <a:lnTo>
                      <a:pt x="1062" y="999"/>
                    </a:lnTo>
                    <a:lnTo>
                      <a:pt x="1072" y="1038"/>
                    </a:lnTo>
                    <a:lnTo>
                      <a:pt x="1128" y="854"/>
                    </a:lnTo>
                    <a:lnTo>
                      <a:pt x="1048" y="678"/>
                    </a:lnTo>
                    <a:lnTo>
                      <a:pt x="1094" y="621"/>
                    </a:lnTo>
                    <a:lnTo>
                      <a:pt x="1171" y="611"/>
                    </a:lnTo>
                    <a:lnTo>
                      <a:pt x="1187" y="576"/>
                    </a:lnTo>
                    <a:lnTo>
                      <a:pt x="1150" y="511"/>
                    </a:lnTo>
                    <a:lnTo>
                      <a:pt x="1095" y="294"/>
                    </a:lnTo>
                    <a:lnTo>
                      <a:pt x="920" y="252"/>
                    </a:lnTo>
                    <a:lnTo>
                      <a:pt x="919" y="252"/>
                    </a:lnTo>
                    <a:lnTo>
                      <a:pt x="866" y="305"/>
                    </a:lnTo>
                    <a:lnTo>
                      <a:pt x="857" y="377"/>
                    </a:lnTo>
                    <a:lnTo>
                      <a:pt x="744" y="404"/>
                    </a:lnTo>
                    <a:lnTo>
                      <a:pt x="593" y="362"/>
                    </a:lnTo>
                    <a:lnTo>
                      <a:pt x="641" y="310"/>
                    </a:lnTo>
                    <a:lnTo>
                      <a:pt x="612" y="264"/>
                    </a:lnTo>
                    <a:lnTo>
                      <a:pt x="608" y="200"/>
                    </a:lnTo>
                    <a:lnTo>
                      <a:pt x="617" y="162"/>
                    </a:lnTo>
                    <a:lnTo>
                      <a:pt x="608" y="159"/>
                    </a:lnTo>
                    <a:lnTo>
                      <a:pt x="540" y="146"/>
                    </a:lnTo>
                    <a:lnTo>
                      <a:pt x="510" y="80"/>
                    </a:lnTo>
                    <a:lnTo>
                      <a:pt x="443" y="116"/>
                    </a:lnTo>
                    <a:lnTo>
                      <a:pt x="377" y="31"/>
                    </a:lnTo>
                    <a:lnTo>
                      <a:pt x="226" y="46"/>
                    </a:lnTo>
                    <a:lnTo>
                      <a:pt x="220" y="21"/>
                    </a:lnTo>
                    <a:lnTo>
                      <a:pt x="216" y="6"/>
                    </a:lnTo>
                    <a:lnTo>
                      <a:pt x="214" y="0"/>
                    </a:lnTo>
                    <a:lnTo>
                      <a:pt x="95" y="53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" name="Freeform 2447">
                <a:extLst>
                  <a:ext uri="{FF2B5EF4-FFF2-40B4-BE49-F238E27FC236}">
                    <a16:creationId xmlns:a16="http://schemas.microsoft.com/office/drawing/2014/main" id="{663263BD-4087-43CE-B0BA-DDAA37924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" y="3974"/>
                <a:ext cx="1" cy="2"/>
              </a:xfrm>
              <a:custGeom>
                <a:avLst/>
                <a:gdLst>
                  <a:gd name="T0" fmla="*/ 0 w 4"/>
                  <a:gd name="T1" fmla="*/ 0 h 15"/>
                  <a:gd name="T2" fmla="*/ 4 w 4"/>
                  <a:gd name="T3" fmla="*/ 15 h 15"/>
                  <a:gd name="T4" fmla="*/ 2 w 4"/>
                  <a:gd name="T5" fmla="*/ 7 h 15"/>
                  <a:gd name="T6" fmla="*/ 0 w 4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5">
                    <a:moveTo>
                      <a:pt x="0" y="0"/>
                    </a:moveTo>
                    <a:lnTo>
                      <a:pt x="4" y="15"/>
                    </a:lnTo>
                    <a:lnTo>
                      <a:pt x="2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" name="Freeform 2448">
                <a:extLst>
                  <a:ext uri="{FF2B5EF4-FFF2-40B4-BE49-F238E27FC236}">
                    <a16:creationId xmlns:a16="http://schemas.microsoft.com/office/drawing/2014/main" id="{E8EEB8F2-7923-495D-9216-493D2AED8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158"/>
                <a:ext cx="68" cy="61"/>
              </a:xfrm>
              <a:custGeom>
                <a:avLst/>
                <a:gdLst>
                  <a:gd name="T0" fmla="*/ 479 w 479"/>
                  <a:gd name="T1" fmla="*/ 429 h 429"/>
                  <a:gd name="T2" fmla="*/ 356 w 479"/>
                  <a:gd name="T3" fmla="*/ 334 h 429"/>
                  <a:gd name="T4" fmla="*/ 311 w 479"/>
                  <a:gd name="T5" fmla="*/ 110 h 429"/>
                  <a:gd name="T6" fmla="*/ 292 w 479"/>
                  <a:gd name="T7" fmla="*/ 66 h 429"/>
                  <a:gd name="T8" fmla="*/ 240 w 479"/>
                  <a:gd name="T9" fmla="*/ 20 h 429"/>
                  <a:gd name="T10" fmla="*/ 171 w 479"/>
                  <a:gd name="T11" fmla="*/ 0 h 429"/>
                  <a:gd name="T12" fmla="*/ 0 w 479"/>
                  <a:gd name="T13" fmla="*/ 11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9" h="429">
                    <a:moveTo>
                      <a:pt x="479" y="429"/>
                    </a:moveTo>
                    <a:lnTo>
                      <a:pt x="356" y="334"/>
                    </a:lnTo>
                    <a:lnTo>
                      <a:pt x="311" y="110"/>
                    </a:lnTo>
                    <a:lnTo>
                      <a:pt x="292" y="66"/>
                    </a:lnTo>
                    <a:lnTo>
                      <a:pt x="240" y="20"/>
                    </a:lnTo>
                    <a:lnTo>
                      <a:pt x="171" y="0"/>
                    </a:lnTo>
                    <a:lnTo>
                      <a:pt x="0" y="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" name="Freeform 2449">
                <a:extLst>
                  <a:ext uri="{FF2B5EF4-FFF2-40B4-BE49-F238E27FC236}">
                    <a16:creationId xmlns:a16="http://schemas.microsoft.com/office/drawing/2014/main" id="{8757B797-0EAE-4BF0-8BC0-5FDED55D7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8" y="195"/>
                <a:ext cx="5" cy="6"/>
              </a:xfrm>
              <a:custGeom>
                <a:avLst/>
                <a:gdLst>
                  <a:gd name="T0" fmla="*/ 0 w 35"/>
                  <a:gd name="T1" fmla="*/ 40 h 40"/>
                  <a:gd name="T2" fmla="*/ 4 w 35"/>
                  <a:gd name="T3" fmla="*/ 36 h 40"/>
                  <a:gd name="T4" fmla="*/ 34 w 35"/>
                  <a:gd name="T5" fmla="*/ 23 h 40"/>
                  <a:gd name="T6" fmla="*/ 35 w 35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0" y="40"/>
                    </a:moveTo>
                    <a:lnTo>
                      <a:pt x="4" y="36"/>
                    </a:lnTo>
                    <a:lnTo>
                      <a:pt x="34" y="23"/>
                    </a:lnTo>
                    <a:lnTo>
                      <a:pt x="3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" name="Freeform 2450">
                <a:extLst>
                  <a:ext uri="{FF2B5EF4-FFF2-40B4-BE49-F238E27FC236}">
                    <a16:creationId xmlns:a16="http://schemas.microsoft.com/office/drawing/2014/main" id="{392ACCAC-4AA5-43C3-A735-C42A21C03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8" y="195"/>
                <a:ext cx="5" cy="6"/>
              </a:xfrm>
              <a:custGeom>
                <a:avLst/>
                <a:gdLst>
                  <a:gd name="T0" fmla="*/ 35 w 35"/>
                  <a:gd name="T1" fmla="*/ 0 h 40"/>
                  <a:gd name="T2" fmla="*/ 35 w 35"/>
                  <a:gd name="T3" fmla="*/ 23 h 40"/>
                  <a:gd name="T4" fmla="*/ 4 w 35"/>
                  <a:gd name="T5" fmla="*/ 37 h 40"/>
                  <a:gd name="T6" fmla="*/ 0 w 35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35" y="0"/>
                    </a:moveTo>
                    <a:lnTo>
                      <a:pt x="35" y="23"/>
                    </a:lnTo>
                    <a:lnTo>
                      <a:pt x="4" y="37"/>
                    </a:lnTo>
                    <a:lnTo>
                      <a:pt x="0" y="4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" name="Freeform 2451">
                <a:extLst>
                  <a:ext uri="{FF2B5EF4-FFF2-40B4-BE49-F238E27FC236}">
                    <a16:creationId xmlns:a16="http://schemas.microsoft.com/office/drawing/2014/main" id="{8518B1EE-BF15-41BE-9180-05EB9C132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159"/>
                <a:ext cx="24" cy="36"/>
              </a:xfrm>
              <a:custGeom>
                <a:avLst/>
                <a:gdLst>
                  <a:gd name="T0" fmla="*/ 171 w 171"/>
                  <a:gd name="T1" fmla="*/ 248 h 248"/>
                  <a:gd name="T2" fmla="*/ 149 w 171"/>
                  <a:gd name="T3" fmla="*/ 204 h 248"/>
                  <a:gd name="T4" fmla="*/ 80 w 171"/>
                  <a:gd name="T5" fmla="*/ 147 h 248"/>
                  <a:gd name="T6" fmla="*/ 37 w 171"/>
                  <a:gd name="T7" fmla="*/ 143 h 248"/>
                  <a:gd name="T8" fmla="*/ 4 w 171"/>
                  <a:gd name="T9" fmla="*/ 130 h 248"/>
                  <a:gd name="T10" fmla="*/ 19 w 171"/>
                  <a:gd name="T11" fmla="*/ 109 h 248"/>
                  <a:gd name="T12" fmla="*/ 0 w 171"/>
                  <a:gd name="T13" fmla="*/ 87 h 248"/>
                  <a:gd name="T14" fmla="*/ 0 w 171"/>
                  <a:gd name="T15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1" h="248">
                    <a:moveTo>
                      <a:pt x="171" y="248"/>
                    </a:moveTo>
                    <a:lnTo>
                      <a:pt x="149" y="204"/>
                    </a:lnTo>
                    <a:lnTo>
                      <a:pt x="80" y="147"/>
                    </a:lnTo>
                    <a:lnTo>
                      <a:pt x="37" y="143"/>
                    </a:lnTo>
                    <a:lnTo>
                      <a:pt x="4" y="130"/>
                    </a:lnTo>
                    <a:lnTo>
                      <a:pt x="19" y="109"/>
                    </a:lnTo>
                    <a:lnTo>
                      <a:pt x="0" y="87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" name="Freeform 2452">
                <a:extLst>
                  <a:ext uri="{FF2B5EF4-FFF2-40B4-BE49-F238E27FC236}">
                    <a16:creationId xmlns:a16="http://schemas.microsoft.com/office/drawing/2014/main" id="{9C219CB6-2053-4826-8C8C-4928D6BE3D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4" y="160"/>
                <a:ext cx="5" cy="41"/>
              </a:xfrm>
              <a:custGeom>
                <a:avLst/>
                <a:gdLst>
                  <a:gd name="T0" fmla="*/ 0 w 39"/>
                  <a:gd name="T1" fmla="*/ 289 h 289"/>
                  <a:gd name="T2" fmla="*/ 23 w 39"/>
                  <a:gd name="T3" fmla="*/ 240 h 289"/>
                  <a:gd name="T4" fmla="*/ 21 w 39"/>
                  <a:gd name="T5" fmla="*/ 194 h 289"/>
                  <a:gd name="T6" fmla="*/ 39 w 39"/>
                  <a:gd name="T7" fmla="*/ 129 h 289"/>
                  <a:gd name="T8" fmla="*/ 26 w 39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89">
                    <a:moveTo>
                      <a:pt x="0" y="289"/>
                    </a:moveTo>
                    <a:lnTo>
                      <a:pt x="23" y="240"/>
                    </a:lnTo>
                    <a:lnTo>
                      <a:pt x="21" y="194"/>
                    </a:lnTo>
                    <a:lnTo>
                      <a:pt x="39" y="129"/>
                    </a:lnTo>
                    <a:lnTo>
                      <a:pt x="26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" name="Freeform 2453">
                <a:extLst>
                  <a:ext uri="{FF2B5EF4-FFF2-40B4-BE49-F238E27FC236}">
                    <a16:creationId xmlns:a16="http://schemas.microsoft.com/office/drawing/2014/main" id="{6FFDD50F-F9CE-4DBA-9422-4DBAE2FF1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9" y="160"/>
                <a:ext cx="29" cy="0"/>
              </a:xfrm>
              <a:custGeom>
                <a:avLst/>
                <a:gdLst>
                  <a:gd name="T0" fmla="*/ 200 w 200"/>
                  <a:gd name="T1" fmla="*/ 1 h 3"/>
                  <a:gd name="T2" fmla="*/ 200 w 200"/>
                  <a:gd name="T3" fmla="*/ 0 h 3"/>
                  <a:gd name="T4" fmla="*/ 0 w 200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" h="3">
                    <a:moveTo>
                      <a:pt x="200" y="1"/>
                    </a:moveTo>
                    <a:lnTo>
                      <a:pt x="200" y="0"/>
                    </a:lnTo>
                    <a:lnTo>
                      <a:pt x="0" y="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" name="Freeform 2454">
                <a:extLst>
                  <a:ext uri="{FF2B5EF4-FFF2-40B4-BE49-F238E27FC236}">
                    <a16:creationId xmlns:a16="http://schemas.microsoft.com/office/drawing/2014/main" id="{298A18FB-9909-44B2-85FE-08AC06730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4" y="204"/>
                <a:ext cx="38" cy="21"/>
              </a:xfrm>
              <a:custGeom>
                <a:avLst/>
                <a:gdLst>
                  <a:gd name="T0" fmla="*/ 271 w 271"/>
                  <a:gd name="T1" fmla="*/ 148 h 148"/>
                  <a:gd name="T2" fmla="*/ 247 w 271"/>
                  <a:gd name="T3" fmla="*/ 124 h 148"/>
                  <a:gd name="T4" fmla="*/ 245 w 271"/>
                  <a:gd name="T5" fmla="*/ 33 h 148"/>
                  <a:gd name="T6" fmla="*/ 228 w 271"/>
                  <a:gd name="T7" fmla="*/ 6 h 148"/>
                  <a:gd name="T8" fmla="*/ 106 w 271"/>
                  <a:gd name="T9" fmla="*/ 0 h 148"/>
                  <a:gd name="T10" fmla="*/ 0 w 271"/>
                  <a:gd name="T11" fmla="*/ 14 h 148"/>
                  <a:gd name="T12" fmla="*/ 0 w 271"/>
                  <a:gd name="T13" fmla="*/ 1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" h="148">
                    <a:moveTo>
                      <a:pt x="271" y="148"/>
                    </a:moveTo>
                    <a:lnTo>
                      <a:pt x="247" y="124"/>
                    </a:lnTo>
                    <a:lnTo>
                      <a:pt x="245" y="33"/>
                    </a:lnTo>
                    <a:lnTo>
                      <a:pt x="228" y="6"/>
                    </a:lnTo>
                    <a:lnTo>
                      <a:pt x="106" y="0"/>
                    </a:lnTo>
                    <a:lnTo>
                      <a:pt x="0" y="14"/>
                    </a:lnTo>
                    <a:lnTo>
                      <a:pt x="0" y="1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" name="Freeform 2455">
                <a:extLst>
                  <a:ext uri="{FF2B5EF4-FFF2-40B4-BE49-F238E27FC236}">
                    <a16:creationId xmlns:a16="http://schemas.microsoft.com/office/drawing/2014/main" id="{027779D5-6EFC-4453-841E-87DA07C6B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" y="206"/>
                <a:ext cx="1" cy="11"/>
              </a:xfrm>
              <a:custGeom>
                <a:avLst/>
                <a:gdLst>
                  <a:gd name="T0" fmla="*/ 0 w 7"/>
                  <a:gd name="T1" fmla="*/ 78 h 78"/>
                  <a:gd name="T2" fmla="*/ 6 w 7"/>
                  <a:gd name="T3" fmla="*/ 0 h 78"/>
                  <a:gd name="T4" fmla="*/ 7 w 7"/>
                  <a:gd name="T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8">
                    <a:moveTo>
                      <a:pt x="0" y="78"/>
                    </a:move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" name="Line 2456">
                <a:extLst>
                  <a:ext uri="{FF2B5EF4-FFF2-40B4-BE49-F238E27FC236}">
                    <a16:creationId xmlns:a16="http://schemas.microsoft.com/office/drawing/2014/main" id="{E341CEE7-2A4E-448E-B22A-844C6106B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4" y="201"/>
                <a:ext cx="0" cy="5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" name="Line 2457">
                <a:extLst>
                  <a:ext uri="{FF2B5EF4-FFF2-40B4-BE49-F238E27FC236}">
                    <a16:creationId xmlns:a16="http://schemas.microsoft.com/office/drawing/2014/main" id="{097BAA2A-2CB0-4D34-97FD-E2D4FCDD7A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4" y="201"/>
                <a:ext cx="0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" name="Line 2458">
                <a:extLst>
                  <a:ext uri="{FF2B5EF4-FFF2-40B4-BE49-F238E27FC236}">
                    <a16:creationId xmlns:a16="http://schemas.microsoft.com/office/drawing/2014/main" id="{DDC43975-811A-432E-B4EB-CFE197598B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8" y="159"/>
                <a:ext cx="31" cy="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" name="Freeform 2459">
                <a:extLst>
                  <a:ext uri="{FF2B5EF4-FFF2-40B4-BE49-F238E27FC236}">
                    <a16:creationId xmlns:a16="http://schemas.microsoft.com/office/drawing/2014/main" id="{71B167F1-2F4C-4027-8BBF-482504486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" y="201"/>
                <a:ext cx="16" cy="24"/>
              </a:xfrm>
              <a:custGeom>
                <a:avLst/>
                <a:gdLst>
                  <a:gd name="T0" fmla="*/ 0 w 111"/>
                  <a:gd name="T1" fmla="*/ 171 h 171"/>
                  <a:gd name="T2" fmla="*/ 21 w 111"/>
                  <a:gd name="T3" fmla="*/ 156 h 171"/>
                  <a:gd name="T4" fmla="*/ 24 w 111"/>
                  <a:gd name="T5" fmla="*/ 106 h 171"/>
                  <a:gd name="T6" fmla="*/ 12 w 111"/>
                  <a:gd name="T7" fmla="*/ 79 h 171"/>
                  <a:gd name="T8" fmla="*/ 111 w 111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71">
                    <a:moveTo>
                      <a:pt x="0" y="171"/>
                    </a:moveTo>
                    <a:lnTo>
                      <a:pt x="21" y="156"/>
                    </a:lnTo>
                    <a:lnTo>
                      <a:pt x="24" y="106"/>
                    </a:lnTo>
                    <a:lnTo>
                      <a:pt x="12" y="79"/>
                    </a:lnTo>
                    <a:lnTo>
                      <a:pt x="111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" name="Freeform 2460">
                <a:extLst>
                  <a:ext uri="{FF2B5EF4-FFF2-40B4-BE49-F238E27FC236}">
                    <a16:creationId xmlns:a16="http://schemas.microsoft.com/office/drawing/2014/main" id="{3A3AB158-F0F3-4662-BEEF-FDCF413222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5" y="244"/>
                <a:ext cx="31" cy="34"/>
              </a:xfrm>
              <a:custGeom>
                <a:avLst/>
                <a:gdLst>
                  <a:gd name="T0" fmla="*/ 208 w 218"/>
                  <a:gd name="T1" fmla="*/ 0 h 234"/>
                  <a:gd name="T2" fmla="*/ 164 w 218"/>
                  <a:gd name="T3" fmla="*/ 24 h 234"/>
                  <a:gd name="T4" fmla="*/ 218 w 218"/>
                  <a:gd name="T5" fmla="*/ 234 h 234"/>
                  <a:gd name="T6" fmla="*/ 164 w 218"/>
                  <a:gd name="T7" fmla="*/ 221 h 234"/>
                  <a:gd name="T8" fmla="*/ 110 w 218"/>
                  <a:gd name="T9" fmla="*/ 189 h 234"/>
                  <a:gd name="T10" fmla="*/ 81 w 218"/>
                  <a:gd name="T11" fmla="*/ 156 h 234"/>
                  <a:gd name="T12" fmla="*/ 0 w 218"/>
                  <a:gd name="T13" fmla="*/ 12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34">
                    <a:moveTo>
                      <a:pt x="208" y="0"/>
                    </a:moveTo>
                    <a:lnTo>
                      <a:pt x="164" y="24"/>
                    </a:lnTo>
                    <a:lnTo>
                      <a:pt x="218" y="234"/>
                    </a:lnTo>
                    <a:lnTo>
                      <a:pt x="164" y="221"/>
                    </a:lnTo>
                    <a:lnTo>
                      <a:pt x="110" y="189"/>
                    </a:lnTo>
                    <a:lnTo>
                      <a:pt x="81" y="156"/>
                    </a:lnTo>
                    <a:lnTo>
                      <a:pt x="0" y="12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" name="Freeform 2461">
                <a:extLst>
                  <a:ext uri="{FF2B5EF4-FFF2-40B4-BE49-F238E27FC236}">
                    <a16:creationId xmlns:a16="http://schemas.microsoft.com/office/drawing/2014/main" id="{AE8DE316-8D42-4FCA-96AD-BD2CCB897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4" y="244"/>
                <a:ext cx="33" cy="47"/>
              </a:xfrm>
              <a:custGeom>
                <a:avLst/>
                <a:gdLst>
                  <a:gd name="T0" fmla="*/ 202 w 232"/>
                  <a:gd name="T1" fmla="*/ 329 h 329"/>
                  <a:gd name="T2" fmla="*/ 177 w 232"/>
                  <a:gd name="T3" fmla="*/ 264 h 329"/>
                  <a:gd name="T4" fmla="*/ 232 w 232"/>
                  <a:gd name="T5" fmla="*/ 245 h 329"/>
                  <a:gd name="T6" fmla="*/ 163 w 232"/>
                  <a:gd name="T7" fmla="*/ 138 h 329"/>
                  <a:gd name="T8" fmla="*/ 133 w 232"/>
                  <a:gd name="T9" fmla="*/ 155 h 329"/>
                  <a:gd name="T10" fmla="*/ 56 w 232"/>
                  <a:gd name="T11" fmla="*/ 14 h 329"/>
                  <a:gd name="T12" fmla="*/ 0 w 232"/>
                  <a:gd name="T13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2" h="329">
                    <a:moveTo>
                      <a:pt x="202" y="329"/>
                    </a:moveTo>
                    <a:lnTo>
                      <a:pt x="177" y="264"/>
                    </a:lnTo>
                    <a:lnTo>
                      <a:pt x="232" y="245"/>
                    </a:lnTo>
                    <a:lnTo>
                      <a:pt x="163" y="138"/>
                    </a:lnTo>
                    <a:lnTo>
                      <a:pt x="133" y="155"/>
                    </a:lnTo>
                    <a:lnTo>
                      <a:pt x="56" y="14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" name="Freeform 2462">
                <a:extLst>
                  <a:ext uri="{FF2B5EF4-FFF2-40B4-BE49-F238E27FC236}">
                    <a16:creationId xmlns:a16="http://schemas.microsoft.com/office/drawing/2014/main" id="{AE98CF0C-05F0-4CE7-AC0C-DA2478F3C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1" y="217"/>
                <a:ext cx="10" cy="45"/>
              </a:xfrm>
              <a:custGeom>
                <a:avLst/>
                <a:gdLst>
                  <a:gd name="T0" fmla="*/ 26 w 74"/>
                  <a:gd name="T1" fmla="*/ 315 h 315"/>
                  <a:gd name="T2" fmla="*/ 74 w 74"/>
                  <a:gd name="T3" fmla="*/ 183 h 315"/>
                  <a:gd name="T4" fmla="*/ 0 w 74"/>
                  <a:gd name="T5" fmla="*/ 159 h 315"/>
                  <a:gd name="T6" fmla="*/ 13 w 74"/>
                  <a:gd name="T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315">
                    <a:moveTo>
                      <a:pt x="26" y="315"/>
                    </a:moveTo>
                    <a:lnTo>
                      <a:pt x="74" y="183"/>
                    </a:lnTo>
                    <a:lnTo>
                      <a:pt x="0" y="159"/>
                    </a:lnTo>
                    <a:lnTo>
                      <a:pt x="13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" name="Line 2463">
                <a:extLst>
                  <a:ext uri="{FF2B5EF4-FFF2-40B4-BE49-F238E27FC236}">
                    <a16:creationId xmlns:a16="http://schemas.microsoft.com/office/drawing/2014/main" id="{02D3A06E-0A21-4360-8EEB-2FF55BD7D9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5" y="262"/>
                <a:ext cx="10" cy="20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" name="Freeform 2464">
                <a:extLst>
                  <a:ext uri="{FF2B5EF4-FFF2-40B4-BE49-F238E27FC236}">
                    <a16:creationId xmlns:a16="http://schemas.microsoft.com/office/drawing/2014/main" id="{FC01EDE7-6372-4985-8BBC-7252C0E05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219"/>
                <a:ext cx="47" cy="14"/>
              </a:xfrm>
              <a:custGeom>
                <a:avLst/>
                <a:gdLst>
                  <a:gd name="T0" fmla="*/ 328 w 328"/>
                  <a:gd name="T1" fmla="*/ 0 h 94"/>
                  <a:gd name="T2" fmla="*/ 187 w 328"/>
                  <a:gd name="T3" fmla="*/ 57 h 94"/>
                  <a:gd name="T4" fmla="*/ 88 w 328"/>
                  <a:gd name="T5" fmla="*/ 57 h 94"/>
                  <a:gd name="T6" fmla="*/ 65 w 328"/>
                  <a:gd name="T7" fmla="*/ 68 h 94"/>
                  <a:gd name="T8" fmla="*/ 45 w 328"/>
                  <a:gd name="T9" fmla="*/ 70 h 94"/>
                  <a:gd name="T10" fmla="*/ 27 w 328"/>
                  <a:gd name="T11" fmla="*/ 84 h 94"/>
                  <a:gd name="T12" fmla="*/ 0 w 328"/>
                  <a:gd name="T13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8" h="94">
                    <a:moveTo>
                      <a:pt x="328" y="0"/>
                    </a:moveTo>
                    <a:lnTo>
                      <a:pt x="187" y="57"/>
                    </a:lnTo>
                    <a:lnTo>
                      <a:pt x="88" y="57"/>
                    </a:lnTo>
                    <a:lnTo>
                      <a:pt x="65" y="68"/>
                    </a:lnTo>
                    <a:lnTo>
                      <a:pt x="45" y="70"/>
                    </a:lnTo>
                    <a:lnTo>
                      <a:pt x="27" y="84"/>
                    </a:lnTo>
                    <a:lnTo>
                      <a:pt x="0" y="9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" name="Freeform 2465">
                <a:extLst>
                  <a:ext uri="{FF2B5EF4-FFF2-40B4-BE49-F238E27FC236}">
                    <a16:creationId xmlns:a16="http://schemas.microsoft.com/office/drawing/2014/main" id="{C7301DFC-98CC-49EC-85D6-A9E7FE7A2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233"/>
                <a:ext cx="32" cy="56"/>
              </a:xfrm>
              <a:custGeom>
                <a:avLst/>
                <a:gdLst>
                  <a:gd name="T0" fmla="*/ 0 w 223"/>
                  <a:gd name="T1" fmla="*/ 0 h 397"/>
                  <a:gd name="T2" fmla="*/ 30 w 223"/>
                  <a:gd name="T3" fmla="*/ 38 h 397"/>
                  <a:gd name="T4" fmla="*/ 84 w 223"/>
                  <a:gd name="T5" fmla="*/ 2 h 397"/>
                  <a:gd name="T6" fmla="*/ 135 w 223"/>
                  <a:gd name="T7" fmla="*/ 62 h 397"/>
                  <a:gd name="T8" fmla="*/ 200 w 223"/>
                  <a:gd name="T9" fmla="*/ 184 h 397"/>
                  <a:gd name="T10" fmla="*/ 206 w 223"/>
                  <a:gd name="T11" fmla="*/ 226 h 397"/>
                  <a:gd name="T12" fmla="*/ 223 w 223"/>
                  <a:gd name="T13" fmla="*/ 257 h 397"/>
                  <a:gd name="T14" fmla="*/ 175 w 223"/>
                  <a:gd name="T15" fmla="*/ 292 h 397"/>
                  <a:gd name="T16" fmla="*/ 134 w 223"/>
                  <a:gd name="T17" fmla="*/ 299 h 397"/>
                  <a:gd name="T18" fmla="*/ 181 w 223"/>
                  <a:gd name="T19" fmla="*/ 3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3" h="397">
                    <a:moveTo>
                      <a:pt x="0" y="0"/>
                    </a:moveTo>
                    <a:lnTo>
                      <a:pt x="30" y="38"/>
                    </a:lnTo>
                    <a:lnTo>
                      <a:pt x="84" y="2"/>
                    </a:lnTo>
                    <a:lnTo>
                      <a:pt x="135" y="62"/>
                    </a:lnTo>
                    <a:lnTo>
                      <a:pt x="200" y="184"/>
                    </a:lnTo>
                    <a:lnTo>
                      <a:pt x="206" y="226"/>
                    </a:lnTo>
                    <a:lnTo>
                      <a:pt x="223" y="257"/>
                    </a:lnTo>
                    <a:lnTo>
                      <a:pt x="175" y="292"/>
                    </a:lnTo>
                    <a:lnTo>
                      <a:pt x="134" y="299"/>
                    </a:lnTo>
                    <a:lnTo>
                      <a:pt x="181" y="39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" name="Line 2466">
                <a:extLst>
                  <a:ext uri="{FF2B5EF4-FFF2-40B4-BE49-F238E27FC236}">
                    <a16:creationId xmlns:a16="http://schemas.microsoft.com/office/drawing/2014/main" id="{252B6D4D-19F4-4B34-894F-5EDD88115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60" y="233"/>
                <a:ext cx="10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" name="Freeform 2467">
                <a:extLst>
                  <a:ext uri="{FF2B5EF4-FFF2-40B4-BE49-F238E27FC236}">
                    <a16:creationId xmlns:a16="http://schemas.microsoft.com/office/drawing/2014/main" id="{DA3EEBB9-8AF6-449B-8E1D-059A90CF7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0" y="284"/>
                <a:ext cx="6" cy="2"/>
              </a:xfrm>
              <a:custGeom>
                <a:avLst/>
                <a:gdLst>
                  <a:gd name="T0" fmla="*/ 41 w 41"/>
                  <a:gd name="T1" fmla="*/ 0 h 13"/>
                  <a:gd name="T2" fmla="*/ 0 w 41"/>
                  <a:gd name="T3" fmla="*/ 12 h 13"/>
                  <a:gd name="T4" fmla="*/ 0 w 41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13">
                    <a:moveTo>
                      <a:pt x="41" y="0"/>
                    </a:moveTo>
                    <a:lnTo>
                      <a:pt x="0" y="12"/>
                    </a:lnTo>
                    <a:lnTo>
                      <a:pt x="0" y="1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" name="Line 2468">
                <a:extLst>
                  <a:ext uri="{FF2B5EF4-FFF2-40B4-BE49-F238E27FC236}">
                    <a16:creationId xmlns:a16="http://schemas.microsoft.com/office/drawing/2014/main" id="{677208C3-9D02-4714-B6A8-8E28937F18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10" y="284"/>
                <a:ext cx="6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" name="Line 2469">
                <a:extLst>
                  <a:ext uri="{FF2B5EF4-FFF2-40B4-BE49-F238E27FC236}">
                    <a16:creationId xmlns:a16="http://schemas.microsoft.com/office/drawing/2014/main" id="{B6D58C68-1CBA-40FF-BCE9-D54D5F7A6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4" y="236"/>
                <a:ext cx="16" cy="8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" name="Line 2470">
                <a:extLst>
                  <a:ext uri="{FF2B5EF4-FFF2-40B4-BE49-F238E27FC236}">
                    <a16:creationId xmlns:a16="http://schemas.microsoft.com/office/drawing/2014/main" id="{0051DEBF-1248-41B9-B34C-2049D3DD20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52" y="225"/>
                <a:ext cx="8" cy="1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" name="Freeform 2471">
                <a:extLst>
                  <a:ext uri="{FF2B5EF4-FFF2-40B4-BE49-F238E27FC236}">
                    <a16:creationId xmlns:a16="http://schemas.microsoft.com/office/drawing/2014/main" id="{DF50CAF5-534B-429A-B43D-BA39D7306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" y="219"/>
                <a:ext cx="8" cy="62"/>
              </a:xfrm>
              <a:custGeom>
                <a:avLst/>
                <a:gdLst>
                  <a:gd name="T0" fmla="*/ 56 w 56"/>
                  <a:gd name="T1" fmla="*/ 434 h 434"/>
                  <a:gd name="T2" fmla="*/ 30 w 56"/>
                  <a:gd name="T3" fmla="*/ 97 h 434"/>
                  <a:gd name="T4" fmla="*/ 0 w 56"/>
                  <a:gd name="T5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434">
                    <a:moveTo>
                      <a:pt x="56" y="434"/>
                    </a:moveTo>
                    <a:lnTo>
                      <a:pt x="30" y="97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" name="Line 2472">
                <a:extLst>
                  <a:ext uri="{FF2B5EF4-FFF2-40B4-BE49-F238E27FC236}">
                    <a16:creationId xmlns:a16="http://schemas.microsoft.com/office/drawing/2014/main" id="{3D9F0D4C-8AC8-472D-A961-5A58D4C8B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16" y="281"/>
                <a:ext cx="9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" name="Freeform 2473">
                <a:extLst>
                  <a:ext uri="{FF2B5EF4-FFF2-40B4-BE49-F238E27FC236}">
                    <a16:creationId xmlns:a16="http://schemas.microsoft.com/office/drawing/2014/main" id="{4BF633E1-441E-4671-A717-321EB5689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2" y="281"/>
                <a:ext cx="134" cy="99"/>
              </a:xfrm>
              <a:custGeom>
                <a:avLst/>
                <a:gdLst>
                  <a:gd name="T0" fmla="*/ 0 w 933"/>
                  <a:gd name="T1" fmla="*/ 518 h 694"/>
                  <a:gd name="T2" fmla="*/ 158 w 933"/>
                  <a:gd name="T3" fmla="*/ 454 h 694"/>
                  <a:gd name="T4" fmla="*/ 228 w 933"/>
                  <a:gd name="T5" fmla="*/ 530 h 694"/>
                  <a:gd name="T6" fmla="*/ 465 w 933"/>
                  <a:gd name="T7" fmla="*/ 570 h 694"/>
                  <a:gd name="T8" fmla="*/ 551 w 933"/>
                  <a:gd name="T9" fmla="*/ 668 h 694"/>
                  <a:gd name="T10" fmla="*/ 804 w 933"/>
                  <a:gd name="T11" fmla="*/ 694 h 694"/>
                  <a:gd name="T12" fmla="*/ 846 w 933"/>
                  <a:gd name="T13" fmla="*/ 656 h 694"/>
                  <a:gd name="T14" fmla="*/ 875 w 933"/>
                  <a:gd name="T15" fmla="*/ 571 h 694"/>
                  <a:gd name="T16" fmla="*/ 871 w 933"/>
                  <a:gd name="T17" fmla="*/ 505 h 694"/>
                  <a:gd name="T18" fmla="*/ 884 w 933"/>
                  <a:gd name="T19" fmla="*/ 423 h 694"/>
                  <a:gd name="T20" fmla="*/ 933 w 933"/>
                  <a:gd name="T21" fmla="*/ 361 h 694"/>
                  <a:gd name="T22" fmla="*/ 916 w 933"/>
                  <a:gd name="T23" fmla="*/ 276 h 694"/>
                  <a:gd name="T24" fmla="*/ 685 w 933"/>
                  <a:gd name="T25" fmla="*/ 174 h 694"/>
                  <a:gd name="T26" fmla="*/ 669 w 933"/>
                  <a:gd name="T27" fmla="*/ 178 h 694"/>
                  <a:gd name="T28" fmla="*/ 670 w 933"/>
                  <a:gd name="T29" fmla="*/ 154 h 694"/>
                  <a:gd name="T30" fmla="*/ 603 w 933"/>
                  <a:gd name="T31" fmla="*/ 151 h 694"/>
                  <a:gd name="T32" fmla="*/ 599 w 933"/>
                  <a:gd name="T33" fmla="*/ 183 h 694"/>
                  <a:gd name="T34" fmla="*/ 568 w 933"/>
                  <a:gd name="T35" fmla="*/ 183 h 694"/>
                  <a:gd name="T36" fmla="*/ 558 w 933"/>
                  <a:gd name="T37" fmla="*/ 247 h 694"/>
                  <a:gd name="T38" fmla="*/ 406 w 933"/>
                  <a:gd name="T39" fmla="*/ 228 h 694"/>
                  <a:gd name="T40" fmla="*/ 378 w 933"/>
                  <a:gd name="T41" fmla="*/ 183 h 694"/>
                  <a:gd name="T42" fmla="*/ 360 w 933"/>
                  <a:gd name="T43" fmla="*/ 196 h 694"/>
                  <a:gd name="T44" fmla="*/ 348 w 933"/>
                  <a:gd name="T45" fmla="*/ 223 h 694"/>
                  <a:gd name="T46" fmla="*/ 362 w 933"/>
                  <a:gd name="T47" fmla="*/ 256 h 694"/>
                  <a:gd name="T48" fmla="*/ 374 w 933"/>
                  <a:gd name="T49" fmla="*/ 340 h 694"/>
                  <a:gd name="T50" fmla="*/ 285 w 933"/>
                  <a:gd name="T51" fmla="*/ 376 h 694"/>
                  <a:gd name="T52" fmla="*/ 248 w 933"/>
                  <a:gd name="T53" fmla="*/ 365 h 694"/>
                  <a:gd name="T54" fmla="*/ 286 w 933"/>
                  <a:gd name="T55" fmla="*/ 264 h 694"/>
                  <a:gd name="T56" fmla="*/ 312 w 933"/>
                  <a:gd name="T57" fmla="*/ 94 h 694"/>
                  <a:gd name="T58" fmla="*/ 301 w 933"/>
                  <a:gd name="T5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3" h="694">
                    <a:moveTo>
                      <a:pt x="0" y="518"/>
                    </a:moveTo>
                    <a:lnTo>
                      <a:pt x="158" y="454"/>
                    </a:lnTo>
                    <a:lnTo>
                      <a:pt x="228" y="530"/>
                    </a:lnTo>
                    <a:lnTo>
                      <a:pt x="465" y="570"/>
                    </a:lnTo>
                    <a:lnTo>
                      <a:pt x="551" y="668"/>
                    </a:lnTo>
                    <a:lnTo>
                      <a:pt x="804" y="694"/>
                    </a:lnTo>
                    <a:lnTo>
                      <a:pt x="846" y="656"/>
                    </a:lnTo>
                    <a:lnTo>
                      <a:pt x="875" y="571"/>
                    </a:lnTo>
                    <a:lnTo>
                      <a:pt x="871" y="505"/>
                    </a:lnTo>
                    <a:lnTo>
                      <a:pt x="884" y="423"/>
                    </a:lnTo>
                    <a:lnTo>
                      <a:pt x="933" y="361"/>
                    </a:lnTo>
                    <a:lnTo>
                      <a:pt x="916" y="276"/>
                    </a:lnTo>
                    <a:lnTo>
                      <a:pt x="685" y="174"/>
                    </a:lnTo>
                    <a:lnTo>
                      <a:pt x="669" y="178"/>
                    </a:lnTo>
                    <a:lnTo>
                      <a:pt x="670" y="154"/>
                    </a:lnTo>
                    <a:lnTo>
                      <a:pt x="603" y="151"/>
                    </a:lnTo>
                    <a:lnTo>
                      <a:pt x="599" y="183"/>
                    </a:lnTo>
                    <a:lnTo>
                      <a:pt x="568" y="183"/>
                    </a:lnTo>
                    <a:lnTo>
                      <a:pt x="558" y="247"/>
                    </a:lnTo>
                    <a:lnTo>
                      <a:pt x="406" y="228"/>
                    </a:lnTo>
                    <a:lnTo>
                      <a:pt x="378" y="183"/>
                    </a:lnTo>
                    <a:lnTo>
                      <a:pt x="360" y="196"/>
                    </a:lnTo>
                    <a:lnTo>
                      <a:pt x="348" y="223"/>
                    </a:lnTo>
                    <a:lnTo>
                      <a:pt x="362" y="256"/>
                    </a:lnTo>
                    <a:lnTo>
                      <a:pt x="374" y="340"/>
                    </a:lnTo>
                    <a:lnTo>
                      <a:pt x="285" y="376"/>
                    </a:lnTo>
                    <a:lnTo>
                      <a:pt x="248" y="365"/>
                    </a:lnTo>
                    <a:lnTo>
                      <a:pt x="286" y="264"/>
                    </a:lnTo>
                    <a:lnTo>
                      <a:pt x="312" y="94"/>
                    </a:lnTo>
                    <a:lnTo>
                      <a:pt x="301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" name="Line 2474">
                <a:extLst>
                  <a:ext uri="{FF2B5EF4-FFF2-40B4-BE49-F238E27FC236}">
                    <a16:creationId xmlns:a16="http://schemas.microsoft.com/office/drawing/2014/main" id="{F58F13E9-3AFB-4F5E-A03E-9BBD9AF5D7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7" y="293"/>
                <a:ext cx="1" cy="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" name="Line 2475">
                <a:extLst>
                  <a:ext uri="{FF2B5EF4-FFF2-40B4-BE49-F238E27FC236}">
                    <a16:creationId xmlns:a16="http://schemas.microsoft.com/office/drawing/2014/main" id="{5C3418E8-BB4D-4446-89DC-3A2AE991B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289"/>
                <a:ext cx="1" cy="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" name="Line 2476">
                <a:extLst>
                  <a:ext uri="{FF2B5EF4-FFF2-40B4-BE49-F238E27FC236}">
                    <a16:creationId xmlns:a16="http://schemas.microsoft.com/office/drawing/2014/main" id="{233A27A8-5A2E-400F-A44F-B90BF2345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96" y="289"/>
                <a:ext cx="2" cy="8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" name="Freeform 2477">
                <a:extLst>
                  <a:ext uri="{FF2B5EF4-FFF2-40B4-BE49-F238E27FC236}">
                    <a16:creationId xmlns:a16="http://schemas.microsoft.com/office/drawing/2014/main" id="{900D85FA-96FB-484A-B26F-EA746E9BD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286"/>
                <a:ext cx="13" cy="7"/>
              </a:xfrm>
              <a:custGeom>
                <a:avLst/>
                <a:gdLst>
                  <a:gd name="T0" fmla="*/ 89 w 92"/>
                  <a:gd name="T1" fmla="*/ 0 h 51"/>
                  <a:gd name="T2" fmla="*/ 92 w 92"/>
                  <a:gd name="T3" fmla="*/ 39 h 51"/>
                  <a:gd name="T4" fmla="*/ 0 w 92"/>
                  <a:gd name="T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2" h="51">
                    <a:moveTo>
                      <a:pt x="89" y="0"/>
                    </a:moveTo>
                    <a:lnTo>
                      <a:pt x="92" y="39"/>
                    </a:lnTo>
                    <a:lnTo>
                      <a:pt x="0" y="5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" name="Freeform 2478">
                <a:extLst>
                  <a:ext uri="{FF2B5EF4-FFF2-40B4-BE49-F238E27FC236}">
                    <a16:creationId xmlns:a16="http://schemas.microsoft.com/office/drawing/2014/main" id="{7C7C7E8C-841C-4195-AFB7-2B0658571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" y="291"/>
                <a:ext cx="21" cy="27"/>
              </a:xfrm>
              <a:custGeom>
                <a:avLst/>
                <a:gdLst>
                  <a:gd name="T0" fmla="*/ 0 w 148"/>
                  <a:gd name="T1" fmla="*/ 188 h 188"/>
                  <a:gd name="T2" fmla="*/ 129 w 148"/>
                  <a:gd name="T3" fmla="*/ 98 h 188"/>
                  <a:gd name="T4" fmla="*/ 148 w 148"/>
                  <a:gd name="T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" h="188">
                    <a:moveTo>
                      <a:pt x="0" y="188"/>
                    </a:moveTo>
                    <a:lnTo>
                      <a:pt x="129" y="98"/>
                    </a:lnTo>
                    <a:lnTo>
                      <a:pt x="148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" name="Line 2479">
                <a:extLst>
                  <a:ext uri="{FF2B5EF4-FFF2-40B4-BE49-F238E27FC236}">
                    <a16:creationId xmlns:a16="http://schemas.microsoft.com/office/drawing/2014/main" id="{21E95D1B-651F-47BE-80AD-CCA5663F27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3" y="291"/>
                <a:ext cx="25" cy="6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" name="Freeform 2480">
                <a:extLst>
                  <a:ext uri="{FF2B5EF4-FFF2-40B4-BE49-F238E27FC236}">
                    <a16:creationId xmlns:a16="http://schemas.microsoft.com/office/drawing/2014/main" id="{BC0A3116-6A66-49BB-BAAE-811460C77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1" y="306"/>
                <a:ext cx="40" cy="21"/>
              </a:xfrm>
              <a:custGeom>
                <a:avLst/>
                <a:gdLst>
                  <a:gd name="T0" fmla="*/ 283 w 283"/>
                  <a:gd name="T1" fmla="*/ 0 h 145"/>
                  <a:gd name="T2" fmla="*/ 231 w 283"/>
                  <a:gd name="T3" fmla="*/ 93 h 145"/>
                  <a:gd name="T4" fmla="*/ 113 w 283"/>
                  <a:gd name="T5" fmla="*/ 145 h 145"/>
                  <a:gd name="T6" fmla="*/ 0 w 283"/>
                  <a:gd name="T7" fmla="*/ 1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145">
                    <a:moveTo>
                      <a:pt x="283" y="0"/>
                    </a:moveTo>
                    <a:lnTo>
                      <a:pt x="231" y="93"/>
                    </a:lnTo>
                    <a:lnTo>
                      <a:pt x="113" y="145"/>
                    </a:lnTo>
                    <a:lnTo>
                      <a:pt x="0" y="11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" name="Freeform 2481">
                <a:extLst>
                  <a:ext uri="{FF2B5EF4-FFF2-40B4-BE49-F238E27FC236}">
                    <a16:creationId xmlns:a16="http://schemas.microsoft.com/office/drawing/2014/main" id="{CFA42717-1354-42BB-851B-3DC6E1957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" y="282"/>
                <a:ext cx="36" cy="24"/>
              </a:xfrm>
              <a:custGeom>
                <a:avLst/>
                <a:gdLst>
                  <a:gd name="T0" fmla="*/ 0 w 254"/>
                  <a:gd name="T1" fmla="*/ 0 h 165"/>
                  <a:gd name="T2" fmla="*/ 235 w 254"/>
                  <a:gd name="T3" fmla="*/ 141 h 165"/>
                  <a:gd name="T4" fmla="*/ 254 w 254"/>
                  <a:gd name="T5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4" h="165">
                    <a:moveTo>
                      <a:pt x="0" y="0"/>
                    </a:moveTo>
                    <a:lnTo>
                      <a:pt x="235" y="141"/>
                    </a:lnTo>
                    <a:lnTo>
                      <a:pt x="254" y="16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" name="Freeform 2482">
                <a:extLst>
                  <a:ext uri="{FF2B5EF4-FFF2-40B4-BE49-F238E27FC236}">
                    <a16:creationId xmlns:a16="http://schemas.microsoft.com/office/drawing/2014/main" id="{CD106FC6-05B9-408C-8651-F56906377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" y="306"/>
                <a:ext cx="10" cy="11"/>
              </a:xfrm>
              <a:custGeom>
                <a:avLst/>
                <a:gdLst>
                  <a:gd name="T0" fmla="*/ 0 w 68"/>
                  <a:gd name="T1" fmla="*/ 1 h 80"/>
                  <a:gd name="T2" fmla="*/ 0 w 68"/>
                  <a:gd name="T3" fmla="*/ 0 h 80"/>
                  <a:gd name="T4" fmla="*/ 68 w 68"/>
                  <a:gd name="T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80">
                    <a:moveTo>
                      <a:pt x="0" y="1"/>
                    </a:moveTo>
                    <a:lnTo>
                      <a:pt x="0" y="0"/>
                    </a:lnTo>
                    <a:lnTo>
                      <a:pt x="68" y="8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" name="Line 2483">
                <a:extLst>
                  <a:ext uri="{FF2B5EF4-FFF2-40B4-BE49-F238E27FC236}">
                    <a16:creationId xmlns:a16="http://schemas.microsoft.com/office/drawing/2014/main" id="{AD209846-F815-4168-A806-05846E21B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51" y="317"/>
                <a:ext cx="2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" name="Line 2484">
                <a:extLst>
                  <a:ext uri="{FF2B5EF4-FFF2-40B4-BE49-F238E27FC236}">
                    <a16:creationId xmlns:a16="http://schemas.microsoft.com/office/drawing/2014/main" id="{5D68E2E9-09EF-40F8-B154-55ACA3363E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52" y="318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" name="Line 2485">
                <a:extLst>
                  <a:ext uri="{FF2B5EF4-FFF2-40B4-BE49-F238E27FC236}">
                    <a16:creationId xmlns:a16="http://schemas.microsoft.com/office/drawing/2014/main" id="{862ACE93-EFCC-44E3-99BD-55B1C2CCA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1" y="317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" name="Freeform 2486">
                <a:extLst>
                  <a:ext uri="{FF2B5EF4-FFF2-40B4-BE49-F238E27FC236}">
                    <a16:creationId xmlns:a16="http://schemas.microsoft.com/office/drawing/2014/main" id="{FF33D43D-0F69-4433-A755-9793C9043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339"/>
                <a:ext cx="44" cy="38"/>
              </a:xfrm>
              <a:custGeom>
                <a:avLst/>
                <a:gdLst>
                  <a:gd name="T0" fmla="*/ 307 w 307"/>
                  <a:gd name="T1" fmla="*/ 263 h 263"/>
                  <a:gd name="T2" fmla="*/ 176 w 307"/>
                  <a:gd name="T3" fmla="*/ 11 h 263"/>
                  <a:gd name="T4" fmla="*/ 102 w 307"/>
                  <a:gd name="T5" fmla="*/ 43 h 263"/>
                  <a:gd name="T6" fmla="*/ 0 w 307"/>
                  <a:gd name="T7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263">
                    <a:moveTo>
                      <a:pt x="307" y="263"/>
                    </a:moveTo>
                    <a:lnTo>
                      <a:pt x="176" y="11"/>
                    </a:lnTo>
                    <a:lnTo>
                      <a:pt x="102" y="43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" name="Freeform 2487">
                <a:extLst>
                  <a:ext uri="{FF2B5EF4-FFF2-40B4-BE49-F238E27FC236}">
                    <a16:creationId xmlns:a16="http://schemas.microsoft.com/office/drawing/2014/main" id="{30BD43A6-1A1F-4DF4-921B-FDECA0C39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357"/>
                <a:ext cx="111" cy="23"/>
              </a:xfrm>
              <a:custGeom>
                <a:avLst/>
                <a:gdLst>
                  <a:gd name="T0" fmla="*/ 0 w 776"/>
                  <a:gd name="T1" fmla="*/ 0 h 165"/>
                  <a:gd name="T2" fmla="*/ 371 w 776"/>
                  <a:gd name="T3" fmla="*/ 123 h 165"/>
                  <a:gd name="T4" fmla="*/ 362 w 776"/>
                  <a:gd name="T5" fmla="*/ 146 h 165"/>
                  <a:gd name="T6" fmla="*/ 537 w 776"/>
                  <a:gd name="T7" fmla="*/ 159 h 165"/>
                  <a:gd name="T8" fmla="*/ 562 w 776"/>
                  <a:gd name="T9" fmla="*/ 151 h 165"/>
                  <a:gd name="T10" fmla="*/ 611 w 776"/>
                  <a:gd name="T11" fmla="*/ 125 h 165"/>
                  <a:gd name="T12" fmla="*/ 652 w 776"/>
                  <a:gd name="T13" fmla="*/ 165 h 165"/>
                  <a:gd name="T14" fmla="*/ 745 w 776"/>
                  <a:gd name="T15" fmla="*/ 157 h 165"/>
                  <a:gd name="T16" fmla="*/ 776 w 776"/>
                  <a:gd name="T17" fmla="*/ 14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6" h="165">
                    <a:moveTo>
                      <a:pt x="0" y="0"/>
                    </a:moveTo>
                    <a:lnTo>
                      <a:pt x="371" y="123"/>
                    </a:lnTo>
                    <a:lnTo>
                      <a:pt x="362" y="146"/>
                    </a:lnTo>
                    <a:lnTo>
                      <a:pt x="537" y="159"/>
                    </a:lnTo>
                    <a:lnTo>
                      <a:pt x="562" y="151"/>
                    </a:lnTo>
                    <a:lnTo>
                      <a:pt x="611" y="125"/>
                    </a:lnTo>
                    <a:lnTo>
                      <a:pt x="652" y="165"/>
                    </a:lnTo>
                    <a:lnTo>
                      <a:pt x="745" y="157"/>
                    </a:lnTo>
                    <a:lnTo>
                      <a:pt x="776" y="14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" name="Line 2488">
                <a:extLst>
                  <a:ext uri="{FF2B5EF4-FFF2-40B4-BE49-F238E27FC236}">
                    <a16:creationId xmlns:a16="http://schemas.microsoft.com/office/drawing/2014/main" id="{2683D74E-DAD5-43DA-B9C7-74B1D8E3B0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3" y="355"/>
                <a:ext cx="39" cy="2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" name="Line 2489">
                <a:extLst>
                  <a:ext uri="{FF2B5EF4-FFF2-40B4-BE49-F238E27FC236}">
                    <a16:creationId xmlns:a16="http://schemas.microsoft.com/office/drawing/2014/main" id="{0CC2FB01-4146-4F08-8445-8906C1A83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53" y="319"/>
                <a:ext cx="29" cy="36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" name="Freeform 2490">
                <a:extLst>
                  <a:ext uri="{FF2B5EF4-FFF2-40B4-BE49-F238E27FC236}">
                    <a16:creationId xmlns:a16="http://schemas.microsoft.com/office/drawing/2014/main" id="{D56114D5-085B-4A07-B83A-8F5EFAEA7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0" y="327"/>
                <a:ext cx="21" cy="79"/>
              </a:xfrm>
              <a:custGeom>
                <a:avLst/>
                <a:gdLst>
                  <a:gd name="T0" fmla="*/ 144 w 144"/>
                  <a:gd name="T1" fmla="*/ 0 h 554"/>
                  <a:gd name="T2" fmla="*/ 0 w 144"/>
                  <a:gd name="T3" fmla="*/ 287 h 554"/>
                  <a:gd name="T4" fmla="*/ 26 w 144"/>
                  <a:gd name="T5" fmla="*/ 361 h 554"/>
                  <a:gd name="T6" fmla="*/ 0 w 144"/>
                  <a:gd name="T7" fmla="*/ 430 h 554"/>
                  <a:gd name="T8" fmla="*/ 73 w 144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554">
                    <a:moveTo>
                      <a:pt x="144" y="0"/>
                    </a:moveTo>
                    <a:lnTo>
                      <a:pt x="0" y="287"/>
                    </a:lnTo>
                    <a:lnTo>
                      <a:pt x="26" y="361"/>
                    </a:lnTo>
                    <a:lnTo>
                      <a:pt x="0" y="430"/>
                    </a:lnTo>
                    <a:lnTo>
                      <a:pt x="73" y="55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" name="Freeform 2491">
                <a:extLst>
                  <a:ext uri="{FF2B5EF4-FFF2-40B4-BE49-F238E27FC236}">
                    <a16:creationId xmlns:a16="http://schemas.microsoft.com/office/drawing/2014/main" id="{DDCA0D5E-C8FE-4CBD-872A-352E6BD50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" y="406"/>
                <a:ext cx="88" cy="109"/>
              </a:xfrm>
              <a:custGeom>
                <a:avLst/>
                <a:gdLst>
                  <a:gd name="T0" fmla="*/ 107 w 612"/>
                  <a:gd name="T1" fmla="*/ 0 h 761"/>
                  <a:gd name="T2" fmla="*/ 32 w 612"/>
                  <a:gd name="T3" fmla="*/ 12 h 761"/>
                  <a:gd name="T4" fmla="*/ 0 w 612"/>
                  <a:gd name="T5" fmla="*/ 124 h 761"/>
                  <a:gd name="T6" fmla="*/ 42 w 612"/>
                  <a:gd name="T7" fmla="*/ 303 h 761"/>
                  <a:gd name="T8" fmla="*/ 37 w 612"/>
                  <a:gd name="T9" fmla="*/ 332 h 761"/>
                  <a:gd name="T10" fmla="*/ 117 w 612"/>
                  <a:gd name="T11" fmla="*/ 402 h 761"/>
                  <a:gd name="T12" fmla="*/ 234 w 612"/>
                  <a:gd name="T13" fmla="*/ 388 h 761"/>
                  <a:gd name="T14" fmla="*/ 304 w 612"/>
                  <a:gd name="T15" fmla="*/ 551 h 761"/>
                  <a:gd name="T16" fmla="*/ 281 w 612"/>
                  <a:gd name="T17" fmla="*/ 581 h 761"/>
                  <a:gd name="T18" fmla="*/ 430 w 612"/>
                  <a:gd name="T19" fmla="*/ 568 h 761"/>
                  <a:gd name="T20" fmla="*/ 479 w 612"/>
                  <a:gd name="T21" fmla="*/ 623 h 761"/>
                  <a:gd name="T22" fmla="*/ 487 w 612"/>
                  <a:gd name="T23" fmla="*/ 698 h 761"/>
                  <a:gd name="T24" fmla="*/ 594 w 612"/>
                  <a:gd name="T25" fmla="*/ 728 h 761"/>
                  <a:gd name="T26" fmla="*/ 612 w 612"/>
                  <a:gd name="T27" fmla="*/ 761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2" h="761">
                    <a:moveTo>
                      <a:pt x="107" y="0"/>
                    </a:moveTo>
                    <a:lnTo>
                      <a:pt x="32" y="12"/>
                    </a:lnTo>
                    <a:lnTo>
                      <a:pt x="0" y="124"/>
                    </a:lnTo>
                    <a:lnTo>
                      <a:pt x="42" y="303"/>
                    </a:lnTo>
                    <a:lnTo>
                      <a:pt x="37" y="332"/>
                    </a:lnTo>
                    <a:lnTo>
                      <a:pt x="117" y="402"/>
                    </a:lnTo>
                    <a:lnTo>
                      <a:pt x="234" y="388"/>
                    </a:lnTo>
                    <a:lnTo>
                      <a:pt x="304" y="551"/>
                    </a:lnTo>
                    <a:lnTo>
                      <a:pt x="281" y="581"/>
                    </a:lnTo>
                    <a:lnTo>
                      <a:pt x="430" y="568"/>
                    </a:lnTo>
                    <a:lnTo>
                      <a:pt x="479" y="623"/>
                    </a:lnTo>
                    <a:lnTo>
                      <a:pt x="487" y="698"/>
                    </a:lnTo>
                    <a:lnTo>
                      <a:pt x="594" y="728"/>
                    </a:lnTo>
                    <a:lnTo>
                      <a:pt x="612" y="76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" name="Freeform 2492">
                <a:extLst>
                  <a:ext uri="{FF2B5EF4-FFF2-40B4-BE49-F238E27FC236}">
                    <a16:creationId xmlns:a16="http://schemas.microsoft.com/office/drawing/2014/main" id="{4766774D-6493-4304-94D9-5D76F1BDF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1" y="224"/>
                <a:ext cx="66" cy="110"/>
              </a:xfrm>
              <a:custGeom>
                <a:avLst/>
                <a:gdLst>
                  <a:gd name="T0" fmla="*/ 369 w 458"/>
                  <a:gd name="T1" fmla="*/ 39 h 768"/>
                  <a:gd name="T2" fmla="*/ 255 w 458"/>
                  <a:gd name="T3" fmla="*/ 0 h 768"/>
                  <a:gd name="T4" fmla="*/ 193 w 458"/>
                  <a:gd name="T5" fmla="*/ 78 h 768"/>
                  <a:gd name="T6" fmla="*/ 90 w 458"/>
                  <a:gd name="T7" fmla="*/ 134 h 768"/>
                  <a:gd name="T8" fmla="*/ 17 w 458"/>
                  <a:gd name="T9" fmla="*/ 309 h 768"/>
                  <a:gd name="T10" fmla="*/ 0 w 458"/>
                  <a:gd name="T11" fmla="*/ 414 h 768"/>
                  <a:gd name="T12" fmla="*/ 180 w 458"/>
                  <a:gd name="T13" fmla="*/ 476 h 768"/>
                  <a:gd name="T14" fmla="*/ 212 w 458"/>
                  <a:gd name="T15" fmla="*/ 517 h 768"/>
                  <a:gd name="T16" fmla="*/ 313 w 458"/>
                  <a:gd name="T17" fmla="*/ 558 h 768"/>
                  <a:gd name="T18" fmla="*/ 334 w 458"/>
                  <a:gd name="T19" fmla="*/ 559 h 768"/>
                  <a:gd name="T20" fmla="*/ 317 w 458"/>
                  <a:gd name="T21" fmla="*/ 615 h 768"/>
                  <a:gd name="T22" fmla="*/ 368 w 458"/>
                  <a:gd name="T23" fmla="*/ 750 h 768"/>
                  <a:gd name="T24" fmla="*/ 458 w 458"/>
                  <a:gd name="T25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8" h="768">
                    <a:moveTo>
                      <a:pt x="369" y="39"/>
                    </a:moveTo>
                    <a:lnTo>
                      <a:pt x="255" y="0"/>
                    </a:lnTo>
                    <a:lnTo>
                      <a:pt x="193" y="78"/>
                    </a:lnTo>
                    <a:lnTo>
                      <a:pt x="90" y="134"/>
                    </a:lnTo>
                    <a:lnTo>
                      <a:pt x="17" y="309"/>
                    </a:lnTo>
                    <a:lnTo>
                      <a:pt x="0" y="414"/>
                    </a:lnTo>
                    <a:lnTo>
                      <a:pt x="180" y="476"/>
                    </a:lnTo>
                    <a:lnTo>
                      <a:pt x="212" y="517"/>
                    </a:lnTo>
                    <a:lnTo>
                      <a:pt x="313" y="558"/>
                    </a:lnTo>
                    <a:lnTo>
                      <a:pt x="334" y="559"/>
                    </a:lnTo>
                    <a:lnTo>
                      <a:pt x="317" y="615"/>
                    </a:lnTo>
                    <a:lnTo>
                      <a:pt x="368" y="750"/>
                    </a:lnTo>
                    <a:lnTo>
                      <a:pt x="458" y="76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" name="Freeform 2493">
                <a:extLst>
                  <a:ext uri="{FF2B5EF4-FFF2-40B4-BE49-F238E27FC236}">
                    <a16:creationId xmlns:a16="http://schemas.microsoft.com/office/drawing/2014/main" id="{EBDD29A6-5588-4C48-A87E-4396F98B4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" y="230"/>
                <a:ext cx="62" cy="37"/>
              </a:xfrm>
              <a:custGeom>
                <a:avLst/>
                <a:gdLst>
                  <a:gd name="T0" fmla="*/ 436 w 436"/>
                  <a:gd name="T1" fmla="*/ 262 h 262"/>
                  <a:gd name="T2" fmla="*/ 375 w 436"/>
                  <a:gd name="T3" fmla="*/ 203 h 262"/>
                  <a:gd name="T4" fmla="*/ 367 w 436"/>
                  <a:gd name="T5" fmla="*/ 145 h 262"/>
                  <a:gd name="T6" fmla="*/ 306 w 436"/>
                  <a:gd name="T7" fmla="*/ 118 h 262"/>
                  <a:gd name="T8" fmla="*/ 265 w 436"/>
                  <a:gd name="T9" fmla="*/ 190 h 262"/>
                  <a:gd name="T10" fmla="*/ 212 w 436"/>
                  <a:gd name="T11" fmla="*/ 184 h 262"/>
                  <a:gd name="T12" fmla="*/ 181 w 436"/>
                  <a:gd name="T13" fmla="*/ 205 h 262"/>
                  <a:gd name="T14" fmla="*/ 149 w 436"/>
                  <a:gd name="T15" fmla="*/ 204 h 262"/>
                  <a:gd name="T16" fmla="*/ 114 w 436"/>
                  <a:gd name="T17" fmla="*/ 138 h 262"/>
                  <a:gd name="T18" fmla="*/ 125 w 436"/>
                  <a:gd name="T19" fmla="*/ 106 h 262"/>
                  <a:gd name="T20" fmla="*/ 80 w 436"/>
                  <a:gd name="T21" fmla="*/ 107 h 262"/>
                  <a:gd name="T22" fmla="*/ 0 w 436"/>
                  <a:gd name="T23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6" h="262">
                    <a:moveTo>
                      <a:pt x="436" y="262"/>
                    </a:moveTo>
                    <a:lnTo>
                      <a:pt x="375" y="203"/>
                    </a:lnTo>
                    <a:lnTo>
                      <a:pt x="367" y="145"/>
                    </a:lnTo>
                    <a:lnTo>
                      <a:pt x="306" y="118"/>
                    </a:lnTo>
                    <a:lnTo>
                      <a:pt x="265" y="190"/>
                    </a:lnTo>
                    <a:lnTo>
                      <a:pt x="212" y="184"/>
                    </a:lnTo>
                    <a:lnTo>
                      <a:pt x="181" y="205"/>
                    </a:lnTo>
                    <a:lnTo>
                      <a:pt x="149" y="204"/>
                    </a:lnTo>
                    <a:lnTo>
                      <a:pt x="114" y="138"/>
                    </a:lnTo>
                    <a:lnTo>
                      <a:pt x="125" y="106"/>
                    </a:lnTo>
                    <a:lnTo>
                      <a:pt x="80" y="107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" name="Freeform 2494">
                <a:extLst>
                  <a:ext uri="{FF2B5EF4-FFF2-40B4-BE49-F238E27FC236}">
                    <a16:creationId xmlns:a16="http://schemas.microsoft.com/office/drawing/2014/main" id="{DF0A2961-CDDC-4698-962B-E66A2099A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" y="183"/>
                <a:ext cx="77" cy="47"/>
              </a:xfrm>
              <a:custGeom>
                <a:avLst/>
                <a:gdLst>
                  <a:gd name="T0" fmla="*/ 536 w 536"/>
                  <a:gd name="T1" fmla="*/ 0 h 331"/>
                  <a:gd name="T2" fmla="*/ 458 w 536"/>
                  <a:gd name="T3" fmla="*/ 52 h 331"/>
                  <a:gd name="T4" fmla="*/ 435 w 536"/>
                  <a:gd name="T5" fmla="*/ 55 h 331"/>
                  <a:gd name="T6" fmla="*/ 346 w 536"/>
                  <a:gd name="T7" fmla="*/ 127 h 331"/>
                  <a:gd name="T8" fmla="*/ 303 w 536"/>
                  <a:gd name="T9" fmla="*/ 178 h 331"/>
                  <a:gd name="T10" fmla="*/ 292 w 536"/>
                  <a:gd name="T11" fmla="*/ 255 h 331"/>
                  <a:gd name="T12" fmla="*/ 55 w 536"/>
                  <a:gd name="T13" fmla="*/ 226 h 331"/>
                  <a:gd name="T14" fmla="*/ 0 w 536"/>
                  <a:gd name="T15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6" h="331">
                    <a:moveTo>
                      <a:pt x="536" y="0"/>
                    </a:moveTo>
                    <a:lnTo>
                      <a:pt x="458" y="52"/>
                    </a:lnTo>
                    <a:lnTo>
                      <a:pt x="435" y="55"/>
                    </a:lnTo>
                    <a:lnTo>
                      <a:pt x="346" y="127"/>
                    </a:lnTo>
                    <a:lnTo>
                      <a:pt x="303" y="178"/>
                    </a:lnTo>
                    <a:lnTo>
                      <a:pt x="292" y="255"/>
                    </a:lnTo>
                    <a:lnTo>
                      <a:pt x="55" y="226"/>
                    </a:lnTo>
                    <a:lnTo>
                      <a:pt x="0" y="33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" name="Freeform 2495">
                <a:extLst>
                  <a:ext uri="{FF2B5EF4-FFF2-40B4-BE49-F238E27FC236}">
                    <a16:creationId xmlns:a16="http://schemas.microsoft.com/office/drawing/2014/main" id="{15A11E5F-F232-4673-9C5A-B5CE50CC0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" y="160"/>
                <a:ext cx="28" cy="46"/>
              </a:xfrm>
              <a:custGeom>
                <a:avLst/>
                <a:gdLst>
                  <a:gd name="T0" fmla="*/ 109 w 195"/>
                  <a:gd name="T1" fmla="*/ 0 h 324"/>
                  <a:gd name="T2" fmla="*/ 138 w 195"/>
                  <a:gd name="T3" fmla="*/ 65 h 324"/>
                  <a:gd name="T4" fmla="*/ 195 w 195"/>
                  <a:gd name="T5" fmla="*/ 63 h 324"/>
                  <a:gd name="T6" fmla="*/ 162 w 195"/>
                  <a:gd name="T7" fmla="*/ 184 h 324"/>
                  <a:gd name="T8" fmla="*/ 20 w 195"/>
                  <a:gd name="T9" fmla="*/ 148 h 324"/>
                  <a:gd name="T10" fmla="*/ 0 w 195"/>
                  <a:gd name="T11" fmla="*/ 253 h 324"/>
                  <a:gd name="T12" fmla="*/ 16 w 195"/>
                  <a:gd name="T13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5" h="324">
                    <a:moveTo>
                      <a:pt x="109" y="0"/>
                    </a:moveTo>
                    <a:lnTo>
                      <a:pt x="138" y="65"/>
                    </a:lnTo>
                    <a:lnTo>
                      <a:pt x="195" y="63"/>
                    </a:lnTo>
                    <a:lnTo>
                      <a:pt x="162" y="184"/>
                    </a:lnTo>
                    <a:lnTo>
                      <a:pt x="20" y="148"/>
                    </a:lnTo>
                    <a:lnTo>
                      <a:pt x="0" y="253"/>
                    </a:lnTo>
                    <a:lnTo>
                      <a:pt x="16" y="32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" name="Freeform 2496">
                <a:extLst>
                  <a:ext uri="{FF2B5EF4-FFF2-40B4-BE49-F238E27FC236}">
                    <a16:creationId xmlns:a16="http://schemas.microsoft.com/office/drawing/2014/main" id="{1E75723F-AB90-4CE9-AC4A-1584E0555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" y="183"/>
                <a:ext cx="26" cy="29"/>
              </a:xfrm>
              <a:custGeom>
                <a:avLst/>
                <a:gdLst>
                  <a:gd name="T0" fmla="*/ 184 w 184"/>
                  <a:gd name="T1" fmla="*/ 203 h 203"/>
                  <a:gd name="T2" fmla="*/ 180 w 184"/>
                  <a:gd name="T3" fmla="*/ 191 h 203"/>
                  <a:gd name="T4" fmla="*/ 157 w 184"/>
                  <a:gd name="T5" fmla="*/ 160 h 203"/>
                  <a:gd name="T6" fmla="*/ 115 w 184"/>
                  <a:gd name="T7" fmla="*/ 129 h 203"/>
                  <a:gd name="T8" fmla="*/ 44 w 184"/>
                  <a:gd name="T9" fmla="*/ 48 h 203"/>
                  <a:gd name="T10" fmla="*/ 39 w 184"/>
                  <a:gd name="T11" fmla="*/ 47 h 203"/>
                  <a:gd name="T12" fmla="*/ 0 w 18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203">
                    <a:moveTo>
                      <a:pt x="184" y="203"/>
                    </a:moveTo>
                    <a:lnTo>
                      <a:pt x="180" y="191"/>
                    </a:lnTo>
                    <a:lnTo>
                      <a:pt x="157" y="160"/>
                    </a:lnTo>
                    <a:lnTo>
                      <a:pt x="115" y="129"/>
                    </a:lnTo>
                    <a:lnTo>
                      <a:pt x="44" y="48"/>
                    </a:lnTo>
                    <a:lnTo>
                      <a:pt x="39" y="47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" name="Freeform 2497">
                <a:extLst>
                  <a:ext uri="{FF2B5EF4-FFF2-40B4-BE49-F238E27FC236}">
                    <a16:creationId xmlns:a16="http://schemas.microsoft.com/office/drawing/2014/main" id="{FE94A8CF-F1BD-4406-9594-B601D5C76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" y="203"/>
                <a:ext cx="37" cy="14"/>
              </a:xfrm>
              <a:custGeom>
                <a:avLst/>
                <a:gdLst>
                  <a:gd name="T0" fmla="*/ 0 w 259"/>
                  <a:gd name="T1" fmla="*/ 22 h 94"/>
                  <a:gd name="T2" fmla="*/ 28 w 259"/>
                  <a:gd name="T3" fmla="*/ 0 h 94"/>
                  <a:gd name="T4" fmla="*/ 121 w 259"/>
                  <a:gd name="T5" fmla="*/ 40 h 94"/>
                  <a:gd name="T6" fmla="*/ 147 w 259"/>
                  <a:gd name="T7" fmla="*/ 47 h 94"/>
                  <a:gd name="T8" fmla="*/ 157 w 259"/>
                  <a:gd name="T9" fmla="*/ 76 h 94"/>
                  <a:gd name="T10" fmla="*/ 259 w 259"/>
                  <a:gd name="T1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9" h="94">
                    <a:moveTo>
                      <a:pt x="0" y="22"/>
                    </a:moveTo>
                    <a:lnTo>
                      <a:pt x="28" y="0"/>
                    </a:lnTo>
                    <a:lnTo>
                      <a:pt x="121" y="40"/>
                    </a:lnTo>
                    <a:lnTo>
                      <a:pt x="147" y="47"/>
                    </a:lnTo>
                    <a:lnTo>
                      <a:pt x="157" y="76"/>
                    </a:lnTo>
                    <a:lnTo>
                      <a:pt x="259" y="9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" name="Freeform 2498">
                <a:extLst>
                  <a:ext uri="{FF2B5EF4-FFF2-40B4-BE49-F238E27FC236}">
                    <a16:creationId xmlns:a16="http://schemas.microsoft.com/office/drawing/2014/main" id="{5A956C65-5D78-4B45-ABCF-1B02A8ED2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1" y="160"/>
                <a:ext cx="58" cy="23"/>
              </a:xfrm>
              <a:custGeom>
                <a:avLst/>
                <a:gdLst>
                  <a:gd name="T0" fmla="*/ 409 w 409"/>
                  <a:gd name="T1" fmla="*/ 0 h 157"/>
                  <a:gd name="T2" fmla="*/ 230 w 409"/>
                  <a:gd name="T3" fmla="*/ 17 h 157"/>
                  <a:gd name="T4" fmla="*/ 0 w 409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9" h="157">
                    <a:moveTo>
                      <a:pt x="409" y="0"/>
                    </a:moveTo>
                    <a:lnTo>
                      <a:pt x="230" y="17"/>
                    </a:lnTo>
                    <a:lnTo>
                      <a:pt x="0" y="15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" name="Line 2499">
                <a:extLst>
                  <a:ext uri="{FF2B5EF4-FFF2-40B4-BE49-F238E27FC236}">
                    <a16:creationId xmlns:a16="http://schemas.microsoft.com/office/drawing/2014/main" id="{C567A9E0-FB78-4353-BEC9-059E9B355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7" y="206"/>
                <a:ext cx="19" cy="6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" name="Freeform 2500">
                <a:extLst>
                  <a:ext uri="{FF2B5EF4-FFF2-40B4-BE49-F238E27FC236}">
                    <a16:creationId xmlns:a16="http://schemas.microsoft.com/office/drawing/2014/main" id="{C745498F-13B5-48D6-9B66-1A0E19114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" y="212"/>
                <a:ext cx="36" cy="46"/>
              </a:xfrm>
              <a:custGeom>
                <a:avLst/>
                <a:gdLst>
                  <a:gd name="T0" fmla="*/ 248 w 248"/>
                  <a:gd name="T1" fmla="*/ 0 h 324"/>
                  <a:gd name="T2" fmla="*/ 80 w 248"/>
                  <a:gd name="T3" fmla="*/ 46 h 324"/>
                  <a:gd name="T4" fmla="*/ 36 w 248"/>
                  <a:gd name="T5" fmla="*/ 65 h 324"/>
                  <a:gd name="T6" fmla="*/ 0 w 248"/>
                  <a:gd name="T7" fmla="*/ 137 h 324"/>
                  <a:gd name="T8" fmla="*/ 77 w 248"/>
                  <a:gd name="T9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324">
                    <a:moveTo>
                      <a:pt x="248" y="0"/>
                    </a:moveTo>
                    <a:lnTo>
                      <a:pt x="80" y="46"/>
                    </a:lnTo>
                    <a:lnTo>
                      <a:pt x="36" y="65"/>
                    </a:lnTo>
                    <a:lnTo>
                      <a:pt x="0" y="137"/>
                    </a:lnTo>
                    <a:lnTo>
                      <a:pt x="77" y="32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" name="Freeform 2501">
                <a:extLst>
                  <a:ext uri="{FF2B5EF4-FFF2-40B4-BE49-F238E27FC236}">
                    <a16:creationId xmlns:a16="http://schemas.microsoft.com/office/drawing/2014/main" id="{87733197-043A-4F6D-8C10-A2AF8F2A5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" y="258"/>
                <a:ext cx="13" cy="7"/>
              </a:xfrm>
              <a:custGeom>
                <a:avLst/>
                <a:gdLst>
                  <a:gd name="T0" fmla="*/ 0 w 97"/>
                  <a:gd name="T1" fmla="*/ 48 h 48"/>
                  <a:gd name="T2" fmla="*/ 26 w 97"/>
                  <a:gd name="T3" fmla="*/ 20 h 48"/>
                  <a:gd name="T4" fmla="*/ 97 w 97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48">
                    <a:moveTo>
                      <a:pt x="0" y="48"/>
                    </a:moveTo>
                    <a:lnTo>
                      <a:pt x="26" y="20"/>
                    </a:lnTo>
                    <a:lnTo>
                      <a:pt x="97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" name="Line 2502">
                <a:extLst>
                  <a:ext uri="{FF2B5EF4-FFF2-40B4-BE49-F238E27FC236}">
                    <a16:creationId xmlns:a16="http://schemas.microsoft.com/office/drawing/2014/main" id="{6BFE9A07-6C84-4CDB-8147-032985B86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14" y="267"/>
                <a:ext cx="2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" name="Line 2503">
                <a:extLst>
                  <a:ext uri="{FF2B5EF4-FFF2-40B4-BE49-F238E27FC236}">
                    <a16:creationId xmlns:a16="http://schemas.microsoft.com/office/drawing/2014/main" id="{58332B39-D9A0-410E-8946-9657D47E3B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16" y="265"/>
                <a:ext cx="3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" name="Line 2504">
                <a:extLst>
                  <a:ext uri="{FF2B5EF4-FFF2-40B4-BE49-F238E27FC236}">
                    <a16:creationId xmlns:a16="http://schemas.microsoft.com/office/drawing/2014/main" id="{48734D2F-C519-49D1-A58E-C0272EAB78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14" y="265"/>
                <a:ext cx="5" cy="5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" name="Line 2505">
                <a:extLst>
                  <a:ext uri="{FF2B5EF4-FFF2-40B4-BE49-F238E27FC236}">
                    <a16:creationId xmlns:a16="http://schemas.microsoft.com/office/drawing/2014/main" id="{8B8D446A-A05C-4919-AC45-F3DF837036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12" y="270"/>
                <a:ext cx="2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" name="Freeform 2506">
                <a:extLst>
                  <a:ext uri="{FF2B5EF4-FFF2-40B4-BE49-F238E27FC236}">
                    <a16:creationId xmlns:a16="http://schemas.microsoft.com/office/drawing/2014/main" id="{7784ADAD-520B-4DE5-9194-2454BC183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258"/>
                <a:ext cx="73" cy="24"/>
              </a:xfrm>
              <a:custGeom>
                <a:avLst/>
                <a:gdLst>
                  <a:gd name="T0" fmla="*/ 0 w 509"/>
                  <a:gd name="T1" fmla="*/ 0 h 171"/>
                  <a:gd name="T2" fmla="*/ 227 w 509"/>
                  <a:gd name="T3" fmla="*/ 7 h 171"/>
                  <a:gd name="T4" fmla="*/ 448 w 509"/>
                  <a:gd name="T5" fmla="*/ 107 h 171"/>
                  <a:gd name="T6" fmla="*/ 509 w 509"/>
                  <a:gd name="T7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9" h="171">
                    <a:moveTo>
                      <a:pt x="0" y="0"/>
                    </a:moveTo>
                    <a:lnTo>
                      <a:pt x="227" y="7"/>
                    </a:lnTo>
                    <a:lnTo>
                      <a:pt x="448" y="107"/>
                    </a:lnTo>
                    <a:lnTo>
                      <a:pt x="509" y="17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" name="Freeform 2507">
                <a:extLst>
                  <a:ext uri="{FF2B5EF4-FFF2-40B4-BE49-F238E27FC236}">
                    <a16:creationId xmlns:a16="http://schemas.microsoft.com/office/drawing/2014/main" id="{4E05D049-24F7-4804-B01C-5665DFDEF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2" y="272"/>
                <a:ext cx="50" cy="17"/>
              </a:xfrm>
              <a:custGeom>
                <a:avLst/>
                <a:gdLst>
                  <a:gd name="T0" fmla="*/ 0 w 347"/>
                  <a:gd name="T1" fmla="*/ 0 h 121"/>
                  <a:gd name="T2" fmla="*/ 136 w 347"/>
                  <a:gd name="T3" fmla="*/ 121 h 121"/>
                  <a:gd name="T4" fmla="*/ 189 w 347"/>
                  <a:gd name="T5" fmla="*/ 67 h 121"/>
                  <a:gd name="T6" fmla="*/ 296 w 347"/>
                  <a:gd name="T7" fmla="*/ 76 h 121"/>
                  <a:gd name="T8" fmla="*/ 295 w 347"/>
                  <a:gd name="T9" fmla="*/ 114 h 121"/>
                  <a:gd name="T10" fmla="*/ 347 w 347"/>
                  <a:gd name="T11" fmla="*/ 11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7" h="121">
                    <a:moveTo>
                      <a:pt x="0" y="0"/>
                    </a:moveTo>
                    <a:lnTo>
                      <a:pt x="136" y="121"/>
                    </a:lnTo>
                    <a:lnTo>
                      <a:pt x="189" y="67"/>
                    </a:lnTo>
                    <a:lnTo>
                      <a:pt x="296" y="76"/>
                    </a:lnTo>
                    <a:lnTo>
                      <a:pt x="295" y="114"/>
                    </a:lnTo>
                    <a:lnTo>
                      <a:pt x="347" y="11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" name="Freeform 2508">
                <a:extLst>
                  <a:ext uri="{FF2B5EF4-FFF2-40B4-BE49-F238E27FC236}">
                    <a16:creationId xmlns:a16="http://schemas.microsoft.com/office/drawing/2014/main" id="{EB43C697-D70F-4BAF-BC8B-B3D4DEF01E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8" y="286"/>
                <a:ext cx="53" cy="50"/>
              </a:xfrm>
              <a:custGeom>
                <a:avLst/>
                <a:gdLst>
                  <a:gd name="T0" fmla="*/ 370 w 370"/>
                  <a:gd name="T1" fmla="*/ 254 h 351"/>
                  <a:gd name="T2" fmla="*/ 305 w 370"/>
                  <a:gd name="T3" fmla="*/ 229 h 351"/>
                  <a:gd name="T4" fmla="*/ 306 w 370"/>
                  <a:gd name="T5" fmla="*/ 215 h 351"/>
                  <a:gd name="T6" fmla="*/ 245 w 370"/>
                  <a:gd name="T7" fmla="*/ 122 h 351"/>
                  <a:gd name="T8" fmla="*/ 250 w 370"/>
                  <a:gd name="T9" fmla="*/ 0 h 351"/>
                  <a:gd name="T10" fmla="*/ 191 w 370"/>
                  <a:gd name="T11" fmla="*/ 14 h 351"/>
                  <a:gd name="T12" fmla="*/ 68 w 370"/>
                  <a:gd name="T13" fmla="*/ 102 h 351"/>
                  <a:gd name="T14" fmla="*/ 164 w 370"/>
                  <a:gd name="T15" fmla="*/ 161 h 351"/>
                  <a:gd name="T16" fmla="*/ 0 w 370"/>
                  <a:gd name="T17" fmla="*/ 351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" h="351">
                    <a:moveTo>
                      <a:pt x="370" y="254"/>
                    </a:moveTo>
                    <a:lnTo>
                      <a:pt x="305" y="229"/>
                    </a:lnTo>
                    <a:lnTo>
                      <a:pt x="306" y="215"/>
                    </a:lnTo>
                    <a:lnTo>
                      <a:pt x="245" y="122"/>
                    </a:lnTo>
                    <a:lnTo>
                      <a:pt x="250" y="0"/>
                    </a:lnTo>
                    <a:lnTo>
                      <a:pt x="191" y="14"/>
                    </a:lnTo>
                    <a:lnTo>
                      <a:pt x="68" y="102"/>
                    </a:lnTo>
                    <a:lnTo>
                      <a:pt x="164" y="161"/>
                    </a:lnTo>
                    <a:lnTo>
                      <a:pt x="0" y="35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" name="Freeform 2509">
                <a:extLst>
                  <a:ext uri="{FF2B5EF4-FFF2-40B4-BE49-F238E27FC236}">
                    <a16:creationId xmlns:a16="http://schemas.microsoft.com/office/drawing/2014/main" id="{340260C0-27A2-4B55-A2FE-5844C8E2A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8" y="336"/>
                <a:ext cx="52" cy="24"/>
              </a:xfrm>
              <a:custGeom>
                <a:avLst/>
                <a:gdLst>
                  <a:gd name="T0" fmla="*/ 0 w 366"/>
                  <a:gd name="T1" fmla="*/ 0 h 168"/>
                  <a:gd name="T2" fmla="*/ 142 w 366"/>
                  <a:gd name="T3" fmla="*/ 65 h 168"/>
                  <a:gd name="T4" fmla="*/ 103 w 366"/>
                  <a:gd name="T5" fmla="*/ 122 h 168"/>
                  <a:gd name="T6" fmla="*/ 123 w 366"/>
                  <a:gd name="T7" fmla="*/ 128 h 168"/>
                  <a:gd name="T8" fmla="*/ 129 w 366"/>
                  <a:gd name="T9" fmla="*/ 138 h 168"/>
                  <a:gd name="T10" fmla="*/ 240 w 366"/>
                  <a:gd name="T11" fmla="*/ 168 h 168"/>
                  <a:gd name="T12" fmla="*/ 343 w 366"/>
                  <a:gd name="T13" fmla="*/ 151 h 168"/>
                  <a:gd name="T14" fmla="*/ 366 w 366"/>
                  <a:gd name="T15" fmla="*/ 120 h 168"/>
                  <a:gd name="T16" fmla="*/ 356 w 366"/>
                  <a:gd name="T1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6" h="168">
                    <a:moveTo>
                      <a:pt x="0" y="0"/>
                    </a:moveTo>
                    <a:lnTo>
                      <a:pt x="142" y="65"/>
                    </a:lnTo>
                    <a:lnTo>
                      <a:pt x="103" y="122"/>
                    </a:lnTo>
                    <a:lnTo>
                      <a:pt x="123" y="128"/>
                    </a:lnTo>
                    <a:lnTo>
                      <a:pt x="129" y="138"/>
                    </a:lnTo>
                    <a:lnTo>
                      <a:pt x="240" y="168"/>
                    </a:lnTo>
                    <a:lnTo>
                      <a:pt x="343" y="151"/>
                    </a:lnTo>
                    <a:lnTo>
                      <a:pt x="366" y="120"/>
                    </a:lnTo>
                    <a:lnTo>
                      <a:pt x="356" y="1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" name="Freeform 2510">
                <a:extLst>
                  <a:ext uri="{FF2B5EF4-FFF2-40B4-BE49-F238E27FC236}">
                    <a16:creationId xmlns:a16="http://schemas.microsoft.com/office/drawing/2014/main" id="{6D461998-4966-4BDA-B5A3-7011E4468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7" y="293"/>
                <a:ext cx="51" cy="43"/>
              </a:xfrm>
              <a:custGeom>
                <a:avLst/>
                <a:gdLst>
                  <a:gd name="T0" fmla="*/ 359 w 359"/>
                  <a:gd name="T1" fmla="*/ 305 h 305"/>
                  <a:gd name="T2" fmla="*/ 338 w 359"/>
                  <a:gd name="T3" fmla="*/ 298 h 305"/>
                  <a:gd name="T4" fmla="*/ 308 w 359"/>
                  <a:gd name="T5" fmla="*/ 245 h 305"/>
                  <a:gd name="T6" fmla="*/ 282 w 359"/>
                  <a:gd name="T7" fmla="*/ 173 h 305"/>
                  <a:gd name="T8" fmla="*/ 235 w 359"/>
                  <a:gd name="T9" fmla="*/ 192 h 305"/>
                  <a:gd name="T10" fmla="*/ 215 w 359"/>
                  <a:gd name="T11" fmla="*/ 127 h 305"/>
                  <a:gd name="T12" fmla="*/ 174 w 359"/>
                  <a:gd name="T13" fmla="*/ 130 h 305"/>
                  <a:gd name="T14" fmla="*/ 70 w 359"/>
                  <a:gd name="T15" fmla="*/ 65 h 305"/>
                  <a:gd name="T16" fmla="*/ 0 w 359"/>
                  <a:gd name="T17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9" h="305">
                    <a:moveTo>
                      <a:pt x="359" y="305"/>
                    </a:moveTo>
                    <a:lnTo>
                      <a:pt x="338" y="298"/>
                    </a:lnTo>
                    <a:lnTo>
                      <a:pt x="308" y="245"/>
                    </a:lnTo>
                    <a:lnTo>
                      <a:pt x="282" y="173"/>
                    </a:lnTo>
                    <a:lnTo>
                      <a:pt x="235" y="192"/>
                    </a:lnTo>
                    <a:lnTo>
                      <a:pt x="215" y="127"/>
                    </a:lnTo>
                    <a:lnTo>
                      <a:pt x="174" y="130"/>
                    </a:lnTo>
                    <a:lnTo>
                      <a:pt x="70" y="65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" name="Line 2511">
                <a:extLst>
                  <a:ext uri="{FF2B5EF4-FFF2-40B4-BE49-F238E27FC236}">
                    <a16:creationId xmlns:a16="http://schemas.microsoft.com/office/drawing/2014/main" id="{C552B1CC-0E4B-4625-9CF6-90B3F51DFD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99" y="323"/>
                <a:ext cx="2" cy="16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" name="Freeform 2512">
                <a:extLst>
                  <a:ext uri="{FF2B5EF4-FFF2-40B4-BE49-F238E27FC236}">
                    <a16:creationId xmlns:a16="http://schemas.microsoft.com/office/drawing/2014/main" id="{A9BAB5C7-BD8D-43D5-A135-D4DCFBEB1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" y="332"/>
                <a:ext cx="65" cy="25"/>
              </a:xfrm>
              <a:custGeom>
                <a:avLst/>
                <a:gdLst>
                  <a:gd name="T0" fmla="*/ 0 w 457"/>
                  <a:gd name="T1" fmla="*/ 14 h 172"/>
                  <a:gd name="T2" fmla="*/ 60 w 457"/>
                  <a:gd name="T3" fmla="*/ 0 h 172"/>
                  <a:gd name="T4" fmla="*/ 89 w 457"/>
                  <a:gd name="T5" fmla="*/ 37 h 172"/>
                  <a:gd name="T6" fmla="*/ 54 w 457"/>
                  <a:gd name="T7" fmla="*/ 60 h 172"/>
                  <a:gd name="T8" fmla="*/ 57 w 457"/>
                  <a:gd name="T9" fmla="*/ 124 h 172"/>
                  <a:gd name="T10" fmla="*/ 122 w 457"/>
                  <a:gd name="T11" fmla="*/ 123 h 172"/>
                  <a:gd name="T12" fmla="*/ 193 w 457"/>
                  <a:gd name="T13" fmla="*/ 34 h 172"/>
                  <a:gd name="T14" fmla="*/ 316 w 457"/>
                  <a:gd name="T15" fmla="*/ 114 h 172"/>
                  <a:gd name="T16" fmla="*/ 457 w 457"/>
                  <a:gd name="T17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7" h="172">
                    <a:moveTo>
                      <a:pt x="0" y="14"/>
                    </a:moveTo>
                    <a:lnTo>
                      <a:pt x="60" y="0"/>
                    </a:lnTo>
                    <a:lnTo>
                      <a:pt x="89" y="37"/>
                    </a:lnTo>
                    <a:lnTo>
                      <a:pt x="54" y="60"/>
                    </a:lnTo>
                    <a:lnTo>
                      <a:pt x="57" y="124"/>
                    </a:lnTo>
                    <a:lnTo>
                      <a:pt x="122" y="123"/>
                    </a:lnTo>
                    <a:lnTo>
                      <a:pt x="193" y="34"/>
                    </a:lnTo>
                    <a:lnTo>
                      <a:pt x="316" y="114"/>
                    </a:lnTo>
                    <a:lnTo>
                      <a:pt x="457" y="17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" name="Line 2513">
                <a:extLst>
                  <a:ext uri="{FF2B5EF4-FFF2-40B4-BE49-F238E27FC236}">
                    <a16:creationId xmlns:a16="http://schemas.microsoft.com/office/drawing/2014/main" id="{45FB7E5B-C218-42FB-B425-923E0A3C11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2" y="336"/>
                <a:ext cx="16" cy="2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" name="Line 2514">
                <a:extLst>
                  <a:ext uri="{FF2B5EF4-FFF2-40B4-BE49-F238E27FC236}">
                    <a16:creationId xmlns:a16="http://schemas.microsoft.com/office/drawing/2014/main" id="{072D671F-5966-48B2-A9CA-646AEC22D2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7" y="293"/>
                <a:ext cx="30" cy="4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" name="Line 2515">
                <a:extLst>
                  <a:ext uri="{FF2B5EF4-FFF2-40B4-BE49-F238E27FC236}">
                    <a16:creationId xmlns:a16="http://schemas.microsoft.com/office/drawing/2014/main" id="{BD50E2DD-8DAB-45B6-98E4-414C5DC781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97" y="272"/>
                <a:ext cx="15" cy="2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" name="Freeform 2516">
                <a:extLst>
                  <a:ext uri="{FF2B5EF4-FFF2-40B4-BE49-F238E27FC236}">
                    <a16:creationId xmlns:a16="http://schemas.microsoft.com/office/drawing/2014/main" id="{369E6D33-D7D4-4602-B4F9-A40A68793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" y="3812"/>
                <a:ext cx="133" cy="85"/>
              </a:xfrm>
              <a:custGeom>
                <a:avLst/>
                <a:gdLst>
                  <a:gd name="T0" fmla="*/ 551 w 933"/>
                  <a:gd name="T1" fmla="*/ 594 h 594"/>
                  <a:gd name="T2" fmla="*/ 487 w 933"/>
                  <a:gd name="T3" fmla="*/ 558 h 594"/>
                  <a:gd name="T4" fmla="*/ 457 w 933"/>
                  <a:gd name="T5" fmla="*/ 534 h 594"/>
                  <a:gd name="T6" fmla="*/ 471 w 933"/>
                  <a:gd name="T7" fmla="*/ 471 h 594"/>
                  <a:gd name="T8" fmla="*/ 287 w 933"/>
                  <a:gd name="T9" fmla="*/ 331 h 594"/>
                  <a:gd name="T10" fmla="*/ 209 w 933"/>
                  <a:gd name="T11" fmla="*/ 320 h 594"/>
                  <a:gd name="T12" fmla="*/ 29 w 933"/>
                  <a:gd name="T13" fmla="*/ 397 h 594"/>
                  <a:gd name="T14" fmla="*/ 1 w 933"/>
                  <a:gd name="T15" fmla="*/ 256 h 594"/>
                  <a:gd name="T16" fmla="*/ 37 w 933"/>
                  <a:gd name="T17" fmla="*/ 155 h 594"/>
                  <a:gd name="T18" fmla="*/ 0 w 933"/>
                  <a:gd name="T19" fmla="*/ 93 h 594"/>
                  <a:gd name="T20" fmla="*/ 177 w 933"/>
                  <a:gd name="T21" fmla="*/ 18 h 594"/>
                  <a:gd name="T22" fmla="*/ 334 w 933"/>
                  <a:gd name="T23" fmla="*/ 189 h 594"/>
                  <a:gd name="T24" fmla="*/ 442 w 933"/>
                  <a:gd name="T25" fmla="*/ 196 h 594"/>
                  <a:gd name="T26" fmla="*/ 485 w 933"/>
                  <a:gd name="T27" fmla="*/ 137 h 594"/>
                  <a:gd name="T28" fmla="*/ 620 w 933"/>
                  <a:gd name="T29" fmla="*/ 135 h 594"/>
                  <a:gd name="T30" fmla="*/ 592 w 933"/>
                  <a:gd name="T31" fmla="*/ 70 h 594"/>
                  <a:gd name="T32" fmla="*/ 766 w 933"/>
                  <a:gd name="T33" fmla="*/ 0 h 594"/>
                  <a:gd name="T34" fmla="*/ 812 w 933"/>
                  <a:gd name="T35" fmla="*/ 56 h 594"/>
                  <a:gd name="T36" fmla="*/ 819 w 933"/>
                  <a:gd name="T37" fmla="*/ 206 h 594"/>
                  <a:gd name="T38" fmla="*/ 933 w 933"/>
                  <a:gd name="T39" fmla="*/ 189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33" h="594">
                    <a:moveTo>
                      <a:pt x="551" y="594"/>
                    </a:moveTo>
                    <a:lnTo>
                      <a:pt x="487" y="558"/>
                    </a:lnTo>
                    <a:lnTo>
                      <a:pt x="457" y="534"/>
                    </a:lnTo>
                    <a:lnTo>
                      <a:pt x="471" y="471"/>
                    </a:lnTo>
                    <a:lnTo>
                      <a:pt x="287" y="331"/>
                    </a:lnTo>
                    <a:lnTo>
                      <a:pt x="209" y="320"/>
                    </a:lnTo>
                    <a:lnTo>
                      <a:pt x="29" y="397"/>
                    </a:lnTo>
                    <a:lnTo>
                      <a:pt x="1" y="256"/>
                    </a:lnTo>
                    <a:lnTo>
                      <a:pt x="37" y="155"/>
                    </a:lnTo>
                    <a:lnTo>
                      <a:pt x="0" y="93"/>
                    </a:lnTo>
                    <a:lnTo>
                      <a:pt x="177" y="18"/>
                    </a:lnTo>
                    <a:lnTo>
                      <a:pt x="334" y="189"/>
                    </a:lnTo>
                    <a:lnTo>
                      <a:pt x="442" y="196"/>
                    </a:lnTo>
                    <a:lnTo>
                      <a:pt x="485" y="137"/>
                    </a:lnTo>
                    <a:lnTo>
                      <a:pt x="620" y="135"/>
                    </a:lnTo>
                    <a:lnTo>
                      <a:pt x="592" y="70"/>
                    </a:lnTo>
                    <a:lnTo>
                      <a:pt x="766" y="0"/>
                    </a:lnTo>
                    <a:lnTo>
                      <a:pt x="812" y="56"/>
                    </a:lnTo>
                    <a:lnTo>
                      <a:pt x="819" y="206"/>
                    </a:lnTo>
                    <a:lnTo>
                      <a:pt x="933" y="18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" name="Freeform 2517">
                <a:extLst>
                  <a:ext uri="{FF2B5EF4-FFF2-40B4-BE49-F238E27FC236}">
                    <a16:creationId xmlns:a16="http://schemas.microsoft.com/office/drawing/2014/main" id="{3C8B68AE-319E-49EE-AD8C-6C27206EA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" y="3897"/>
                <a:ext cx="44" cy="32"/>
              </a:xfrm>
              <a:custGeom>
                <a:avLst/>
                <a:gdLst>
                  <a:gd name="T0" fmla="*/ 306 w 306"/>
                  <a:gd name="T1" fmla="*/ 206 h 223"/>
                  <a:gd name="T2" fmla="*/ 216 w 306"/>
                  <a:gd name="T3" fmla="*/ 185 h 223"/>
                  <a:gd name="T4" fmla="*/ 196 w 306"/>
                  <a:gd name="T5" fmla="*/ 223 h 223"/>
                  <a:gd name="T6" fmla="*/ 77 w 306"/>
                  <a:gd name="T7" fmla="*/ 18 h 223"/>
                  <a:gd name="T8" fmla="*/ 0 w 306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6" h="223">
                    <a:moveTo>
                      <a:pt x="306" y="206"/>
                    </a:moveTo>
                    <a:lnTo>
                      <a:pt x="216" y="185"/>
                    </a:lnTo>
                    <a:lnTo>
                      <a:pt x="196" y="223"/>
                    </a:lnTo>
                    <a:lnTo>
                      <a:pt x="77" y="1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" name="Freeform 2518">
                <a:extLst>
                  <a:ext uri="{FF2B5EF4-FFF2-40B4-BE49-F238E27FC236}">
                    <a16:creationId xmlns:a16="http://schemas.microsoft.com/office/drawing/2014/main" id="{07DFA04A-3F9B-4E74-8033-EADE66F2C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" y="3966"/>
                <a:ext cx="49" cy="139"/>
              </a:xfrm>
              <a:custGeom>
                <a:avLst/>
                <a:gdLst>
                  <a:gd name="T0" fmla="*/ 339 w 339"/>
                  <a:gd name="T1" fmla="*/ 956 h 976"/>
                  <a:gd name="T2" fmla="*/ 183 w 339"/>
                  <a:gd name="T3" fmla="*/ 976 h 976"/>
                  <a:gd name="T4" fmla="*/ 0 w 339"/>
                  <a:gd name="T5" fmla="*/ 902 h 976"/>
                  <a:gd name="T6" fmla="*/ 80 w 339"/>
                  <a:gd name="T7" fmla="*/ 719 h 976"/>
                  <a:gd name="T8" fmla="*/ 271 w 339"/>
                  <a:gd name="T9" fmla="*/ 518 h 976"/>
                  <a:gd name="T10" fmla="*/ 275 w 339"/>
                  <a:gd name="T11" fmla="*/ 399 h 976"/>
                  <a:gd name="T12" fmla="*/ 228 w 339"/>
                  <a:gd name="T13" fmla="*/ 290 h 976"/>
                  <a:gd name="T14" fmla="*/ 61 w 339"/>
                  <a:gd name="T15" fmla="*/ 132 h 976"/>
                  <a:gd name="T16" fmla="*/ 139 w 339"/>
                  <a:gd name="T17" fmla="*/ 0 h 976"/>
                  <a:gd name="T18" fmla="*/ 252 w 339"/>
                  <a:gd name="T19" fmla="*/ 3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9" h="976">
                    <a:moveTo>
                      <a:pt x="339" y="956"/>
                    </a:moveTo>
                    <a:lnTo>
                      <a:pt x="183" y="976"/>
                    </a:lnTo>
                    <a:lnTo>
                      <a:pt x="0" y="902"/>
                    </a:lnTo>
                    <a:lnTo>
                      <a:pt x="80" y="719"/>
                    </a:lnTo>
                    <a:lnTo>
                      <a:pt x="271" y="518"/>
                    </a:lnTo>
                    <a:lnTo>
                      <a:pt x="275" y="399"/>
                    </a:lnTo>
                    <a:lnTo>
                      <a:pt x="228" y="290"/>
                    </a:lnTo>
                    <a:lnTo>
                      <a:pt x="61" y="132"/>
                    </a:lnTo>
                    <a:lnTo>
                      <a:pt x="139" y="0"/>
                    </a:lnTo>
                    <a:lnTo>
                      <a:pt x="252" y="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" name="Freeform 2519">
                <a:extLst>
                  <a:ext uri="{FF2B5EF4-FFF2-40B4-BE49-F238E27FC236}">
                    <a16:creationId xmlns:a16="http://schemas.microsoft.com/office/drawing/2014/main" id="{014E89D5-D370-4AF7-A2E4-83279CB9D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" y="3897"/>
                <a:ext cx="34" cy="67"/>
              </a:xfrm>
              <a:custGeom>
                <a:avLst/>
                <a:gdLst>
                  <a:gd name="T0" fmla="*/ 233 w 233"/>
                  <a:gd name="T1" fmla="*/ 470 h 470"/>
                  <a:gd name="T2" fmla="*/ 131 w 233"/>
                  <a:gd name="T3" fmla="*/ 468 h 470"/>
                  <a:gd name="T4" fmla="*/ 127 w 233"/>
                  <a:gd name="T5" fmla="*/ 435 h 470"/>
                  <a:gd name="T6" fmla="*/ 146 w 233"/>
                  <a:gd name="T7" fmla="*/ 316 h 470"/>
                  <a:gd name="T8" fmla="*/ 122 w 233"/>
                  <a:gd name="T9" fmla="*/ 198 h 470"/>
                  <a:gd name="T10" fmla="*/ 0 w 233"/>
                  <a:gd name="T11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3" h="470">
                    <a:moveTo>
                      <a:pt x="233" y="470"/>
                    </a:moveTo>
                    <a:lnTo>
                      <a:pt x="131" y="468"/>
                    </a:lnTo>
                    <a:lnTo>
                      <a:pt x="127" y="435"/>
                    </a:lnTo>
                    <a:lnTo>
                      <a:pt x="146" y="316"/>
                    </a:lnTo>
                    <a:lnTo>
                      <a:pt x="122" y="19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" name="Freeform 2520">
                <a:extLst>
                  <a:ext uri="{FF2B5EF4-FFF2-40B4-BE49-F238E27FC236}">
                    <a16:creationId xmlns:a16="http://schemas.microsoft.com/office/drawing/2014/main" id="{B73BADAB-B940-4610-963C-D4A6CD876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1" y="3809"/>
                <a:ext cx="88" cy="110"/>
              </a:xfrm>
              <a:custGeom>
                <a:avLst/>
                <a:gdLst>
                  <a:gd name="T0" fmla="*/ 0 w 620"/>
                  <a:gd name="T1" fmla="*/ 207 h 764"/>
                  <a:gd name="T2" fmla="*/ 193 w 620"/>
                  <a:gd name="T3" fmla="*/ 131 h 764"/>
                  <a:gd name="T4" fmla="*/ 398 w 620"/>
                  <a:gd name="T5" fmla="*/ 0 h 764"/>
                  <a:gd name="T6" fmla="*/ 461 w 620"/>
                  <a:gd name="T7" fmla="*/ 37 h 764"/>
                  <a:gd name="T8" fmla="*/ 594 w 620"/>
                  <a:gd name="T9" fmla="*/ 331 h 764"/>
                  <a:gd name="T10" fmla="*/ 500 w 620"/>
                  <a:gd name="T11" fmla="*/ 509 h 764"/>
                  <a:gd name="T12" fmla="*/ 523 w 620"/>
                  <a:gd name="T13" fmla="*/ 620 h 764"/>
                  <a:gd name="T14" fmla="*/ 620 w 620"/>
                  <a:gd name="T15" fmla="*/ 764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0" h="764">
                    <a:moveTo>
                      <a:pt x="0" y="207"/>
                    </a:moveTo>
                    <a:lnTo>
                      <a:pt x="193" y="131"/>
                    </a:lnTo>
                    <a:lnTo>
                      <a:pt x="398" y="0"/>
                    </a:lnTo>
                    <a:lnTo>
                      <a:pt x="461" y="37"/>
                    </a:lnTo>
                    <a:lnTo>
                      <a:pt x="594" y="331"/>
                    </a:lnTo>
                    <a:lnTo>
                      <a:pt x="500" y="509"/>
                    </a:lnTo>
                    <a:lnTo>
                      <a:pt x="523" y="620"/>
                    </a:lnTo>
                    <a:lnTo>
                      <a:pt x="620" y="76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" name="Freeform 2521">
                <a:extLst>
                  <a:ext uri="{FF2B5EF4-FFF2-40B4-BE49-F238E27FC236}">
                    <a16:creationId xmlns:a16="http://schemas.microsoft.com/office/drawing/2014/main" id="{12221751-FE15-4D01-9900-03E15262C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5" y="3839"/>
                <a:ext cx="31" cy="87"/>
              </a:xfrm>
              <a:custGeom>
                <a:avLst/>
                <a:gdLst>
                  <a:gd name="T0" fmla="*/ 38 w 222"/>
                  <a:gd name="T1" fmla="*/ 611 h 611"/>
                  <a:gd name="T2" fmla="*/ 45 w 222"/>
                  <a:gd name="T3" fmla="*/ 567 h 611"/>
                  <a:gd name="T4" fmla="*/ 70 w 222"/>
                  <a:gd name="T5" fmla="*/ 550 h 611"/>
                  <a:gd name="T6" fmla="*/ 115 w 222"/>
                  <a:gd name="T7" fmla="*/ 568 h 611"/>
                  <a:gd name="T8" fmla="*/ 141 w 222"/>
                  <a:gd name="T9" fmla="*/ 514 h 611"/>
                  <a:gd name="T10" fmla="*/ 222 w 222"/>
                  <a:gd name="T11" fmla="*/ 469 h 611"/>
                  <a:gd name="T12" fmla="*/ 216 w 222"/>
                  <a:gd name="T13" fmla="*/ 448 h 611"/>
                  <a:gd name="T14" fmla="*/ 131 w 222"/>
                  <a:gd name="T15" fmla="*/ 386 h 611"/>
                  <a:gd name="T16" fmla="*/ 81 w 222"/>
                  <a:gd name="T17" fmla="*/ 361 h 611"/>
                  <a:gd name="T18" fmla="*/ 75 w 222"/>
                  <a:gd name="T19" fmla="*/ 330 h 611"/>
                  <a:gd name="T20" fmla="*/ 0 w 222"/>
                  <a:gd name="T21" fmla="*/ 279 h 611"/>
                  <a:gd name="T22" fmla="*/ 20 w 222"/>
                  <a:gd name="T23" fmla="*/ 157 h 611"/>
                  <a:gd name="T24" fmla="*/ 137 w 222"/>
                  <a:gd name="T25" fmla="*/ 53 h 611"/>
                  <a:gd name="T26" fmla="*/ 149 w 222"/>
                  <a:gd name="T27" fmla="*/ 16 h 611"/>
                  <a:gd name="T28" fmla="*/ 114 w 222"/>
                  <a:gd name="T29" fmla="*/ 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2" h="611">
                    <a:moveTo>
                      <a:pt x="38" y="611"/>
                    </a:moveTo>
                    <a:lnTo>
                      <a:pt x="45" y="567"/>
                    </a:lnTo>
                    <a:lnTo>
                      <a:pt x="70" y="550"/>
                    </a:lnTo>
                    <a:lnTo>
                      <a:pt x="115" y="568"/>
                    </a:lnTo>
                    <a:lnTo>
                      <a:pt x="141" y="514"/>
                    </a:lnTo>
                    <a:lnTo>
                      <a:pt x="222" y="469"/>
                    </a:lnTo>
                    <a:lnTo>
                      <a:pt x="216" y="448"/>
                    </a:lnTo>
                    <a:lnTo>
                      <a:pt x="131" y="386"/>
                    </a:lnTo>
                    <a:lnTo>
                      <a:pt x="81" y="361"/>
                    </a:lnTo>
                    <a:lnTo>
                      <a:pt x="75" y="330"/>
                    </a:lnTo>
                    <a:lnTo>
                      <a:pt x="0" y="279"/>
                    </a:lnTo>
                    <a:lnTo>
                      <a:pt x="20" y="157"/>
                    </a:lnTo>
                    <a:lnTo>
                      <a:pt x="137" y="53"/>
                    </a:lnTo>
                    <a:lnTo>
                      <a:pt x="149" y="16"/>
                    </a:lnTo>
                    <a:lnTo>
                      <a:pt x="114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" name="Freeform 2522">
                <a:extLst>
                  <a:ext uri="{FF2B5EF4-FFF2-40B4-BE49-F238E27FC236}">
                    <a16:creationId xmlns:a16="http://schemas.microsoft.com/office/drawing/2014/main" id="{F22DD97D-D835-4DB1-84AE-BB432603A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3" y="3929"/>
                <a:ext cx="20" cy="2"/>
              </a:xfrm>
              <a:custGeom>
                <a:avLst/>
                <a:gdLst>
                  <a:gd name="T0" fmla="*/ 143 w 143"/>
                  <a:gd name="T1" fmla="*/ 16 h 16"/>
                  <a:gd name="T2" fmla="*/ 4 w 143"/>
                  <a:gd name="T3" fmla="*/ 0 h 16"/>
                  <a:gd name="T4" fmla="*/ 0 w 143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16">
                    <a:moveTo>
                      <a:pt x="143" y="16"/>
                    </a:move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" name="Freeform 2523">
                <a:extLst>
                  <a:ext uri="{FF2B5EF4-FFF2-40B4-BE49-F238E27FC236}">
                    <a16:creationId xmlns:a16="http://schemas.microsoft.com/office/drawing/2014/main" id="{2BAE2640-5C4A-4550-AF58-4283DA0D2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0" y="3929"/>
                <a:ext cx="23" cy="41"/>
              </a:xfrm>
              <a:custGeom>
                <a:avLst/>
                <a:gdLst>
                  <a:gd name="T0" fmla="*/ 161 w 161"/>
                  <a:gd name="T1" fmla="*/ 0 h 289"/>
                  <a:gd name="T2" fmla="*/ 139 w 161"/>
                  <a:gd name="T3" fmla="*/ 80 h 289"/>
                  <a:gd name="T4" fmla="*/ 160 w 161"/>
                  <a:gd name="T5" fmla="*/ 139 h 289"/>
                  <a:gd name="T6" fmla="*/ 128 w 161"/>
                  <a:gd name="T7" fmla="*/ 183 h 289"/>
                  <a:gd name="T8" fmla="*/ 144 w 161"/>
                  <a:gd name="T9" fmla="*/ 289 h 289"/>
                  <a:gd name="T10" fmla="*/ 66 w 161"/>
                  <a:gd name="T11" fmla="*/ 260 h 289"/>
                  <a:gd name="T12" fmla="*/ 35 w 161"/>
                  <a:gd name="T13" fmla="*/ 272 h 289"/>
                  <a:gd name="T14" fmla="*/ 31 w 161"/>
                  <a:gd name="T15" fmla="*/ 233 h 289"/>
                  <a:gd name="T16" fmla="*/ 0 w 161"/>
                  <a:gd name="T17" fmla="*/ 24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1" h="289">
                    <a:moveTo>
                      <a:pt x="161" y="0"/>
                    </a:moveTo>
                    <a:lnTo>
                      <a:pt x="139" y="80"/>
                    </a:lnTo>
                    <a:lnTo>
                      <a:pt x="160" y="139"/>
                    </a:lnTo>
                    <a:lnTo>
                      <a:pt x="128" y="183"/>
                    </a:lnTo>
                    <a:lnTo>
                      <a:pt x="144" y="289"/>
                    </a:lnTo>
                    <a:lnTo>
                      <a:pt x="66" y="260"/>
                    </a:lnTo>
                    <a:lnTo>
                      <a:pt x="35" y="272"/>
                    </a:lnTo>
                    <a:lnTo>
                      <a:pt x="31" y="233"/>
                    </a:lnTo>
                    <a:lnTo>
                      <a:pt x="0" y="24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" name="Freeform 2524">
                <a:extLst>
                  <a:ext uri="{FF2B5EF4-FFF2-40B4-BE49-F238E27FC236}">
                    <a16:creationId xmlns:a16="http://schemas.microsoft.com/office/drawing/2014/main" id="{2E6D5C2C-31B8-4E68-829D-05B762BDC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3966"/>
                <a:ext cx="21" cy="24"/>
              </a:xfrm>
              <a:custGeom>
                <a:avLst/>
                <a:gdLst>
                  <a:gd name="T0" fmla="*/ 147 w 147"/>
                  <a:gd name="T1" fmla="*/ 119 h 164"/>
                  <a:gd name="T2" fmla="*/ 23 w 147"/>
                  <a:gd name="T3" fmla="*/ 164 h 164"/>
                  <a:gd name="T4" fmla="*/ 10 w 147"/>
                  <a:gd name="T5" fmla="*/ 30 h 164"/>
                  <a:gd name="T6" fmla="*/ 0 w 147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64">
                    <a:moveTo>
                      <a:pt x="147" y="119"/>
                    </a:moveTo>
                    <a:lnTo>
                      <a:pt x="23" y="164"/>
                    </a:lnTo>
                    <a:lnTo>
                      <a:pt x="10" y="3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" name="Line 2525">
                <a:extLst>
                  <a:ext uri="{FF2B5EF4-FFF2-40B4-BE49-F238E27FC236}">
                    <a16:creationId xmlns:a16="http://schemas.microsoft.com/office/drawing/2014/main" id="{39FC5B53-D7BB-443B-AAB0-BD864FB913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46" y="3964"/>
                <a:ext cx="4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" name="Freeform 2526">
                <a:extLst>
                  <a:ext uri="{FF2B5EF4-FFF2-40B4-BE49-F238E27FC236}">
                    <a16:creationId xmlns:a16="http://schemas.microsoft.com/office/drawing/2014/main" id="{F12E6ACB-8A8E-4000-99C8-9960559E1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" y="3931"/>
                <a:ext cx="5" cy="40"/>
              </a:xfrm>
              <a:custGeom>
                <a:avLst/>
                <a:gdLst>
                  <a:gd name="T0" fmla="*/ 0 w 37"/>
                  <a:gd name="T1" fmla="*/ 278 h 278"/>
                  <a:gd name="T2" fmla="*/ 25 w 37"/>
                  <a:gd name="T3" fmla="*/ 220 h 278"/>
                  <a:gd name="T4" fmla="*/ 37 w 37"/>
                  <a:gd name="T5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278">
                    <a:moveTo>
                      <a:pt x="0" y="278"/>
                    </a:moveTo>
                    <a:lnTo>
                      <a:pt x="25" y="220"/>
                    </a:lnTo>
                    <a:lnTo>
                      <a:pt x="37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" name="Freeform 2527">
                <a:extLst>
                  <a:ext uri="{FF2B5EF4-FFF2-40B4-BE49-F238E27FC236}">
                    <a16:creationId xmlns:a16="http://schemas.microsoft.com/office/drawing/2014/main" id="{947E9D7A-8C3B-4C20-B1D3-F92C6E580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3973"/>
                <a:ext cx="21" cy="10"/>
              </a:xfrm>
              <a:custGeom>
                <a:avLst/>
                <a:gdLst>
                  <a:gd name="T0" fmla="*/ 0 w 145"/>
                  <a:gd name="T1" fmla="*/ 71 h 71"/>
                  <a:gd name="T2" fmla="*/ 26 w 145"/>
                  <a:gd name="T3" fmla="*/ 53 h 71"/>
                  <a:gd name="T4" fmla="*/ 145 w 145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" h="71">
                    <a:moveTo>
                      <a:pt x="0" y="71"/>
                    </a:moveTo>
                    <a:lnTo>
                      <a:pt x="26" y="53"/>
                    </a:lnTo>
                    <a:lnTo>
                      <a:pt x="14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" name="Freeform 2528">
                <a:extLst>
                  <a:ext uri="{FF2B5EF4-FFF2-40B4-BE49-F238E27FC236}">
                    <a16:creationId xmlns:a16="http://schemas.microsoft.com/office/drawing/2014/main" id="{E5E17002-1FF0-48BB-B775-BAD08E666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" y="3973"/>
                <a:ext cx="1" cy="3"/>
              </a:xfrm>
              <a:custGeom>
                <a:avLst/>
                <a:gdLst>
                  <a:gd name="T0" fmla="*/ 6 w 6"/>
                  <a:gd name="T1" fmla="*/ 21 h 21"/>
                  <a:gd name="T2" fmla="*/ 2 w 6"/>
                  <a:gd name="T3" fmla="*/ 6 h 21"/>
                  <a:gd name="T4" fmla="*/ 0 w 6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1">
                    <a:moveTo>
                      <a:pt x="6" y="21"/>
                    </a:moveTo>
                    <a:lnTo>
                      <a:pt x="2" y="6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" name="Freeform 2529">
                <a:extLst>
                  <a:ext uri="{FF2B5EF4-FFF2-40B4-BE49-F238E27FC236}">
                    <a16:creationId xmlns:a16="http://schemas.microsoft.com/office/drawing/2014/main" id="{0C6DE4A0-BA43-4F7F-B687-6AD9967A8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9" y="3976"/>
                <a:ext cx="55" cy="20"/>
              </a:xfrm>
              <a:custGeom>
                <a:avLst/>
                <a:gdLst>
                  <a:gd name="T0" fmla="*/ 388 w 388"/>
                  <a:gd name="T1" fmla="*/ 138 h 138"/>
                  <a:gd name="T2" fmla="*/ 320 w 388"/>
                  <a:gd name="T3" fmla="*/ 125 h 138"/>
                  <a:gd name="T4" fmla="*/ 290 w 388"/>
                  <a:gd name="T5" fmla="*/ 59 h 138"/>
                  <a:gd name="T6" fmla="*/ 223 w 388"/>
                  <a:gd name="T7" fmla="*/ 95 h 138"/>
                  <a:gd name="T8" fmla="*/ 157 w 388"/>
                  <a:gd name="T9" fmla="*/ 10 h 138"/>
                  <a:gd name="T10" fmla="*/ 6 w 388"/>
                  <a:gd name="T11" fmla="*/ 25 h 138"/>
                  <a:gd name="T12" fmla="*/ 0 w 388"/>
                  <a:gd name="T13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138">
                    <a:moveTo>
                      <a:pt x="388" y="138"/>
                    </a:moveTo>
                    <a:lnTo>
                      <a:pt x="320" y="125"/>
                    </a:lnTo>
                    <a:lnTo>
                      <a:pt x="290" y="59"/>
                    </a:lnTo>
                    <a:lnTo>
                      <a:pt x="223" y="95"/>
                    </a:lnTo>
                    <a:lnTo>
                      <a:pt x="157" y="10"/>
                    </a:lnTo>
                    <a:lnTo>
                      <a:pt x="6" y="25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" name="Freeform 2530">
                <a:extLst>
                  <a:ext uri="{FF2B5EF4-FFF2-40B4-BE49-F238E27FC236}">
                    <a16:creationId xmlns:a16="http://schemas.microsoft.com/office/drawing/2014/main" id="{6C3F6295-ED5B-43FF-AA98-7B16307DE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" y="3971"/>
                <a:ext cx="1" cy="5"/>
              </a:xfrm>
              <a:custGeom>
                <a:avLst/>
                <a:gdLst>
                  <a:gd name="T0" fmla="*/ 9 w 9"/>
                  <a:gd name="T1" fmla="*/ 34 h 34"/>
                  <a:gd name="T2" fmla="*/ 7 w 9"/>
                  <a:gd name="T3" fmla="*/ 26 h 34"/>
                  <a:gd name="T4" fmla="*/ 0 w 9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4">
                    <a:moveTo>
                      <a:pt x="9" y="34"/>
                    </a:moveTo>
                    <a:lnTo>
                      <a:pt x="7" y="26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" name="Line 2531">
                <a:extLst>
                  <a:ext uri="{FF2B5EF4-FFF2-40B4-BE49-F238E27FC236}">
                    <a16:creationId xmlns:a16="http://schemas.microsoft.com/office/drawing/2014/main" id="{1FDC6A3D-9E04-4A46-BBD3-52AC113045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88" y="3971"/>
                <a:ext cx="0" cy="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" name="Line 2532">
                <a:extLst>
                  <a:ext uri="{FF2B5EF4-FFF2-40B4-BE49-F238E27FC236}">
                    <a16:creationId xmlns:a16="http://schemas.microsoft.com/office/drawing/2014/main" id="{76B0E897-1A7C-41D8-BECF-9D991F24B5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60" y="3926"/>
                <a:ext cx="13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" name="Freeform 2533">
                <a:extLst>
                  <a:ext uri="{FF2B5EF4-FFF2-40B4-BE49-F238E27FC236}">
                    <a16:creationId xmlns:a16="http://schemas.microsoft.com/office/drawing/2014/main" id="{B96A4A85-F967-47FE-A47D-36DE28211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3" y="3919"/>
                <a:ext cx="66" cy="17"/>
              </a:xfrm>
              <a:custGeom>
                <a:avLst/>
                <a:gdLst>
                  <a:gd name="T0" fmla="*/ 0 w 465"/>
                  <a:gd name="T1" fmla="*/ 90 h 122"/>
                  <a:gd name="T2" fmla="*/ 147 w 465"/>
                  <a:gd name="T3" fmla="*/ 122 h 122"/>
                  <a:gd name="T4" fmla="*/ 278 w 465"/>
                  <a:gd name="T5" fmla="*/ 22 h 122"/>
                  <a:gd name="T6" fmla="*/ 406 w 465"/>
                  <a:gd name="T7" fmla="*/ 51 h 122"/>
                  <a:gd name="T8" fmla="*/ 465 w 465"/>
                  <a:gd name="T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122">
                    <a:moveTo>
                      <a:pt x="0" y="90"/>
                    </a:moveTo>
                    <a:lnTo>
                      <a:pt x="147" y="122"/>
                    </a:lnTo>
                    <a:lnTo>
                      <a:pt x="278" y="22"/>
                    </a:lnTo>
                    <a:lnTo>
                      <a:pt x="406" y="51"/>
                    </a:lnTo>
                    <a:lnTo>
                      <a:pt x="46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" name="Freeform 2534">
                <a:extLst>
                  <a:ext uri="{FF2B5EF4-FFF2-40B4-BE49-F238E27FC236}">
                    <a16:creationId xmlns:a16="http://schemas.microsoft.com/office/drawing/2014/main" id="{ED99CEB2-A1C1-4724-9588-EDE87B424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" y="3919"/>
                <a:ext cx="75" cy="96"/>
              </a:xfrm>
              <a:custGeom>
                <a:avLst/>
                <a:gdLst>
                  <a:gd name="T0" fmla="*/ 0 w 524"/>
                  <a:gd name="T1" fmla="*/ 0 h 675"/>
                  <a:gd name="T2" fmla="*/ 69 w 524"/>
                  <a:gd name="T3" fmla="*/ 93 h 675"/>
                  <a:gd name="T4" fmla="*/ 256 w 524"/>
                  <a:gd name="T5" fmla="*/ 86 h 675"/>
                  <a:gd name="T6" fmla="*/ 388 w 524"/>
                  <a:gd name="T7" fmla="*/ 16 h 675"/>
                  <a:gd name="T8" fmla="*/ 463 w 524"/>
                  <a:gd name="T9" fmla="*/ 25 h 675"/>
                  <a:gd name="T10" fmla="*/ 524 w 524"/>
                  <a:gd name="T11" fmla="*/ 276 h 675"/>
                  <a:gd name="T12" fmla="*/ 427 w 524"/>
                  <a:gd name="T13" fmla="*/ 396 h 675"/>
                  <a:gd name="T14" fmla="*/ 390 w 524"/>
                  <a:gd name="T15" fmla="*/ 390 h 675"/>
                  <a:gd name="T16" fmla="*/ 322 w 524"/>
                  <a:gd name="T17" fmla="*/ 472 h 675"/>
                  <a:gd name="T18" fmla="*/ 325 w 524"/>
                  <a:gd name="T19" fmla="*/ 546 h 675"/>
                  <a:gd name="T20" fmla="*/ 394 w 524"/>
                  <a:gd name="T21" fmla="*/ 627 h 675"/>
                  <a:gd name="T22" fmla="*/ 382 w 524"/>
                  <a:gd name="T23" fmla="*/ 675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4" h="675">
                    <a:moveTo>
                      <a:pt x="0" y="0"/>
                    </a:moveTo>
                    <a:lnTo>
                      <a:pt x="69" y="93"/>
                    </a:lnTo>
                    <a:lnTo>
                      <a:pt x="256" y="86"/>
                    </a:lnTo>
                    <a:lnTo>
                      <a:pt x="388" y="16"/>
                    </a:lnTo>
                    <a:lnTo>
                      <a:pt x="463" y="25"/>
                    </a:lnTo>
                    <a:lnTo>
                      <a:pt x="524" y="276"/>
                    </a:lnTo>
                    <a:lnTo>
                      <a:pt x="427" y="396"/>
                    </a:lnTo>
                    <a:lnTo>
                      <a:pt x="390" y="390"/>
                    </a:lnTo>
                    <a:lnTo>
                      <a:pt x="322" y="472"/>
                    </a:lnTo>
                    <a:lnTo>
                      <a:pt x="325" y="546"/>
                    </a:lnTo>
                    <a:lnTo>
                      <a:pt x="394" y="627"/>
                    </a:lnTo>
                    <a:lnTo>
                      <a:pt x="382" y="67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" name="Freeform 2535">
                <a:extLst>
                  <a:ext uri="{FF2B5EF4-FFF2-40B4-BE49-F238E27FC236}">
                    <a16:creationId xmlns:a16="http://schemas.microsoft.com/office/drawing/2014/main" id="{26FADA37-F370-45AA-8DE9-57A26E4F7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9" y="4015"/>
                <a:ext cx="168" cy="106"/>
              </a:xfrm>
              <a:custGeom>
                <a:avLst/>
                <a:gdLst>
                  <a:gd name="T0" fmla="*/ 1086 w 1178"/>
                  <a:gd name="T1" fmla="*/ 0 h 744"/>
                  <a:gd name="T2" fmla="*/ 1141 w 1178"/>
                  <a:gd name="T3" fmla="*/ 217 h 744"/>
                  <a:gd name="T4" fmla="*/ 1178 w 1178"/>
                  <a:gd name="T5" fmla="*/ 282 h 744"/>
                  <a:gd name="T6" fmla="*/ 1162 w 1178"/>
                  <a:gd name="T7" fmla="*/ 317 h 744"/>
                  <a:gd name="T8" fmla="*/ 1085 w 1178"/>
                  <a:gd name="T9" fmla="*/ 327 h 744"/>
                  <a:gd name="T10" fmla="*/ 1039 w 1178"/>
                  <a:gd name="T11" fmla="*/ 384 h 744"/>
                  <a:gd name="T12" fmla="*/ 1119 w 1178"/>
                  <a:gd name="T13" fmla="*/ 560 h 744"/>
                  <a:gd name="T14" fmla="*/ 1063 w 1178"/>
                  <a:gd name="T15" fmla="*/ 744 h 744"/>
                  <a:gd name="T16" fmla="*/ 1053 w 1178"/>
                  <a:gd name="T17" fmla="*/ 705 h 744"/>
                  <a:gd name="T18" fmla="*/ 935 w 1178"/>
                  <a:gd name="T19" fmla="*/ 709 h 744"/>
                  <a:gd name="T20" fmla="*/ 636 w 1178"/>
                  <a:gd name="T21" fmla="*/ 604 h 744"/>
                  <a:gd name="T22" fmla="*/ 564 w 1178"/>
                  <a:gd name="T23" fmla="*/ 623 h 744"/>
                  <a:gd name="T24" fmla="*/ 554 w 1178"/>
                  <a:gd name="T25" fmla="*/ 661 h 744"/>
                  <a:gd name="T26" fmla="*/ 403 w 1178"/>
                  <a:gd name="T27" fmla="*/ 627 h 744"/>
                  <a:gd name="T28" fmla="*/ 345 w 1178"/>
                  <a:gd name="T29" fmla="*/ 660 h 744"/>
                  <a:gd name="T30" fmla="*/ 125 w 1178"/>
                  <a:gd name="T31" fmla="*/ 580 h 744"/>
                  <a:gd name="T32" fmla="*/ 0 w 1178"/>
                  <a:gd name="T33" fmla="*/ 611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8" h="744">
                    <a:moveTo>
                      <a:pt x="1086" y="0"/>
                    </a:moveTo>
                    <a:lnTo>
                      <a:pt x="1141" y="217"/>
                    </a:lnTo>
                    <a:lnTo>
                      <a:pt x="1178" y="282"/>
                    </a:lnTo>
                    <a:lnTo>
                      <a:pt x="1162" y="317"/>
                    </a:lnTo>
                    <a:lnTo>
                      <a:pt x="1085" y="327"/>
                    </a:lnTo>
                    <a:lnTo>
                      <a:pt x="1039" y="384"/>
                    </a:lnTo>
                    <a:lnTo>
                      <a:pt x="1119" y="560"/>
                    </a:lnTo>
                    <a:lnTo>
                      <a:pt x="1063" y="744"/>
                    </a:lnTo>
                    <a:lnTo>
                      <a:pt x="1053" y="705"/>
                    </a:lnTo>
                    <a:lnTo>
                      <a:pt x="935" y="709"/>
                    </a:lnTo>
                    <a:lnTo>
                      <a:pt x="636" y="604"/>
                    </a:lnTo>
                    <a:lnTo>
                      <a:pt x="564" y="623"/>
                    </a:lnTo>
                    <a:lnTo>
                      <a:pt x="554" y="661"/>
                    </a:lnTo>
                    <a:lnTo>
                      <a:pt x="403" y="627"/>
                    </a:lnTo>
                    <a:lnTo>
                      <a:pt x="345" y="660"/>
                    </a:lnTo>
                    <a:lnTo>
                      <a:pt x="125" y="580"/>
                    </a:lnTo>
                    <a:lnTo>
                      <a:pt x="0" y="6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" name="Freeform 2536">
                <a:extLst>
                  <a:ext uri="{FF2B5EF4-FFF2-40B4-BE49-F238E27FC236}">
                    <a16:creationId xmlns:a16="http://schemas.microsoft.com/office/drawing/2014/main" id="{2F79D4D6-5281-4817-9248-A85E124D5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2" y="4002"/>
                <a:ext cx="72" cy="29"/>
              </a:xfrm>
              <a:custGeom>
                <a:avLst/>
                <a:gdLst>
                  <a:gd name="T0" fmla="*/ 502 w 502"/>
                  <a:gd name="T1" fmla="*/ 94 h 204"/>
                  <a:gd name="T2" fmla="*/ 327 w 502"/>
                  <a:gd name="T3" fmla="*/ 52 h 204"/>
                  <a:gd name="T4" fmla="*/ 326 w 502"/>
                  <a:gd name="T5" fmla="*/ 52 h 204"/>
                  <a:gd name="T6" fmla="*/ 273 w 502"/>
                  <a:gd name="T7" fmla="*/ 105 h 204"/>
                  <a:gd name="T8" fmla="*/ 264 w 502"/>
                  <a:gd name="T9" fmla="*/ 177 h 204"/>
                  <a:gd name="T10" fmla="*/ 151 w 502"/>
                  <a:gd name="T11" fmla="*/ 204 h 204"/>
                  <a:gd name="T12" fmla="*/ 0 w 502"/>
                  <a:gd name="T13" fmla="*/ 162 h 204"/>
                  <a:gd name="T14" fmla="*/ 48 w 502"/>
                  <a:gd name="T15" fmla="*/ 110 h 204"/>
                  <a:gd name="T16" fmla="*/ 19 w 502"/>
                  <a:gd name="T17" fmla="*/ 64 h 204"/>
                  <a:gd name="T18" fmla="*/ 15 w 502"/>
                  <a:gd name="T1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2" h="204">
                    <a:moveTo>
                      <a:pt x="502" y="94"/>
                    </a:moveTo>
                    <a:lnTo>
                      <a:pt x="327" y="52"/>
                    </a:lnTo>
                    <a:lnTo>
                      <a:pt x="326" y="52"/>
                    </a:lnTo>
                    <a:lnTo>
                      <a:pt x="273" y="105"/>
                    </a:lnTo>
                    <a:lnTo>
                      <a:pt x="264" y="177"/>
                    </a:lnTo>
                    <a:lnTo>
                      <a:pt x="151" y="204"/>
                    </a:lnTo>
                    <a:lnTo>
                      <a:pt x="0" y="162"/>
                    </a:lnTo>
                    <a:lnTo>
                      <a:pt x="48" y="110"/>
                    </a:lnTo>
                    <a:lnTo>
                      <a:pt x="19" y="64"/>
                    </a:lnTo>
                    <a:lnTo>
                      <a:pt x="1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" name="Freeform 2537">
                <a:extLst>
                  <a:ext uri="{FF2B5EF4-FFF2-40B4-BE49-F238E27FC236}">
                    <a16:creationId xmlns:a16="http://schemas.microsoft.com/office/drawing/2014/main" id="{6301B574-0170-4E1A-B875-1B123AFD1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4" y="3996"/>
                <a:ext cx="2" cy="6"/>
              </a:xfrm>
              <a:custGeom>
                <a:avLst/>
                <a:gdLst>
                  <a:gd name="T0" fmla="*/ 0 w 9"/>
                  <a:gd name="T1" fmla="*/ 41 h 41"/>
                  <a:gd name="T2" fmla="*/ 9 w 9"/>
                  <a:gd name="T3" fmla="*/ 3 h 41"/>
                  <a:gd name="T4" fmla="*/ 0 w 9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1">
                    <a:moveTo>
                      <a:pt x="0" y="41"/>
                    </a:moveTo>
                    <a:lnTo>
                      <a:pt x="9" y="3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" name="Freeform 2538">
                <a:extLst>
                  <a:ext uri="{FF2B5EF4-FFF2-40B4-BE49-F238E27FC236}">
                    <a16:creationId xmlns:a16="http://schemas.microsoft.com/office/drawing/2014/main" id="{C4A9C25F-7BDF-4019-BDBB-46F03EE96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4" y="3996"/>
                <a:ext cx="2" cy="6"/>
              </a:xfrm>
              <a:custGeom>
                <a:avLst/>
                <a:gdLst>
                  <a:gd name="T0" fmla="*/ 0 w 10"/>
                  <a:gd name="T1" fmla="*/ 41 h 41"/>
                  <a:gd name="T2" fmla="*/ 10 w 10"/>
                  <a:gd name="T3" fmla="*/ 3 h 41"/>
                  <a:gd name="T4" fmla="*/ 0 w 10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1">
                    <a:moveTo>
                      <a:pt x="0" y="41"/>
                    </a:moveTo>
                    <a:lnTo>
                      <a:pt x="10" y="3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" name="Freeform 2539">
                <a:extLst>
                  <a:ext uri="{FF2B5EF4-FFF2-40B4-BE49-F238E27FC236}">
                    <a16:creationId xmlns:a16="http://schemas.microsoft.com/office/drawing/2014/main" id="{251F4F9A-A7C1-4FF8-88D5-D553758F6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3983"/>
                <a:ext cx="23" cy="119"/>
              </a:xfrm>
              <a:custGeom>
                <a:avLst/>
                <a:gdLst>
                  <a:gd name="T0" fmla="*/ 9 w 161"/>
                  <a:gd name="T1" fmla="*/ 834 h 834"/>
                  <a:gd name="T2" fmla="*/ 0 w 161"/>
                  <a:gd name="T3" fmla="*/ 641 h 834"/>
                  <a:gd name="T4" fmla="*/ 75 w 161"/>
                  <a:gd name="T5" fmla="*/ 551 h 834"/>
                  <a:gd name="T6" fmla="*/ 126 w 161"/>
                  <a:gd name="T7" fmla="*/ 401 h 834"/>
                  <a:gd name="T8" fmla="*/ 125 w 161"/>
                  <a:gd name="T9" fmla="*/ 207 h 834"/>
                  <a:gd name="T10" fmla="*/ 161 w 161"/>
                  <a:gd name="T11" fmla="*/ 97 h 834"/>
                  <a:gd name="T12" fmla="*/ 69 w 161"/>
                  <a:gd name="T13" fmla="*/ 0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834">
                    <a:moveTo>
                      <a:pt x="9" y="834"/>
                    </a:moveTo>
                    <a:lnTo>
                      <a:pt x="0" y="641"/>
                    </a:lnTo>
                    <a:lnTo>
                      <a:pt x="75" y="551"/>
                    </a:lnTo>
                    <a:lnTo>
                      <a:pt x="126" y="401"/>
                    </a:lnTo>
                    <a:lnTo>
                      <a:pt x="125" y="207"/>
                    </a:lnTo>
                    <a:lnTo>
                      <a:pt x="161" y="97"/>
                    </a:lnTo>
                    <a:lnTo>
                      <a:pt x="69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" name="Freeform 2540">
                <a:extLst>
                  <a:ext uri="{FF2B5EF4-FFF2-40B4-BE49-F238E27FC236}">
                    <a16:creationId xmlns:a16="http://schemas.microsoft.com/office/drawing/2014/main" id="{AEB77A88-47AC-4025-8999-2CE69A4ED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3" y="257"/>
                <a:ext cx="47" cy="88"/>
              </a:xfrm>
              <a:custGeom>
                <a:avLst/>
                <a:gdLst>
                  <a:gd name="T0" fmla="*/ 0 w 327"/>
                  <a:gd name="T1" fmla="*/ 615 h 615"/>
                  <a:gd name="T2" fmla="*/ 53 w 327"/>
                  <a:gd name="T3" fmla="*/ 558 h 615"/>
                  <a:gd name="T4" fmla="*/ 201 w 327"/>
                  <a:gd name="T5" fmla="*/ 502 h 615"/>
                  <a:gd name="T6" fmla="*/ 197 w 327"/>
                  <a:gd name="T7" fmla="*/ 425 h 615"/>
                  <a:gd name="T8" fmla="*/ 243 w 327"/>
                  <a:gd name="T9" fmla="*/ 364 h 615"/>
                  <a:gd name="T10" fmla="*/ 250 w 327"/>
                  <a:gd name="T11" fmla="*/ 357 h 615"/>
                  <a:gd name="T12" fmla="*/ 225 w 327"/>
                  <a:gd name="T13" fmla="*/ 330 h 615"/>
                  <a:gd name="T14" fmla="*/ 250 w 327"/>
                  <a:gd name="T15" fmla="*/ 157 h 615"/>
                  <a:gd name="T16" fmla="*/ 327 w 327"/>
                  <a:gd name="T17" fmla="*/ 107 h 615"/>
                  <a:gd name="T18" fmla="*/ 326 w 327"/>
                  <a:gd name="T19" fmla="*/ 38 h 615"/>
                  <a:gd name="T20" fmla="*/ 277 w 327"/>
                  <a:gd name="T21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7" h="615">
                    <a:moveTo>
                      <a:pt x="0" y="615"/>
                    </a:moveTo>
                    <a:lnTo>
                      <a:pt x="53" y="558"/>
                    </a:lnTo>
                    <a:lnTo>
                      <a:pt x="201" y="502"/>
                    </a:lnTo>
                    <a:lnTo>
                      <a:pt x="197" y="425"/>
                    </a:lnTo>
                    <a:lnTo>
                      <a:pt x="243" y="364"/>
                    </a:lnTo>
                    <a:lnTo>
                      <a:pt x="250" y="357"/>
                    </a:lnTo>
                    <a:lnTo>
                      <a:pt x="225" y="330"/>
                    </a:lnTo>
                    <a:lnTo>
                      <a:pt x="250" y="157"/>
                    </a:lnTo>
                    <a:lnTo>
                      <a:pt x="327" y="107"/>
                    </a:lnTo>
                    <a:lnTo>
                      <a:pt x="326" y="38"/>
                    </a:lnTo>
                    <a:lnTo>
                      <a:pt x="277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" name="Freeform 2541">
                <a:extLst>
                  <a:ext uri="{FF2B5EF4-FFF2-40B4-BE49-F238E27FC236}">
                    <a16:creationId xmlns:a16="http://schemas.microsoft.com/office/drawing/2014/main" id="{4AA8B5F6-12C7-4357-9715-B64DF5BC81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" y="550"/>
                <a:ext cx="248" cy="117"/>
              </a:xfrm>
              <a:custGeom>
                <a:avLst/>
                <a:gdLst>
                  <a:gd name="T0" fmla="*/ 0 w 1737"/>
                  <a:gd name="T1" fmla="*/ 376 h 822"/>
                  <a:gd name="T2" fmla="*/ 2 w 1737"/>
                  <a:gd name="T3" fmla="*/ 464 h 822"/>
                  <a:gd name="T4" fmla="*/ 123 w 1737"/>
                  <a:gd name="T5" fmla="*/ 465 h 822"/>
                  <a:gd name="T6" fmla="*/ 309 w 1737"/>
                  <a:gd name="T7" fmla="*/ 397 h 822"/>
                  <a:gd name="T8" fmla="*/ 333 w 1737"/>
                  <a:gd name="T9" fmla="*/ 492 h 822"/>
                  <a:gd name="T10" fmla="*/ 529 w 1737"/>
                  <a:gd name="T11" fmla="*/ 404 h 822"/>
                  <a:gd name="T12" fmla="*/ 549 w 1737"/>
                  <a:gd name="T13" fmla="*/ 458 h 822"/>
                  <a:gd name="T14" fmla="*/ 613 w 1737"/>
                  <a:gd name="T15" fmla="*/ 525 h 822"/>
                  <a:gd name="T16" fmla="*/ 603 w 1737"/>
                  <a:gd name="T17" fmla="*/ 450 h 822"/>
                  <a:gd name="T18" fmla="*/ 701 w 1737"/>
                  <a:gd name="T19" fmla="*/ 386 h 822"/>
                  <a:gd name="T20" fmla="*/ 778 w 1737"/>
                  <a:gd name="T21" fmla="*/ 379 h 822"/>
                  <a:gd name="T22" fmla="*/ 796 w 1737"/>
                  <a:gd name="T23" fmla="*/ 379 h 822"/>
                  <a:gd name="T24" fmla="*/ 1059 w 1737"/>
                  <a:gd name="T25" fmla="*/ 297 h 822"/>
                  <a:gd name="T26" fmla="*/ 1145 w 1737"/>
                  <a:gd name="T27" fmla="*/ 554 h 822"/>
                  <a:gd name="T28" fmla="*/ 1207 w 1737"/>
                  <a:gd name="T29" fmla="*/ 625 h 822"/>
                  <a:gd name="T30" fmla="*/ 1187 w 1737"/>
                  <a:gd name="T31" fmla="*/ 642 h 822"/>
                  <a:gd name="T32" fmla="*/ 1218 w 1737"/>
                  <a:gd name="T33" fmla="*/ 698 h 822"/>
                  <a:gd name="T34" fmla="*/ 1319 w 1737"/>
                  <a:gd name="T35" fmla="*/ 713 h 822"/>
                  <a:gd name="T36" fmla="*/ 1320 w 1737"/>
                  <a:gd name="T37" fmla="*/ 714 h 822"/>
                  <a:gd name="T38" fmla="*/ 1354 w 1737"/>
                  <a:gd name="T39" fmla="*/ 822 h 822"/>
                  <a:gd name="T40" fmla="*/ 1527 w 1737"/>
                  <a:gd name="T41" fmla="*/ 788 h 822"/>
                  <a:gd name="T42" fmla="*/ 1572 w 1737"/>
                  <a:gd name="T43" fmla="*/ 707 h 822"/>
                  <a:gd name="T44" fmla="*/ 1547 w 1737"/>
                  <a:gd name="T45" fmla="*/ 684 h 822"/>
                  <a:gd name="T46" fmla="*/ 1504 w 1737"/>
                  <a:gd name="T47" fmla="*/ 612 h 822"/>
                  <a:gd name="T48" fmla="*/ 1499 w 1737"/>
                  <a:gd name="T49" fmla="*/ 592 h 822"/>
                  <a:gd name="T50" fmla="*/ 1592 w 1737"/>
                  <a:gd name="T51" fmla="*/ 432 h 822"/>
                  <a:gd name="T52" fmla="*/ 1701 w 1737"/>
                  <a:gd name="T53" fmla="*/ 330 h 822"/>
                  <a:gd name="T54" fmla="*/ 1648 w 1737"/>
                  <a:gd name="T55" fmla="*/ 189 h 822"/>
                  <a:gd name="T56" fmla="*/ 1737 w 1737"/>
                  <a:gd name="T57" fmla="*/ 113 h 822"/>
                  <a:gd name="T58" fmla="*/ 1722 w 1737"/>
                  <a:gd name="T59" fmla="*/ 0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37" h="822">
                    <a:moveTo>
                      <a:pt x="0" y="376"/>
                    </a:moveTo>
                    <a:lnTo>
                      <a:pt x="2" y="464"/>
                    </a:lnTo>
                    <a:lnTo>
                      <a:pt x="123" y="465"/>
                    </a:lnTo>
                    <a:lnTo>
                      <a:pt x="309" y="397"/>
                    </a:lnTo>
                    <a:lnTo>
                      <a:pt x="333" y="492"/>
                    </a:lnTo>
                    <a:lnTo>
                      <a:pt x="529" y="404"/>
                    </a:lnTo>
                    <a:lnTo>
                      <a:pt x="549" y="458"/>
                    </a:lnTo>
                    <a:lnTo>
                      <a:pt x="613" y="525"/>
                    </a:lnTo>
                    <a:lnTo>
                      <a:pt x="603" y="450"/>
                    </a:lnTo>
                    <a:lnTo>
                      <a:pt x="701" y="386"/>
                    </a:lnTo>
                    <a:lnTo>
                      <a:pt x="778" y="379"/>
                    </a:lnTo>
                    <a:lnTo>
                      <a:pt x="796" y="379"/>
                    </a:lnTo>
                    <a:lnTo>
                      <a:pt x="1059" y="297"/>
                    </a:lnTo>
                    <a:lnTo>
                      <a:pt x="1145" y="554"/>
                    </a:lnTo>
                    <a:lnTo>
                      <a:pt x="1207" y="625"/>
                    </a:lnTo>
                    <a:lnTo>
                      <a:pt x="1187" y="642"/>
                    </a:lnTo>
                    <a:lnTo>
                      <a:pt x="1218" y="698"/>
                    </a:lnTo>
                    <a:lnTo>
                      <a:pt x="1319" y="713"/>
                    </a:lnTo>
                    <a:lnTo>
                      <a:pt x="1320" y="714"/>
                    </a:lnTo>
                    <a:lnTo>
                      <a:pt x="1354" y="822"/>
                    </a:lnTo>
                    <a:lnTo>
                      <a:pt x="1527" y="788"/>
                    </a:lnTo>
                    <a:lnTo>
                      <a:pt x="1572" y="707"/>
                    </a:lnTo>
                    <a:lnTo>
                      <a:pt x="1547" y="684"/>
                    </a:lnTo>
                    <a:lnTo>
                      <a:pt x="1504" y="612"/>
                    </a:lnTo>
                    <a:lnTo>
                      <a:pt x="1499" y="592"/>
                    </a:lnTo>
                    <a:lnTo>
                      <a:pt x="1592" y="432"/>
                    </a:lnTo>
                    <a:lnTo>
                      <a:pt x="1701" y="330"/>
                    </a:lnTo>
                    <a:lnTo>
                      <a:pt x="1648" y="189"/>
                    </a:lnTo>
                    <a:lnTo>
                      <a:pt x="1737" y="113"/>
                    </a:lnTo>
                    <a:lnTo>
                      <a:pt x="1722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" name="Freeform 2542">
                <a:extLst>
                  <a:ext uri="{FF2B5EF4-FFF2-40B4-BE49-F238E27FC236}">
                    <a16:creationId xmlns:a16="http://schemas.microsoft.com/office/drawing/2014/main" id="{4707828F-B2D9-4AC4-9320-C7B3B6CEB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3" y="473"/>
                <a:ext cx="30" cy="77"/>
              </a:xfrm>
              <a:custGeom>
                <a:avLst/>
                <a:gdLst>
                  <a:gd name="T0" fmla="*/ 79 w 210"/>
                  <a:gd name="T1" fmla="*/ 540 h 540"/>
                  <a:gd name="T2" fmla="*/ 210 w 210"/>
                  <a:gd name="T3" fmla="*/ 534 h 540"/>
                  <a:gd name="T4" fmla="*/ 147 w 210"/>
                  <a:gd name="T5" fmla="*/ 393 h 540"/>
                  <a:gd name="T6" fmla="*/ 30 w 210"/>
                  <a:gd name="T7" fmla="*/ 405 h 540"/>
                  <a:gd name="T8" fmla="*/ 0 w 210"/>
                  <a:gd name="T9" fmla="*/ 378 h 540"/>
                  <a:gd name="T10" fmla="*/ 89 w 210"/>
                  <a:gd name="T11" fmla="*/ 162 h 540"/>
                  <a:gd name="T12" fmla="*/ 34 w 210"/>
                  <a:gd name="T13" fmla="*/ 117 h 540"/>
                  <a:gd name="T14" fmla="*/ 71 w 210"/>
                  <a:gd name="T15" fmla="*/ 16 h 540"/>
                  <a:gd name="T16" fmla="*/ 40 w 210"/>
                  <a:gd name="T17" fmla="*/ 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540">
                    <a:moveTo>
                      <a:pt x="79" y="540"/>
                    </a:moveTo>
                    <a:lnTo>
                      <a:pt x="210" y="534"/>
                    </a:lnTo>
                    <a:lnTo>
                      <a:pt x="147" y="393"/>
                    </a:lnTo>
                    <a:lnTo>
                      <a:pt x="30" y="405"/>
                    </a:lnTo>
                    <a:lnTo>
                      <a:pt x="0" y="378"/>
                    </a:lnTo>
                    <a:lnTo>
                      <a:pt x="89" y="162"/>
                    </a:lnTo>
                    <a:lnTo>
                      <a:pt x="34" y="117"/>
                    </a:lnTo>
                    <a:lnTo>
                      <a:pt x="71" y="16"/>
                    </a:lnTo>
                    <a:lnTo>
                      <a:pt x="4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" name="Freeform 2543">
                <a:extLst>
                  <a:ext uri="{FF2B5EF4-FFF2-40B4-BE49-F238E27FC236}">
                    <a16:creationId xmlns:a16="http://schemas.microsoft.com/office/drawing/2014/main" id="{FFA2C6E9-100A-46E8-895C-B4C8AF84D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135"/>
                <a:ext cx="109" cy="122"/>
              </a:xfrm>
              <a:custGeom>
                <a:avLst/>
                <a:gdLst>
                  <a:gd name="T0" fmla="*/ 758 w 758"/>
                  <a:gd name="T1" fmla="*/ 852 h 852"/>
                  <a:gd name="T2" fmla="*/ 728 w 758"/>
                  <a:gd name="T3" fmla="*/ 728 h 852"/>
                  <a:gd name="T4" fmla="*/ 533 w 758"/>
                  <a:gd name="T5" fmla="*/ 429 h 852"/>
                  <a:gd name="T6" fmla="*/ 530 w 758"/>
                  <a:gd name="T7" fmla="*/ 390 h 852"/>
                  <a:gd name="T8" fmla="*/ 606 w 758"/>
                  <a:gd name="T9" fmla="*/ 368 h 852"/>
                  <a:gd name="T10" fmla="*/ 637 w 758"/>
                  <a:gd name="T11" fmla="*/ 294 h 852"/>
                  <a:gd name="T12" fmla="*/ 606 w 758"/>
                  <a:gd name="T13" fmla="*/ 140 h 852"/>
                  <a:gd name="T14" fmla="*/ 573 w 758"/>
                  <a:gd name="T15" fmla="*/ 126 h 852"/>
                  <a:gd name="T16" fmla="*/ 529 w 758"/>
                  <a:gd name="T17" fmla="*/ 0 h 852"/>
                  <a:gd name="T18" fmla="*/ 433 w 758"/>
                  <a:gd name="T19" fmla="*/ 30 h 852"/>
                  <a:gd name="T20" fmla="*/ 392 w 758"/>
                  <a:gd name="T21" fmla="*/ 93 h 852"/>
                  <a:gd name="T22" fmla="*/ 279 w 758"/>
                  <a:gd name="T23" fmla="*/ 93 h 852"/>
                  <a:gd name="T24" fmla="*/ 118 w 758"/>
                  <a:gd name="T25" fmla="*/ 363 h 852"/>
                  <a:gd name="T26" fmla="*/ 45 w 758"/>
                  <a:gd name="T27" fmla="*/ 392 h 852"/>
                  <a:gd name="T28" fmla="*/ 35 w 758"/>
                  <a:gd name="T29" fmla="*/ 429 h 852"/>
                  <a:gd name="T30" fmla="*/ 0 w 758"/>
                  <a:gd name="T31" fmla="*/ 458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58" h="852">
                    <a:moveTo>
                      <a:pt x="758" y="852"/>
                    </a:moveTo>
                    <a:lnTo>
                      <a:pt x="728" y="728"/>
                    </a:lnTo>
                    <a:lnTo>
                      <a:pt x="533" y="429"/>
                    </a:lnTo>
                    <a:lnTo>
                      <a:pt x="530" y="390"/>
                    </a:lnTo>
                    <a:lnTo>
                      <a:pt x="606" y="368"/>
                    </a:lnTo>
                    <a:lnTo>
                      <a:pt x="637" y="294"/>
                    </a:lnTo>
                    <a:lnTo>
                      <a:pt x="606" y="140"/>
                    </a:lnTo>
                    <a:lnTo>
                      <a:pt x="573" y="126"/>
                    </a:lnTo>
                    <a:lnTo>
                      <a:pt x="529" y="0"/>
                    </a:lnTo>
                    <a:lnTo>
                      <a:pt x="433" y="30"/>
                    </a:lnTo>
                    <a:lnTo>
                      <a:pt x="392" y="93"/>
                    </a:lnTo>
                    <a:lnTo>
                      <a:pt x="279" y="93"/>
                    </a:lnTo>
                    <a:lnTo>
                      <a:pt x="118" y="363"/>
                    </a:lnTo>
                    <a:lnTo>
                      <a:pt x="45" y="392"/>
                    </a:lnTo>
                    <a:lnTo>
                      <a:pt x="35" y="429"/>
                    </a:lnTo>
                    <a:lnTo>
                      <a:pt x="0" y="45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" name="Freeform 2544">
                <a:extLst>
                  <a:ext uri="{FF2B5EF4-FFF2-40B4-BE49-F238E27FC236}">
                    <a16:creationId xmlns:a16="http://schemas.microsoft.com/office/drawing/2014/main" id="{7BE93777-70E7-44A0-BD25-184A3B7B8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4" y="202"/>
                <a:ext cx="35" cy="79"/>
              </a:xfrm>
              <a:custGeom>
                <a:avLst/>
                <a:gdLst>
                  <a:gd name="T0" fmla="*/ 62 w 242"/>
                  <a:gd name="T1" fmla="*/ 558 h 558"/>
                  <a:gd name="T2" fmla="*/ 159 w 242"/>
                  <a:gd name="T3" fmla="*/ 357 h 558"/>
                  <a:gd name="T4" fmla="*/ 242 w 242"/>
                  <a:gd name="T5" fmla="*/ 277 h 558"/>
                  <a:gd name="T6" fmla="*/ 142 w 242"/>
                  <a:gd name="T7" fmla="*/ 315 h 558"/>
                  <a:gd name="T8" fmla="*/ 37 w 242"/>
                  <a:gd name="T9" fmla="*/ 285 h 558"/>
                  <a:gd name="T10" fmla="*/ 0 w 242"/>
                  <a:gd name="T11" fmla="*/ 175 h 558"/>
                  <a:gd name="T12" fmla="*/ 51 w 242"/>
                  <a:gd name="T13" fmla="*/ 115 h 558"/>
                  <a:gd name="T14" fmla="*/ 71 w 242"/>
                  <a:gd name="T15" fmla="*/ 0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558">
                    <a:moveTo>
                      <a:pt x="62" y="558"/>
                    </a:moveTo>
                    <a:lnTo>
                      <a:pt x="159" y="357"/>
                    </a:lnTo>
                    <a:lnTo>
                      <a:pt x="242" y="277"/>
                    </a:lnTo>
                    <a:lnTo>
                      <a:pt x="142" y="315"/>
                    </a:lnTo>
                    <a:lnTo>
                      <a:pt x="37" y="285"/>
                    </a:lnTo>
                    <a:lnTo>
                      <a:pt x="0" y="175"/>
                    </a:lnTo>
                    <a:lnTo>
                      <a:pt x="51" y="115"/>
                    </a:lnTo>
                    <a:lnTo>
                      <a:pt x="71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" name="Freeform 2545">
                <a:extLst>
                  <a:ext uri="{FF2B5EF4-FFF2-40B4-BE49-F238E27FC236}">
                    <a16:creationId xmlns:a16="http://schemas.microsoft.com/office/drawing/2014/main" id="{5AECC300-5C70-45E9-A886-4BFBDDFDD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1" y="246"/>
                <a:ext cx="70" cy="47"/>
              </a:xfrm>
              <a:custGeom>
                <a:avLst/>
                <a:gdLst>
                  <a:gd name="T0" fmla="*/ 486 w 486"/>
                  <a:gd name="T1" fmla="*/ 307 h 327"/>
                  <a:gd name="T2" fmla="*/ 413 w 486"/>
                  <a:gd name="T3" fmla="*/ 282 h 327"/>
                  <a:gd name="T4" fmla="*/ 395 w 486"/>
                  <a:gd name="T5" fmla="*/ 165 h 327"/>
                  <a:gd name="T6" fmla="*/ 349 w 486"/>
                  <a:gd name="T7" fmla="*/ 99 h 327"/>
                  <a:gd name="T8" fmla="*/ 319 w 486"/>
                  <a:gd name="T9" fmla="*/ 73 h 327"/>
                  <a:gd name="T10" fmla="*/ 243 w 486"/>
                  <a:gd name="T11" fmla="*/ 90 h 327"/>
                  <a:gd name="T12" fmla="*/ 174 w 486"/>
                  <a:gd name="T13" fmla="*/ 72 h 327"/>
                  <a:gd name="T14" fmla="*/ 189 w 486"/>
                  <a:gd name="T15" fmla="*/ 0 h 327"/>
                  <a:gd name="T16" fmla="*/ 57 w 486"/>
                  <a:gd name="T17" fmla="*/ 63 h 327"/>
                  <a:gd name="T18" fmla="*/ 36 w 486"/>
                  <a:gd name="T19" fmla="*/ 135 h 327"/>
                  <a:gd name="T20" fmla="*/ 90 w 486"/>
                  <a:gd name="T21" fmla="*/ 178 h 327"/>
                  <a:gd name="T22" fmla="*/ 26 w 486"/>
                  <a:gd name="T23" fmla="*/ 298 h 327"/>
                  <a:gd name="T24" fmla="*/ 0 w 486"/>
                  <a:gd name="T25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6" h="327">
                    <a:moveTo>
                      <a:pt x="486" y="307"/>
                    </a:moveTo>
                    <a:lnTo>
                      <a:pt x="413" y="282"/>
                    </a:lnTo>
                    <a:lnTo>
                      <a:pt x="395" y="165"/>
                    </a:lnTo>
                    <a:lnTo>
                      <a:pt x="349" y="99"/>
                    </a:lnTo>
                    <a:lnTo>
                      <a:pt x="319" y="73"/>
                    </a:lnTo>
                    <a:lnTo>
                      <a:pt x="243" y="90"/>
                    </a:lnTo>
                    <a:lnTo>
                      <a:pt x="174" y="72"/>
                    </a:lnTo>
                    <a:lnTo>
                      <a:pt x="189" y="0"/>
                    </a:lnTo>
                    <a:lnTo>
                      <a:pt x="57" y="63"/>
                    </a:lnTo>
                    <a:lnTo>
                      <a:pt x="36" y="135"/>
                    </a:lnTo>
                    <a:lnTo>
                      <a:pt x="90" y="178"/>
                    </a:lnTo>
                    <a:lnTo>
                      <a:pt x="26" y="298"/>
                    </a:lnTo>
                    <a:lnTo>
                      <a:pt x="0" y="32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" name="Freeform 2546">
                <a:extLst>
                  <a:ext uri="{FF2B5EF4-FFF2-40B4-BE49-F238E27FC236}">
                    <a16:creationId xmlns:a16="http://schemas.microsoft.com/office/drawing/2014/main" id="{101C24F0-1815-46DB-9649-09B1BB2CB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4" y="202"/>
                <a:ext cx="91" cy="28"/>
              </a:xfrm>
              <a:custGeom>
                <a:avLst/>
                <a:gdLst>
                  <a:gd name="T0" fmla="*/ 633 w 633"/>
                  <a:gd name="T1" fmla="*/ 197 h 197"/>
                  <a:gd name="T2" fmla="*/ 607 w 633"/>
                  <a:gd name="T3" fmla="*/ 188 h 197"/>
                  <a:gd name="T4" fmla="*/ 543 w 633"/>
                  <a:gd name="T5" fmla="*/ 188 h 197"/>
                  <a:gd name="T6" fmla="*/ 325 w 633"/>
                  <a:gd name="T7" fmla="*/ 165 h 197"/>
                  <a:gd name="T8" fmla="*/ 238 w 633"/>
                  <a:gd name="T9" fmla="*/ 184 h 197"/>
                  <a:gd name="T10" fmla="*/ 49 w 633"/>
                  <a:gd name="T11" fmla="*/ 9 h 197"/>
                  <a:gd name="T12" fmla="*/ 0 w 633"/>
                  <a:gd name="T13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3" h="197">
                    <a:moveTo>
                      <a:pt x="633" y="197"/>
                    </a:moveTo>
                    <a:lnTo>
                      <a:pt x="607" y="188"/>
                    </a:lnTo>
                    <a:lnTo>
                      <a:pt x="543" y="188"/>
                    </a:lnTo>
                    <a:lnTo>
                      <a:pt x="325" y="165"/>
                    </a:lnTo>
                    <a:lnTo>
                      <a:pt x="238" y="184"/>
                    </a:lnTo>
                    <a:lnTo>
                      <a:pt x="49" y="9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" name="Freeform 2547">
                <a:extLst>
                  <a:ext uri="{FF2B5EF4-FFF2-40B4-BE49-F238E27FC236}">
                    <a16:creationId xmlns:a16="http://schemas.microsoft.com/office/drawing/2014/main" id="{4CAB2119-4637-412C-88A1-9F7FDBB33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5" y="230"/>
                <a:ext cx="24" cy="58"/>
              </a:xfrm>
              <a:custGeom>
                <a:avLst/>
                <a:gdLst>
                  <a:gd name="T0" fmla="*/ 0 w 167"/>
                  <a:gd name="T1" fmla="*/ 0 h 407"/>
                  <a:gd name="T2" fmla="*/ 72 w 167"/>
                  <a:gd name="T3" fmla="*/ 35 h 407"/>
                  <a:gd name="T4" fmla="*/ 167 w 167"/>
                  <a:gd name="T5" fmla="*/ 209 h 407"/>
                  <a:gd name="T6" fmla="*/ 151 w 167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407">
                    <a:moveTo>
                      <a:pt x="0" y="0"/>
                    </a:moveTo>
                    <a:lnTo>
                      <a:pt x="72" y="35"/>
                    </a:lnTo>
                    <a:lnTo>
                      <a:pt x="167" y="209"/>
                    </a:lnTo>
                    <a:lnTo>
                      <a:pt x="151" y="40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" name="Freeform 2548">
                <a:extLst>
                  <a:ext uri="{FF2B5EF4-FFF2-40B4-BE49-F238E27FC236}">
                    <a16:creationId xmlns:a16="http://schemas.microsoft.com/office/drawing/2014/main" id="{C353B970-0101-48EB-B171-30DA48FCD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5" y="200"/>
                <a:ext cx="39" cy="30"/>
              </a:xfrm>
              <a:custGeom>
                <a:avLst/>
                <a:gdLst>
                  <a:gd name="T0" fmla="*/ 277 w 277"/>
                  <a:gd name="T1" fmla="*/ 6 h 211"/>
                  <a:gd name="T2" fmla="*/ 240 w 277"/>
                  <a:gd name="T3" fmla="*/ 0 h 211"/>
                  <a:gd name="T4" fmla="*/ 54 w 277"/>
                  <a:gd name="T5" fmla="*/ 114 h 211"/>
                  <a:gd name="T6" fmla="*/ 0 w 277"/>
                  <a:gd name="T7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7" h="211">
                    <a:moveTo>
                      <a:pt x="277" y="6"/>
                    </a:moveTo>
                    <a:lnTo>
                      <a:pt x="240" y="0"/>
                    </a:lnTo>
                    <a:lnTo>
                      <a:pt x="54" y="114"/>
                    </a:lnTo>
                    <a:lnTo>
                      <a:pt x="0" y="2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" name="Freeform 2549">
                <a:extLst>
                  <a:ext uri="{FF2B5EF4-FFF2-40B4-BE49-F238E27FC236}">
                    <a16:creationId xmlns:a16="http://schemas.microsoft.com/office/drawing/2014/main" id="{849F072D-22F8-4705-8932-F8E1BB818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" y="253"/>
                <a:ext cx="5" cy="14"/>
              </a:xfrm>
              <a:custGeom>
                <a:avLst/>
                <a:gdLst>
                  <a:gd name="T0" fmla="*/ 31 w 31"/>
                  <a:gd name="T1" fmla="*/ 95 h 95"/>
                  <a:gd name="T2" fmla="*/ 21 w 31"/>
                  <a:gd name="T3" fmla="*/ 76 h 95"/>
                  <a:gd name="T4" fmla="*/ 0 w 31"/>
                  <a:gd name="T5" fmla="*/ 37 h 95"/>
                  <a:gd name="T6" fmla="*/ 16 w 31"/>
                  <a:gd name="T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95">
                    <a:moveTo>
                      <a:pt x="31" y="95"/>
                    </a:moveTo>
                    <a:lnTo>
                      <a:pt x="21" y="76"/>
                    </a:lnTo>
                    <a:lnTo>
                      <a:pt x="0" y="37"/>
                    </a:lnTo>
                    <a:lnTo>
                      <a:pt x="16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" name="Freeform 2550">
                <a:extLst>
                  <a:ext uri="{FF2B5EF4-FFF2-40B4-BE49-F238E27FC236}">
                    <a16:creationId xmlns:a16="http://schemas.microsoft.com/office/drawing/2014/main" id="{767CF684-07C0-4093-9DFF-B6EDCE030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8" y="253"/>
                <a:ext cx="4" cy="14"/>
              </a:xfrm>
              <a:custGeom>
                <a:avLst/>
                <a:gdLst>
                  <a:gd name="T0" fmla="*/ 30 w 30"/>
                  <a:gd name="T1" fmla="*/ 95 h 95"/>
                  <a:gd name="T2" fmla="*/ 10 w 30"/>
                  <a:gd name="T3" fmla="*/ 56 h 95"/>
                  <a:gd name="T4" fmla="*/ 0 w 30"/>
                  <a:gd name="T5" fmla="*/ 37 h 95"/>
                  <a:gd name="T6" fmla="*/ 15 w 30"/>
                  <a:gd name="T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95">
                    <a:moveTo>
                      <a:pt x="30" y="95"/>
                    </a:moveTo>
                    <a:lnTo>
                      <a:pt x="10" y="56"/>
                    </a:lnTo>
                    <a:lnTo>
                      <a:pt x="0" y="37"/>
                    </a:lnTo>
                    <a:lnTo>
                      <a:pt x="15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" name="Freeform 2551">
                <a:extLst>
                  <a:ext uri="{FF2B5EF4-FFF2-40B4-BE49-F238E27FC236}">
                    <a16:creationId xmlns:a16="http://schemas.microsoft.com/office/drawing/2014/main" id="{AE5A601A-8499-4660-BB12-C77C60BC8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" y="249"/>
                <a:ext cx="85" cy="29"/>
              </a:xfrm>
              <a:custGeom>
                <a:avLst/>
                <a:gdLst>
                  <a:gd name="T0" fmla="*/ 594 w 594"/>
                  <a:gd name="T1" fmla="*/ 53 h 203"/>
                  <a:gd name="T2" fmla="*/ 434 w 594"/>
                  <a:gd name="T3" fmla="*/ 66 h 203"/>
                  <a:gd name="T4" fmla="*/ 389 w 594"/>
                  <a:gd name="T5" fmla="*/ 0 h 203"/>
                  <a:gd name="T6" fmla="*/ 372 w 594"/>
                  <a:gd name="T7" fmla="*/ 73 h 203"/>
                  <a:gd name="T8" fmla="*/ 299 w 594"/>
                  <a:gd name="T9" fmla="*/ 91 h 203"/>
                  <a:gd name="T10" fmla="*/ 301 w 594"/>
                  <a:gd name="T11" fmla="*/ 100 h 203"/>
                  <a:gd name="T12" fmla="*/ 222 w 594"/>
                  <a:gd name="T13" fmla="*/ 101 h 203"/>
                  <a:gd name="T14" fmla="*/ 144 w 594"/>
                  <a:gd name="T15" fmla="*/ 184 h 203"/>
                  <a:gd name="T16" fmla="*/ 0 w 594"/>
                  <a:gd name="T17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4" h="203">
                    <a:moveTo>
                      <a:pt x="594" y="53"/>
                    </a:moveTo>
                    <a:lnTo>
                      <a:pt x="434" y="66"/>
                    </a:lnTo>
                    <a:lnTo>
                      <a:pt x="389" y="0"/>
                    </a:lnTo>
                    <a:lnTo>
                      <a:pt x="372" y="73"/>
                    </a:lnTo>
                    <a:lnTo>
                      <a:pt x="299" y="91"/>
                    </a:lnTo>
                    <a:lnTo>
                      <a:pt x="301" y="100"/>
                    </a:lnTo>
                    <a:lnTo>
                      <a:pt x="222" y="101"/>
                    </a:lnTo>
                    <a:lnTo>
                      <a:pt x="144" y="184"/>
                    </a:lnTo>
                    <a:lnTo>
                      <a:pt x="0" y="20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" name="Freeform 2552">
                <a:extLst>
                  <a:ext uri="{FF2B5EF4-FFF2-40B4-BE49-F238E27FC236}">
                    <a16:creationId xmlns:a16="http://schemas.microsoft.com/office/drawing/2014/main" id="{F947D648-B357-4066-96A7-22E3E67FB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200"/>
                <a:ext cx="31" cy="53"/>
              </a:xfrm>
              <a:custGeom>
                <a:avLst/>
                <a:gdLst>
                  <a:gd name="T0" fmla="*/ 108 w 214"/>
                  <a:gd name="T1" fmla="*/ 370 h 370"/>
                  <a:gd name="T2" fmla="*/ 123 w 214"/>
                  <a:gd name="T3" fmla="*/ 333 h 370"/>
                  <a:gd name="T4" fmla="*/ 214 w 214"/>
                  <a:gd name="T5" fmla="*/ 256 h 370"/>
                  <a:gd name="T6" fmla="*/ 0 w 214"/>
                  <a:gd name="T7" fmla="*/ 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370">
                    <a:moveTo>
                      <a:pt x="108" y="370"/>
                    </a:moveTo>
                    <a:lnTo>
                      <a:pt x="123" y="333"/>
                    </a:lnTo>
                    <a:lnTo>
                      <a:pt x="214" y="256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" name="Line 2553">
                <a:extLst>
                  <a:ext uri="{FF2B5EF4-FFF2-40B4-BE49-F238E27FC236}">
                    <a16:creationId xmlns:a16="http://schemas.microsoft.com/office/drawing/2014/main" id="{B3E976E1-0E53-4156-A8D6-732C467B5C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42" y="267"/>
                <a:ext cx="6" cy="11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" name="Freeform 2554">
                <a:extLst>
                  <a:ext uri="{FF2B5EF4-FFF2-40B4-BE49-F238E27FC236}">
                    <a16:creationId xmlns:a16="http://schemas.microsoft.com/office/drawing/2014/main" id="{C78D8E4E-1A1E-4E83-A499-43ECFAA10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36"/>
                <a:ext cx="77" cy="50"/>
              </a:xfrm>
              <a:custGeom>
                <a:avLst/>
                <a:gdLst>
                  <a:gd name="T0" fmla="*/ 539 w 539"/>
                  <a:gd name="T1" fmla="*/ 1 h 351"/>
                  <a:gd name="T2" fmla="*/ 535 w 539"/>
                  <a:gd name="T3" fmla="*/ 0 h 351"/>
                  <a:gd name="T4" fmla="*/ 358 w 539"/>
                  <a:gd name="T5" fmla="*/ 56 h 351"/>
                  <a:gd name="T6" fmla="*/ 207 w 539"/>
                  <a:gd name="T7" fmla="*/ 164 h 351"/>
                  <a:gd name="T8" fmla="*/ 80 w 539"/>
                  <a:gd name="T9" fmla="*/ 268 h 351"/>
                  <a:gd name="T10" fmla="*/ 0 w 539"/>
                  <a:gd name="T11" fmla="*/ 351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9" h="351">
                    <a:moveTo>
                      <a:pt x="539" y="1"/>
                    </a:moveTo>
                    <a:lnTo>
                      <a:pt x="535" y="0"/>
                    </a:lnTo>
                    <a:lnTo>
                      <a:pt x="358" y="56"/>
                    </a:lnTo>
                    <a:lnTo>
                      <a:pt x="207" y="164"/>
                    </a:lnTo>
                    <a:lnTo>
                      <a:pt x="80" y="268"/>
                    </a:lnTo>
                    <a:lnTo>
                      <a:pt x="0" y="35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" name="Freeform 2555">
                <a:extLst>
                  <a:ext uri="{FF2B5EF4-FFF2-40B4-BE49-F238E27FC236}">
                    <a16:creationId xmlns:a16="http://schemas.microsoft.com/office/drawing/2014/main" id="{5DF0B093-F525-46E7-8C7B-D1300A8C2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4" y="264"/>
                <a:ext cx="92" cy="42"/>
              </a:xfrm>
              <a:custGeom>
                <a:avLst/>
                <a:gdLst>
                  <a:gd name="T0" fmla="*/ 1 w 641"/>
                  <a:gd name="T1" fmla="*/ 296 h 296"/>
                  <a:gd name="T2" fmla="*/ 0 w 641"/>
                  <a:gd name="T3" fmla="*/ 232 h 296"/>
                  <a:gd name="T4" fmla="*/ 142 w 641"/>
                  <a:gd name="T5" fmla="*/ 72 h 296"/>
                  <a:gd name="T6" fmla="*/ 161 w 641"/>
                  <a:gd name="T7" fmla="*/ 72 h 296"/>
                  <a:gd name="T8" fmla="*/ 207 w 641"/>
                  <a:gd name="T9" fmla="*/ 50 h 296"/>
                  <a:gd name="T10" fmla="*/ 257 w 641"/>
                  <a:gd name="T11" fmla="*/ 55 h 296"/>
                  <a:gd name="T12" fmla="*/ 269 w 641"/>
                  <a:gd name="T13" fmla="*/ 0 h 296"/>
                  <a:gd name="T14" fmla="*/ 343 w 641"/>
                  <a:gd name="T15" fmla="*/ 26 h 296"/>
                  <a:gd name="T16" fmla="*/ 377 w 641"/>
                  <a:gd name="T17" fmla="*/ 140 h 296"/>
                  <a:gd name="T18" fmla="*/ 464 w 641"/>
                  <a:gd name="T19" fmla="*/ 221 h 296"/>
                  <a:gd name="T20" fmla="*/ 607 w 641"/>
                  <a:gd name="T21" fmla="*/ 154 h 296"/>
                  <a:gd name="T22" fmla="*/ 641 w 641"/>
                  <a:gd name="T23" fmla="*/ 17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1" h="296">
                    <a:moveTo>
                      <a:pt x="1" y="296"/>
                    </a:moveTo>
                    <a:lnTo>
                      <a:pt x="0" y="232"/>
                    </a:lnTo>
                    <a:lnTo>
                      <a:pt x="142" y="72"/>
                    </a:lnTo>
                    <a:lnTo>
                      <a:pt x="161" y="72"/>
                    </a:lnTo>
                    <a:lnTo>
                      <a:pt x="207" y="50"/>
                    </a:lnTo>
                    <a:lnTo>
                      <a:pt x="257" y="55"/>
                    </a:lnTo>
                    <a:lnTo>
                      <a:pt x="269" y="0"/>
                    </a:lnTo>
                    <a:lnTo>
                      <a:pt x="343" y="26"/>
                    </a:lnTo>
                    <a:lnTo>
                      <a:pt x="377" y="140"/>
                    </a:lnTo>
                    <a:lnTo>
                      <a:pt x="464" y="221"/>
                    </a:lnTo>
                    <a:lnTo>
                      <a:pt x="607" y="154"/>
                    </a:lnTo>
                    <a:lnTo>
                      <a:pt x="641" y="17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" name="Freeform 2556">
                <a:extLst>
                  <a:ext uri="{FF2B5EF4-FFF2-40B4-BE49-F238E27FC236}">
                    <a16:creationId xmlns:a16="http://schemas.microsoft.com/office/drawing/2014/main" id="{6EEDF5B2-EADE-4445-BD67-A552217DC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" y="198"/>
                <a:ext cx="46" cy="31"/>
              </a:xfrm>
              <a:custGeom>
                <a:avLst/>
                <a:gdLst>
                  <a:gd name="T0" fmla="*/ 321 w 321"/>
                  <a:gd name="T1" fmla="*/ 25 h 215"/>
                  <a:gd name="T2" fmla="*/ 247 w 321"/>
                  <a:gd name="T3" fmla="*/ 0 h 215"/>
                  <a:gd name="T4" fmla="*/ 150 w 321"/>
                  <a:gd name="T5" fmla="*/ 100 h 215"/>
                  <a:gd name="T6" fmla="*/ 77 w 321"/>
                  <a:gd name="T7" fmla="*/ 81 h 215"/>
                  <a:gd name="T8" fmla="*/ 0 w 32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215">
                    <a:moveTo>
                      <a:pt x="321" y="25"/>
                    </a:moveTo>
                    <a:lnTo>
                      <a:pt x="247" y="0"/>
                    </a:lnTo>
                    <a:lnTo>
                      <a:pt x="150" y="100"/>
                    </a:lnTo>
                    <a:lnTo>
                      <a:pt x="77" y="81"/>
                    </a:lnTo>
                    <a:lnTo>
                      <a:pt x="0" y="21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" name="Freeform 2557">
                <a:extLst>
                  <a:ext uri="{FF2B5EF4-FFF2-40B4-BE49-F238E27FC236}">
                    <a16:creationId xmlns:a16="http://schemas.microsoft.com/office/drawing/2014/main" id="{21B3FE2C-6575-4D63-8908-E896C9B5D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" y="236"/>
                <a:ext cx="49" cy="32"/>
              </a:xfrm>
              <a:custGeom>
                <a:avLst/>
                <a:gdLst>
                  <a:gd name="T0" fmla="*/ 342 w 342"/>
                  <a:gd name="T1" fmla="*/ 224 h 224"/>
                  <a:gd name="T2" fmla="*/ 342 w 342"/>
                  <a:gd name="T3" fmla="*/ 223 h 224"/>
                  <a:gd name="T4" fmla="*/ 333 w 342"/>
                  <a:gd name="T5" fmla="*/ 111 h 224"/>
                  <a:gd name="T6" fmla="*/ 157 w 342"/>
                  <a:gd name="T7" fmla="*/ 36 h 224"/>
                  <a:gd name="T8" fmla="*/ 0 w 342"/>
                  <a:gd name="T9" fmla="*/ 2 h 224"/>
                  <a:gd name="T10" fmla="*/ 4 w 342"/>
                  <a:gd name="T11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224">
                    <a:moveTo>
                      <a:pt x="342" y="224"/>
                    </a:moveTo>
                    <a:lnTo>
                      <a:pt x="342" y="223"/>
                    </a:lnTo>
                    <a:lnTo>
                      <a:pt x="333" y="111"/>
                    </a:lnTo>
                    <a:lnTo>
                      <a:pt x="157" y="36"/>
                    </a:lnTo>
                    <a:lnTo>
                      <a:pt x="0" y="2"/>
                    </a:lnTo>
                    <a:lnTo>
                      <a:pt x="4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" name="Freeform 2558">
                <a:extLst>
                  <a:ext uri="{FF2B5EF4-FFF2-40B4-BE49-F238E27FC236}">
                    <a16:creationId xmlns:a16="http://schemas.microsoft.com/office/drawing/2014/main" id="{97364AD4-2A60-430A-85B7-8E1D70445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211"/>
                <a:ext cx="48" cy="25"/>
              </a:xfrm>
              <a:custGeom>
                <a:avLst/>
                <a:gdLst>
                  <a:gd name="T0" fmla="*/ 342 w 342"/>
                  <a:gd name="T1" fmla="*/ 124 h 176"/>
                  <a:gd name="T2" fmla="*/ 302 w 342"/>
                  <a:gd name="T3" fmla="*/ 77 h 176"/>
                  <a:gd name="T4" fmla="*/ 240 w 342"/>
                  <a:gd name="T5" fmla="*/ 91 h 176"/>
                  <a:gd name="T6" fmla="*/ 187 w 342"/>
                  <a:gd name="T7" fmla="*/ 48 h 176"/>
                  <a:gd name="T8" fmla="*/ 77 w 342"/>
                  <a:gd name="T9" fmla="*/ 0 h 176"/>
                  <a:gd name="T10" fmla="*/ 0 w 342"/>
                  <a:gd name="T11" fmla="*/ 85 h 176"/>
                  <a:gd name="T12" fmla="*/ 29 w 342"/>
                  <a:gd name="T13" fmla="*/ 173 h 176"/>
                  <a:gd name="T14" fmla="*/ 23 w 342"/>
                  <a:gd name="T1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176">
                    <a:moveTo>
                      <a:pt x="342" y="124"/>
                    </a:moveTo>
                    <a:lnTo>
                      <a:pt x="302" y="77"/>
                    </a:lnTo>
                    <a:lnTo>
                      <a:pt x="240" y="91"/>
                    </a:lnTo>
                    <a:lnTo>
                      <a:pt x="187" y="48"/>
                    </a:lnTo>
                    <a:lnTo>
                      <a:pt x="77" y="0"/>
                    </a:lnTo>
                    <a:lnTo>
                      <a:pt x="0" y="85"/>
                    </a:lnTo>
                    <a:lnTo>
                      <a:pt x="29" y="173"/>
                    </a:lnTo>
                    <a:lnTo>
                      <a:pt x="23" y="17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" name="Freeform 2559">
                <a:extLst>
                  <a:ext uri="{FF2B5EF4-FFF2-40B4-BE49-F238E27FC236}">
                    <a16:creationId xmlns:a16="http://schemas.microsoft.com/office/drawing/2014/main" id="{CF686C63-C12C-4C7A-BC90-1A0D2FDAE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" y="229"/>
                <a:ext cx="12" cy="12"/>
              </a:xfrm>
              <a:custGeom>
                <a:avLst/>
                <a:gdLst>
                  <a:gd name="T0" fmla="*/ 2 w 80"/>
                  <a:gd name="T1" fmla="*/ 0 h 88"/>
                  <a:gd name="T2" fmla="*/ 0 w 80"/>
                  <a:gd name="T3" fmla="*/ 3 h 88"/>
                  <a:gd name="T4" fmla="*/ 80 w 80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88">
                    <a:moveTo>
                      <a:pt x="2" y="0"/>
                    </a:moveTo>
                    <a:lnTo>
                      <a:pt x="0" y="3"/>
                    </a:lnTo>
                    <a:lnTo>
                      <a:pt x="80" y="8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" name="Freeform 2560">
                <a:extLst>
                  <a:ext uri="{FF2B5EF4-FFF2-40B4-BE49-F238E27FC236}">
                    <a16:creationId xmlns:a16="http://schemas.microsoft.com/office/drawing/2014/main" id="{8345EDC9-2735-4A4E-8B88-E66E514BC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" y="241"/>
                <a:ext cx="2" cy="3"/>
              </a:xfrm>
              <a:custGeom>
                <a:avLst/>
                <a:gdLst>
                  <a:gd name="T0" fmla="*/ 0 w 15"/>
                  <a:gd name="T1" fmla="*/ 0 h 16"/>
                  <a:gd name="T2" fmla="*/ 15 w 15"/>
                  <a:gd name="T3" fmla="*/ 16 h 16"/>
                  <a:gd name="T4" fmla="*/ 14 w 15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lnTo>
                      <a:pt x="15" y="16"/>
                    </a:lnTo>
                    <a:lnTo>
                      <a:pt x="14" y="1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" name="Freeform 2561">
                <a:extLst>
                  <a:ext uri="{FF2B5EF4-FFF2-40B4-BE49-F238E27FC236}">
                    <a16:creationId xmlns:a16="http://schemas.microsoft.com/office/drawing/2014/main" id="{7F950D74-DF6B-4B4B-97E1-55688F80E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5" y="243"/>
                <a:ext cx="7" cy="9"/>
              </a:xfrm>
              <a:custGeom>
                <a:avLst/>
                <a:gdLst>
                  <a:gd name="T0" fmla="*/ 44 w 44"/>
                  <a:gd name="T1" fmla="*/ 3 h 60"/>
                  <a:gd name="T2" fmla="*/ 15 w 44"/>
                  <a:gd name="T3" fmla="*/ 0 h 60"/>
                  <a:gd name="T4" fmla="*/ 0 w 44"/>
                  <a:gd name="T5" fmla="*/ 26 h 60"/>
                  <a:gd name="T6" fmla="*/ 13 w 44"/>
                  <a:gd name="T7" fmla="*/ 43 h 60"/>
                  <a:gd name="T8" fmla="*/ 0 w 44"/>
                  <a:gd name="T9" fmla="*/ 59 h 60"/>
                  <a:gd name="T10" fmla="*/ 1 w 44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60">
                    <a:moveTo>
                      <a:pt x="44" y="3"/>
                    </a:moveTo>
                    <a:lnTo>
                      <a:pt x="15" y="0"/>
                    </a:lnTo>
                    <a:lnTo>
                      <a:pt x="0" y="26"/>
                    </a:lnTo>
                    <a:lnTo>
                      <a:pt x="13" y="43"/>
                    </a:lnTo>
                    <a:lnTo>
                      <a:pt x="0" y="59"/>
                    </a:lnTo>
                    <a:lnTo>
                      <a:pt x="1" y="6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" name="Line 2562">
                <a:extLst>
                  <a:ext uri="{FF2B5EF4-FFF2-40B4-BE49-F238E27FC236}">
                    <a16:creationId xmlns:a16="http://schemas.microsoft.com/office/drawing/2014/main" id="{5D7FFF90-A3D0-49C8-AE7A-92C253708A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60" y="241"/>
                <a:ext cx="2" cy="3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" name="Line 2563">
                <a:extLst>
                  <a:ext uri="{FF2B5EF4-FFF2-40B4-BE49-F238E27FC236}">
                    <a16:creationId xmlns:a16="http://schemas.microsoft.com/office/drawing/2014/main" id="{2C52240F-3BE1-4C8E-BA7C-1742B214DF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55" y="252"/>
                <a:ext cx="1" cy="0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" name="Freeform 2564">
                <a:extLst>
                  <a:ext uri="{FF2B5EF4-FFF2-40B4-BE49-F238E27FC236}">
                    <a16:creationId xmlns:a16="http://schemas.microsoft.com/office/drawing/2014/main" id="{12122575-CB13-4BF1-A118-C61289319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5" y="252"/>
                <a:ext cx="1" cy="0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0" y="0"/>
                    </a:lnTo>
                    <a:lnTo>
                      <a:pt x="3" y="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" name="Freeform 2565">
                <a:extLst>
                  <a:ext uri="{FF2B5EF4-FFF2-40B4-BE49-F238E27FC236}">
                    <a16:creationId xmlns:a16="http://schemas.microsoft.com/office/drawing/2014/main" id="{67A0FED8-99B1-422A-825F-D2CDFD1E8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" y="268"/>
                <a:ext cx="24" cy="29"/>
              </a:xfrm>
              <a:custGeom>
                <a:avLst/>
                <a:gdLst>
                  <a:gd name="T0" fmla="*/ 0 w 168"/>
                  <a:gd name="T1" fmla="*/ 204 h 204"/>
                  <a:gd name="T2" fmla="*/ 45 w 168"/>
                  <a:gd name="T3" fmla="*/ 182 h 204"/>
                  <a:gd name="T4" fmla="*/ 62 w 168"/>
                  <a:gd name="T5" fmla="*/ 151 h 204"/>
                  <a:gd name="T6" fmla="*/ 110 w 168"/>
                  <a:gd name="T7" fmla="*/ 103 h 204"/>
                  <a:gd name="T8" fmla="*/ 168 w 168"/>
                  <a:gd name="T9" fmla="*/ 2 h 204"/>
                  <a:gd name="T10" fmla="*/ 168 w 168"/>
                  <a:gd name="T11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204">
                    <a:moveTo>
                      <a:pt x="0" y="204"/>
                    </a:moveTo>
                    <a:lnTo>
                      <a:pt x="45" y="182"/>
                    </a:lnTo>
                    <a:lnTo>
                      <a:pt x="62" y="151"/>
                    </a:lnTo>
                    <a:lnTo>
                      <a:pt x="110" y="103"/>
                    </a:lnTo>
                    <a:lnTo>
                      <a:pt x="168" y="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" name="Freeform 2566">
                <a:extLst>
                  <a:ext uri="{FF2B5EF4-FFF2-40B4-BE49-F238E27FC236}">
                    <a16:creationId xmlns:a16="http://schemas.microsoft.com/office/drawing/2014/main" id="{4C39F5AC-03A7-4CA0-9997-CA84886D6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6" y="252"/>
                <a:ext cx="28" cy="34"/>
              </a:xfrm>
              <a:custGeom>
                <a:avLst/>
                <a:gdLst>
                  <a:gd name="T0" fmla="*/ 0 w 199"/>
                  <a:gd name="T1" fmla="*/ 0 h 236"/>
                  <a:gd name="T2" fmla="*/ 90 w 199"/>
                  <a:gd name="T3" fmla="*/ 146 h 236"/>
                  <a:gd name="T4" fmla="*/ 119 w 199"/>
                  <a:gd name="T5" fmla="*/ 163 h 236"/>
                  <a:gd name="T6" fmla="*/ 182 w 199"/>
                  <a:gd name="T7" fmla="*/ 168 h 236"/>
                  <a:gd name="T8" fmla="*/ 199 w 199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236">
                    <a:moveTo>
                      <a:pt x="0" y="0"/>
                    </a:moveTo>
                    <a:lnTo>
                      <a:pt x="90" y="146"/>
                    </a:lnTo>
                    <a:lnTo>
                      <a:pt x="119" y="163"/>
                    </a:lnTo>
                    <a:lnTo>
                      <a:pt x="182" y="168"/>
                    </a:lnTo>
                    <a:lnTo>
                      <a:pt x="199" y="23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" name="Freeform 2567">
                <a:extLst>
                  <a:ext uri="{FF2B5EF4-FFF2-40B4-BE49-F238E27FC236}">
                    <a16:creationId xmlns:a16="http://schemas.microsoft.com/office/drawing/2014/main" id="{D92F4BAB-A21F-49C8-BFC7-153DCA21C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6" y="268"/>
                <a:ext cx="15" cy="21"/>
              </a:xfrm>
              <a:custGeom>
                <a:avLst/>
                <a:gdLst>
                  <a:gd name="T0" fmla="*/ 0 w 106"/>
                  <a:gd name="T1" fmla="*/ 148 h 148"/>
                  <a:gd name="T2" fmla="*/ 48 w 106"/>
                  <a:gd name="T3" fmla="*/ 100 h 148"/>
                  <a:gd name="T4" fmla="*/ 106 w 106"/>
                  <a:gd name="T5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148">
                    <a:moveTo>
                      <a:pt x="0" y="148"/>
                    </a:moveTo>
                    <a:lnTo>
                      <a:pt x="48" y="100"/>
                    </a:lnTo>
                    <a:lnTo>
                      <a:pt x="106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" name="Line 2568">
                <a:extLst>
                  <a:ext uri="{FF2B5EF4-FFF2-40B4-BE49-F238E27FC236}">
                    <a16:creationId xmlns:a16="http://schemas.microsoft.com/office/drawing/2014/main" id="{8707C25D-5D78-453C-97DC-BBE21A8462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84" y="281"/>
                <a:ext cx="9" cy="5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" name="Freeform 2569">
                <a:extLst>
                  <a:ext uri="{FF2B5EF4-FFF2-40B4-BE49-F238E27FC236}">
                    <a16:creationId xmlns:a16="http://schemas.microsoft.com/office/drawing/2014/main" id="{A7254FCF-3C0B-4F2E-8F32-B0E913CE5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" y="318"/>
                <a:ext cx="49" cy="2"/>
              </a:xfrm>
              <a:custGeom>
                <a:avLst/>
                <a:gdLst>
                  <a:gd name="T0" fmla="*/ 348 w 348"/>
                  <a:gd name="T1" fmla="*/ 0 h 13"/>
                  <a:gd name="T2" fmla="*/ 76 w 348"/>
                  <a:gd name="T3" fmla="*/ 5 h 13"/>
                  <a:gd name="T4" fmla="*/ 0 w 348"/>
                  <a:gd name="T5" fmla="*/ 13 h 13"/>
                  <a:gd name="T6" fmla="*/ 0 w 348"/>
                  <a:gd name="T7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8" h="13">
                    <a:moveTo>
                      <a:pt x="348" y="0"/>
                    </a:moveTo>
                    <a:lnTo>
                      <a:pt x="76" y="5"/>
                    </a:lnTo>
                    <a:lnTo>
                      <a:pt x="0" y="13"/>
                    </a:lnTo>
                    <a:lnTo>
                      <a:pt x="0" y="1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" name="Freeform 2570">
                <a:extLst>
                  <a:ext uri="{FF2B5EF4-FFF2-40B4-BE49-F238E27FC236}">
                    <a16:creationId xmlns:a16="http://schemas.microsoft.com/office/drawing/2014/main" id="{07E2E20A-A104-4E00-AD09-4AD9DA52D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" y="297"/>
                <a:ext cx="7" cy="22"/>
              </a:xfrm>
              <a:custGeom>
                <a:avLst/>
                <a:gdLst>
                  <a:gd name="T0" fmla="*/ 47 w 47"/>
                  <a:gd name="T1" fmla="*/ 154 h 154"/>
                  <a:gd name="T2" fmla="*/ 0 w 47"/>
                  <a:gd name="T3" fmla="*/ 0 h 154"/>
                  <a:gd name="T4" fmla="*/ 1 w 47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154">
                    <a:moveTo>
                      <a:pt x="47" y="154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" name="Freeform 2571">
                <a:extLst>
                  <a:ext uri="{FF2B5EF4-FFF2-40B4-BE49-F238E27FC236}">
                    <a16:creationId xmlns:a16="http://schemas.microsoft.com/office/drawing/2014/main" id="{21F7FE4D-13FD-46AC-B064-AE25C7BF4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" y="289"/>
                <a:ext cx="9" cy="8"/>
              </a:xfrm>
              <a:custGeom>
                <a:avLst/>
                <a:gdLst>
                  <a:gd name="T0" fmla="*/ 63 w 63"/>
                  <a:gd name="T1" fmla="*/ 0 h 53"/>
                  <a:gd name="T2" fmla="*/ 46 w 63"/>
                  <a:gd name="T3" fmla="*/ 31 h 53"/>
                  <a:gd name="T4" fmla="*/ 0 w 63"/>
                  <a:gd name="T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53">
                    <a:moveTo>
                      <a:pt x="63" y="0"/>
                    </a:moveTo>
                    <a:lnTo>
                      <a:pt x="46" y="31"/>
                    </a:lnTo>
                    <a:lnTo>
                      <a:pt x="0" y="5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" name="Line 2572">
                <a:extLst>
                  <a:ext uri="{FF2B5EF4-FFF2-40B4-BE49-F238E27FC236}">
                    <a16:creationId xmlns:a16="http://schemas.microsoft.com/office/drawing/2014/main" id="{6900B286-8F9E-4DA6-922E-ADAE16228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27" y="297"/>
                <a:ext cx="0" cy="0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" name="Freeform 2573">
                <a:extLst>
                  <a:ext uri="{FF2B5EF4-FFF2-40B4-BE49-F238E27FC236}">
                    <a16:creationId xmlns:a16="http://schemas.microsoft.com/office/drawing/2014/main" id="{79B57A6B-A409-4994-8592-3903A384E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" y="276"/>
                <a:ext cx="50" cy="40"/>
              </a:xfrm>
              <a:custGeom>
                <a:avLst/>
                <a:gdLst>
                  <a:gd name="T0" fmla="*/ 354 w 354"/>
                  <a:gd name="T1" fmla="*/ 284 h 284"/>
                  <a:gd name="T2" fmla="*/ 293 w 354"/>
                  <a:gd name="T3" fmla="*/ 235 h 284"/>
                  <a:gd name="T4" fmla="*/ 218 w 354"/>
                  <a:gd name="T5" fmla="*/ 238 h 284"/>
                  <a:gd name="T6" fmla="*/ 211 w 354"/>
                  <a:gd name="T7" fmla="*/ 200 h 284"/>
                  <a:gd name="T8" fmla="*/ 316 w 354"/>
                  <a:gd name="T9" fmla="*/ 101 h 284"/>
                  <a:gd name="T10" fmla="*/ 270 w 354"/>
                  <a:gd name="T11" fmla="*/ 0 h 284"/>
                  <a:gd name="T12" fmla="*/ 150 w 354"/>
                  <a:gd name="T13" fmla="*/ 153 h 284"/>
                  <a:gd name="T14" fmla="*/ 0 w 354"/>
                  <a:gd name="T15" fmla="*/ 215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4" h="284">
                    <a:moveTo>
                      <a:pt x="354" y="284"/>
                    </a:moveTo>
                    <a:lnTo>
                      <a:pt x="293" y="235"/>
                    </a:lnTo>
                    <a:lnTo>
                      <a:pt x="218" y="238"/>
                    </a:lnTo>
                    <a:lnTo>
                      <a:pt x="211" y="200"/>
                    </a:lnTo>
                    <a:lnTo>
                      <a:pt x="316" y="101"/>
                    </a:lnTo>
                    <a:lnTo>
                      <a:pt x="270" y="0"/>
                    </a:lnTo>
                    <a:lnTo>
                      <a:pt x="150" y="153"/>
                    </a:lnTo>
                    <a:lnTo>
                      <a:pt x="0" y="21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" name="Freeform 2574">
                <a:extLst>
                  <a:ext uri="{FF2B5EF4-FFF2-40B4-BE49-F238E27FC236}">
                    <a16:creationId xmlns:a16="http://schemas.microsoft.com/office/drawing/2014/main" id="{BF0C5248-6907-4578-8780-C5DCFC1C3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" y="344"/>
                <a:ext cx="57" cy="27"/>
              </a:xfrm>
              <a:custGeom>
                <a:avLst/>
                <a:gdLst>
                  <a:gd name="T0" fmla="*/ 0 w 400"/>
                  <a:gd name="T1" fmla="*/ 191 h 191"/>
                  <a:gd name="T2" fmla="*/ 66 w 400"/>
                  <a:gd name="T3" fmla="*/ 155 h 191"/>
                  <a:gd name="T4" fmla="*/ 105 w 400"/>
                  <a:gd name="T5" fmla="*/ 105 h 191"/>
                  <a:gd name="T6" fmla="*/ 178 w 400"/>
                  <a:gd name="T7" fmla="*/ 129 h 191"/>
                  <a:gd name="T8" fmla="*/ 214 w 400"/>
                  <a:gd name="T9" fmla="*/ 62 h 191"/>
                  <a:gd name="T10" fmla="*/ 365 w 400"/>
                  <a:gd name="T11" fmla="*/ 81 h 191"/>
                  <a:gd name="T12" fmla="*/ 372 w 400"/>
                  <a:gd name="T13" fmla="*/ 32 h 191"/>
                  <a:gd name="T14" fmla="*/ 400 w 400"/>
                  <a:gd name="T15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191">
                    <a:moveTo>
                      <a:pt x="0" y="191"/>
                    </a:moveTo>
                    <a:lnTo>
                      <a:pt x="66" y="155"/>
                    </a:lnTo>
                    <a:lnTo>
                      <a:pt x="105" y="105"/>
                    </a:lnTo>
                    <a:lnTo>
                      <a:pt x="178" y="129"/>
                    </a:lnTo>
                    <a:lnTo>
                      <a:pt x="214" y="62"/>
                    </a:lnTo>
                    <a:lnTo>
                      <a:pt x="365" y="81"/>
                    </a:lnTo>
                    <a:lnTo>
                      <a:pt x="372" y="32"/>
                    </a:lnTo>
                    <a:lnTo>
                      <a:pt x="40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" name="Freeform 2575">
                <a:extLst>
                  <a:ext uri="{FF2B5EF4-FFF2-40B4-BE49-F238E27FC236}">
                    <a16:creationId xmlns:a16="http://schemas.microsoft.com/office/drawing/2014/main" id="{BE5D1B66-E949-4C19-9A1C-0EC610922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5" y="319"/>
                <a:ext cx="39" cy="25"/>
              </a:xfrm>
              <a:custGeom>
                <a:avLst/>
                <a:gdLst>
                  <a:gd name="T0" fmla="*/ 0 w 269"/>
                  <a:gd name="T1" fmla="*/ 171 h 171"/>
                  <a:gd name="T2" fmla="*/ 57 w 269"/>
                  <a:gd name="T3" fmla="*/ 124 h 171"/>
                  <a:gd name="T4" fmla="*/ 71 w 269"/>
                  <a:gd name="T5" fmla="*/ 122 h 171"/>
                  <a:gd name="T6" fmla="*/ 269 w 269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9" h="171">
                    <a:moveTo>
                      <a:pt x="0" y="171"/>
                    </a:moveTo>
                    <a:lnTo>
                      <a:pt x="57" y="124"/>
                    </a:lnTo>
                    <a:lnTo>
                      <a:pt x="71" y="122"/>
                    </a:lnTo>
                    <a:lnTo>
                      <a:pt x="269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" name="Line 2576">
                <a:extLst>
                  <a:ext uri="{FF2B5EF4-FFF2-40B4-BE49-F238E27FC236}">
                    <a16:creationId xmlns:a16="http://schemas.microsoft.com/office/drawing/2014/main" id="{050FF815-9024-455F-8D8B-AE50E8CDAF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95" y="297"/>
                <a:ext cx="32" cy="19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" name="Line 2577">
                <a:extLst>
                  <a:ext uri="{FF2B5EF4-FFF2-40B4-BE49-F238E27FC236}">
                    <a16:creationId xmlns:a16="http://schemas.microsoft.com/office/drawing/2014/main" id="{DBBDB7F2-1F75-4E51-83CD-E7F15EB0D9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35" y="306"/>
                <a:ext cx="10" cy="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" name="Freeform 2578">
                <a:extLst>
                  <a:ext uri="{FF2B5EF4-FFF2-40B4-BE49-F238E27FC236}">
                    <a16:creationId xmlns:a16="http://schemas.microsoft.com/office/drawing/2014/main" id="{62F84332-4690-48E8-8BFB-5E7062785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0" y="323"/>
                <a:ext cx="23" cy="10"/>
              </a:xfrm>
              <a:custGeom>
                <a:avLst/>
                <a:gdLst>
                  <a:gd name="T0" fmla="*/ 0 w 157"/>
                  <a:gd name="T1" fmla="*/ 27 h 71"/>
                  <a:gd name="T2" fmla="*/ 44 w 157"/>
                  <a:gd name="T3" fmla="*/ 37 h 71"/>
                  <a:gd name="T4" fmla="*/ 106 w 157"/>
                  <a:gd name="T5" fmla="*/ 0 h 71"/>
                  <a:gd name="T6" fmla="*/ 157 w 157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71">
                    <a:moveTo>
                      <a:pt x="0" y="27"/>
                    </a:moveTo>
                    <a:lnTo>
                      <a:pt x="44" y="37"/>
                    </a:lnTo>
                    <a:lnTo>
                      <a:pt x="106" y="0"/>
                    </a:lnTo>
                    <a:lnTo>
                      <a:pt x="157" y="7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" name="Freeform 2579">
                <a:extLst>
                  <a:ext uri="{FF2B5EF4-FFF2-40B4-BE49-F238E27FC236}">
                    <a16:creationId xmlns:a16="http://schemas.microsoft.com/office/drawing/2014/main" id="{1EF8AD2E-3CEF-427A-8256-75078DBC8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" y="327"/>
                <a:ext cx="12" cy="44"/>
              </a:xfrm>
              <a:custGeom>
                <a:avLst/>
                <a:gdLst>
                  <a:gd name="T0" fmla="*/ 62 w 80"/>
                  <a:gd name="T1" fmla="*/ 307 h 307"/>
                  <a:gd name="T2" fmla="*/ 80 w 80"/>
                  <a:gd name="T3" fmla="*/ 209 h 307"/>
                  <a:gd name="T4" fmla="*/ 0 w 80"/>
                  <a:gd name="T5" fmla="*/ 149 h 307"/>
                  <a:gd name="T6" fmla="*/ 78 w 80"/>
                  <a:gd name="T7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307">
                    <a:moveTo>
                      <a:pt x="62" y="307"/>
                    </a:moveTo>
                    <a:lnTo>
                      <a:pt x="80" y="209"/>
                    </a:lnTo>
                    <a:lnTo>
                      <a:pt x="0" y="149"/>
                    </a:lnTo>
                    <a:lnTo>
                      <a:pt x="78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" name="Line 2580">
                <a:extLst>
                  <a:ext uri="{FF2B5EF4-FFF2-40B4-BE49-F238E27FC236}">
                    <a16:creationId xmlns:a16="http://schemas.microsoft.com/office/drawing/2014/main" id="{81B34AEA-7614-411C-BE5E-88FDB3628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63" y="333"/>
                <a:ext cx="3" cy="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" name="Line 2581">
                <a:extLst>
                  <a:ext uri="{FF2B5EF4-FFF2-40B4-BE49-F238E27FC236}">
                    <a16:creationId xmlns:a16="http://schemas.microsoft.com/office/drawing/2014/main" id="{2AC9C498-337C-4AA7-B323-768AF63B8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66" y="323"/>
                <a:ext cx="15" cy="1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" name="Freeform 2582">
                <a:extLst>
                  <a:ext uri="{FF2B5EF4-FFF2-40B4-BE49-F238E27FC236}">
                    <a16:creationId xmlns:a16="http://schemas.microsoft.com/office/drawing/2014/main" id="{A14A5E14-96C2-4D4D-9E98-3DFDCBDA1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3" y="333"/>
                <a:ext cx="3" cy="4"/>
              </a:xfrm>
              <a:custGeom>
                <a:avLst/>
                <a:gdLst>
                  <a:gd name="T0" fmla="*/ 0 w 21"/>
                  <a:gd name="T1" fmla="*/ 0 h 27"/>
                  <a:gd name="T2" fmla="*/ 20 w 21"/>
                  <a:gd name="T3" fmla="*/ 27 h 27"/>
                  <a:gd name="T4" fmla="*/ 21 w 21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7">
                    <a:moveTo>
                      <a:pt x="0" y="0"/>
                    </a:moveTo>
                    <a:lnTo>
                      <a:pt x="20" y="27"/>
                    </a:lnTo>
                    <a:lnTo>
                      <a:pt x="21" y="27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" name="Line 2583">
                <a:extLst>
                  <a:ext uri="{FF2B5EF4-FFF2-40B4-BE49-F238E27FC236}">
                    <a16:creationId xmlns:a16="http://schemas.microsoft.com/office/drawing/2014/main" id="{0C135101-1A89-4E18-9792-4945E368F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5" y="310"/>
                <a:ext cx="5" cy="17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" name="Freeform 2584">
                <a:extLst>
                  <a:ext uri="{FF2B5EF4-FFF2-40B4-BE49-F238E27FC236}">
                    <a16:creationId xmlns:a16="http://schemas.microsoft.com/office/drawing/2014/main" id="{E97F8DBF-171D-4D67-A669-AE50C2F8D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1" y="286"/>
                <a:ext cx="55" cy="41"/>
              </a:xfrm>
              <a:custGeom>
                <a:avLst/>
                <a:gdLst>
                  <a:gd name="T0" fmla="*/ 387 w 387"/>
                  <a:gd name="T1" fmla="*/ 0 h 286"/>
                  <a:gd name="T2" fmla="*/ 237 w 387"/>
                  <a:gd name="T3" fmla="*/ 137 h 286"/>
                  <a:gd name="T4" fmla="*/ 38 w 387"/>
                  <a:gd name="T5" fmla="*/ 247 h 286"/>
                  <a:gd name="T6" fmla="*/ 0 w 387"/>
                  <a:gd name="T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7" h="286">
                    <a:moveTo>
                      <a:pt x="387" y="0"/>
                    </a:moveTo>
                    <a:lnTo>
                      <a:pt x="237" y="137"/>
                    </a:lnTo>
                    <a:lnTo>
                      <a:pt x="38" y="247"/>
                    </a:lnTo>
                    <a:lnTo>
                      <a:pt x="0" y="28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" name="Freeform 2585">
                <a:extLst>
                  <a:ext uri="{FF2B5EF4-FFF2-40B4-BE49-F238E27FC236}">
                    <a16:creationId xmlns:a16="http://schemas.microsoft.com/office/drawing/2014/main" id="{0ABE06E2-951E-4366-BD7C-1C1E250C9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0" y="400"/>
                <a:ext cx="65" cy="40"/>
              </a:xfrm>
              <a:custGeom>
                <a:avLst/>
                <a:gdLst>
                  <a:gd name="T0" fmla="*/ 453 w 453"/>
                  <a:gd name="T1" fmla="*/ 260 h 283"/>
                  <a:gd name="T2" fmla="*/ 442 w 453"/>
                  <a:gd name="T3" fmla="*/ 283 h 283"/>
                  <a:gd name="T4" fmla="*/ 299 w 453"/>
                  <a:gd name="T5" fmla="*/ 251 h 283"/>
                  <a:gd name="T6" fmla="*/ 158 w 453"/>
                  <a:gd name="T7" fmla="*/ 241 h 283"/>
                  <a:gd name="T8" fmla="*/ 206 w 453"/>
                  <a:gd name="T9" fmla="*/ 160 h 283"/>
                  <a:gd name="T10" fmla="*/ 50 w 453"/>
                  <a:gd name="T11" fmla="*/ 160 h 283"/>
                  <a:gd name="T12" fmla="*/ 56 w 453"/>
                  <a:gd name="T13" fmla="*/ 123 h 283"/>
                  <a:gd name="T14" fmla="*/ 151 w 453"/>
                  <a:gd name="T15" fmla="*/ 70 h 283"/>
                  <a:gd name="T16" fmla="*/ 172 w 453"/>
                  <a:gd name="T17" fmla="*/ 0 h 283"/>
                  <a:gd name="T18" fmla="*/ 0 w 453"/>
                  <a:gd name="T19" fmla="*/ 4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3" h="283">
                    <a:moveTo>
                      <a:pt x="453" y="260"/>
                    </a:moveTo>
                    <a:lnTo>
                      <a:pt x="442" y="283"/>
                    </a:lnTo>
                    <a:lnTo>
                      <a:pt x="299" y="251"/>
                    </a:lnTo>
                    <a:lnTo>
                      <a:pt x="158" y="241"/>
                    </a:lnTo>
                    <a:lnTo>
                      <a:pt x="206" y="160"/>
                    </a:lnTo>
                    <a:lnTo>
                      <a:pt x="50" y="160"/>
                    </a:lnTo>
                    <a:lnTo>
                      <a:pt x="56" y="123"/>
                    </a:lnTo>
                    <a:lnTo>
                      <a:pt x="151" y="70"/>
                    </a:lnTo>
                    <a:lnTo>
                      <a:pt x="172" y="0"/>
                    </a:lnTo>
                    <a:lnTo>
                      <a:pt x="0" y="4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" name="Freeform 2586">
                <a:extLst>
                  <a:ext uri="{FF2B5EF4-FFF2-40B4-BE49-F238E27FC236}">
                    <a16:creationId xmlns:a16="http://schemas.microsoft.com/office/drawing/2014/main" id="{4E35A556-2691-4389-A50C-5B28AC140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1" y="327"/>
                <a:ext cx="61" cy="60"/>
              </a:xfrm>
              <a:custGeom>
                <a:avLst/>
                <a:gdLst>
                  <a:gd name="T0" fmla="*/ 427 w 427"/>
                  <a:gd name="T1" fmla="*/ 419 h 419"/>
                  <a:gd name="T2" fmla="*/ 259 w 427"/>
                  <a:gd name="T3" fmla="*/ 405 h 419"/>
                  <a:gd name="T4" fmla="*/ 238 w 427"/>
                  <a:gd name="T5" fmla="*/ 376 h 419"/>
                  <a:gd name="T6" fmla="*/ 318 w 427"/>
                  <a:gd name="T7" fmla="*/ 314 h 419"/>
                  <a:gd name="T8" fmla="*/ 291 w 427"/>
                  <a:gd name="T9" fmla="*/ 248 h 419"/>
                  <a:gd name="T10" fmla="*/ 0 w 427"/>
                  <a:gd name="T11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7" h="419">
                    <a:moveTo>
                      <a:pt x="427" y="419"/>
                    </a:moveTo>
                    <a:lnTo>
                      <a:pt x="259" y="405"/>
                    </a:lnTo>
                    <a:lnTo>
                      <a:pt x="238" y="376"/>
                    </a:lnTo>
                    <a:lnTo>
                      <a:pt x="318" y="314"/>
                    </a:lnTo>
                    <a:lnTo>
                      <a:pt x="291" y="24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" name="Line 2587">
                <a:extLst>
                  <a:ext uri="{FF2B5EF4-FFF2-40B4-BE49-F238E27FC236}">
                    <a16:creationId xmlns:a16="http://schemas.microsoft.com/office/drawing/2014/main" id="{A8B86F5D-7631-4B1F-895A-25B0757A30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32" y="371"/>
                <a:ext cx="6" cy="16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" name="Line 2588">
                <a:extLst>
                  <a:ext uri="{FF2B5EF4-FFF2-40B4-BE49-F238E27FC236}">
                    <a16:creationId xmlns:a16="http://schemas.microsoft.com/office/drawing/2014/main" id="{F3AE9909-D61F-410E-9936-FD79A8277A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30" y="397"/>
                <a:ext cx="0" cy="22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" name="Line 2589">
                <a:extLst>
                  <a:ext uri="{FF2B5EF4-FFF2-40B4-BE49-F238E27FC236}">
                    <a16:creationId xmlns:a16="http://schemas.microsoft.com/office/drawing/2014/main" id="{B0F6C9E2-B4A1-48A7-BD0B-5A7F3B2CB5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0" y="419"/>
                <a:ext cx="0" cy="8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" name="Freeform 2590">
                <a:extLst>
                  <a:ext uri="{FF2B5EF4-FFF2-40B4-BE49-F238E27FC236}">
                    <a16:creationId xmlns:a16="http://schemas.microsoft.com/office/drawing/2014/main" id="{08B0FE95-8F0E-4F65-BC5F-FD5D8BBF9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5" y="419"/>
                <a:ext cx="5" cy="18"/>
              </a:xfrm>
              <a:custGeom>
                <a:avLst/>
                <a:gdLst>
                  <a:gd name="T0" fmla="*/ 33 w 33"/>
                  <a:gd name="T1" fmla="*/ 0 h 123"/>
                  <a:gd name="T2" fmla="*/ 32 w 33"/>
                  <a:gd name="T3" fmla="*/ 53 h 123"/>
                  <a:gd name="T4" fmla="*/ 11 w 33"/>
                  <a:gd name="T5" fmla="*/ 100 h 123"/>
                  <a:gd name="T6" fmla="*/ 0 w 33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23">
                    <a:moveTo>
                      <a:pt x="33" y="0"/>
                    </a:moveTo>
                    <a:lnTo>
                      <a:pt x="32" y="53"/>
                    </a:lnTo>
                    <a:lnTo>
                      <a:pt x="11" y="100"/>
                    </a:lnTo>
                    <a:lnTo>
                      <a:pt x="0" y="12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" name="Freeform 2591">
                <a:extLst>
                  <a:ext uri="{FF2B5EF4-FFF2-40B4-BE49-F238E27FC236}">
                    <a16:creationId xmlns:a16="http://schemas.microsoft.com/office/drawing/2014/main" id="{64EEDFA6-E767-4195-BD58-FB4D12F37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0" y="397"/>
                <a:ext cx="42" cy="32"/>
              </a:xfrm>
              <a:custGeom>
                <a:avLst/>
                <a:gdLst>
                  <a:gd name="T0" fmla="*/ 292 w 292"/>
                  <a:gd name="T1" fmla="*/ 226 h 226"/>
                  <a:gd name="T2" fmla="*/ 235 w 292"/>
                  <a:gd name="T3" fmla="*/ 214 h 226"/>
                  <a:gd name="T4" fmla="*/ 203 w 292"/>
                  <a:gd name="T5" fmla="*/ 128 h 226"/>
                  <a:gd name="T6" fmla="*/ 214 w 292"/>
                  <a:gd name="T7" fmla="*/ 92 h 226"/>
                  <a:gd name="T8" fmla="*/ 201 w 292"/>
                  <a:gd name="T9" fmla="*/ 92 h 226"/>
                  <a:gd name="T10" fmla="*/ 135 w 292"/>
                  <a:gd name="T11" fmla="*/ 66 h 226"/>
                  <a:gd name="T12" fmla="*/ 115 w 292"/>
                  <a:gd name="T13" fmla="*/ 38 h 226"/>
                  <a:gd name="T14" fmla="*/ 0 w 292"/>
                  <a:gd name="T1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2" h="226">
                    <a:moveTo>
                      <a:pt x="292" y="226"/>
                    </a:moveTo>
                    <a:lnTo>
                      <a:pt x="235" y="214"/>
                    </a:lnTo>
                    <a:lnTo>
                      <a:pt x="203" y="128"/>
                    </a:lnTo>
                    <a:lnTo>
                      <a:pt x="214" y="92"/>
                    </a:lnTo>
                    <a:lnTo>
                      <a:pt x="201" y="92"/>
                    </a:lnTo>
                    <a:lnTo>
                      <a:pt x="135" y="66"/>
                    </a:lnTo>
                    <a:lnTo>
                      <a:pt x="115" y="3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" name="Line 2592">
                <a:extLst>
                  <a:ext uri="{FF2B5EF4-FFF2-40B4-BE49-F238E27FC236}">
                    <a16:creationId xmlns:a16="http://schemas.microsoft.com/office/drawing/2014/main" id="{6A6F29F1-009C-4654-908C-4CDE525F33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30" y="387"/>
                <a:ext cx="2" cy="10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" name="Freeform 2593">
                <a:extLst>
                  <a:ext uri="{FF2B5EF4-FFF2-40B4-BE49-F238E27FC236}">
                    <a16:creationId xmlns:a16="http://schemas.microsoft.com/office/drawing/2014/main" id="{32F38E09-4771-4F9B-845E-CA1AA16A3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" y="429"/>
                <a:ext cx="40" cy="15"/>
              </a:xfrm>
              <a:custGeom>
                <a:avLst/>
                <a:gdLst>
                  <a:gd name="T0" fmla="*/ 0 w 280"/>
                  <a:gd name="T1" fmla="*/ 64 h 105"/>
                  <a:gd name="T2" fmla="*/ 68 w 280"/>
                  <a:gd name="T3" fmla="*/ 41 h 105"/>
                  <a:gd name="T4" fmla="*/ 181 w 280"/>
                  <a:gd name="T5" fmla="*/ 105 h 105"/>
                  <a:gd name="T6" fmla="*/ 280 w 280"/>
                  <a:gd name="T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0" h="105">
                    <a:moveTo>
                      <a:pt x="0" y="64"/>
                    </a:moveTo>
                    <a:lnTo>
                      <a:pt x="68" y="41"/>
                    </a:lnTo>
                    <a:lnTo>
                      <a:pt x="181" y="105"/>
                    </a:lnTo>
                    <a:lnTo>
                      <a:pt x="28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" name="Freeform 2594">
                <a:extLst>
                  <a:ext uri="{FF2B5EF4-FFF2-40B4-BE49-F238E27FC236}">
                    <a16:creationId xmlns:a16="http://schemas.microsoft.com/office/drawing/2014/main" id="{B8172B8C-FB06-4040-925F-8D0E034DC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" y="458"/>
                <a:ext cx="28" cy="11"/>
              </a:xfrm>
              <a:custGeom>
                <a:avLst/>
                <a:gdLst>
                  <a:gd name="T0" fmla="*/ 11 w 199"/>
                  <a:gd name="T1" fmla="*/ 78 h 78"/>
                  <a:gd name="T2" fmla="*/ 0 w 199"/>
                  <a:gd name="T3" fmla="*/ 0 h 78"/>
                  <a:gd name="T4" fmla="*/ 157 w 199"/>
                  <a:gd name="T5" fmla="*/ 23 h 78"/>
                  <a:gd name="T6" fmla="*/ 199 w 199"/>
                  <a:gd name="T7" fmla="*/ 2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78">
                    <a:moveTo>
                      <a:pt x="11" y="78"/>
                    </a:moveTo>
                    <a:lnTo>
                      <a:pt x="0" y="0"/>
                    </a:lnTo>
                    <a:lnTo>
                      <a:pt x="157" y="23"/>
                    </a:lnTo>
                    <a:lnTo>
                      <a:pt x="199" y="24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1" name="Freeform 2595">
                <a:extLst>
                  <a:ext uri="{FF2B5EF4-FFF2-40B4-BE49-F238E27FC236}">
                    <a16:creationId xmlns:a16="http://schemas.microsoft.com/office/drawing/2014/main" id="{223E5211-ABB5-4945-BFDE-6A3917A06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" y="428"/>
                <a:ext cx="42" cy="15"/>
              </a:xfrm>
              <a:custGeom>
                <a:avLst/>
                <a:gdLst>
                  <a:gd name="T0" fmla="*/ 293 w 293"/>
                  <a:gd name="T1" fmla="*/ 110 h 110"/>
                  <a:gd name="T2" fmla="*/ 202 w 293"/>
                  <a:gd name="T3" fmla="*/ 72 h 110"/>
                  <a:gd name="T4" fmla="*/ 123 w 293"/>
                  <a:gd name="T5" fmla="*/ 22 h 110"/>
                  <a:gd name="T6" fmla="*/ 79 w 293"/>
                  <a:gd name="T7" fmla="*/ 77 h 110"/>
                  <a:gd name="T8" fmla="*/ 37 w 293"/>
                  <a:gd name="T9" fmla="*/ 78 h 110"/>
                  <a:gd name="T10" fmla="*/ 35 w 293"/>
                  <a:gd name="T11" fmla="*/ 38 h 110"/>
                  <a:gd name="T12" fmla="*/ 57 w 293"/>
                  <a:gd name="T13" fmla="*/ 23 h 110"/>
                  <a:gd name="T14" fmla="*/ 39 w 293"/>
                  <a:gd name="T15" fmla="*/ 0 h 110"/>
                  <a:gd name="T16" fmla="*/ 0 w 293"/>
                  <a:gd name="T17" fmla="*/ 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3" h="110">
                    <a:moveTo>
                      <a:pt x="293" y="110"/>
                    </a:moveTo>
                    <a:lnTo>
                      <a:pt x="202" y="72"/>
                    </a:lnTo>
                    <a:lnTo>
                      <a:pt x="123" y="22"/>
                    </a:lnTo>
                    <a:lnTo>
                      <a:pt x="79" y="77"/>
                    </a:lnTo>
                    <a:lnTo>
                      <a:pt x="37" y="78"/>
                    </a:lnTo>
                    <a:lnTo>
                      <a:pt x="35" y="38"/>
                    </a:lnTo>
                    <a:lnTo>
                      <a:pt x="57" y="23"/>
                    </a:lnTo>
                    <a:lnTo>
                      <a:pt x="39" y="0"/>
                    </a:lnTo>
                    <a:lnTo>
                      <a:pt x="0" y="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2" name="Freeform 2596">
                <a:extLst>
                  <a:ext uri="{FF2B5EF4-FFF2-40B4-BE49-F238E27FC236}">
                    <a16:creationId xmlns:a16="http://schemas.microsoft.com/office/drawing/2014/main" id="{8FD47B1D-883D-4568-8C55-E6C2517CE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" y="438"/>
                <a:ext cx="29" cy="31"/>
              </a:xfrm>
              <a:custGeom>
                <a:avLst/>
                <a:gdLst>
                  <a:gd name="T0" fmla="*/ 0 w 208"/>
                  <a:gd name="T1" fmla="*/ 0 h 217"/>
                  <a:gd name="T2" fmla="*/ 45 w 208"/>
                  <a:gd name="T3" fmla="*/ 65 h 217"/>
                  <a:gd name="T4" fmla="*/ 65 w 208"/>
                  <a:gd name="T5" fmla="*/ 105 h 217"/>
                  <a:gd name="T6" fmla="*/ 99 w 208"/>
                  <a:gd name="T7" fmla="*/ 103 h 217"/>
                  <a:gd name="T8" fmla="*/ 133 w 208"/>
                  <a:gd name="T9" fmla="*/ 130 h 217"/>
                  <a:gd name="T10" fmla="*/ 116 w 208"/>
                  <a:gd name="T11" fmla="*/ 149 h 217"/>
                  <a:gd name="T12" fmla="*/ 159 w 208"/>
                  <a:gd name="T13" fmla="*/ 166 h 217"/>
                  <a:gd name="T14" fmla="*/ 130 w 208"/>
                  <a:gd name="T15" fmla="*/ 193 h 217"/>
                  <a:gd name="T16" fmla="*/ 138 w 208"/>
                  <a:gd name="T17" fmla="*/ 202 h 217"/>
                  <a:gd name="T18" fmla="*/ 177 w 208"/>
                  <a:gd name="T19" fmla="*/ 190 h 217"/>
                  <a:gd name="T20" fmla="*/ 180 w 208"/>
                  <a:gd name="T21" fmla="*/ 217 h 217"/>
                  <a:gd name="T22" fmla="*/ 208 w 208"/>
                  <a:gd name="T23" fmla="*/ 21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8" h="217">
                    <a:moveTo>
                      <a:pt x="0" y="0"/>
                    </a:moveTo>
                    <a:lnTo>
                      <a:pt x="45" y="65"/>
                    </a:lnTo>
                    <a:lnTo>
                      <a:pt x="65" y="105"/>
                    </a:lnTo>
                    <a:lnTo>
                      <a:pt x="99" y="103"/>
                    </a:lnTo>
                    <a:lnTo>
                      <a:pt x="133" y="130"/>
                    </a:lnTo>
                    <a:lnTo>
                      <a:pt x="116" y="149"/>
                    </a:lnTo>
                    <a:lnTo>
                      <a:pt x="159" y="166"/>
                    </a:lnTo>
                    <a:lnTo>
                      <a:pt x="130" y="193"/>
                    </a:lnTo>
                    <a:lnTo>
                      <a:pt x="138" y="202"/>
                    </a:lnTo>
                    <a:lnTo>
                      <a:pt x="177" y="190"/>
                    </a:lnTo>
                    <a:lnTo>
                      <a:pt x="180" y="217"/>
                    </a:lnTo>
                    <a:lnTo>
                      <a:pt x="208" y="215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3" name="Line 2597">
                <a:extLst>
                  <a:ext uri="{FF2B5EF4-FFF2-40B4-BE49-F238E27FC236}">
                    <a16:creationId xmlns:a16="http://schemas.microsoft.com/office/drawing/2014/main" id="{A5824B7C-2CEB-4600-AB25-50E16CECA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58" y="469"/>
                <a:ext cx="3" cy="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4" name="Line 2598">
                <a:extLst>
                  <a:ext uri="{FF2B5EF4-FFF2-40B4-BE49-F238E27FC236}">
                    <a16:creationId xmlns:a16="http://schemas.microsoft.com/office/drawing/2014/main" id="{5A465926-D68E-44B3-B594-392215F413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58" y="469"/>
                <a:ext cx="4" cy="4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5" name="Line 2599">
                <a:extLst>
                  <a:ext uri="{FF2B5EF4-FFF2-40B4-BE49-F238E27FC236}">
                    <a16:creationId xmlns:a16="http://schemas.microsoft.com/office/drawing/2014/main" id="{9E4B266A-F511-41D3-8C10-DD069BFE2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61" y="469"/>
                <a:ext cx="1" cy="0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" name="Freeform 2600">
                <a:extLst>
                  <a:ext uri="{FF2B5EF4-FFF2-40B4-BE49-F238E27FC236}">
                    <a16:creationId xmlns:a16="http://schemas.microsoft.com/office/drawing/2014/main" id="{0BAFEA12-6DB1-41CC-8635-757D3D6082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" y="473"/>
                <a:ext cx="25" cy="42"/>
              </a:xfrm>
              <a:custGeom>
                <a:avLst/>
                <a:gdLst>
                  <a:gd name="T0" fmla="*/ 0 w 179"/>
                  <a:gd name="T1" fmla="*/ 294 h 294"/>
                  <a:gd name="T2" fmla="*/ 64 w 179"/>
                  <a:gd name="T3" fmla="*/ 245 h 294"/>
                  <a:gd name="T4" fmla="*/ 79 w 179"/>
                  <a:gd name="T5" fmla="*/ 125 h 294"/>
                  <a:gd name="T6" fmla="*/ 179 w 179"/>
                  <a:gd name="T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94">
                    <a:moveTo>
                      <a:pt x="0" y="294"/>
                    </a:moveTo>
                    <a:lnTo>
                      <a:pt x="64" y="245"/>
                    </a:lnTo>
                    <a:lnTo>
                      <a:pt x="79" y="125"/>
                    </a:lnTo>
                    <a:lnTo>
                      <a:pt x="179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" name="Freeform 2601">
                <a:extLst>
                  <a:ext uri="{FF2B5EF4-FFF2-40B4-BE49-F238E27FC236}">
                    <a16:creationId xmlns:a16="http://schemas.microsoft.com/office/drawing/2014/main" id="{0609B742-9CC5-4F6A-82F8-B4361236A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" y="515"/>
                <a:ext cx="3" cy="12"/>
              </a:xfrm>
              <a:custGeom>
                <a:avLst/>
                <a:gdLst>
                  <a:gd name="T0" fmla="*/ 1 w 19"/>
                  <a:gd name="T1" fmla="*/ 0 h 82"/>
                  <a:gd name="T2" fmla="*/ 0 w 19"/>
                  <a:gd name="T3" fmla="*/ 63 h 82"/>
                  <a:gd name="T4" fmla="*/ 19 w 19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82">
                    <a:moveTo>
                      <a:pt x="1" y="0"/>
                    </a:moveTo>
                    <a:lnTo>
                      <a:pt x="0" y="63"/>
                    </a:lnTo>
                    <a:lnTo>
                      <a:pt x="19" y="8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" name="Freeform 2602">
                <a:extLst>
                  <a:ext uri="{FF2B5EF4-FFF2-40B4-BE49-F238E27FC236}">
                    <a16:creationId xmlns:a16="http://schemas.microsoft.com/office/drawing/2014/main" id="{6AB518C7-D101-436C-9706-FDF26F3FF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5" y="509"/>
                <a:ext cx="81" cy="19"/>
              </a:xfrm>
              <a:custGeom>
                <a:avLst/>
                <a:gdLst>
                  <a:gd name="T0" fmla="*/ 564 w 564"/>
                  <a:gd name="T1" fmla="*/ 0 h 139"/>
                  <a:gd name="T2" fmla="*/ 402 w 564"/>
                  <a:gd name="T3" fmla="*/ 26 h 139"/>
                  <a:gd name="T4" fmla="*/ 383 w 564"/>
                  <a:gd name="T5" fmla="*/ 33 h 139"/>
                  <a:gd name="T6" fmla="*/ 233 w 564"/>
                  <a:gd name="T7" fmla="*/ 139 h 139"/>
                  <a:gd name="T8" fmla="*/ 83 w 564"/>
                  <a:gd name="T9" fmla="*/ 138 h 139"/>
                  <a:gd name="T10" fmla="*/ 64 w 564"/>
                  <a:gd name="T11" fmla="*/ 105 h 139"/>
                  <a:gd name="T12" fmla="*/ 0 w 564"/>
                  <a:gd name="T13" fmla="*/ 12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4" h="139">
                    <a:moveTo>
                      <a:pt x="564" y="0"/>
                    </a:moveTo>
                    <a:lnTo>
                      <a:pt x="402" y="26"/>
                    </a:lnTo>
                    <a:lnTo>
                      <a:pt x="383" y="33"/>
                    </a:lnTo>
                    <a:lnTo>
                      <a:pt x="233" y="139"/>
                    </a:lnTo>
                    <a:lnTo>
                      <a:pt x="83" y="138"/>
                    </a:lnTo>
                    <a:lnTo>
                      <a:pt x="64" y="105"/>
                    </a:lnTo>
                    <a:lnTo>
                      <a:pt x="0" y="126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" name="Freeform 2603">
                <a:extLst>
                  <a:ext uri="{FF2B5EF4-FFF2-40B4-BE49-F238E27FC236}">
                    <a16:creationId xmlns:a16="http://schemas.microsoft.com/office/drawing/2014/main" id="{019544F0-9B41-425C-81C3-9FCB6E88E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5" y="527"/>
                <a:ext cx="100" cy="73"/>
              </a:xfrm>
              <a:custGeom>
                <a:avLst/>
                <a:gdLst>
                  <a:gd name="T0" fmla="*/ 0 w 696"/>
                  <a:gd name="T1" fmla="*/ 0 h 517"/>
                  <a:gd name="T2" fmla="*/ 30 w 696"/>
                  <a:gd name="T3" fmla="*/ 98 h 517"/>
                  <a:gd name="T4" fmla="*/ 160 w 696"/>
                  <a:gd name="T5" fmla="*/ 152 h 517"/>
                  <a:gd name="T6" fmla="*/ 306 w 696"/>
                  <a:gd name="T7" fmla="*/ 159 h 517"/>
                  <a:gd name="T8" fmla="*/ 358 w 696"/>
                  <a:gd name="T9" fmla="*/ 204 h 517"/>
                  <a:gd name="T10" fmla="*/ 415 w 696"/>
                  <a:gd name="T11" fmla="*/ 303 h 517"/>
                  <a:gd name="T12" fmla="*/ 345 w 696"/>
                  <a:gd name="T13" fmla="*/ 388 h 517"/>
                  <a:gd name="T14" fmla="*/ 375 w 696"/>
                  <a:gd name="T15" fmla="*/ 459 h 517"/>
                  <a:gd name="T16" fmla="*/ 413 w 696"/>
                  <a:gd name="T17" fmla="*/ 463 h 517"/>
                  <a:gd name="T18" fmla="*/ 555 w 696"/>
                  <a:gd name="T19" fmla="*/ 403 h 517"/>
                  <a:gd name="T20" fmla="*/ 568 w 696"/>
                  <a:gd name="T21" fmla="*/ 517 h 517"/>
                  <a:gd name="T22" fmla="*/ 640 w 696"/>
                  <a:gd name="T23" fmla="*/ 505 h 517"/>
                  <a:gd name="T24" fmla="*/ 696 w 696"/>
                  <a:gd name="T25" fmla="*/ 298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6" h="517">
                    <a:moveTo>
                      <a:pt x="0" y="0"/>
                    </a:moveTo>
                    <a:lnTo>
                      <a:pt x="30" y="98"/>
                    </a:lnTo>
                    <a:lnTo>
                      <a:pt x="160" y="152"/>
                    </a:lnTo>
                    <a:lnTo>
                      <a:pt x="306" y="159"/>
                    </a:lnTo>
                    <a:lnTo>
                      <a:pt x="358" y="204"/>
                    </a:lnTo>
                    <a:lnTo>
                      <a:pt x="415" y="303"/>
                    </a:lnTo>
                    <a:lnTo>
                      <a:pt x="345" y="388"/>
                    </a:lnTo>
                    <a:lnTo>
                      <a:pt x="375" y="459"/>
                    </a:lnTo>
                    <a:lnTo>
                      <a:pt x="413" y="463"/>
                    </a:lnTo>
                    <a:lnTo>
                      <a:pt x="555" y="403"/>
                    </a:lnTo>
                    <a:lnTo>
                      <a:pt x="568" y="517"/>
                    </a:lnTo>
                    <a:lnTo>
                      <a:pt x="640" y="505"/>
                    </a:lnTo>
                    <a:lnTo>
                      <a:pt x="696" y="298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0" name="Freeform 2604">
                <a:extLst>
                  <a:ext uri="{FF2B5EF4-FFF2-40B4-BE49-F238E27FC236}">
                    <a16:creationId xmlns:a16="http://schemas.microsoft.com/office/drawing/2014/main" id="{12439F3B-6ACA-42E6-9FF3-292180568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5" y="427"/>
                <a:ext cx="5" cy="10"/>
              </a:xfrm>
              <a:custGeom>
                <a:avLst/>
                <a:gdLst>
                  <a:gd name="T0" fmla="*/ 0 w 33"/>
                  <a:gd name="T1" fmla="*/ 70 h 70"/>
                  <a:gd name="T2" fmla="*/ 22 w 33"/>
                  <a:gd name="T3" fmla="*/ 24 h 70"/>
                  <a:gd name="T4" fmla="*/ 33 w 33"/>
                  <a:gd name="T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70">
                    <a:moveTo>
                      <a:pt x="0" y="70"/>
                    </a:moveTo>
                    <a:lnTo>
                      <a:pt x="22" y="24"/>
                    </a:lnTo>
                    <a:lnTo>
                      <a:pt x="33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1" name="Freeform 2605">
                <a:extLst>
                  <a:ext uri="{FF2B5EF4-FFF2-40B4-BE49-F238E27FC236}">
                    <a16:creationId xmlns:a16="http://schemas.microsoft.com/office/drawing/2014/main" id="{34B96896-85FD-4FDD-807B-202FCDA8A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5" y="443"/>
                <a:ext cx="45" cy="16"/>
              </a:xfrm>
              <a:custGeom>
                <a:avLst/>
                <a:gdLst>
                  <a:gd name="T0" fmla="*/ 314 w 314"/>
                  <a:gd name="T1" fmla="*/ 0 h 111"/>
                  <a:gd name="T2" fmla="*/ 117 w 314"/>
                  <a:gd name="T3" fmla="*/ 106 h 111"/>
                  <a:gd name="T4" fmla="*/ 58 w 314"/>
                  <a:gd name="T5" fmla="*/ 111 h 111"/>
                  <a:gd name="T6" fmla="*/ 31 w 314"/>
                  <a:gd name="T7" fmla="*/ 85 h 111"/>
                  <a:gd name="T8" fmla="*/ 0 w 314"/>
                  <a:gd name="T9" fmla="*/ 10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111">
                    <a:moveTo>
                      <a:pt x="314" y="0"/>
                    </a:moveTo>
                    <a:lnTo>
                      <a:pt x="117" y="106"/>
                    </a:lnTo>
                    <a:lnTo>
                      <a:pt x="58" y="111"/>
                    </a:lnTo>
                    <a:lnTo>
                      <a:pt x="31" y="85"/>
                    </a:lnTo>
                    <a:lnTo>
                      <a:pt x="0" y="10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2" name="Freeform 2606">
                <a:extLst>
                  <a:ext uri="{FF2B5EF4-FFF2-40B4-BE49-F238E27FC236}">
                    <a16:creationId xmlns:a16="http://schemas.microsoft.com/office/drawing/2014/main" id="{19E520C1-CE66-4159-A5F8-462644230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5" y="457"/>
                <a:ext cx="36" cy="32"/>
              </a:xfrm>
              <a:custGeom>
                <a:avLst/>
                <a:gdLst>
                  <a:gd name="T0" fmla="*/ 66 w 251"/>
                  <a:gd name="T1" fmla="*/ 0 h 222"/>
                  <a:gd name="T2" fmla="*/ 77 w 251"/>
                  <a:gd name="T3" fmla="*/ 13 h 222"/>
                  <a:gd name="T4" fmla="*/ 54 w 251"/>
                  <a:gd name="T5" fmla="*/ 27 h 222"/>
                  <a:gd name="T6" fmla="*/ 55 w 251"/>
                  <a:gd name="T7" fmla="*/ 35 h 222"/>
                  <a:gd name="T8" fmla="*/ 0 w 251"/>
                  <a:gd name="T9" fmla="*/ 66 h 222"/>
                  <a:gd name="T10" fmla="*/ 37 w 251"/>
                  <a:gd name="T11" fmla="*/ 127 h 222"/>
                  <a:gd name="T12" fmla="*/ 59 w 251"/>
                  <a:gd name="T13" fmla="*/ 182 h 222"/>
                  <a:gd name="T14" fmla="*/ 206 w 251"/>
                  <a:gd name="T15" fmla="*/ 101 h 222"/>
                  <a:gd name="T16" fmla="*/ 236 w 251"/>
                  <a:gd name="T17" fmla="*/ 147 h 222"/>
                  <a:gd name="T18" fmla="*/ 251 w 251"/>
                  <a:gd name="T1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1" h="222">
                    <a:moveTo>
                      <a:pt x="66" y="0"/>
                    </a:moveTo>
                    <a:lnTo>
                      <a:pt x="77" y="13"/>
                    </a:lnTo>
                    <a:lnTo>
                      <a:pt x="54" y="27"/>
                    </a:lnTo>
                    <a:lnTo>
                      <a:pt x="55" y="35"/>
                    </a:lnTo>
                    <a:lnTo>
                      <a:pt x="0" y="66"/>
                    </a:lnTo>
                    <a:lnTo>
                      <a:pt x="37" y="127"/>
                    </a:lnTo>
                    <a:lnTo>
                      <a:pt x="59" y="182"/>
                    </a:lnTo>
                    <a:lnTo>
                      <a:pt x="206" y="101"/>
                    </a:lnTo>
                    <a:lnTo>
                      <a:pt x="236" y="147"/>
                    </a:lnTo>
                    <a:lnTo>
                      <a:pt x="251" y="222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3" name="Freeform 2607">
                <a:extLst>
                  <a:ext uri="{FF2B5EF4-FFF2-40B4-BE49-F238E27FC236}">
                    <a16:creationId xmlns:a16="http://schemas.microsoft.com/office/drawing/2014/main" id="{967A7070-BA93-4272-BEB8-ED431C8C8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" y="457"/>
                <a:ext cx="33" cy="17"/>
              </a:xfrm>
              <a:custGeom>
                <a:avLst/>
                <a:gdLst>
                  <a:gd name="T0" fmla="*/ 230 w 230"/>
                  <a:gd name="T1" fmla="*/ 3 h 121"/>
                  <a:gd name="T2" fmla="*/ 214 w 230"/>
                  <a:gd name="T3" fmla="*/ 8 h 121"/>
                  <a:gd name="T4" fmla="*/ 102 w 230"/>
                  <a:gd name="T5" fmla="*/ 0 h 121"/>
                  <a:gd name="T6" fmla="*/ 58 w 230"/>
                  <a:gd name="T7" fmla="*/ 83 h 121"/>
                  <a:gd name="T8" fmla="*/ 6 w 230"/>
                  <a:gd name="T9" fmla="*/ 81 h 121"/>
                  <a:gd name="T10" fmla="*/ 0 w 230"/>
                  <a:gd name="T11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0" h="121">
                    <a:moveTo>
                      <a:pt x="230" y="3"/>
                    </a:moveTo>
                    <a:lnTo>
                      <a:pt x="214" y="8"/>
                    </a:lnTo>
                    <a:lnTo>
                      <a:pt x="102" y="0"/>
                    </a:lnTo>
                    <a:lnTo>
                      <a:pt x="58" y="83"/>
                    </a:lnTo>
                    <a:lnTo>
                      <a:pt x="6" y="81"/>
                    </a:lnTo>
                    <a:lnTo>
                      <a:pt x="0" y="121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4" name="Freeform 2608">
                <a:extLst>
                  <a:ext uri="{FF2B5EF4-FFF2-40B4-BE49-F238E27FC236}">
                    <a16:creationId xmlns:a16="http://schemas.microsoft.com/office/drawing/2014/main" id="{5F4A403F-032A-4C15-BF14-3124BB1FA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" y="443"/>
                <a:ext cx="33" cy="31"/>
              </a:xfrm>
              <a:custGeom>
                <a:avLst/>
                <a:gdLst>
                  <a:gd name="T0" fmla="*/ 129 w 237"/>
                  <a:gd name="T1" fmla="*/ 216 h 216"/>
                  <a:gd name="T2" fmla="*/ 128 w 237"/>
                  <a:gd name="T3" fmla="*/ 216 h 216"/>
                  <a:gd name="T4" fmla="*/ 135 w 237"/>
                  <a:gd name="T5" fmla="*/ 174 h 216"/>
                  <a:gd name="T6" fmla="*/ 187 w 237"/>
                  <a:gd name="T7" fmla="*/ 175 h 216"/>
                  <a:gd name="T8" fmla="*/ 231 w 237"/>
                  <a:gd name="T9" fmla="*/ 93 h 216"/>
                  <a:gd name="T10" fmla="*/ 237 w 237"/>
                  <a:gd name="T11" fmla="*/ 78 h 216"/>
                  <a:gd name="T12" fmla="*/ 0 w 237"/>
                  <a:gd name="T13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216">
                    <a:moveTo>
                      <a:pt x="129" y="216"/>
                    </a:moveTo>
                    <a:lnTo>
                      <a:pt x="128" y="216"/>
                    </a:lnTo>
                    <a:lnTo>
                      <a:pt x="135" y="174"/>
                    </a:lnTo>
                    <a:lnTo>
                      <a:pt x="187" y="175"/>
                    </a:lnTo>
                    <a:lnTo>
                      <a:pt x="231" y="93"/>
                    </a:lnTo>
                    <a:lnTo>
                      <a:pt x="237" y="78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5" name="Freeform 2609">
                <a:extLst>
                  <a:ext uri="{FF2B5EF4-FFF2-40B4-BE49-F238E27FC236}">
                    <a16:creationId xmlns:a16="http://schemas.microsoft.com/office/drawing/2014/main" id="{D445709B-DD18-4C0D-952F-1F808BC350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1" y="457"/>
                <a:ext cx="48" cy="45"/>
              </a:xfrm>
              <a:custGeom>
                <a:avLst/>
                <a:gdLst>
                  <a:gd name="T0" fmla="*/ 0 w 333"/>
                  <a:gd name="T1" fmla="*/ 224 h 316"/>
                  <a:gd name="T2" fmla="*/ 36 w 333"/>
                  <a:gd name="T3" fmla="*/ 197 h 316"/>
                  <a:gd name="T4" fmla="*/ 68 w 333"/>
                  <a:gd name="T5" fmla="*/ 231 h 316"/>
                  <a:gd name="T6" fmla="*/ 69 w 333"/>
                  <a:gd name="T7" fmla="*/ 260 h 316"/>
                  <a:gd name="T8" fmla="*/ 88 w 333"/>
                  <a:gd name="T9" fmla="*/ 254 h 316"/>
                  <a:gd name="T10" fmla="*/ 121 w 333"/>
                  <a:gd name="T11" fmla="*/ 316 h 316"/>
                  <a:gd name="T12" fmla="*/ 180 w 333"/>
                  <a:gd name="T13" fmla="*/ 277 h 316"/>
                  <a:gd name="T14" fmla="*/ 161 w 333"/>
                  <a:gd name="T15" fmla="*/ 241 h 316"/>
                  <a:gd name="T16" fmla="*/ 201 w 333"/>
                  <a:gd name="T17" fmla="*/ 223 h 316"/>
                  <a:gd name="T18" fmla="*/ 211 w 333"/>
                  <a:gd name="T19" fmla="*/ 204 h 316"/>
                  <a:gd name="T20" fmla="*/ 228 w 333"/>
                  <a:gd name="T21" fmla="*/ 212 h 316"/>
                  <a:gd name="T22" fmla="*/ 242 w 333"/>
                  <a:gd name="T23" fmla="*/ 249 h 316"/>
                  <a:gd name="T24" fmla="*/ 333 w 333"/>
                  <a:gd name="T25" fmla="*/ 236 h 316"/>
                  <a:gd name="T26" fmla="*/ 282 w 333"/>
                  <a:gd name="T27" fmla="*/ 157 h 316"/>
                  <a:gd name="T28" fmla="*/ 272 w 333"/>
                  <a:gd name="T29" fmla="*/ 98 h 316"/>
                  <a:gd name="T30" fmla="*/ 271 w 333"/>
                  <a:gd name="T31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3" h="316">
                    <a:moveTo>
                      <a:pt x="0" y="224"/>
                    </a:moveTo>
                    <a:lnTo>
                      <a:pt x="36" y="197"/>
                    </a:lnTo>
                    <a:lnTo>
                      <a:pt x="68" y="231"/>
                    </a:lnTo>
                    <a:lnTo>
                      <a:pt x="69" y="260"/>
                    </a:lnTo>
                    <a:lnTo>
                      <a:pt x="88" y="254"/>
                    </a:lnTo>
                    <a:lnTo>
                      <a:pt x="121" y="316"/>
                    </a:lnTo>
                    <a:lnTo>
                      <a:pt x="180" y="277"/>
                    </a:lnTo>
                    <a:lnTo>
                      <a:pt x="161" y="241"/>
                    </a:lnTo>
                    <a:lnTo>
                      <a:pt x="201" y="223"/>
                    </a:lnTo>
                    <a:lnTo>
                      <a:pt x="211" y="204"/>
                    </a:lnTo>
                    <a:lnTo>
                      <a:pt x="228" y="212"/>
                    </a:lnTo>
                    <a:lnTo>
                      <a:pt x="242" y="249"/>
                    </a:lnTo>
                    <a:lnTo>
                      <a:pt x="333" y="236"/>
                    </a:lnTo>
                    <a:lnTo>
                      <a:pt x="282" y="157"/>
                    </a:lnTo>
                    <a:lnTo>
                      <a:pt x="272" y="98"/>
                    </a:lnTo>
                    <a:lnTo>
                      <a:pt x="271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6" name="Freeform 2610">
                <a:extLst>
                  <a:ext uri="{FF2B5EF4-FFF2-40B4-BE49-F238E27FC236}">
                    <a16:creationId xmlns:a16="http://schemas.microsoft.com/office/drawing/2014/main" id="{36877BB6-4BC6-4E94-BD3A-7BBD5C3BC1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451"/>
                <a:ext cx="7" cy="5"/>
              </a:xfrm>
              <a:custGeom>
                <a:avLst/>
                <a:gdLst>
                  <a:gd name="T0" fmla="*/ 47 w 47"/>
                  <a:gd name="T1" fmla="*/ 0 h 39"/>
                  <a:gd name="T2" fmla="*/ 19 w 47"/>
                  <a:gd name="T3" fmla="*/ 31 h 39"/>
                  <a:gd name="T4" fmla="*/ 0 w 47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9">
                    <a:moveTo>
                      <a:pt x="47" y="0"/>
                    </a:moveTo>
                    <a:lnTo>
                      <a:pt x="19" y="31"/>
                    </a:lnTo>
                    <a:lnTo>
                      <a:pt x="0" y="39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7" name="Freeform 2611">
                <a:extLst>
                  <a:ext uri="{FF2B5EF4-FFF2-40B4-BE49-F238E27FC236}">
                    <a16:creationId xmlns:a16="http://schemas.microsoft.com/office/drawing/2014/main" id="{BF77FF00-8E6C-4605-BEAF-E01531691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451"/>
                <a:ext cx="7" cy="5"/>
              </a:xfrm>
              <a:custGeom>
                <a:avLst/>
                <a:gdLst>
                  <a:gd name="T0" fmla="*/ 0 w 47"/>
                  <a:gd name="T1" fmla="*/ 39 h 39"/>
                  <a:gd name="T2" fmla="*/ 18 w 47"/>
                  <a:gd name="T3" fmla="*/ 31 h 39"/>
                  <a:gd name="T4" fmla="*/ 47 w 47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9">
                    <a:moveTo>
                      <a:pt x="0" y="39"/>
                    </a:moveTo>
                    <a:lnTo>
                      <a:pt x="18" y="31"/>
                    </a:lnTo>
                    <a:lnTo>
                      <a:pt x="47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8" name="Line 2612">
                <a:extLst>
                  <a:ext uri="{FF2B5EF4-FFF2-40B4-BE49-F238E27FC236}">
                    <a16:creationId xmlns:a16="http://schemas.microsoft.com/office/drawing/2014/main" id="{0D3EC79E-F8A3-4640-9DFA-7D20452883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88" y="456"/>
                <a:ext cx="12" cy="5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9" name="Freeform 2613">
                <a:extLst>
                  <a:ext uri="{FF2B5EF4-FFF2-40B4-BE49-F238E27FC236}">
                    <a16:creationId xmlns:a16="http://schemas.microsoft.com/office/drawing/2014/main" id="{C0BA1C15-85AB-4442-8B1F-177188D54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461"/>
                <a:ext cx="28" cy="48"/>
              </a:xfrm>
              <a:custGeom>
                <a:avLst/>
                <a:gdLst>
                  <a:gd name="T0" fmla="*/ 0 w 193"/>
                  <a:gd name="T1" fmla="*/ 0 h 333"/>
                  <a:gd name="T2" fmla="*/ 13 w 193"/>
                  <a:gd name="T3" fmla="*/ 40 h 333"/>
                  <a:gd name="T4" fmla="*/ 167 w 193"/>
                  <a:gd name="T5" fmla="*/ 35 h 333"/>
                  <a:gd name="T6" fmla="*/ 186 w 193"/>
                  <a:gd name="T7" fmla="*/ 37 h 333"/>
                  <a:gd name="T8" fmla="*/ 193 w 193"/>
                  <a:gd name="T9" fmla="*/ 103 h 333"/>
                  <a:gd name="T10" fmla="*/ 107 w 193"/>
                  <a:gd name="T11" fmla="*/ 211 h 333"/>
                  <a:gd name="T12" fmla="*/ 143 w 193"/>
                  <a:gd name="T13" fmla="*/ 226 h 333"/>
                  <a:gd name="T14" fmla="*/ 191 w 193"/>
                  <a:gd name="T15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333">
                    <a:moveTo>
                      <a:pt x="0" y="0"/>
                    </a:moveTo>
                    <a:lnTo>
                      <a:pt x="13" y="40"/>
                    </a:lnTo>
                    <a:lnTo>
                      <a:pt x="167" y="35"/>
                    </a:lnTo>
                    <a:lnTo>
                      <a:pt x="186" y="37"/>
                    </a:lnTo>
                    <a:lnTo>
                      <a:pt x="193" y="103"/>
                    </a:lnTo>
                    <a:lnTo>
                      <a:pt x="107" y="211"/>
                    </a:lnTo>
                    <a:lnTo>
                      <a:pt x="143" y="226"/>
                    </a:lnTo>
                    <a:lnTo>
                      <a:pt x="191" y="333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0" name="Freeform 2614">
                <a:extLst>
                  <a:ext uri="{FF2B5EF4-FFF2-40B4-BE49-F238E27FC236}">
                    <a16:creationId xmlns:a16="http://schemas.microsoft.com/office/drawing/2014/main" id="{33F8D345-B4EE-45B8-8149-98DF7CC72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" y="474"/>
                <a:ext cx="8" cy="31"/>
              </a:xfrm>
              <a:custGeom>
                <a:avLst/>
                <a:gdLst>
                  <a:gd name="T0" fmla="*/ 5 w 58"/>
                  <a:gd name="T1" fmla="*/ 213 h 213"/>
                  <a:gd name="T2" fmla="*/ 58 w 58"/>
                  <a:gd name="T3" fmla="*/ 1 h 213"/>
                  <a:gd name="T4" fmla="*/ 34 w 58"/>
                  <a:gd name="T5" fmla="*/ 16 h 213"/>
                  <a:gd name="T6" fmla="*/ 0 w 58"/>
                  <a:gd name="T7" fmla="*/ 2 h 213"/>
                  <a:gd name="T8" fmla="*/ 1 w 58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13">
                    <a:moveTo>
                      <a:pt x="5" y="213"/>
                    </a:moveTo>
                    <a:lnTo>
                      <a:pt x="58" y="1"/>
                    </a:lnTo>
                    <a:lnTo>
                      <a:pt x="34" y="16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1" name="Line 2615">
                <a:extLst>
                  <a:ext uri="{FF2B5EF4-FFF2-40B4-BE49-F238E27FC236}">
                    <a16:creationId xmlns:a16="http://schemas.microsoft.com/office/drawing/2014/main" id="{5BF7BD33-11F5-4C7E-A7F8-605774DE8C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07" y="443"/>
                <a:ext cx="7" cy="8"/>
              </a:xfrm>
              <a:prstGeom prst="line">
                <a:avLst/>
              </a:pr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2" name="Freeform 2616">
                <a:extLst>
                  <a:ext uri="{FF2B5EF4-FFF2-40B4-BE49-F238E27FC236}">
                    <a16:creationId xmlns:a16="http://schemas.microsoft.com/office/drawing/2014/main" id="{6E22514C-6E75-45D4-8CCE-71A8B1F81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" y="503"/>
                <a:ext cx="5" cy="2"/>
              </a:xfrm>
              <a:custGeom>
                <a:avLst/>
                <a:gdLst>
                  <a:gd name="T0" fmla="*/ 31 w 31"/>
                  <a:gd name="T1" fmla="*/ 14 h 14"/>
                  <a:gd name="T2" fmla="*/ 30 w 31"/>
                  <a:gd name="T3" fmla="*/ 13 h 14"/>
                  <a:gd name="T4" fmla="*/ 0 w 31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4">
                    <a:moveTo>
                      <a:pt x="31" y="14"/>
                    </a:moveTo>
                    <a:lnTo>
                      <a:pt x="30" y="13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1" name="Freeform 2618">
              <a:extLst>
                <a:ext uri="{FF2B5EF4-FFF2-40B4-BE49-F238E27FC236}">
                  <a16:creationId xmlns:a16="http://schemas.microsoft.com/office/drawing/2014/main" id="{F2598A1E-3264-4347-8A55-A1ABF1CE0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6" y="502"/>
              <a:ext cx="12" cy="7"/>
            </a:xfrm>
            <a:custGeom>
              <a:avLst/>
              <a:gdLst>
                <a:gd name="T0" fmla="*/ 0 w 87"/>
                <a:gd name="T1" fmla="*/ 43 h 49"/>
                <a:gd name="T2" fmla="*/ 48 w 87"/>
                <a:gd name="T3" fmla="*/ 49 h 49"/>
                <a:gd name="T4" fmla="*/ 86 w 87"/>
                <a:gd name="T5" fmla="*/ 0 h 49"/>
                <a:gd name="T6" fmla="*/ 87 w 87"/>
                <a:gd name="T7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49">
                  <a:moveTo>
                    <a:pt x="0" y="43"/>
                  </a:moveTo>
                  <a:lnTo>
                    <a:pt x="48" y="49"/>
                  </a:lnTo>
                  <a:lnTo>
                    <a:pt x="86" y="0"/>
                  </a:lnTo>
                  <a:lnTo>
                    <a:pt x="87" y="1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619">
              <a:extLst>
                <a:ext uri="{FF2B5EF4-FFF2-40B4-BE49-F238E27FC236}">
                  <a16:creationId xmlns:a16="http://schemas.microsoft.com/office/drawing/2014/main" id="{72B3B640-6765-481C-B620-AA8F5846F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" y="474"/>
              <a:ext cx="12" cy="30"/>
            </a:xfrm>
            <a:custGeom>
              <a:avLst/>
              <a:gdLst>
                <a:gd name="T0" fmla="*/ 0 w 84"/>
                <a:gd name="T1" fmla="*/ 197 h 209"/>
                <a:gd name="T2" fmla="*/ 0 w 84"/>
                <a:gd name="T3" fmla="*/ 196 h 209"/>
                <a:gd name="T4" fmla="*/ 30 w 84"/>
                <a:gd name="T5" fmla="*/ 209 h 209"/>
                <a:gd name="T6" fmla="*/ 84 w 84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209">
                  <a:moveTo>
                    <a:pt x="0" y="197"/>
                  </a:moveTo>
                  <a:lnTo>
                    <a:pt x="0" y="196"/>
                  </a:lnTo>
                  <a:lnTo>
                    <a:pt x="30" y="209"/>
                  </a:lnTo>
                  <a:lnTo>
                    <a:pt x="84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620">
              <a:extLst>
                <a:ext uri="{FF2B5EF4-FFF2-40B4-BE49-F238E27FC236}">
                  <a16:creationId xmlns:a16="http://schemas.microsoft.com/office/drawing/2014/main" id="{16750613-687F-4E32-9C0D-8C0A0F3BB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" y="505"/>
              <a:ext cx="8" cy="10"/>
            </a:xfrm>
            <a:custGeom>
              <a:avLst/>
              <a:gdLst>
                <a:gd name="T0" fmla="*/ 53 w 53"/>
                <a:gd name="T1" fmla="*/ 70 h 70"/>
                <a:gd name="T2" fmla="*/ 0 w 53"/>
                <a:gd name="T3" fmla="*/ 1 h 70"/>
                <a:gd name="T4" fmla="*/ 1 w 53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70">
                  <a:moveTo>
                    <a:pt x="53" y="70"/>
                  </a:move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621">
              <a:extLst>
                <a:ext uri="{FF2B5EF4-FFF2-40B4-BE49-F238E27FC236}">
                  <a16:creationId xmlns:a16="http://schemas.microsoft.com/office/drawing/2014/main" id="{C14E52C7-02D4-4D73-9693-059F903F8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515"/>
              <a:ext cx="17" cy="44"/>
            </a:xfrm>
            <a:custGeom>
              <a:avLst/>
              <a:gdLst>
                <a:gd name="T0" fmla="*/ 120 w 120"/>
                <a:gd name="T1" fmla="*/ 0 h 313"/>
                <a:gd name="T2" fmla="*/ 76 w 120"/>
                <a:gd name="T3" fmla="*/ 129 h 313"/>
                <a:gd name="T4" fmla="*/ 45 w 120"/>
                <a:gd name="T5" fmla="*/ 174 h 313"/>
                <a:gd name="T6" fmla="*/ 0 w 120"/>
                <a:gd name="T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313">
                  <a:moveTo>
                    <a:pt x="120" y="0"/>
                  </a:moveTo>
                  <a:lnTo>
                    <a:pt x="76" y="129"/>
                  </a:lnTo>
                  <a:lnTo>
                    <a:pt x="45" y="174"/>
                  </a:lnTo>
                  <a:lnTo>
                    <a:pt x="0" y="313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622">
              <a:extLst>
                <a:ext uri="{FF2B5EF4-FFF2-40B4-BE49-F238E27FC236}">
                  <a16:creationId xmlns:a16="http://schemas.microsoft.com/office/drawing/2014/main" id="{2DFD2A8A-C12E-4646-924E-B71BAE594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515"/>
              <a:ext cx="17" cy="44"/>
            </a:xfrm>
            <a:custGeom>
              <a:avLst/>
              <a:gdLst>
                <a:gd name="T0" fmla="*/ 1 w 121"/>
                <a:gd name="T1" fmla="*/ 313 h 313"/>
                <a:gd name="T2" fmla="*/ 0 w 121"/>
                <a:gd name="T3" fmla="*/ 312 h 313"/>
                <a:gd name="T4" fmla="*/ 46 w 121"/>
                <a:gd name="T5" fmla="*/ 172 h 313"/>
                <a:gd name="T6" fmla="*/ 77 w 121"/>
                <a:gd name="T7" fmla="*/ 127 h 313"/>
                <a:gd name="T8" fmla="*/ 121 w 121"/>
                <a:gd name="T9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313">
                  <a:moveTo>
                    <a:pt x="1" y="313"/>
                  </a:moveTo>
                  <a:lnTo>
                    <a:pt x="0" y="312"/>
                  </a:lnTo>
                  <a:lnTo>
                    <a:pt x="46" y="172"/>
                  </a:lnTo>
                  <a:lnTo>
                    <a:pt x="77" y="127"/>
                  </a:lnTo>
                  <a:lnTo>
                    <a:pt x="121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623">
              <a:extLst>
                <a:ext uri="{FF2B5EF4-FFF2-40B4-BE49-F238E27FC236}">
                  <a16:creationId xmlns:a16="http://schemas.microsoft.com/office/drawing/2014/main" id="{0F612664-5D33-47BA-8385-729EC4DE5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559"/>
              <a:ext cx="12" cy="10"/>
            </a:xfrm>
            <a:custGeom>
              <a:avLst/>
              <a:gdLst>
                <a:gd name="T0" fmla="*/ 83 w 83"/>
                <a:gd name="T1" fmla="*/ 69 h 69"/>
                <a:gd name="T2" fmla="*/ 0 w 83"/>
                <a:gd name="T3" fmla="*/ 1 h 69"/>
                <a:gd name="T4" fmla="*/ 1 w 83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69">
                  <a:moveTo>
                    <a:pt x="83" y="69"/>
                  </a:move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624">
              <a:extLst>
                <a:ext uri="{FF2B5EF4-FFF2-40B4-BE49-F238E27FC236}">
                  <a16:creationId xmlns:a16="http://schemas.microsoft.com/office/drawing/2014/main" id="{886D1E8B-67DD-458D-BD63-2015FFF9A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" y="566"/>
              <a:ext cx="53" cy="20"/>
            </a:xfrm>
            <a:custGeom>
              <a:avLst/>
              <a:gdLst>
                <a:gd name="T0" fmla="*/ 0 w 372"/>
                <a:gd name="T1" fmla="*/ 22 h 138"/>
                <a:gd name="T2" fmla="*/ 24 w 372"/>
                <a:gd name="T3" fmla="*/ 0 h 138"/>
                <a:gd name="T4" fmla="*/ 76 w 372"/>
                <a:gd name="T5" fmla="*/ 29 h 138"/>
                <a:gd name="T6" fmla="*/ 150 w 372"/>
                <a:gd name="T7" fmla="*/ 111 h 138"/>
                <a:gd name="T8" fmla="*/ 252 w 372"/>
                <a:gd name="T9" fmla="*/ 138 h 138"/>
                <a:gd name="T10" fmla="*/ 372 w 372"/>
                <a:gd name="T11" fmla="*/ 5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138">
                  <a:moveTo>
                    <a:pt x="0" y="22"/>
                  </a:moveTo>
                  <a:lnTo>
                    <a:pt x="24" y="0"/>
                  </a:lnTo>
                  <a:lnTo>
                    <a:pt x="76" y="29"/>
                  </a:lnTo>
                  <a:lnTo>
                    <a:pt x="150" y="111"/>
                  </a:lnTo>
                  <a:lnTo>
                    <a:pt x="252" y="138"/>
                  </a:lnTo>
                  <a:lnTo>
                    <a:pt x="372" y="52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625">
              <a:extLst>
                <a:ext uri="{FF2B5EF4-FFF2-40B4-BE49-F238E27FC236}">
                  <a16:creationId xmlns:a16="http://schemas.microsoft.com/office/drawing/2014/main" id="{56784757-FF5B-4CA4-B4F9-98900E1ED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" y="507"/>
              <a:ext cx="45" cy="12"/>
            </a:xfrm>
            <a:custGeom>
              <a:avLst/>
              <a:gdLst>
                <a:gd name="T0" fmla="*/ 314 w 314"/>
                <a:gd name="T1" fmla="*/ 84 h 88"/>
                <a:gd name="T2" fmla="*/ 242 w 314"/>
                <a:gd name="T3" fmla="*/ 88 h 88"/>
                <a:gd name="T4" fmla="*/ 125 w 314"/>
                <a:gd name="T5" fmla="*/ 0 h 88"/>
                <a:gd name="T6" fmla="*/ 110 w 314"/>
                <a:gd name="T7" fmla="*/ 35 h 88"/>
                <a:gd name="T8" fmla="*/ 0 w 314"/>
                <a:gd name="T9" fmla="*/ 5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88">
                  <a:moveTo>
                    <a:pt x="314" y="84"/>
                  </a:moveTo>
                  <a:lnTo>
                    <a:pt x="242" y="88"/>
                  </a:lnTo>
                  <a:lnTo>
                    <a:pt x="125" y="0"/>
                  </a:lnTo>
                  <a:lnTo>
                    <a:pt x="110" y="35"/>
                  </a:lnTo>
                  <a:lnTo>
                    <a:pt x="0" y="5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626">
              <a:extLst>
                <a:ext uri="{FF2B5EF4-FFF2-40B4-BE49-F238E27FC236}">
                  <a16:creationId xmlns:a16="http://schemas.microsoft.com/office/drawing/2014/main" id="{219CAE75-F495-44E5-BC79-76ECA5A65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5" y="489"/>
              <a:ext cx="9" cy="30"/>
            </a:xfrm>
            <a:custGeom>
              <a:avLst/>
              <a:gdLst>
                <a:gd name="T0" fmla="*/ 45 w 65"/>
                <a:gd name="T1" fmla="*/ 0 h 208"/>
                <a:gd name="T2" fmla="*/ 65 w 65"/>
                <a:gd name="T3" fmla="*/ 113 h 208"/>
                <a:gd name="T4" fmla="*/ 0 w 65"/>
                <a:gd name="T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08">
                  <a:moveTo>
                    <a:pt x="45" y="0"/>
                  </a:moveTo>
                  <a:lnTo>
                    <a:pt x="65" y="113"/>
                  </a:lnTo>
                  <a:lnTo>
                    <a:pt x="0" y="20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627">
              <a:extLst>
                <a:ext uri="{FF2B5EF4-FFF2-40B4-BE49-F238E27FC236}">
                  <a16:creationId xmlns:a16="http://schemas.microsoft.com/office/drawing/2014/main" id="{8457F068-AF81-49E7-9423-A4F51A0E5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5" y="519"/>
              <a:ext cx="37" cy="16"/>
            </a:xfrm>
            <a:custGeom>
              <a:avLst/>
              <a:gdLst>
                <a:gd name="T0" fmla="*/ 260 w 260"/>
                <a:gd name="T1" fmla="*/ 68 h 113"/>
                <a:gd name="T2" fmla="*/ 39 w 260"/>
                <a:gd name="T3" fmla="*/ 113 h 113"/>
                <a:gd name="T4" fmla="*/ 5 w 260"/>
                <a:gd name="T5" fmla="*/ 93 h 113"/>
                <a:gd name="T6" fmla="*/ 0 w 260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113">
                  <a:moveTo>
                    <a:pt x="260" y="68"/>
                  </a:moveTo>
                  <a:lnTo>
                    <a:pt x="39" y="113"/>
                  </a:lnTo>
                  <a:lnTo>
                    <a:pt x="5" y="93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628">
              <a:extLst>
                <a:ext uri="{FF2B5EF4-FFF2-40B4-BE49-F238E27FC236}">
                  <a16:creationId xmlns:a16="http://schemas.microsoft.com/office/drawing/2014/main" id="{B6712187-8447-4B40-9D06-9D2914DBC6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0" y="427"/>
              <a:ext cx="2" cy="11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2629">
              <a:extLst>
                <a:ext uri="{FF2B5EF4-FFF2-40B4-BE49-F238E27FC236}">
                  <a16:creationId xmlns:a16="http://schemas.microsoft.com/office/drawing/2014/main" id="{7B7D089D-BE2B-4111-A2C2-2EC81555CA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81" y="323"/>
              <a:ext cx="14" cy="21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2630">
              <a:extLst>
                <a:ext uri="{FF2B5EF4-FFF2-40B4-BE49-F238E27FC236}">
                  <a16:creationId xmlns:a16="http://schemas.microsoft.com/office/drawing/2014/main" id="{4C25A8CB-3976-4EBF-BEDA-2E85D26BC4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81" y="316"/>
              <a:ext cx="14" cy="7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631">
              <a:extLst>
                <a:ext uri="{FF2B5EF4-FFF2-40B4-BE49-F238E27FC236}">
                  <a16:creationId xmlns:a16="http://schemas.microsoft.com/office/drawing/2014/main" id="{CDAAC52C-7100-41C6-9B21-621D20749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7" y="322"/>
              <a:ext cx="56" cy="23"/>
            </a:xfrm>
            <a:custGeom>
              <a:avLst/>
              <a:gdLst>
                <a:gd name="T0" fmla="*/ 0 w 392"/>
                <a:gd name="T1" fmla="*/ 4 h 157"/>
                <a:gd name="T2" fmla="*/ 30 w 392"/>
                <a:gd name="T3" fmla="*/ 108 h 157"/>
                <a:gd name="T4" fmla="*/ 65 w 392"/>
                <a:gd name="T5" fmla="*/ 124 h 157"/>
                <a:gd name="T6" fmla="*/ 80 w 392"/>
                <a:gd name="T7" fmla="*/ 89 h 157"/>
                <a:gd name="T8" fmla="*/ 174 w 392"/>
                <a:gd name="T9" fmla="*/ 74 h 157"/>
                <a:gd name="T10" fmla="*/ 185 w 392"/>
                <a:gd name="T11" fmla="*/ 43 h 157"/>
                <a:gd name="T12" fmla="*/ 231 w 392"/>
                <a:gd name="T13" fmla="*/ 0 h 157"/>
                <a:gd name="T14" fmla="*/ 295 w 392"/>
                <a:gd name="T15" fmla="*/ 0 h 157"/>
                <a:gd name="T16" fmla="*/ 319 w 392"/>
                <a:gd name="T17" fmla="*/ 145 h 157"/>
                <a:gd name="T18" fmla="*/ 392 w 392"/>
                <a:gd name="T1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2" h="157">
                  <a:moveTo>
                    <a:pt x="0" y="4"/>
                  </a:moveTo>
                  <a:lnTo>
                    <a:pt x="30" y="108"/>
                  </a:lnTo>
                  <a:lnTo>
                    <a:pt x="65" y="124"/>
                  </a:lnTo>
                  <a:lnTo>
                    <a:pt x="80" y="89"/>
                  </a:lnTo>
                  <a:lnTo>
                    <a:pt x="174" y="74"/>
                  </a:lnTo>
                  <a:lnTo>
                    <a:pt x="185" y="43"/>
                  </a:lnTo>
                  <a:lnTo>
                    <a:pt x="231" y="0"/>
                  </a:lnTo>
                  <a:lnTo>
                    <a:pt x="295" y="0"/>
                  </a:lnTo>
                  <a:lnTo>
                    <a:pt x="319" y="145"/>
                  </a:lnTo>
                  <a:lnTo>
                    <a:pt x="392" y="157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632">
              <a:extLst>
                <a:ext uri="{FF2B5EF4-FFF2-40B4-BE49-F238E27FC236}">
                  <a16:creationId xmlns:a16="http://schemas.microsoft.com/office/drawing/2014/main" id="{3C9A28FE-E642-4F83-A691-145E49AB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" y="345"/>
              <a:ext cx="12" cy="31"/>
            </a:xfrm>
            <a:custGeom>
              <a:avLst/>
              <a:gdLst>
                <a:gd name="T0" fmla="*/ 64 w 85"/>
                <a:gd name="T1" fmla="*/ 223 h 223"/>
                <a:gd name="T2" fmla="*/ 85 w 85"/>
                <a:gd name="T3" fmla="*/ 77 h 223"/>
                <a:gd name="T4" fmla="*/ 0 w 85"/>
                <a:gd name="T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223">
                  <a:moveTo>
                    <a:pt x="64" y="223"/>
                  </a:moveTo>
                  <a:lnTo>
                    <a:pt x="85" y="77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2633">
              <a:extLst>
                <a:ext uri="{FF2B5EF4-FFF2-40B4-BE49-F238E27FC236}">
                  <a16:creationId xmlns:a16="http://schemas.microsoft.com/office/drawing/2014/main" id="{A86E6E83-1F04-439A-B507-AFA9B2B8F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7" y="278"/>
              <a:ext cx="12" cy="45"/>
            </a:xfrm>
            <a:custGeom>
              <a:avLst/>
              <a:gdLst>
                <a:gd name="T0" fmla="*/ 3 w 87"/>
                <a:gd name="T1" fmla="*/ 312 h 312"/>
                <a:gd name="T2" fmla="*/ 87 w 87"/>
                <a:gd name="T3" fmla="*/ 179 h 312"/>
                <a:gd name="T4" fmla="*/ 16 w 87"/>
                <a:gd name="T5" fmla="*/ 154 h 312"/>
                <a:gd name="T6" fmla="*/ 0 w 87"/>
                <a:gd name="T7" fmla="*/ 81 h 312"/>
                <a:gd name="T8" fmla="*/ 78 w 87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12">
                  <a:moveTo>
                    <a:pt x="3" y="312"/>
                  </a:moveTo>
                  <a:lnTo>
                    <a:pt x="87" y="179"/>
                  </a:lnTo>
                  <a:lnTo>
                    <a:pt x="16" y="154"/>
                  </a:lnTo>
                  <a:lnTo>
                    <a:pt x="0" y="81"/>
                  </a:lnTo>
                  <a:lnTo>
                    <a:pt x="78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2634">
              <a:extLst>
                <a:ext uri="{FF2B5EF4-FFF2-40B4-BE49-F238E27FC236}">
                  <a16:creationId xmlns:a16="http://schemas.microsoft.com/office/drawing/2014/main" id="{797F33D9-AE90-425B-98F4-C74AC90CC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" y="288"/>
              <a:ext cx="17" cy="43"/>
            </a:xfrm>
            <a:custGeom>
              <a:avLst/>
              <a:gdLst>
                <a:gd name="T0" fmla="*/ 24 w 118"/>
                <a:gd name="T1" fmla="*/ 0 h 304"/>
                <a:gd name="T2" fmla="*/ 118 w 118"/>
                <a:gd name="T3" fmla="*/ 33 h 304"/>
                <a:gd name="T4" fmla="*/ 114 w 118"/>
                <a:gd name="T5" fmla="*/ 110 h 304"/>
                <a:gd name="T6" fmla="*/ 28 w 118"/>
                <a:gd name="T7" fmla="*/ 148 h 304"/>
                <a:gd name="T8" fmla="*/ 25 w 118"/>
                <a:gd name="T9" fmla="*/ 189 h 304"/>
                <a:gd name="T10" fmla="*/ 46 w 118"/>
                <a:gd name="T11" fmla="*/ 199 h 304"/>
                <a:gd name="T12" fmla="*/ 28 w 118"/>
                <a:gd name="T13" fmla="*/ 269 h 304"/>
                <a:gd name="T14" fmla="*/ 8 w 118"/>
                <a:gd name="T15" fmla="*/ 264 h 304"/>
                <a:gd name="T16" fmla="*/ 0 w 118"/>
                <a:gd name="T17" fmla="*/ 288 h 304"/>
                <a:gd name="T18" fmla="*/ 21 w 118"/>
                <a:gd name="T19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304">
                  <a:moveTo>
                    <a:pt x="24" y="0"/>
                  </a:moveTo>
                  <a:lnTo>
                    <a:pt x="118" y="33"/>
                  </a:lnTo>
                  <a:lnTo>
                    <a:pt x="114" y="110"/>
                  </a:lnTo>
                  <a:lnTo>
                    <a:pt x="28" y="148"/>
                  </a:lnTo>
                  <a:lnTo>
                    <a:pt x="25" y="189"/>
                  </a:lnTo>
                  <a:lnTo>
                    <a:pt x="46" y="199"/>
                  </a:lnTo>
                  <a:lnTo>
                    <a:pt x="28" y="269"/>
                  </a:lnTo>
                  <a:lnTo>
                    <a:pt x="8" y="264"/>
                  </a:lnTo>
                  <a:lnTo>
                    <a:pt x="0" y="288"/>
                  </a:lnTo>
                  <a:lnTo>
                    <a:pt x="21" y="30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2635">
              <a:extLst>
                <a:ext uri="{FF2B5EF4-FFF2-40B4-BE49-F238E27FC236}">
                  <a16:creationId xmlns:a16="http://schemas.microsoft.com/office/drawing/2014/main" id="{972CB8C5-CCE0-4A95-9247-EB4FFC19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" y="323"/>
              <a:ext cx="34" cy="19"/>
            </a:xfrm>
            <a:custGeom>
              <a:avLst/>
              <a:gdLst>
                <a:gd name="T0" fmla="*/ 0 w 236"/>
                <a:gd name="T1" fmla="*/ 114 h 133"/>
                <a:gd name="T2" fmla="*/ 78 w 236"/>
                <a:gd name="T3" fmla="*/ 133 h 133"/>
                <a:gd name="T4" fmla="*/ 143 w 236"/>
                <a:gd name="T5" fmla="*/ 100 h 133"/>
                <a:gd name="T6" fmla="*/ 177 w 236"/>
                <a:gd name="T7" fmla="*/ 33 h 133"/>
                <a:gd name="T8" fmla="*/ 236 w 236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33">
                  <a:moveTo>
                    <a:pt x="0" y="114"/>
                  </a:moveTo>
                  <a:lnTo>
                    <a:pt x="78" y="133"/>
                  </a:lnTo>
                  <a:lnTo>
                    <a:pt x="143" y="100"/>
                  </a:lnTo>
                  <a:lnTo>
                    <a:pt x="177" y="33"/>
                  </a:lnTo>
                  <a:lnTo>
                    <a:pt x="236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2636">
              <a:extLst>
                <a:ext uri="{FF2B5EF4-FFF2-40B4-BE49-F238E27FC236}">
                  <a16:creationId xmlns:a16="http://schemas.microsoft.com/office/drawing/2014/main" id="{ECF8A1F0-A3AC-4DB2-9E19-4C030FF0F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8" y="391"/>
              <a:ext cx="41" cy="30"/>
            </a:xfrm>
            <a:custGeom>
              <a:avLst/>
              <a:gdLst>
                <a:gd name="T0" fmla="*/ 0 w 284"/>
                <a:gd name="T1" fmla="*/ 18 h 215"/>
                <a:gd name="T2" fmla="*/ 32 w 284"/>
                <a:gd name="T3" fmla="*/ 0 h 215"/>
                <a:gd name="T4" fmla="*/ 105 w 284"/>
                <a:gd name="T5" fmla="*/ 81 h 215"/>
                <a:gd name="T6" fmla="*/ 120 w 284"/>
                <a:gd name="T7" fmla="*/ 67 h 215"/>
                <a:gd name="T8" fmla="*/ 284 w 284"/>
                <a:gd name="T9" fmla="*/ 176 h 215"/>
                <a:gd name="T10" fmla="*/ 280 w 284"/>
                <a:gd name="T11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15">
                  <a:moveTo>
                    <a:pt x="0" y="18"/>
                  </a:moveTo>
                  <a:lnTo>
                    <a:pt x="32" y="0"/>
                  </a:lnTo>
                  <a:lnTo>
                    <a:pt x="105" y="81"/>
                  </a:lnTo>
                  <a:lnTo>
                    <a:pt x="120" y="67"/>
                  </a:lnTo>
                  <a:lnTo>
                    <a:pt x="284" y="176"/>
                  </a:lnTo>
                  <a:lnTo>
                    <a:pt x="280" y="21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2637">
              <a:extLst>
                <a:ext uri="{FF2B5EF4-FFF2-40B4-BE49-F238E27FC236}">
                  <a16:creationId xmlns:a16="http://schemas.microsoft.com/office/drawing/2014/main" id="{06402C3D-0509-4693-9D09-D84339E61F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25" y="386"/>
              <a:ext cx="3" cy="7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2638">
              <a:extLst>
                <a:ext uri="{FF2B5EF4-FFF2-40B4-BE49-F238E27FC236}">
                  <a16:creationId xmlns:a16="http://schemas.microsoft.com/office/drawing/2014/main" id="{8D3CAE15-590D-42CA-8C77-0FBD2BC19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3" y="393"/>
              <a:ext cx="35" cy="28"/>
            </a:xfrm>
            <a:custGeom>
              <a:avLst/>
              <a:gdLst>
                <a:gd name="T0" fmla="*/ 246 w 246"/>
                <a:gd name="T1" fmla="*/ 0 h 191"/>
                <a:gd name="T2" fmla="*/ 183 w 246"/>
                <a:gd name="T3" fmla="*/ 93 h 191"/>
                <a:gd name="T4" fmla="*/ 0 w 246"/>
                <a:gd name="T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6" h="191">
                  <a:moveTo>
                    <a:pt x="246" y="0"/>
                  </a:moveTo>
                  <a:lnTo>
                    <a:pt x="183" y="93"/>
                  </a:lnTo>
                  <a:lnTo>
                    <a:pt x="0" y="191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2639">
              <a:extLst>
                <a:ext uri="{FF2B5EF4-FFF2-40B4-BE49-F238E27FC236}">
                  <a16:creationId xmlns:a16="http://schemas.microsoft.com/office/drawing/2014/main" id="{7C351422-1C92-4013-B8B2-4145804A2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" y="376"/>
              <a:ext cx="30" cy="97"/>
            </a:xfrm>
            <a:custGeom>
              <a:avLst/>
              <a:gdLst>
                <a:gd name="T0" fmla="*/ 186 w 212"/>
                <a:gd name="T1" fmla="*/ 673 h 673"/>
                <a:gd name="T2" fmla="*/ 212 w 212"/>
                <a:gd name="T3" fmla="*/ 596 h 673"/>
                <a:gd name="T4" fmla="*/ 139 w 212"/>
                <a:gd name="T5" fmla="*/ 366 h 673"/>
                <a:gd name="T6" fmla="*/ 46 w 212"/>
                <a:gd name="T7" fmla="*/ 145 h 673"/>
                <a:gd name="T8" fmla="*/ 111 w 212"/>
                <a:gd name="T9" fmla="*/ 113 h 673"/>
                <a:gd name="T10" fmla="*/ 147 w 212"/>
                <a:gd name="T11" fmla="*/ 11 h 673"/>
                <a:gd name="T12" fmla="*/ 0 w 212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673">
                  <a:moveTo>
                    <a:pt x="186" y="673"/>
                  </a:moveTo>
                  <a:lnTo>
                    <a:pt x="212" y="596"/>
                  </a:lnTo>
                  <a:lnTo>
                    <a:pt x="139" y="366"/>
                  </a:lnTo>
                  <a:lnTo>
                    <a:pt x="46" y="145"/>
                  </a:lnTo>
                  <a:lnTo>
                    <a:pt x="111" y="113"/>
                  </a:lnTo>
                  <a:lnTo>
                    <a:pt x="147" y="1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2640">
              <a:extLst>
                <a:ext uri="{FF2B5EF4-FFF2-40B4-BE49-F238E27FC236}">
                  <a16:creationId xmlns:a16="http://schemas.microsoft.com/office/drawing/2014/main" id="{1F2D0141-6F61-4EDD-AD84-11AA4FCD3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5" y="357"/>
              <a:ext cx="77" cy="29"/>
            </a:xfrm>
            <a:custGeom>
              <a:avLst/>
              <a:gdLst>
                <a:gd name="T0" fmla="*/ 542 w 542"/>
                <a:gd name="T1" fmla="*/ 138 h 208"/>
                <a:gd name="T2" fmla="*/ 534 w 542"/>
                <a:gd name="T3" fmla="*/ 141 h 208"/>
                <a:gd name="T4" fmla="*/ 402 w 542"/>
                <a:gd name="T5" fmla="*/ 62 h 208"/>
                <a:gd name="T6" fmla="*/ 183 w 542"/>
                <a:gd name="T7" fmla="*/ 38 h 208"/>
                <a:gd name="T8" fmla="*/ 97 w 542"/>
                <a:gd name="T9" fmla="*/ 0 h 208"/>
                <a:gd name="T10" fmla="*/ 0 w 542"/>
                <a:gd name="T11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2" h="208">
                  <a:moveTo>
                    <a:pt x="542" y="138"/>
                  </a:moveTo>
                  <a:lnTo>
                    <a:pt x="534" y="141"/>
                  </a:lnTo>
                  <a:lnTo>
                    <a:pt x="402" y="62"/>
                  </a:lnTo>
                  <a:lnTo>
                    <a:pt x="183" y="38"/>
                  </a:lnTo>
                  <a:lnTo>
                    <a:pt x="97" y="0"/>
                  </a:lnTo>
                  <a:lnTo>
                    <a:pt x="0" y="20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2641">
              <a:extLst>
                <a:ext uri="{FF2B5EF4-FFF2-40B4-BE49-F238E27FC236}">
                  <a16:creationId xmlns:a16="http://schemas.microsoft.com/office/drawing/2014/main" id="{2E84E2BD-82BF-497B-A841-A645A1A40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" y="290"/>
              <a:ext cx="2" cy="9"/>
            </a:xfrm>
            <a:custGeom>
              <a:avLst/>
              <a:gdLst>
                <a:gd name="T0" fmla="*/ 5 w 13"/>
                <a:gd name="T1" fmla="*/ 0 h 66"/>
                <a:gd name="T2" fmla="*/ 13 w 13"/>
                <a:gd name="T3" fmla="*/ 23 h 66"/>
                <a:gd name="T4" fmla="*/ 0 w 13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6">
                  <a:moveTo>
                    <a:pt x="5" y="0"/>
                  </a:moveTo>
                  <a:lnTo>
                    <a:pt x="13" y="23"/>
                  </a:lnTo>
                  <a:lnTo>
                    <a:pt x="0" y="66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2642">
              <a:extLst>
                <a:ext uri="{FF2B5EF4-FFF2-40B4-BE49-F238E27FC236}">
                  <a16:creationId xmlns:a16="http://schemas.microsoft.com/office/drawing/2014/main" id="{5CCCE52F-CAF1-4865-AF72-097DEC582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" y="290"/>
              <a:ext cx="2" cy="9"/>
            </a:xfrm>
            <a:custGeom>
              <a:avLst/>
              <a:gdLst>
                <a:gd name="T0" fmla="*/ 0 w 12"/>
                <a:gd name="T1" fmla="*/ 66 h 66"/>
                <a:gd name="T2" fmla="*/ 12 w 12"/>
                <a:gd name="T3" fmla="*/ 23 h 66"/>
                <a:gd name="T4" fmla="*/ 5 w 12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6">
                  <a:moveTo>
                    <a:pt x="0" y="66"/>
                  </a:moveTo>
                  <a:lnTo>
                    <a:pt x="12" y="23"/>
                  </a:lnTo>
                  <a:lnTo>
                    <a:pt x="5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Line 2643">
              <a:extLst>
                <a:ext uri="{FF2B5EF4-FFF2-40B4-BE49-F238E27FC236}">
                  <a16:creationId xmlns:a16="http://schemas.microsoft.com/office/drawing/2014/main" id="{5CAD566F-0277-484D-B507-84CD7A7F2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01" y="288"/>
              <a:ext cx="5" cy="2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2644">
              <a:extLst>
                <a:ext uri="{FF2B5EF4-FFF2-40B4-BE49-F238E27FC236}">
                  <a16:creationId xmlns:a16="http://schemas.microsoft.com/office/drawing/2014/main" id="{264129D4-8D43-46E6-BEEE-D10F68E7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" y="299"/>
              <a:ext cx="50" cy="28"/>
            </a:xfrm>
            <a:custGeom>
              <a:avLst/>
              <a:gdLst>
                <a:gd name="T0" fmla="*/ 347 w 347"/>
                <a:gd name="T1" fmla="*/ 0 h 194"/>
                <a:gd name="T2" fmla="*/ 319 w 347"/>
                <a:gd name="T3" fmla="*/ 92 h 194"/>
                <a:gd name="T4" fmla="*/ 102 w 347"/>
                <a:gd name="T5" fmla="*/ 166 h 194"/>
                <a:gd name="T6" fmla="*/ 0 w 347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194">
                  <a:moveTo>
                    <a:pt x="347" y="0"/>
                  </a:moveTo>
                  <a:lnTo>
                    <a:pt x="319" y="92"/>
                  </a:lnTo>
                  <a:lnTo>
                    <a:pt x="102" y="166"/>
                  </a:lnTo>
                  <a:lnTo>
                    <a:pt x="0" y="19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2645">
              <a:extLst>
                <a:ext uri="{FF2B5EF4-FFF2-40B4-BE49-F238E27FC236}">
                  <a16:creationId xmlns:a16="http://schemas.microsoft.com/office/drawing/2014/main" id="{902CC9F6-4ECD-4DE5-B7DC-57D743839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4" y="331"/>
              <a:ext cx="2" cy="6"/>
            </a:xfrm>
            <a:custGeom>
              <a:avLst/>
              <a:gdLst>
                <a:gd name="T0" fmla="*/ 14 w 14"/>
                <a:gd name="T1" fmla="*/ 0 h 39"/>
                <a:gd name="T2" fmla="*/ 4 w 14"/>
                <a:gd name="T3" fmla="*/ 20 h 39"/>
                <a:gd name="T4" fmla="*/ 0 w 14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9">
                  <a:moveTo>
                    <a:pt x="14" y="0"/>
                  </a:moveTo>
                  <a:lnTo>
                    <a:pt x="4" y="20"/>
                  </a:lnTo>
                  <a:lnTo>
                    <a:pt x="0" y="39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2646">
              <a:extLst>
                <a:ext uri="{FF2B5EF4-FFF2-40B4-BE49-F238E27FC236}">
                  <a16:creationId xmlns:a16="http://schemas.microsoft.com/office/drawing/2014/main" id="{1A125473-2658-43AB-974F-09054DED0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4" y="331"/>
              <a:ext cx="2" cy="6"/>
            </a:xfrm>
            <a:custGeom>
              <a:avLst/>
              <a:gdLst>
                <a:gd name="T0" fmla="*/ 0 w 14"/>
                <a:gd name="T1" fmla="*/ 39 h 39"/>
                <a:gd name="T2" fmla="*/ 2 w 14"/>
                <a:gd name="T3" fmla="*/ 30 h 39"/>
                <a:gd name="T4" fmla="*/ 4 w 14"/>
                <a:gd name="T5" fmla="*/ 19 h 39"/>
                <a:gd name="T6" fmla="*/ 14 w 14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9">
                  <a:moveTo>
                    <a:pt x="0" y="39"/>
                  </a:moveTo>
                  <a:lnTo>
                    <a:pt x="2" y="30"/>
                  </a:lnTo>
                  <a:lnTo>
                    <a:pt x="4" y="19"/>
                  </a:lnTo>
                  <a:lnTo>
                    <a:pt x="14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Line 2647">
              <a:extLst>
                <a:ext uri="{FF2B5EF4-FFF2-40B4-BE49-F238E27FC236}">
                  <a16:creationId xmlns:a16="http://schemas.microsoft.com/office/drawing/2014/main" id="{A9187EFA-523B-4C34-AA3A-343C682505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03" y="337"/>
              <a:ext cx="1" cy="2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Line 2648">
              <a:extLst>
                <a:ext uri="{FF2B5EF4-FFF2-40B4-BE49-F238E27FC236}">
                  <a16:creationId xmlns:a16="http://schemas.microsoft.com/office/drawing/2014/main" id="{7672E470-DE0A-4C14-8A8D-BDD8F63C7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91" y="339"/>
              <a:ext cx="12" cy="17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2649">
              <a:extLst>
                <a:ext uri="{FF2B5EF4-FFF2-40B4-BE49-F238E27FC236}">
                  <a16:creationId xmlns:a16="http://schemas.microsoft.com/office/drawing/2014/main" id="{1FD8CDF9-6379-4D4A-8525-84A9D46EE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" y="356"/>
              <a:ext cx="56" cy="11"/>
            </a:xfrm>
            <a:custGeom>
              <a:avLst/>
              <a:gdLst>
                <a:gd name="T0" fmla="*/ 391 w 391"/>
                <a:gd name="T1" fmla="*/ 4 h 76"/>
                <a:gd name="T2" fmla="*/ 291 w 391"/>
                <a:gd name="T3" fmla="*/ 0 h 76"/>
                <a:gd name="T4" fmla="*/ 222 w 391"/>
                <a:gd name="T5" fmla="*/ 76 h 76"/>
                <a:gd name="T6" fmla="*/ 168 w 391"/>
                <a:gd name="T7" fmla="*/ 44 h 76"/>
                <a:gd name="T8" fmla="*/ 177 w 391"/>
                <a:gd name="T9" fmla="*/ 17 h 76"/>
                <a:gd name="T10" fmla="*/ 125 w 391"/>
                <a:gd name="T11" fmla="*/ 2 h 76"/>
                <a:gd name="T12" fmla="*/ 52 w 391"/>
                <a:gd name="T13" fmla="*/ 9 h 76"/>
                <a:gd name="T14" fmla="*/ 0 w 391"/>
                <a:gd name="T15" fmla="*/ 6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76">
                  <a:moveTo>
                    <a:pt x="391" y="4"/>
                  </a:moveTo>
                  <a:lnTo>
                    <a:pt x="291" y="0"/>
                  </a:lnTo>
                  <a:lnTo>
                    <a:pt x="222" y="76"/>
                  </a:lnTo>
                  <a:lnTo>
                    <a:pt x="168" y="44"/>
                  </a:lnTo>
                  <a:lnTo>
                    <a:pt x="177" y="17"/>
                  </a:lnTo>
                  <a:lnTo>
                    <a:pt x="125" y="2"/>
                  </a:lnTo>
                  <a:lnTo>
                    <a:pt x="52" y="9"/>
                  </a:lnTo>
                  <a:lnTo>
                    <a:pt x="0" y="62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2650">
              <a:extLst>
                <a:ext uri="{FF2B5EF4-FFF2-40B4-BE49-F238E27FC236}">
                  <a16:creationId xmlns:a16="http://schemas.microsoft.com/office/drawing/2014/main" id="{F9160EC8-F20E-4F1F-81C2-780BE82B6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1" y="293"/>
              <a:ext cx="19" cy="34"/>
            </a:xfrm>
            <a:custGeom>
              <a:avLst/>
              <a:gdLst>
                <a:gd name="T0" fmla="*/ 134 w 134"/>
                <a:gd name="T1" fmla="*/ 240 h 240"/>
                <a:gd name="T2" fmla="*/ 34 w 134"/>
                <a:gd name="T3" fmla="*/ 136 h 240"/>
                <a:gd name="T4" fmla="*/ 0 w 134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40">
                  <a:moveTo>
                    <a:pt x="134" y="240"/>
                  </a:moveTo>
                  <a:lnTo>
                    <a:pt x="34" y="136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2651">
              <a:extLst>
                <a:ext uri="{FF2B5EF4-FFF2-40B4-BE49-F238E27FC236}">
                  <a16:creationId xmlns:a16="http://schemas.microsoft.com/office/drawing/2014/main" id="{C58C230A-1DC0-4571-ADA7-51D2987C1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" y="317"/>
              <a:ext cx="36" cy="21"/>
            </a:xfrm>
            <a:custGeom>
              <a:avLst/>
              <a:gdLst>
                <a:gd name="T0" fmla="*/ 0 w 248"/>
                <a:gd name="T1" fmla="*/ 8 h 149"/>
                <a:gd name="T2" fmla="*/ 143 w 248"/>
                <a:gd name="T3" fmla="*/ 0 h 149"/>
                <a:gd name="T4" fmla="*/ 187 w 248"/>
                <a:gd name="T5" fmla="*/ 13 h 149"/>
                <a:gd name="T6" fmla="*/ 220 w 248"/>
                <a:gd name="T7" fmla="*/ 42 h 149"/>
                <a:gd name="T8" fmla="*/ 232 w 248"/>
                <a:gd name="T9" fmla="*/ 71 h 149"/>
                <a:gd name="T10" fmla="*/ 248 w 248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149">
                  <a:moveTo>
                    <a:pt x="0" y="8"/>
                  </a:moveTo>
                  <a:lnTo>
                    <a:pt x="143" y="0"/>
                  </a:lnTo>
                  <a:lnTo>
                    <a:pt x="187" y="13"/>
                  </a:lnTo>
                  <a:lnTo>
                    <a:pt x="220" y="42"/>
                  </a:lnTo>
                  <a:lnTo>
                    <a:pt x="232" y="71"/>
                  </a:lnTo>
                  <a:lnTo>
                    <a:pt x="248" y="149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2652">
              <a:extLst>
                <a:ext uri="{FF2B5EF4-FFF2-40B4-BE49-F238E27FC236}">
                  <a16:creationId xmlns:a16="http://schemas.microsoft.com/office/drawing/2014/main" id="{6633CF39-C43A-4D8E-8DC5-481AEFD3D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" y="327"/>
              <a:ext cx="31" cy="21"/>
            </a:xfrm>
            <a:custGeom>
              <a:avLst/>
              <a:gdLst>
                <a:gd name="T0" fmla="*/ 221 w 221"/>
                <a:gd name="T1" fmla="*/ 0 h 146"/>
                <a:gd name="T2" fmla="*/ 195 w 221"/>
                <a:gd name="T3" fmla="*/ 54 h 146"/>
                <a:gd name="T4" fmla="*/ 97 w 221"/>
                <a:gd name="T5" fmla="*/ 146 h 146"/>
                <a:gd name="T6" fmla="*/ 66 w 221"/>
                <a:gd name="T7" fmla="*/ 85 h 146"/>
                <a:gd name="T8" fmla="*/ 0 w 221"/>
                <a:gd name="T9" fmla="*/ 7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46">
                  <a:moveTo>
                    <a:pt x="221" y="0"/>
                  </a:moveTo>
                  <a:lnTo>
                    <a:pt x="195" y="54"/>
                  </a:lnTo>
                  <a:lnTo>
                    <a:pt x="97" y="146"/>
                  </a:lnTo>
                  <a:lnTo>
                    <a:pt x="66" y="85"/>
                  </a:lnTo>
                  <a:lnTo>
                    <a:pt x="0" y="7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653">
              <a:extLst>
                <a:ext uri="{FF2B5EF4-FFF2-40B4-BE49-F238E27FC236}">
                  <a16:creationId xmlns:a16="http://schemas.microsoft.com/office/drawing/2014/main" id="{429FE29D-46B6-40F1-9F40-99FCA37FD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" y="338"/>
              <a:ext cx="16" cy="27"/>
            </a:xfrm>
            <a:custGeom>
              <a:avLst/>
              <a:gdLst>
                <a:gd name="T0" fmla="*/ 0 w 111"/>
                <a:gd name="T1" fmla="*/ 0 h 188"/>
                <a:gd name="T2" fmla="*/ 13 w 111"/>
                <a:gd name="T3" fmla="*/ 65 h 188"/>
                <a:gd name="T4" fmla="*/ 92 w 111"/>
                <a:gd name="T5" fmla="*/ 126 h 188"/>
                <a:gd name="T6" fmla="*/ 111 w 111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88">
                  <a:moveTo>
                    <a:pt x="0" y="0"/>
                  </a:moveTo>
                  <a:lnTo>
                    <a:pt x="13" y="65"/>
                  </a:lnTo>
                  <a:lnTo>
                    <a:pt x="92" y="126"/>
                  </a:lnTo>
                  <a:lnTo>
                    <a:pt x="111" y="18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654">
              <a:extLst>
                <a:ext uri="{FF2B5EF4-FFF2-40B4-BE49-F238E27FC236}">
                  <a16:creationId xmlns:a16="http://schemas.microsoft.com/office/drawing/2014/main" id="{42D30290-E5AE-414A-95DA-B412BBD9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" y="384"/>
              <a:ext cx="71" cy="21"/>
            </a:xfrm>
            <a:custGeom>
              <a:avLst/>
              <a:gdLst>
                <a:gd name="T0" fmla="*/ 0 w 494"/>
                <a:gd name="T1" fmla="*/ 141 h 145"/>
                <a:gd name="T2" fmla="*/ 19 w 494"/>
                <a:gd name="T3" fmla="*/ 140 h 145"/>
                <a:gd name="T4" fmla="*/ 97 w 494"/>
                <a:gd name="T5" fmla="*/ 145 h 145"/>
                <a:gd name="T6" fmla="*/ 158 w 494"/>
                <a:gd name="T7" fmla="*/ 99 h 145"/>
                <a:gd name="T8" fmla="*/ 233 w 494"/>
                <a:gd name="T9" fmla="*/ 118 h 145"/>
                <a:gd name="T10" fmla="*/ 287 w 494"/>
                <a:gd name="T11" fmla="*/ 69 h 145"/>
                <a:gd name="T12" fmla="*/ 494 w 494"/>
                <a:gd name="T13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4" h="145">
                  <a:moveTo>
                    <a:pt x="0" y="141"/>
                  </a:moveTo>
                  <a:lnTo>
                    <a:pt x="19" y="140"/>
                  </a:lnTo>
                  <a:lnTo>
                    <a:pt x="97" y="145"/>
                  </a:lnTo>
                  <a:lnTo>
                    <a:pt x="158" y="99"/>
                  </a:lnTo>
                  <a:lnTo>
                    <a:pt x="233" y="118"/>
                  </a:lnTo>
                  <a:lnTo>
                    <a:pt x="287" y="69"/>
                  </a:lnTo>
                  <a:lnTo>
                    <a:pt x="494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655">
              <a:extLst>
                <a:ext uri="{FF2B5EF4-FFF2-40B4-BE49-F238E27FC236}">
                  <a16:creationId xmlns:a16="http://schemas.microsoft.com/office/drawing/2014/main" id="{B8354CA2-0552-4BD5-AEA0-C942548E1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" y="404"/>
              <a:ext cx="61" cy="26"/>
            </a:xfrm>
            <a:custGeom>
              <a:avLst/>
              <a:gdLst>
                <a:gd name="T0" fmla="*/ 41 w 427"/>
                <a:gd name="T1" fmla="*/ 0 h 180"/>
                <a:gd name="T2" fmla="*/ 25 w 427"/>
                <a:gd name="T3" fmla="*/ 108 h 180"/>
                <a:gd name="T4" fmla="*/ 0 w 427"/>
                <a:gd name="T5" fmla="*/ 173 h 180"/>
                <a:gd name="T6" fmla="*/ 24 w 427"/>
                <a:gd name="T7" fmla="*/ 180 h 180"/>
                <a:gd name="T8" fmla="*/ 80 w 427"/>
                <a:gd name="T9" fmla="*/ 157 h 180"/>
                <a:gd name="T10" fmla="*/ 72 w 427"/>
                <a:gd name="T11" fmla="*/ 103 h 180"/>
                <a:gd name="T12" fmla="*/ 63 w 427"/>
                <a:gd name="T13" fmla="*/ 82 h 180"/>
                <a:gd name="T14" fmla="*/ 71 w 427"/>
                <a:gd name="T15" fmla="*/ 65 h 180"/>
                <a:gd name="T16" fmla="*/ 83 w 427"/>
                <a:gd name="T17" fmla="*/ 56 h 180"/>
                <a:gd name="T18" fmla="*/ 101 w 427"/>
                <a:gd name="T19" fmla="*/ 85 h 180"/>
                <a:gd name="T20" fmla="*/ 198 w 427"/>
                <a:gd name="T21" fmla="*/ 97 h 180"/>
                <a:gd name="T22" fmla="*/ 204 w 427"/>
                <a:gd name="T23" fmla="*/ 56 h 180"/>
                <a:gd name="T24" fmla="*/ 224 w 427"/>
                <a:gd name="T25" fmla="*/ 56 h 180"/>
                <a:gd name="T26" fmla="*/ 226 w 427"/>
                <a:gd name="T27" fmla="*/ 36 h 180"/>
                <a:gd name="T28" fmla="*/ 270 w 427"/>
                <a:gd name="T29" fmla="*/ 38 h 180"/>
                <a:gd name="T30" fmla="*/ 269 w 427"/>
                <a:gd name="T31" fmla="*/ 53 h 180"/>
                <a:gd name="T32" fmla="*/ 280 w 427"/>
                <a:gd name="T33" fmla="*/ 50 h 180"/>
                <a:gd name="T34" fmla="*/ 427 w 427"/>
                <a:gd name="T35" fmla="*/ 11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7" h="180">
                  <a:moveTo>
                    <a:pt x="41" y="0"/>
                  </a:moveTo>
                  <a:lnTo>
                    <a:pt x="25" y="108"/>
                  </a:lnTo>
                  <a:lnTo>
                    <a:pt x="0" y="173"/>
                  </a:lnTo>
                  <a:lnTo>
                    <a:pt x="24" y="180"/>
                  </a:lnTo>
                  <a:lnTo>
                    <a:pt x="80" y="157"/>
                  </a:lnTo>
                  <a:lnTo>
                    <a:pt x="72" y="103"/>
                  </a:lnTo>
                  <a:lnTo>
                    <a:pt x="63" y="82"/>
                  </a:lnTo>
                  <a:lnTo>
                    <a:pt x="71" y="65"/>
                  </a:lnTo>
                  <a:lnTo>
                    <a:pt x="83" y="56"/>
                  </a:lnTo>
                  <a:lnTo>
                    <a:pt x="101" y="85"/>
                  </a:lnTo>
                  <a:lnTo>
                    <a:pt x="198" y="97"/>
                  </a:lnTo>
                  <a:lnTo>
                    <a:pt x="204" y="56"/>
                  </a:lnTo>
                  <a:lnTo>
                    <a:pt x="224" y="56"/>
                  </a:lnTo>
                  <a:lnTo>
                    <a:pt x="226" y="36"/>
                  </a:lnTo>
                  <a:lnTo>
                    <a:pt x="270" y="38"/>
                  </a:lnTo>
                  <a:lnTo>
                    <a:pt x="269" y="53"/>
                  </a:lnTo>
                  <a:lnTo>
                    <a:pt x="280" y="50"/>
                  </a:lnTo>
                  <a:lnTo>
                    <a:pt x="427" y="116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2656">
              <a:extLst>
                <a:ext uri="{FF2B5EF4-FFF2-40B4-BE49-F238E27FC236}">
                  <a16:creationId xmlns:a16="http://schemas.microsoft.com/office/drawing/2014/main" id="{154758AB-890E-4F87-8086-C99B74BC01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5" y="365"/>
              <a:ext cx="3" cy="39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2657">
              <a:extLst>
                <a:ext uri="{FF2B5EF4-FFF2-40B4-BE49-F238E27FC236}">
                  <a16:creationId xmlns:a16="http://schemas.microsoft.com/office/drawing/2014/main" id="{51F932D4-5063-4E8F-A3E2-3CBAEF50D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1" y="356"/>
              <a:ext cx="18" cy="28"/>
            </a:xfrm>
            <a:custGeom>
              <a:avLst/>
              <a:gdLst>
                <a:gd name="T0" fmla="*/ 127 w 127"/>
                <a:gd name="T1" fmla="*/ 192 h 192"/>
                <a:gd name="T2" fmla="*/ 120 w 127"/>
                <a:gd name="T3" fmla="*/ 123 h 192"/>
                <a:gd name="T4" fmla="*/ 52 w 127"/>
                <a:gd name="T5" fmla="*/ 96 h 192"/>
                <a:gd name="T6" fmla="*/ 0 w 127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92">
                  <a:moveTo>
                    <a:pt x="127" y="192"/>
                  </a:moveTo>
                  <a:lnTo>
                    <a:pt x="120" y="123"/>
                  </a:lnTo>
                  <a:lnTo>
                    <a:pt x="52" y="96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2658">
              <a:extLst>
                <a:ext uri="{FF2B5EF4-FFF2-40B4-BE49-F238E27FC236}">
                  <a16:creationId xmlns:a16="http://schemas.microsoft.com/office/drawing/2014/main" id="{45FC0D64-D5F6-4D3A-A21E-BE57A6588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" y="421"/>
              <a:ext cx="6" cy="23"/>
            </a:xfrm>
            <a:custGeom>
              <a:avLst/>
              <a:gdLst>
                <a:gd name="T0" fmla="*/ 29 w 40"/>
                <a:gd name="T1" fmla="*/ 0 h 164"/>
                <a:gd name="T2" fmla="*/ 40 w 40"/>
                <a:gd name="T3" fmla="*/ 54 h 164"/>
                <a:gd name="T4" fmla="*/ 9 w 40"/>
                <a:gd name="T5" fmla="*/ 94 h 164"/>
                <a:gd name="T6" fmla="*/ 0 w 40"/>
                <a:gd name="T7" fmla="*/ 146 h 164"/>
                <a:gd name="T8" fmla="*/ 1 w 40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64">
                  <a:moveTo>
                    <a:pt x="29" y="0"/>
                  </a:moveTo>
                  <a:lnTo>
                    <a:pt x="40" y="54"/>
                  </a:lnTo>
                  <a:lnTo>
                    <a:pt x="9" y="94"/>
                  </a:lnTo>
                  <a:lnTo>
                    <a:pt x="0" y="146"/>
                  </a:lnTo>
                  <a:lnTo>
                    <a:pt x="1" y="16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659">
              <a:extLst>
                <a:ext uri="{FF2B5EF4-FFF2-40B4-BE49-F238E27FC236}">
                  <a16:creationId xmlns:a16="http://schemas.microsoft.com/office/drawing/2014/main" id="{301EEB4A-A41C-4970-9F90-C9072FF2E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" y="435"/>
              <a:ext cx="21" cy="18"/>
            </a:xfrm>
            <a:custGeom>
              <a:avLst/>
              <a:gdLst>
                <a:gd name="T0" fmla="*/ 143 w 143"/>
                <a:gd name="T1" fmla="*/ 129 h 129"/>
                <a:gd name="T2" fmla="*/ 92 w 143"/>
                <a:gd name="T3" fmla="*/ 0 h 129"/>
                <a:gd name="T4" fmla="*/ 17 w 143"/>
                <a:gd name="T5" fmla="*/ 49 h 129"/>
                <a:gd name="T6" fmla="*/ 0 w 143"/>
                <a:gd name="T7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29">
                  <a:moveTo>
                    <a:pt x="143" y="129"/>
                  </a:moveTo>
                  <a:lnTo>
                    <a:pt x="92" y="0"/>
                  </a:lnTo>
                  <a:lnTo>
                    <a:pt x="17" y="49"/>
                  </a:lnTo>
                  <a:lnTo>
                    <a:pt x="0" y="66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660">
              <a:extLst>
                <a:ext uri="{FF2B5EF4-FFF2-40B4-BE49-F238E27FC236}">
                  <a16:creationId xmlns:a16="http://schemas.microsoft.com/office/drawing/2014/main" id="{37B8244B-9B41-4623-903A-5B46ED569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0" y="437"/>
              <a:ext cx="80" cy="22"/>
            </a:xfrm>
            <a:custGeom>
              <a:avLst/>
              <a:gdLst>
                <a:gd name="T0" fmla="*/ 557 w 559"/>
                <a:gd name="T1" fmla="*/ 51 h 154"/>
                <a:gd name="T2" fmla="*/ 559 w 559"/>
                <a:gd name="T3" fmla="*/ 76 h 154"/>
                <a:gd name="T4" fmla="*/ 539 w 559"/>
                <a:gd name="T5" fmla="*/ 130 h 154"/>
                <a:gd name="T6" fmla="*/ 513 w 559"/>
                <a:gd name="T7" fmla="*/ 154 h 154"/>
                <a:gd name="T8" fmla="*/ 352 w 559"/>
                <a:gd name="T9" fmla="*/ 137 h 154"/>
                <a:gd name="T10" fmla="*/ 296 w 559"/>
                <a:gd name="T11" fmla="*/ 75 h 154"/>
                <a:gd name="T12" fmla="*/ 145 w 559"/>
                <a:gd name="T13" fmla="*/ 50 h 154"/>
                <a:gd name="T14" fmla="*/ 100 w 559"/>
                <a:gd name="T15" fmla="*/ 0 h 154"/>
                <a:gd name="T16" fmla="*/ 0 w 559"/>
                <a:gd name="T17" fmla="*/ 4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154">
                  <a:moveTo>
                    <a:pt x="557" y="51"/>
                  </a:moveTo>
                  <a:lnTo>
                    <a:pt x="559" y="76"/>
                  </a:lnTo>
                  <a:lnTo>
                    <a:pt x="539" y="130"/>
                  </a:lnTo>
                  <a:lnTo>
                    <a:pt x="513" y="154"/>
                  </a:lnTo>
                  <a:lnTo>
                    <a:pt x="352" y="137"/>
                  </a:lnTo>
                  <a:lnTo>
                    <a:pt x="296" y="75"/>
                  </a:lnTo>
                  <a:lnTo>
                    <a:pt x="145" y="50"/>
                  </a:lnTo>
                  <a:lnTo>
                    <a:pt x="100" y="0"/>
                  </a:lnTo>
                  <a:lnTo>
                    <a:pt x="0" y="42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2661">
              <a:extLst>
                <a:ext uri="{FF2B5EF4-FFF2-40B4-BE49-F238E27FC236}">
                  <a16:creationId xmlns:a16="http://schemas.microsoft.com/office/drawing/2014/main" id="{64435C89-2F09-49BC-9AD4-F6F462238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2" y="453"/>
              <a:ext cx="28" cy="23"/>
            </a:xfrm>
            <a:custGeom>
              <a:avLst/>
              <a:gdLst>
                <a:gd name="T0" fmla="*/ 0 w 195"/>
                <a:gd name="T1" fmla="*/ 161 h 161"/>
                <a:gd name="T2" fmla="*/ 55 w 195"/>
                <a:gd name="T3" fmla="*/ 138 h 161"/>
                <a:gd name="T4" fmla="*/ 29 w 195"/>
                <a:gd name="T5" fmla="*/ 115 h 161"/>
                <a:gd name="T6" fmla="*/ 147 w 195"/>
                <a:gd name="T7" fmla="*/ 51 h 161"/>
                <a:gd name="T8" fmla="*/ 178 w 195"/>
                <a:gd name="T9" fmla="*/ 68 h 161"/>
                <a:gd name="T10" fmla="*/ 195 w 195"/>
                <a:gd name="T1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161">
                  <a:moveTo>
                    <a:pt x="0" y="161"/>
                  </a:moveTo>
                  <a:lnTo>
                    <a:pt x="55" y="138"/>
                  </a:lnTo>
                  <a:lnTo>
                    <a:pt x="29" y="115"/>
                  </a:lnTo>
                  <a:lnTo>
                    <a:pt x="147" y="51"/>
                  </a:lnTo>
                  <a:lnTo>
                    <a:pt x="178" y="68"/>
                  </a:lnTo>
                  <a:lnTo>
                    <a:pt x="195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2662">
              <a:extLst>
                <a:ext uri="{FF2B5EF4-FFF2-40B4-BE49-F238E27FC236}">
                  <a16:creationId xmlns:a16="http://schemas.microsoft.com/office/drawing/2014/main" id="{31BBD101-5FC0-45B7-BA25-CB02AF0B4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" y="476"/>
              <a:ext cx="26" cy="31"/>
            </a:xfrm>
            <a:custGeom>
              <a:avLst/>
              <a:gdLst>
                <a:gd name="T0" fmla="*/ 0 w 182"/>
                <a:gd name="T1" fmla="*/ 215 h 215"/>
                <a:gd name="T2" fmla="*/ 128 w 182"/>
                <a:gd name="T3" fmla="*/ 21 h 215"/>
                <a:gd name="T4" fmla="*/ 182 w 182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" h="215">
                  <a:moveTo>
                    <a:pt x="0" y="215"/>
                  </a:moveTo>
                  <a:lnTo>
                    <a:pt x="128" y="21"/>
                  </a:lnTo>
                  <a:lnTo>
                    <a:pt x="182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2663">
              <a:extLst>
                <a:ext uri="{FF2B5EF4-FFF2-40B4-BE49-F238E27FC236}">
                  <a16:creationId xmlns:a16="http://schemas.microsoft.com/office/drawing/2014/main" id="{A82EE78E-8295-4B00-97F6-F97DF2768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" y="476"/>
              <a:ext cx="12" cy="26"/>
            </a:xfrm>
            <a:custGeom>
              <a:avLst/>
              <a:gdLst>
                <a:gd name="T0" fmla="*/ 37 w 85"/>
                <a:gd name="T1" fmla="*/ 182 h 182"/>
                <a:gd name="T2" fmla="*/ 32 w 85"/>
                <a:gd name="T3" fmla="*/ 172 h 182"/>
                <a:gd name="T4" fmla="*/ 38 w 85"/>
                <a:gd name="T5" fmla="*/ 158 h 182"/>
                <a:gd name="T6" fmla="*/ 0 w 85"/>
                <a:gd name="T7" fmla="*/ 137 h 182"/>
                <a:gd name="T8" fmla="*/ 22 w 85"/>
                <a:gd name="T9" fmla="*/ 72 h 182"/>
                <a:gd name="T10" fmla="*/ 34 w 85"/>
                <a:gd name="T11" fmla="*/ 72 h 182"/>
                <a:gd name="T12" fmla="*/ 85 w 85"/>
                <a:gd name="T13" fmla="*/ 31 h 182"/>
                <a:gd name="T14" fmla="*/ 58 w 85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82">
                  <a:moveTo>
                    <a:pt x="37" y="182"/>
                  </a:moveTo>
                  <a:lnTo>
                    <a:pt x="32" y="172"/>
                  </a:lnTo>
                  <a:lnTo>
                    <a:pt x="38" y="158"/>
                  </a:lnTo>
                  <a:lnTo>
                    <a:pt x="0" y="137"/>
                  </a:lnTo>
                  <a:lnTo>
                    <a:pt x="22" y="72"/>
                  </a:lnTo>
                  <a:lnTo>
                    <a:pt x="34" y="72"/>
                  </a:lnTo>
                  <a:lnTo>
                    <a:pt x="85" y="31"/>
                  </a:lnTo>
                  <a:lnTo>
                    <a:pt x="58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664">
              <a:extLst>
                <a:ext uri="{FF2B5EF4-FFF2-40B4-BE49-F238E27FC236}">
                  <a16:creationId xmlns:a16="http://schemas.microsoft.com/office/drawing/2014/main" id="{C5482876-2949-4FAA-BAAB-48F1E7CEE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" y="457"/>
              <a:ext cx="26" cy="50"/>
            </a:xfrm>
            <a:custGeom>
              <a:avLst/>
              <a:gdLst>
                <a:gd name="T0" fmla="*/ 0 w 181"/>
                <a:gd name="T1" fmla="*/ 0 h 348"/>
                <a:gd name="T2" fmla="*/ 53 w 181"/>
                <a:gd name="T3" fmla="*/ 7 h 348"/>
                <a:gd name="T4" fmla="*/ 117 w 181"/>
                <a:gd name="T5" fmla="*/ 111 h 348"/>
                <a:gd name="T6" fmla="*/ 181 w 181"/>
                <a:gd name="T7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348">
                  <a:moveTo>
                    <a:pt x="0" y="0"/>
                  </a:moveTo>
                  <a:lnTo>
                    <a:pt x="53" y="7"/>
                  </a:lnTo>
                  <a:lnTo>
                    <a:pt x="117" y="111"/>
                  </a:lnTo>
                  <a:lnTo>
                    <a:pt x="181" y="34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Line 2665">
              <a:extLst>
                <a:ext uri="{FF2B5EF4-FFF2-40B4-BE49-F238E27FC236}">
                  <a16:creationId xmlns:a16="http://schemas.microsoft.com/office/drawing/2014/main" id="{96DCE0FE-000E-41D2-A909-6C561BE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0" y="443"/>
              <a:ext cx="20" cy="14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2666">
              <a:extLst>
                <a:ext uri="{FF2B5EF4-FFF2-40B4-BE49-F238E27FC236}">
                  <a16:creationId xmlns:a16="http://schemas.microsoft.com/office/drawing/2014/main" id="{27893EE6-2B47-4C80-94D9-9449F5BF7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" y="507"/>
              <a:ext cx="34" cy="21"/>
            </a:xfrm>
            <a:custGeom>
              <a:avLst/>
              <a:gdLst>
                <a:gd name="T0" fmla="*/ 237 w 237"/>
                <a:gd name="T1" fmla="*/ 0 h 152"/>
                <a:gd name="T2" fmla="*/ 202 w 237"/>
                <a:gd name="T3" fmla="*/ 123 h 152"/>
                <a:gd name="T4" fmla="*/ 102 w 237"/>
                <a:gd name="T5" fmla="*/ 109 h 152"/>
                <a:gd name="T6" fmla="*/ 80 w 237"/>
                <a:gd name="T7" fmla="*/ 143 h 152"/>
                <a:gd name="T8" fmla="*/ 0 w 23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52">
                  <a:moveTo>
                    <a:pt x="237" y="0"/>
                  </a:moveTo>
                  <a:lnTo>
                    <a:pt x="202" y="123"/>
                  </a:lnTo>
                  <a:lnTo>
                    <a:pt x="102" y="109"/>
                  </a:lnTo>
                  <a:lnTo>
                    <a:pt x="80" y="143"/>
                  </a:lnTo>
                  <a:lnTo>
                    <a:pt x="0" y="152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2667">
              <a:extLst>
                <a:ext uri="{FF2B5EF4-FFF2-40B4-BE49-F238E27FC236}">
                  <a16:creationId xmlns:a16="http://schemas.microsoft.com/office/drawing/2014/main" id="{75557C9D-A820-4626-A07C-B1D785481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1" y="528"/>
              <a:ext cx="6" cy="37"/>
            </a:xfrm>
            <a:custGeom>
              <a:avLst/>
              <a:gdLst>
                <a:gd name="T0" fmla="*/ 4 w 41"/>
                <a:gd name="T1" fmla="*/ 0 h 258"/>
                <a:gd name="T2" fmla="*/ 0 w 41"/>
                <a:gd name="T3" fmla="*/ 113 h 258"/>
                <a:gd name="T4" fmla="*/ 41 w 41"/>
                <a:gd name="T5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58">
                  <a:moveTo>
                    <a:pt x="4" y="0"/>
                  </a:moveTo>
                  <a:lnTo>
                    <a:pt x="0" y="113"/>
                  </a:lnTo>
                  <a:lnTo>
                    <a:pt x="41" y="25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Line 2668">
              <a:extLst>
                <a:ext uri="{FF2B5EF4-FFF2-40B4-BE49-F238E27FC236}">
                  <a16:creationId xmlns:a16="http://schemas.microsoft.com/office/drawing/2014/main" id="{C34D31EA-8D7D-4288-9CF2-6856858642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0" y="565"/>
              <a:ext cx="7" cy="0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2669">
              <a:extLst>
                <a:ext uri="{FF2B5EF4-FFF2-40B4-BE49-F238E27FC236}">
                  <a16:creationId xmlns:a16="http://schemas.microsoft.com/office/drawing/2014/main" id="{03744927-4E3F-4586-BC94-AE78FB3C6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" y="564"/>
              <a:ext cx="32" cy="9"/>
            </a:xfrm>
            <a:custGeom>
              <a:avLst/>
              <a:gdLst>
                <a:gd name="T0" fmla="*/ 223 w 223"/>
                <a:gd name="T1" fmla="*/ 4 h 64"/>
                <a:gd name="T2" fmla="*/ 169 w 223"/>
                <a:gd name="T3" fmla="*/ 0 h 64"/>
                <a:gd name="T4" fmla="*/ 0 w 223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64">
                  <a:moveTo>
                    <a:pt x="223" y="4"/>
                  </a:moveTo>
                  <a:lnTo>
                    <a:pt x="169" y="0"/>
                  </a:lnTo>
                  <a:lnTo>
                    <a:pt x="0" y="6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2670">
              <a:extLst>
                <a:ext uri="{FF2B5EF4-FFF2-40B4-BE49-F238E27FC236}">
                  <a16:creationId xmlns:a16="http://schemas.microsoft.com/office/drawing/2014/main" id="{EDC06E41-27C7-4FB9-9407-D840976C0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" y="565"/>
              <a:ext cx="7" cy="0"/>
            </a:xfrm>
            <a:custGeom>
              <a:avLst/>
              <a:gdLst>
                <a:gd name="T0" fmla="*/ 54 w 54"/>
                <a:gd name="T1" fmla="*/ 3 h 4"/>
                <a:gd name="T2" fmla="*/ 54 w 54"/>
                <a:gd name="T3" fmla="*/ 4 h 4"/>
                <a:gd name="T4" fmla="*/ 0 w 5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">
                  <a:moveTo>
                    <a:pt x="54" y="3"/>
                  </a:moveTo>
                  <a:lnTo>
                    <a:pt x="54" y="4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2671">
              <a:extLst>
                <a:ext uri="{FF2B5EF4-FFF2-40B4-BE49-F238E27FC236}">
                  <a16:creationId xmlns:a16="http://schemas.microsoft.com/office/drawing/2014/main" id="{9BE16710-B01B-48C2-B368-22A9BA232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" y="533"/>
              <a:ext cx="112" cy="70"/>
            </a:xfrm>
            <a:custGeom>
              <a:avLst/>
              <a:gdLst>
                <a:gd name="T0" fmla="*/ 780 w 780"/>
                <a:gd name="T1" fmla="*/ 101 h 495"/>
                <a:gd name="T2" fmla="*/ 744 w 780"/>
                <a:gd name="T3" fmla="*/ 99 h 495"/>
                <a:gd name="T4" fmla="*/ 731 w 780"/>
                <a:gd name="T5" fmla="*/ 64 h 495"/>
                <a:gd name="T6" fmla="*/ 557 w 780"/>
                <a:gd name="T7" fmla="*/ 0 h 495"/>
                <a:gd name="T8" fmla="*/ 497 w 780"/>
                <a:gd name="T9" fmla="*/ 41 h 495"/>
                <a:gd name="T10" fmla="*/ 555 w 780"/>
                <a:gd name="T11" fmla="*/ 98 h 495"/>
                <a:gd name="T12" fmla="*/ 447 w 780"/>
                <a:gd name="T13" fmla="*/ 114 h 495"/>
                <a:gd name="T14" fmla="*/ 433 w 780"/>
                <a:gd name="T15" fmla="*/ 225 h 495"/>
                <a:gd name="T16" fmla="*/ 504 w 780"/>
                <a:gd name="T17" fmla="*/ 294 h 495"/>
                <a:gd name="T18" fmla="*/ 317 w 780"/>
                <a:gd name="T19" fmla="*/ 323 h 495"/>
                <a:gd name="T20" fmla="*/ 144 w 780"/>
                <a:gd name="T21" fmla="*/ 395 h 495"/>
                <a:gd name="T22" fmla="*/ 109 w 780"/>
                <a:gd name="T23" fmla="*/ 462 h 495"/>
                <a:gd name="T24" fmla="*/ 0 w 780"/>
                <a:gd name="T25" fmla="*/ 49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0" h="495">
                  <a:moveTo>
                    <a:pt x="780" y="101"/>
                  </a:moveTo>
                  <a:lnTo>
                    <a:pt x="744" y="99"/>
                  </a:lnTo>
                  <a:lnTo>
                    <a:pt x="731" y="64"/>
                  </a:lnTo>
                  <a:lnTo>
                    <a:pt x="557" y="0"/>
                  </a:lnTo>
                  <a:lnTo>
                    <a:pt x="497" y="41"/>
                  </a:lnTo>
                  <a:lnTo>
                    <a:pt x="555" y="98"/>
                  </a:lnTo>
                  <a:lnTo>
                    <a:pt x="447" y="114"/>
                  </a:lnTo>
                  <a:lnTo>
                    <a:pt x="433" y="225"/>
                  </a:lnTo>
                  <a:lnTo>
                    <a:pt x="504" y="294"/>
                  </a:lnTo>
                  <a:lnTo>
                    <a:pt x="317" y="323"/>
                  </a:lnTo>
                  <a:lnTo>
                    <a:pt x="144" y="395"/>
                  </a:lnTo>
                  <a:lnTo>
                    <a:pt x="109" y="462"/>
                  </a:lnTo>
                  <a:lnTo>
                    <a:pt x="0" y="49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Freeform 2672">
              <a:extLst>
                <a:ext uri="{FF2B5EF4-FFF2-40B4-BE49-F238E27FC236}">
                  <a16:creationId xmlns:a16="http://schemas.microsoft.com/office/drawing/2014/main" id="{8AA194CD-DE1A-4CF4-B98A-6F6C89F8B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9" y="502"/>
              <a:ext cx="25" cy="45"/>
            </a:xfrm>
            <a:custGeom>
              <a:avLst/>
              <a:gdLst>
                <a:gd name="T0" fmla="*/ 0 w 179"/>
                <a:gd name="T1" fmla="*/ 0 h 316"/>
                <a:gd name="T2" fmla="*/ 14 w 179"/>
                <a:gd name="T3" fmla="*/ 25 h 316"/>
                <a:gd name="T4" fmla="*/ 10 w 179"/>
                <a:gd name="T5" fmla="*/ 34 h 316"/>
                <a:gd name="T6" fmla="*/ 33 w 179"/>
                <a:gd name="T7" fmla="*/ 51 h 316"/>
                <a:gd name="T8" fmla="*/ 39 w 179"/>
                <a:gd name="T9" fmla="*/ 81 h 316"/>
                <a:gd name="T10" fmla="*/ 77 w 179"/>
                <a:gd name="T11" fmla="*/ 76 h 316"/>
                <a:gd name="T12" fmla="*/ 90 w 179"/>
                <a:gd name="T13" fmla="*/ 55 h 316"/>
                <a:gd name="T14" fmla="*/ 111 w 179"/>
                <a:gd name="T15" fmla="*/ 81 h 316"/>
                <a:gd name="T16" fmla="*/ 128 w 179"/>
                <a:gd name="T17" fmla="*/ 79 h 316"/>
                <a:gd name="T18" fmla="*/ 138 w 179"/>
                <a:gd name="T19" fmla="*/ 105 h 316"/>
                <a:gd name="T20" fmla="*/ 155 w 179"/>
                <a:gd name="T21" fmla="*/ 133 h 316"/>
                <a:gd name="T22" fmla="*/ 139 w 179"/>
                <a:gd name="T23" fmla="*/ 143 h 316"/>
                <a:gd name="T24" fmla="*/ 155 w 179"/>
                <a:gd name="T25" fmla="*/ 172 h 316"/>
                <a:gd name="T26" fmla="*/ 134 w 179"/>
                <a:gd name="T27" fmla="*/ 191 h 316"/>
                <a:gd name="T28" fmla="*/ 179 w 179"/>
                <a:gd name="T29" fmla="*/ 278 h 316"/>
                <a:gd name="T30" fmla="*/ 146 w 179"/>
                <a:gd name="T31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316">
                  <a:moveTo>
                    <a:pt x="0" y="0"/>
                  </a:moveTo>
                  <a:lnTo>
                    <a:pt x="14" y="25"/>
                  </a:lnTo>
                  <a:lnTo>
                    <a:pt x="10" y="34"/>
                  </a:lnTo>
                  <a:lnTo>
                    <a:pt x="33" y="51"/>
                  </a:lnTo>
                  <a:lnTo>
                    <a:pt x="39" y="81"/>
                  </a:lnTo>
                  <a:lnTo>
                    <a:pt x="77" y="76"/>
                  </a:lnTo>
                  <a:lnTo>
                    <a:pt x="90" y="55"/>
                  </a:lnTo>
                  <a:lnTo>
                    <a:pt x="111" y="81"/>
                  </a:lnTo>
                  <a:lnTo>
                    <a:pt x="128" y="79"/>
                  </a:lnTo>
                  <a:lnTo>
                    <a:pt x="138" y="105"/>
                  </a:lnTo>
                  <a:lnTo>
                    <a:pt x="155" y="133"/>
                  </a:lnTo>
                  <a:lnTo>
                    <a:pt x="139" y="143"/>
                  </a:lnTo>
                  <a:lnTo>
                    <a:pt x="155" y="172"/>
                  </a:lnTo>
                  <a:lnTo>
                    <a:pt x="134" y="191"/>
                  </a:lnTo>
                  <a:lnTo>
                    <a:pt x="179" y="278"/>
                  </a:lnTo>
                  <a:lnTo>
                    <a:pt x="146" y="316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Freeform 2673">
              <a:extLst>
                <a:ext uri="{FF2B5EF4-FFF2-40B4-BE49-F238E27FC236}">
                  <a16:creationId xmlns:a16="http://schemas.microsoft.com/office/drawing/2014/main" id="{C1324254-CB21-47CB-84B7-AAFA0F5FC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9" y="502"/>
              <a:ext cx="2" cy="4"/>
            </a:xfrm>
            <a:custGeom>
              <a:avLst/>
              <a:gdLst>
                <a:gd name="T0" fmla="*/ 14 w 14"/>
                <a:gd name="T1" fmla="*/ 25 h 25"/>
                <a:gd name="T2" fmla="*/ 14 w 14"/>
                <a:gd name="T3" fmla="*/ 24 h 25"/>
                <a:gd name="T4" fmla="*/ 9 w 14"/>
                <a:gd name="T5" fmla="*/ 15 h 25"/>
                <a:gd name="T6" fmla="*/ 0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14" y="25"/>
                  </a:moveTo>
                  <a:lnTo>
                    <a:pt x="14" y="24"/>
                  </a:lnTo>
                  <a:lnTo>
                    <a:pt x="9" y="15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2674">
              <a:extLst>
                <a:ext uri="{FF2B5EF4-FFF2-40B4-BE49-F238E27FC236}">
                  <a16:creationId xmlns:a16="http://schemas.microsoft.com/office/drawing/2014/main" id="{76167CB9-A0EB-438B-B1C8-E8A621620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" y="546"/>
              <a:ext cx="29" cy="9"/>
            </a:xfrm>
            <a:custGeom>
              <a:avLst/>
              <a:gdLst>
                <a:gd name="T0" fmla="*/ 0 w 203"/>
                <a:gd name="T1" fmla="*/ 11 h 69"/>
                <a:gd name="T2" fmla="*/ 86 w 203"/>
                <a:gd name="T3" fmla="*/ 69 h 69"/>
                <a:gd name="T4" fmla="*/ 153 w 203"/>
                <a:gd name="T5" fmla="*/ 44 h 69"/>
                <a:gd name="T6" fmla="*/ 203 w 203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69">
                  <a:moveTo>
                    <a:pt x="0" y="11"/>
                  </a:moveTo>
                  <a:lnTo>
                    <a:pt x="86" y="69"/>
                  </a:lnTo>
                  <a:lnTo>
                    <a:pt x="153" y="44"/>
                  </a:lnTo>
                  <a:lnTo>
                    <a:pt x="203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Freeform 2675">
              <a:extLst>
                <a:ext uri="{FF2B5EF4-FFF2-40B4-BE49-F238E27FC236}">
                  <a16:creationId xmlns:a16="http://schemas.microsoft.com/office/drawing/2014/main" id="{C26B1A15-DFD0-4B14-9255-AB1B14C09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3" y="421"/>
              <a:ext cx="45" cy="57"/>
            </a:xfrm>
            <a:custGeom>
              <a:avLst/>
              <a:gdLst>
                <a:gd name="T0" fmla="*/ 109 w 315"/>
                <a:gd name="T1" fmla="*/ 0 h 397"/>
                <a:gd name="T2" fmla="*/ 94 w 315"/>
                <a:gd name="T3" fmla="*/ 63 h 397"/>
                <a:gd name="T4" fmla="*/ 20 w 315"/>
                <a:gd name="T5" fmla="*/ 128 h 397"/>
                <a:gd name="T6" fmla="*/ 75 w 315"/>
                <a:gd name="T7" fmla="*/ 224 h 397"/>
                <a:gd name="T8" fmla="*/ 266 w 315"/>
                <a:gd name="T9" fmla="*/ 229 h 397"/>
                <a:gd name="T10" fmla="*/ 315 w 315"/>
                <a:gd name="T11" fmla="*/ 290 h 397"/>
                <a:gd name="T12" fmla="*/ 274 w 315"/>
                <a:gd name="T13" fmla="*/ 357 h 397"/>
                <a:gd name="T14" fmla="*/ 216 w 315"/>
                <a:gd name="T15" fmla="*/ 395 h 397"/>
                <a:gd name="T16" fmla="*/ 215 w 315"/>
                <a:gd name="T17" fmla="*/ 395 h 397"/>
                <a:gd name="T18" fmla="*/ 68 w 315"/>
                <a:gd name="T19" fmla="*/ 372 h 397"/>
                <a:gd name="T20" fmla="*/ 0 w 315"/>
                <a:gd name="T21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5" h="397">
                  <a:moveTo>
                    <a:pt x="109" y="0"/>
                  </a:moveTo>
                  <a:lnTo>
                    <a:pt x="94" y="63"/>
                  </a:lnTo>
                  <a:lnTo>
                    <a:pt x="20" y="128"/>
                  </a:lnTo>
                  <a:lnTo>
                    <a:pt x="75" y="224"/>
                  </a:lnTo>
                  <a:lnTo>
                    <a:pt x="266" y="229"/>
                  </a:lnTo>
                  <a:lnTo>
                    <a:pt x="315" y="290"/>
                  </a:lnTo>
                  <a:lnTo>
                    <a:pt x="274" y="357"/>
                  </a:lnTo>
                  <a:lnTo>
                    <a:pt x="216" y="395"/>
                  </a:lnTo>
                  <a:lnTo>
                    <a:pt x="215" y="395"/>
                  </a:lnTo>
                  <a:lnTo>
                    <a:pt x="68" y="372"/>
                  </a:lnTo>
                  <a:lnTo>
                    <a:pt x="0" y="397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Freeform 2676">
              <a:extLst>
                <a:ext uri="{FF2B5EF4-FFF2-40B4-BE49-F238E27FC236}">
                  <a16:creationId xmlns:a16="http://schemas.microsoft.com/office/drawing/2014/main" id="{4FF0A280-1329-449A-B22D-8F2F73676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" y="421"/>
              <a:ext cx="61" cy="52"/>
            </a:xfrm>
            <a:custGeom>
              <a:avLst/>
              <a:gdLst>
                <a:gd name="T0" fmla="*/ 0 w 422"/>
                <a:gd name="T1" fmla="*/ 0 h 358"/>
                <a:gd name="T2" fmla="*/ 242 w 422"/>
                <a:gd name="T3" fmla="*/ 164 h 358"/>
                <a:gd name="T4" fmla="*/ 241 w 422"/>
                <a:gd name="T5" fmla="*/ 234 h 358"/>
                <a:gd name="T6" fmla="*/ 253 w 422"/>
                <a:gd name="T7" fmla="*/ 270 h 358"/>
                <a:gd name="T8" fmla="*/ 422 w 422"/>
                <a:gd name="T9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358">
                  <a:moveTo>
                    <a:pt x="0" y="0"/>
                  </a:moveTo>
                  <a:lnTo>
                    <a:pt x="242" y="164"/>
                  </a:lnTo>
                  <a:lnTo>
                    <a:pt x="241" y="234"/>
                  </a:lnTo>
                  <a:lnTo>
                    <a:pt x="253" y="270"/>
                  </a:lnTo>
                  <a:lnTo>
                    <a:pt x="422" y="35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2677">
              <a:extLst>
                <a:ext uri="{FF2B5EF4-FFF2-40B4-BE49-F238E27FC236}">
                  <a16:creationId xmlns:a16="http://schemas.microsoft.com/office/drawing/2014/main" id="{0E315325-DBB1-4A28-AB37-DB2040D6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" y="446"/>
              <a:ext cx="43" cy="32"/>
            </a:xfrm>
            <a:custGeom>
              <a:avLst/>
              <a:gdLst>
                <a:gd name="T0" fmla="*/ 302 w 302"/>
                <a:gd name="T1" fmla="*/ 225 h 225"/>
                <a:gd name="T2" fmla="*/ 251 w 302"/>
                <a:gd name="T3" fmla="*/ 168 h 225"/>
                <a:gd name="T4" fmla="*/ 208 w 302"/>
                <a:gd name="T5" fmla="*/ 158 h 225"/>
                <a:gd name="T6" fmla="*/ 216 w 302"/>
                <a:gd name="T7" fmla="*/ 115 h 225"/>
                <a:gd name="T8" fmla="*/ 177 w 302"/>
                <a:gd name="T9" fmla="*/ 94 h 225"/>
                <a:gd name="T10" fmla="*/ 186 w 302"/>
                <a:gd name="T11" fmla="*/ 66 h 225"/>
                <a:gd name="T12" fmla="*/ 176 w 302"/>
                <a:gd name="T13" fmla="*/ 67 h 225"/>
                <a:gd name="T14" fmla="*/ 143 w 302"/>
                <a:gd name="T15" fmla="*/ 46 h 225"/>
                <a:gd name="T16" fmla="*/ 105 w 302"/>
                <a:gd name="T17" fmla="*/ 0 h 225"/>
                <a:gd name="T18" fmla="*/ 0 w 302"/>
                <a:gd name="T19" fmla="*/ 4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2" h="225">
                  <a:moveTo>
                    <a:pt x="302" y="225"/>
                  </a:moveTo>
                  <a:lnTo>
                    <a:pt x="251" y="168"/>
                  </a:lnTo>
                  <a:lnTo>
                    <a:pt x="208" y="158"/>
                  </a:lnTo>
                  <a:lnTo>
                    <a:pt x="216" y="115"/>
                  </a:lnTo>
                  <a:lnTo>
                    <a:pt x="177" y="94"/>
                  </a:lnTo>
                  <a:lnTo>
                    <a:pt x="186" y="66"/>
                  </a:lnTo>
                  <a:lnTo>
                    <a:pt x="176" y="67"/>
                  </a:lnTo>
                  <a:lnTo>
                    <a:pt x="143" y="46"/>
                  </a:lnTo>
                  <a:lnTo>
                    <a:pt x="105" y="0"/>
                  </a:lnTo>
                  <a:lnTo>
                    <a:pt x="0" y="49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Freeform 2678">
              <a:extLst>
                <a:ext uri="{FF2B5EF4-FFF2-40B4-BE49-F238E27FC236}">
                  <a16:creationId xmlns:a16="http://schemas.microsoft.com/office/drawing/2014/main" id="{C10577E0-22E1-442B-968C-FE446E0A4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" y="478"/>
              <a:ext cx="30" cy="68"/>
            </a:xfrm>
            <a:custGeom>
              <a:avLst/>
              <a:gdLst>
                <a:gd name="T0" fmla="*/ 34 w 210"/>
                <a:gd name="T1" fmla="*/ 472 h 472"/>
                <a:gd name="T2" fmla="*/ 0 w 210"/>
                <a:gd name="T3" fmla="*/ 449 h 472"/>
                <a:gd name="T4" fmla="*/ 29 w 210"/>
                <a:gd name="T5" fmla="*/ 334 h 472"/>
                <a:gd name="T6" fmla="*/ 130 w 210"/>
                <a:gd name="T7" fmla="*/ 217 h 472"/>
                <a:gd name="T8" fmla="*/ 165 w 210"/>
                <a:gd name="T9" fmla="*/ 202 h 472"/>
                <a:gd name="T10" fmla="*/ 210 w 210"/>
                <a:gd name="T11" fmla="*/ 107 h 472"/>
                <a:gd name="T12" fmla="*/ 203 w 210"/>
                <a:gd name="T13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472">
                  <a:moveTo>
                    <a:pt x="34" y="472"/>
                  </a:moveTo>
                  <a:lnTo>
                    <a:pt x="0" y="449"/>
                  </a:lnTo>
                  <a:lnTo>
                    <a:pt x="29" y="334"/>
                  </a:lnTo>
                  <a:lnTo>
                    <a:pt x="130" y="217"/>
                  </a:lnTo>
                  <a:lnTo>
                    <a:pt x="165" y="202"/>
                  </a:lnTo>
                  <a:lnTo>
                    <a:pt x="210" y="107"/>
                  </a:lnTo>
                  <a:lnTo>
                    <a:pt x="203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Freeform 2679">
              <a:extLst>
                <a:ext uri="{FF2B5EF4-FFF2-40B4-BE49-F238E27FC236}">
                  <a16:creationId xmlns:a16="http://schemas.microsoft.com/office/drawing/2014/main" id="{D99ABCE4-EE4B-4385-975C-0E8ED1BC8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9" y="545"/>
              <a:ext cx="105" cy="20"/>
            </a:xfrm>
            <a:custGeom>
              <a:avLst/>
              <a:gdLst>
                <a:gd name="T0" fmla="*/ 739 w 739"/>
                <a:gd name="T1" fmla="*/ 32 h 141"/>
                <a:gd name="T2" fmla="*/ 674 w 739"/>
                <a:gd name="T3" fmla="*/ 0 h 141"/>
                <a:gd name="T4" fmla="*/ 621 w 739"/>
                <a:gd name="T5" fmla="*/ 94 h 141"/>
                <a:gd name="T6" fmla="*/ 585 w 739"/>
                <a:gd name="T7" fmla="*/ 94 h 141"/>
                <a:gd name="T8" fmla="*/ 530 w 739"/>
                <a:gd name="T9" fmla="*/ 141 h 141"/>
                <a:gd name="T10" fmla="*/ 430 w 739"/>
                <a:gd name="T11" fmla="*/ 102 h 141"/>
                <a:gd name="T12" fmla="*/ 205 w 739"/>
                <a:gd name="T13" fmla="*/ 84 h 141"/>
                <a:gd name="T14" fmla="*/ 0 w 739"/>
                <a:gd name="T15" fmla="*/ 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9" h="141">
                  <a:moveTo>
                    <a:pt x="739" y="32"/>
                  </a:moveTo>
                  <a:lnTo>
                    <a:pt x="674" y="0"/>
                  </a:lnTo>
                  <a:lnTo>
                    <a:pt x="621" y="94"/>
                  </a:lnTo>
                  <a:lnTo>
                    <a:pt x="585" y="94"/>
                  </a:lnTo>
                  <a:lnTo>
                    <a:pt x="530" y="141"/>
                  </a:lnTo>
                  <a:lnTo>
                    <a:pt x="430" y="102"/>
                  </a:lnTo>
                  <a:lnTo>
                    <a:pt x="205" y="84"/>
                  </a:lnTo>
                  <a:lnTo>
                    <a:pt x="0" y="3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Line 2680">
              <a:extLst>
                <a:ext uri="{FF2B5EF4-FFF2-40B4-BE49-F238E27FC236}">
                  <a16:creationId xmlns:a16="http://schemas.microsoft.com/office/drawing/2014/main" id="{1EA4F4B7-01EC-4EF0-BF1F-6CFEEB77BD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09" y="384"/>
              <a:ext cx="16" cy="2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Line 2681">
              <a:extLst>
                <a:ext uri="{FF2B5EF4-FFF2-40B4-BE49-F238E27FC236}">
                  <a16:creationId xmlns:a16="http://schemas.microsoft.com/office/drawing/2014/main" id="{0EDEC016-771A-4205-9E5B-BE388586FA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6" y="286"/>
              <a:ext cx="9" cy="24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Line 2682">
              <a:extLst>
                <a:ext uri="{FF2B5EF4-FFF2-40B4-BE49-F238E27FC236}">
                  <a16:creationId xmlns:a16="http://schemas.microsoft.com/office/drawing/2014/main" id="{2D2C7D86-1FB0-4458-B55E-80738835C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3" y="286"/>
              <a:ext cx="1" cy="32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Freeform 2683">
              <a:extLst>
                <a:ext uri="{FF2B5EF4-FFF2-40B4-BE49-F238E27FC236}">
                  <a16:creationId xmlns:a16="http://schemas.microsoft.com/office/drawing/2014/main" id="{BAD98517-38B1-463B-AFB6-E8DABD033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" y="281"/>
              <a:ext cx="38" cy="12"/>
            </a:xfrm>
            <a:custGeom>
              <a:avLst/>
              <a:gdLst>
                <a:gd name="T0" fmla="*/ 268 w 268"/>
                <a:gd name="T1" fmla="*/ 81 h 81"/>
                <a:gd name="T2" fmla="*/ 182 w 268"/>
                <a:gd name="T3" fmla="*/ 22 h 81"/>
                <a:gd name="T4" fmla="*/ 65 w 268"/>
                <a:gd name="T5" fmla="*/ 47 h 81"/>
                <a:gd name="T6" fmla="*/ 0 w 268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81">
                  <a:moveTo>
                    <a:pt x="268" y="81"/>
                  </a:moveTo>
                  <a:lnTo>
                    <a:pt x="182" y="22"/>
                  </a:lnTo>
                  <a:lnTo>
                    <a:pt x="65" y="47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Line 2684">
              <a:extLst>
                <a:ext uri="{FF2B5EF4-FFF2-40B4-BE49-F238E27FC236}">
                  <a16:creationId xmlns:a16="http://schemas.microsoft.com/office/drawing/2014/main" id="{8842969C-5072-41A9-A374-8F83BD4123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8" y="573"/>
              <a:ext cx="0" cy="30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Freeform 2685">
              <a:extLst>
                <a:ext uri="{FF2B5EF4-FFF2-40B4-BE49-F238E27FC236}">
                  <a16:creationId xmlns:a16="http://schemas.microsoft.com/office/drawing/2014/main" id="{B7F089DE-14D7-4728-A2FA-0EEAD13D4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" y="2313"/>
              <a:ext cx="128" cy="231"/>
            </a:xfrm>
            <a:custGeom>
              <a:avLst/>
              <a:gdLst>
                <a:gd name="T0" fmla="*/ 547 w 898"/>
                <a:gd name="T1" fmla="*/ 1619 h 1619"/>
                <a:gd name="T2" fmla="*/ 607 w 898"/>
                <a:gd name="T3" fmla="*/ 1592 h 1619"/>
                <a:gd name="T4" fmla="*/ 578 w 898"/>
                <a:gd name="T5" fmla="*/ 1375 h 1619"/>
                <a:gd name="T6" fmla="*/ 622 w 898"/>
                <a:gd name="T7" fmla="*/ 1039 h 1619"/>
                <a:gd name="T8" fmla="*/ 898 w 898"/>
                <a:gd name="T9" fmla="*/ 608 h 1619"/>
                <a:gd name="T10" fmla="*/ 840 w 898"/>
                <a:gd name="T11" fmla="*/ 566 h 1619"/>
                <a:gd name="T12" fmla="*/ 737 w 898"/>
                <a:gd name="T13" fmla="*/ 591 h 1619"/>
                <a:gd name="T14" fmla="*/ 656 w 898"/>
                <a:gd name="T15" fmla="*/ 588 h 1619"/>
                <a:gd name="T16" fmla="*/ 504 w 898"/>
                <a:gd name="T17" fmla="*/ 650 h 1619"/>
                <a:gd name="T18" fmla="*/ 456 w 898"/>
                <a:gd name="T19" fmla="*/ 581 h 1619"/>
                <a:gd name="T20" fmla="*/ 481 w 898"/>
                <a:gd name="T21" fmla="*/ 301 h 1619"/>
                <a:gd name="T22" fmla="*/ 397 w 898"/>
                <a:gd name="T23" fmla="*/ 77 h 1619"/>
                <a:gd name="T24" fmla="*/ 307 w 898"/>
                <a:gd name="T25" fmla="*/ 0 h 1619"/>
                <a:gd name="T26" fmla="*/ 277 w 898"/>
                <a:gd name="T27" fmla="*/ 84 h 1619"/>
                <a:gd name="T28" fmla="*/ 115 w 898"/>
                <a:gd name="T29" fmla="*/ 98 h 1619"/>
                <a:gd name="T30" fmla="*/ 22 w 898"/>
                <a:gd name="T31" fmla="*/ 234 h 1619"/>
                <a:gd name="T32" fmla="*/ 0 w 898"/>
                <a:gd name="T33" fmla="*/ 298 h 1619"/>
                <a:gd name="T34" fmla="*/ 11 w 898"/>
                <a:gd name="T35" fmla="*/ 313 h 1619"/>
                <a:gd name="T36" fmla="*/ 17 w 898"/>
                <a:gd name="T37" fmla="*/ 517 h 1619"/>
                <a:gd name="T38" fmla="*/ 11 w 898"/>
                <a:gd name="T39" fmla="*/ 521 h 1619"/>
                <a:gd name="T40" fmla="*/ 122 w 898"/>
                <a:gd name="T41" fmla="*/ 744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8" h="1619">
                  <a:moveTo>
                    <a:pt x="547" y="1619"/>
                  </a:moveTo>
                  <a:lnTo>
                    <a:pt x="607" y="1592"/>
                  </a:lnTo>
                  <a:lnTo>
                    <a:pt x="578" y="1375"/>
                  </a:lnTo>
                  <a:lnTo>
                    <a:pt x="622" y="1039"/>
                  </a:lnTo>
                  <a:lnTo>
                    <a:pt x="898" y="608"/>
                  </a:lnTo>
                  <a:lnTo>
                    <a:pt x="840" y="566"/>
                  </a:lnTo>
                  <a:lnTo>
                    <a:pt x="737" y="591"/>
                  </a:lnTo>
                  <a:lnTo>
                    <a:pt x="656" y="588"/>
                  </a:lnTo>
                  <a:lnTo>
                    <a:pt x="504" y="650"/>
                  </a:lnTo>
                  <a:lnTo>
                    <a:pt x="456" y="581"/>
                  </a:lnTo>
                  <a:lnTo>
                    <a:pt x="481" y="301"/>
                  </a:lnTo>
                  <a:lnTo>
                    <a:pt x="397" y="77"/>
                  </a:lnTo>
                  <a:lnTo>
                    <a:pt x="307" y="0"/>
                  </a:lnTo>
                  <a:lnTo>
                    <a:pt x="277" y="84"/>
                  </a:lnTo>
                  <a:lnTo>
                    <a:pt x="115" y="98"/>
                  </a:lnTo>
                  <a:lnTo>
                    <a:pt x="22" y="234"/>
                  </a:lnTo>
                  <a:lnTo>
                    <a:pt x="0" y="298"/>
                  </a:lnTo>
                  <a:lnTo>
                    <a:pt x="11" y="313"/>
                  </a:lnTo>
                  <a:lnTo>
                    <a:pt x="17" y="517"/>
                  </a:lnTo>
                  <a:lnTo>
                    <a:pt x="11" y="521"/>
                  </a:lnTo>
                  <a:lnTo>
                    <a:pt x="122" y="74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Freeform 2686">
              <a:extLst>
                <a:ext uri="{FF2B5EF4-FFF2-40B4-BE49-F238E27FC236}">
                  <a16:creationId xmlns:a16="http://schemas.microsoft.com/office/drawing/2014/main" id="{0099BF09-6071-47C3-B910-9F111FA47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7" y="2419"/>
              <a:ext cx="51" cy="83"/>
            </a:xfrm>
            <a:custGeom>
              <a:avLst/>
              <a:gdLst>
                <a:gd name="T0" fmla="*/ 0 w 351"/>
                <a:gd name="T1" fmla="*/ 0 h 579"/>
                <a:gd name="T2" fmla="*/ 11 w 351"/>
                <a:gd name="T3" fmla="*/ 6 h 579"/>
                <a:gd name="T4" fmla="*/ 44 w 351"/>
                <a:gd name="T5" fmla="*/ 78 h 579"/>
                <a:gd name="T6" fmla="*/ 233 w 351"/>
                <a:gd name="T7" fmla="*/ 152 h 579"/>
                <a:gd name="T8" fmla="*/ 216 w 351"/>
                <a:gd name="T9" fmla="*/ 273 h 579"/>
                <a:gd name="T10" fmla="*/ 351 w 351"/>
                <a:gd name="T11" fmla="*/ 417 h 579"/>
                <a:gd name="T12" fmla="*/ 329 w 351"/>
                <a:gd name="T13" fmla="*/ 579 h 579"/>
                <a:gd name="T14" fmla="*/ 172 w 351"/>
                <a:gd name="T15" fmla="*/ 52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1" h="579">
                  <a:moveTo>
                    <a:pt x="0" y="0"/>
                  </a:moveTo>
                  <a:lnTo>
                    <a:pt x="11" y="6"/>
                  </a:lnTo>
                  <a:lnTo>
                    <a:pt x="44" y="78"/>
                  </a:lnTo>
                  <a:lnTo>
                    <a:pt x="233" y="152"/>
                  </a:lnTo>
                  <a:lnTo>
                    <a:pt x="216" y="273"/>
                  </a:lnTo>
                  <a:lnTo>
                    <a:pt x="351" y="417"/>
                  </a:lnTo>
                  <a:lnTo>
                    <a:pt x="329" y="579"/>
                  </a:lnTo>
                  <a:lnTo>
                    <a:pt x="172" y="529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2687">
              <a:extLst>
                <a:ext uri="{FF2B5EF4-FFF2-40B4-BE49-F238E27FC236}">
                  <a16:creationId xmlns:a16="http://schemas.microsoft.com/office/drawing/2014/main" id="{DB8F1423-4EFE-4046-BF7B-5AEEA7F4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3" y="2436"/>
              <a:ext cx="49" cy="59"/>
            </a:xfrm>
            <a:custGeom>
              <a:avLst/>
              <a:gdLst>
                <a:gd name="T0" fmla="*/ 341 w 341"/>
                <a:gd name="T1" fmla="*/ 411 h 411"/>
                <a:gd name="T2" fmla="*/ 151 w 341"/>
                <a:gd name="T3" fmla="*/ 378 h 411"/>
                <a:gd name="T4" fmla="*/ 96 w 341"/>
                <a:gd name="T5" fmla="*/ 275 h 411"/>
                <a:gd name="T6" fmla="*/ 0 w 341"/>
                <a:gd name="T7" fmla="*/ 154 h 411"/>
                <a:gd name="T8" fmla="*/ 15 w 341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1">
                  <a:moveTo>
                    <a:pt x="341" y="411"/>
                  </a:moveTo>
                  <a:lnTo>
                    <a:pt x="151" y="378"/>
                  </a:lnTo>
                  <a:lnTo>
                    <a:pt x="96" y="275"/>
                  </a:lnTo>
                  <a:lnTo>
                    <a:pt x="0" y="154"/>
                  </a:lnTo>
                  <a:lnTo>
                    <a:pt x="15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2688">
              <a:extLst>
                <a:ext uri="{FF2B5EF4-FFF2-40B4-BE49-F238E27FC236}">
                  <a16:creationId xmlns:a16="http://schemas.microsoft.com/office/drawing/2014/main" id="{1E3B62FA-8051-4F83-93F1-748E05902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0" y="2534"/>
              <a:ext cx="37" cy="14"/>
            </a:xfrm>
            <a:custGeom>
              <a:avLst/>
              <a:gdLst>
                <a:gd name="T0" fmla="*/ 259 w 259"/>
                <a:gd name="T1" fmla="*/ 84 h 93"/>
                <a:gd name="T2" fmla="*/ 220 w 259"/>
                <a:gd name="T3" fmla="*/ 93 h 93"/>
                <a:gd name="T4" fmla="*/ 179 w 259"/>
                <a:gd name="T5" fmla="*/ 76 h 93"/>
                <a:gd name="T6" fmla="*/ 0 w 259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93">
                  <a:moveTo>
                    <a:pt x="259" y="84"/>
                  </a:moveTo>
                  <a:lnTo>
                    <a:pt x="220" y="93"/>
                  </a:lnTo>
                  <a:lnTo>
                    <a:pt x="179" y="76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Freeform 2689">
              <a:extLst>
                <a:ext uri="{FF2B5EF4-FFF2-40B4-BE49-F238E27FC236}">
                  <a16:creationId xmlns:a16="http://schemas.microsoft.com/office/drawing/2014/main" id="{C12EBEE0-DD57-4811-A615-1FBA890CA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7" y="2545"/>
              <a:ext cx="10" cy="3"/>
            </a:xfrm>
            <a:custGeom>
              <a:avLst/>
              <a:gdLst>
                <a:gd name="T0" fmla="*/ 0 w 76"/>
                <a:gd name="T1" fmla="*/ 0 h 16"/>
                <a:gd name="T2" fmla="*/ 37 w 76"/>
                <a:gd name="T3" fmla="*/ 16 h 16"/>
                <a:gd name="T4" fmla="*/ 76 w 76"/>
                <a:gd name="T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16">
                  <a:moveTo>
                    <a:pt x="0" y="0"/>
                  </a:moveTo>
                  <a:lnTo>
                    <a:pt x="37" y="16"/>
                  </a:lnTo>
                  <a:lnTo>
                    <a:pt x="76" y="6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Line 2690">
              <a:extLst>
                <a:ext uri="{FF2B5EF4-FFF2-40B4-BE49-F238E27FC236}">
                  <a16:creationId xmlns:a16="http://schemas.microsoft.com/office/drawing/2014/main" id="{77004552-5775-4FB3-BDDD-86473DBEA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97" y="2540"/>
              <a:ext cx="0" cy="6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Freeform 2691">
              <a:extLst>
                <a:ext uri="{FF2B5EF4-FFF2-40B4-BE49-F238E27FC236}">
                  <a16:creationId xmlns:a16="http://schemas.microsoft.com/office/drawing/2014/main" id="{E2A68453-6EE7-4E4F-971E-F23611218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" y="2540"/>
              <a:ext cx="51" cy="14"/>
            </a:xfrm>
            <a:custGeom>
              <a:avLst/>
              <a:gdLst>
                <a:gd name="T0" fmla="*/ 0 w 355"/>
                <a:gd name="T1" fmla="*/ 0 h 97"/>
                <a:gd name="T2" fmla="*/ 192 w 355"/>
                <a:gd name="T3" fmla="*/ 97 h 97"/>
                <a:gd name="T4" fmla="*/ 355 w 355"/>
                <a:gd name="T5" fmla="*/ 2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5" h="97">
                  <a:moveTo>
                    <a:pt x="0" y="0"/>
                  </a:moveTo>
                  <a:lnTo>
                    <a:pt x="192" y="97"/>
                  </a:lnTo>
                  <a:lnTo>
                    <a:pt x="355" y="2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Freeform 2692">
              <a:extLst>
                <a:ext uri="{FF2B5EF4-FFF2-40B4-BE49-F238E27FC236}">
                  <a16:creationId xmlns:a16="http://schemas.microsoft.com/office/drawing/2014/main" id="{7078319B-B989-4A17-955B-6A44F7299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1" y="2475"/>
              <a:ext cx="56" cy="65"/>
            </a:xfrm>
            <a:custGeom>
              <a:avLst/>
              <a:gdLst>
                <a:gd name="T0" fmla="*/ 396 w 396"/>
                <a:gd name="T1" fmla="*/ 458 h 458"/>
                <a:gd name="T2" fmla="*/ 286 w 396"/>
                <a:gd name="T3" fmla="*/ 391 h 458"/>
                <a:gd name="T4" fmla="*/ 293 w 396"/>
                <a:gd name="T5" fmla="*/ 239 h 458"/>
                <a:gd name="T6" fmla="*/ 168 w 396"/>
                <a:gd name="T7" fmla="*/ 172 h 458"/>
                <a:gd name="T8" fmla="*/ 159 w 396"/>
                <a:gd name="T9" fmla="*/ 82 h 458"/>
                <a:gd name="T10" fmla="*/ 108 w 396"/>
                <a:gd name="T11" fmla="*/ 53 h 458"/>
                <a:gd name="T12" fmla="*/ 91 w 396"/>
                <a:gd name="T13" fmla="*/ 0 h 458"/>
                <a:gd name="T14" fmla="*/ 0 w 396"/>
                <a:gd name="T15" fmla="*/ 3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6" h="458">
                  <a:moveTo>
                    <a:pt x="396" y="458"/>
                  </a:moveTo>
                  <a:lnTo>
                    <a:pt x="286" y="391"/>
                  </a:lnTo>
                  <a:lnTo>
                    <a:pt x="293" y="239"/>
                  </a:lnTo>
                  <a:lnTo>
                    <a:pt x="168" y="172"/>
                  </a:lnTo>
                  <a:lnTo>
                    <a:pt x="159" y="82"/>
                  </a:lnTo>
                  <a:lnTo>
                    <a:pt x="108" y="53"/>
                  </a:lnTo>
                  <a:lnTo>
                    <a:pt x="91" y="0"/>
                  </a:lnTo>
                  <a:lnTo>
                    <a:pt x="0" y="3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Line 2693">
              <a:extLst>
                <a:ext uri="{FF2B5EF4-FFF2-40B4-BE49-F238E27FC236}">
                  <a16:creationId xmlns:a16="http://schemas.microsoft.com/office/drawing/2014/main" id="{093A2F22-D8F3-4E21-8805-51624AD595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97" y="2495"/>
              <a:ext cx="15" cy="45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Freeform 2694">
              <a:extLst>
                <a:ext uri="{FF2B5EF4-FFF2-40B4-BE49-F238E27FC236}">
                  <a16:creationId xmlns:a16="http://schemas.microsoft.com/office/drawing/2014/main" id="{24B6D514-5660-4D21-A109-ED9B59BAA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" y="2544"/>
              <a:ext cx="194" cy="160"/>
            </a:xfrm>
            <a:custGeom>
              <a:avLst/>
              <a:gdLst>
                <a:gd name="T0" fmla="*/ 0 w 1358"/>
                <a:gd name="T1" fmla="*/ 1063 h 1120"/>
                <a:gd name="T2" fmla="*/ 19 w 1358"/>
                <a:gd name="T3" fmla="*/ 1053 h 1120"/>
                <a:gd name="T4" fmla="*/ 101 w 1358"/>
                <a:gd name="T5" fmla="*/ 1009 h 1120"/>
                <a:gd name="T6" fmla="*/ 120 w 1358"/>
                <a:gd name="T7" fmla="*/ 1085 h 1120"/>
                <a:gd name="T8" fmla="*/ 230 w 1358"/>
                <a:gd name="T9" fmla="*/ 1120 h 1120"/>
                <a:gd name="T10" fmla="*/ 348 w 1358"/>
                <a:gd name="T11" fmla="*/ 1077 h 1120"/>
                <a:gd name="T12" fmla="*/ 388 w 1358"/>
                <a:gd name="T13" fmla="*/ 1002 h 1120"/>
                <a:gd name="T14" fmla="*/ 411 w 1358"/>
                <a:gd name="T15" fmla="*/ 748 h 1120"/>
                <a:gd name="T16" fmla="*/ 668 w 1358"/>
                <a:gd name="T17" fmla="*/ 718 h 1120"/>
                <a:gd name="T18" fmla="*/ 738 w 1358"/>
                <a:gd name="T19" fmla="*/ 800 h 1120"/>
                <a:gd name="T20" fmla="*/ 705 w 1358"/>
                <a:gd name="T21" fmla="*/ 993 h 1120"/>
                <a:gd name="T22" fmla="*/ 915 w 1358"/>
                <a:gd name="T23" fmla="*/ 915 h 1120"/>
                <a:gd name="T24" fmla="*/ 929 w 1358"/>
                <a:gd name="T25" fmla="*/ 779 h 1120"/>
                <a:gd name="T26" fmla="*/ 1037 w 1358"/>
                <a:gd name="T27" fmla="*/ 654 h 1120"/>
                <a:gd name="T28" fmla="*/ 1057 w 1358"/>
                <a:gd name="T29" fmla="*/ 488 h 1120"/>
                <a:gd name="T30" fmla="*/ 1215 w 1358"/>
                <a:gd name="T31" fmla="*/ 499 h 1120"/>
                <a:gd name="T32" fmla="*/ 1274 w 1358"/>
                <a:gd name="T33" fmla="*/ 529 h 1120"/>
                <a:gd name="T34" fmla="*/ 1317 w 1358"/>
                <a:gd name="T35" fmla="*/ 421 h 1120"/>
                <a:gd name="T36" fmla="*/ 1358 w 1358"/>
                <a:gd name="T37" fmla="*/ 364 h 1120"/>
                <a:gd name="T38" fmla="*/ 1347 w 1358"/>
                <a:gd name="T39" fmla="*/ 305 h 1120"/>
                <a:gd name="T40" fmla="*/ 1296 w 1358"/>
                <a:gd name="T41" fmla="*/ 333 h 1120"/>
                <a:gd name="T42" fmla="*/ 1074 w 1358"/>
                <a:gd name="T43" fmla="*/ 325 h 1120"/>
                <a:gd name="T44" fmla="*/ 1059 w 1358"/>
                <a:gd name="T45" fmla="*/ 231 h 1120"/>
                <a:gd name="T46" fmla="*/ 1107 w 1358"/>
                <a:gd name="T47" fmla="*/ 181 h 1120"/>
                <a:gd name="T48" fmla="*/ 1089 w 1358"/>
                <a:gd name="T49" fmla="*/ 79 h 1120"/>
                <a:gd name="T50" fmla="*/ 1014 w 1358"/>
                <a:gd name="T51" fmla="*/ 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58" h="1120">
                  <a:moveTo>
                    <a:pt x="0" y="1063"/>
                  </a:moveTo>
                  <a:lnTo>
                    <a:pt x="19" y="1053"/>
                  </a:lnTo>
                  <a:lnTo>
                    <a:pt x="101" y="1009"/>
                  </a:lnTo>
                  <a:lnTo>
                    <a:pt x="120" y="1085"/>
                  </a:lnTo>
                  <a:lnTo>
                    <a:pt x="230" y="1120"/>
                  </a:lnTo>
                  <a:lnTo>
                    <a:pt x="348" y="1077"/>
                  </a:lnTo>
                  <a:lnTo>
                    <a:pt x="388" y="1002"/>
                  </a:lnTo>
                  <a:lnTo>
                    <a:pt x="411" y="748"/>
                  </a:lnTo>
                  <a:lnTo>
                    <a:pt x="668" y="718"/>
                  </a:lnTo>
                  <a:lnTo>
                    <a:pt x="738" y="800"/>
                  </a:lnTo>
                  <a:lnTo>
                    <a:pt x="705" y="993"/>
                  </a:lnTo>
                  <a:lnTo>
                    <a:pt x="915" y="915"/>
                  </a:lnTo>
                  <a:lnTo>
                    <a:pt x="929" y="779"/>
                  </a:lnTo>
                  <a:lnTo>
                    <a:pt x="1037" y="654"/>
                  </a:lnTo>
                  <a:lnTo>
                    <a:pt x="1057" y="488"/>
                  </a:lnTo>
                  <a:lnTo>
                    <a:pt x="1215" y="499"/>
                  </a:lnTo>
                  <a:lnTo>
                    <a:pt x="1274" y="529"/>
                  </a:lnTo>
                  <a:lnTo>
                    <a:pt x="1317" y="421"/>
                  </a:lnTo>
                  <a:lnTo>
                    <a:pt x="1358" y="364"/>
                  </a:lnTo>
                  <a:lnTo>
                    <a:pt x="1347" y="305"/>
                  </a:lnTo>
                  <a:lnTo>
                    <a:pt x="1296" y="333"/>
                  </a:lnTo>
                  <a:lnTo>
                    <a:pt x="1074" y="325"/>
                  </a:lnTo>
                  <a:lnTo>
                    <a:pt x="1059" y="231"/>
                  </a:lnTo>
                  <a:lnTo>
                    <a:pt x="1107" y="181"/>
                  </a:lnTo>
                  <a:lnTo>
                    <a:pt x="1089" y="79"/>
                  </a:lnTo>
                  <a:lnTo>
                    <a:pt x="1014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Freeform 2695">
              <a:extLst>
                <a:ext uri="{FF2B5EF4-FFF2-40B4-BE49-F238E27FC236}">
                  <a16:creationId xmlns:a16="http://schemas.microsoft.com/office/drawing/2014/main" id="{642519A1-5DEB-4264-8466-034C77B8B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" y="2419"/>
              <a:ext cx="22" cy="17"/>
            </a:xfrm>
            <a:custGeom>
              <a:avLst/>
              <a:gdLst>
                <a:gd name="T0" fmla="*/ 154 w 154"/>
                <a:gd name="T1" fmla="*/ 0 h 118"/>
                <a:gd name="T2" fmla="*/ 73 w 154"/>
                <a:gd name="T3" fmla="*/ 91 h 118"/>
                <a:gd name="T4" fmla="*/ 0 w 154"/>
                <a:gd name="T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18">
                  <a:moveTo>
                    <a:pt x="154" y="0"/>
                  </a:moveTo>
                  <a:lnTo>
                    <a:pt x="73" y="91"/>
                  </a:lnTo>
                  <a:lnTo>
                    <a:pt x="0" y="118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2696">
              <a:extLst>
                <a:ext uri="{FF2B5EF4-FFF2-40B4-BE49-F238E27FC236}">
                  <a16:creationId xmlns:a16="http://schemas.microsoft.com/office/drawing/2014/main" id="{33AD50EB-F39A-4D6D-AAAB-44A5D2108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" y="2398"/>
              <a:ext cx="69" cy="56"/>
            </a:xfrm>
            <a:custGeom>
              <a:avLst/>
              <a:gdLst>
                <a:gd name="T0" fmla="*/ 479 w 479"/>
                <a:gd name="T1" fmla="*/ 359 h 390"/>
                <a:gd name="T2" fmla="*/ 330 w 479"/>
                <a:gd name="T3" fmla="*/ 290 h 390"/>
                <a:gd name="T4" fmla="*/ 277 w 479"/>
                <a:gd name="T5" fmla="*/ 226 h 390"/>
                <a:gd name="T6" fmla="*/ 466 w 479"/>
                <a:gd name="T7" fmla="*/ 58 h 390"/>
                <a:gd name="T8" fmla="*/ 427 w 479"/>
                <a:gd name="T9" fmla="*/ 0 h 390"/>
                <a:gd name="T10" fmla="*/ 269 w 479"/>
                <a:gd name="T11" fmla="*/ 107 h 390"/>
                <a:gd name="T12" fmla="*/ 168 w 479"/>
                <a:gd name="T13" fmla="*/ 226 h 390"/>
                <a:gd name="T14" fmla="*/ 137 w 479"/>
                <a:gd name="T15" fmla="*/ 201 h 390"/>
                <a:gd name="T16" fmla="*/ 19 w 479"/>
                <a:gd name="T17" fmla="*/ 227 h 390"/>
                <a:gd name="T18" fmla="*/ 0 w 479"/>
                <a:gd name="T19" fmla="*/ 258 h 390"/>
                <a:gd name="T20" fmla="*/ 69 w 479"/>
                <a:gd name="T21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9" h="390">
                  <a:moveTo>
                    <a:pt x="479" y="359"/>
                  </a:moveTo>
                  <a:lnTo>
                    <a:pt x="330" y="290"/>
                  </a:lnTo>
                  <a:lnTo>
                    <a:pt x="277" y="226"/>
                  </a:lnTo>
                  <a:lnTo>
                    <a:pt x="466" y="58"/>
                  </a:lnTo>
                  <a:lnTo>
                    <a:pt x="427" y="0"/>
                  </a:lnTo>
                  <a:lnTo>
                    <a:pt x="269" y="107"/>
                  </a:lnTo>
                  <a:lnTo>
                    <a:pt x="168" y="226"/>
                  </a:lnTo>
                  <a:lnTo>
                    <a:pt x="137" y="201"/>
                  </a:lnTo>
                  <a:lnTo>
                    <a:pt x="19" y="227"/>
                  </a:lnTo>
                  <a:lnTo>
                    <a:pt x="0" y="258"/>
                  </a:lnTo>
                  <a:lnTo>
                    <a:pt x="69" y="39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Freeform 2697">
              <a:extLst>
                <a:ext uri="{FF2B5EF4-FFF2-40B4-BE49-F238E27FC236}">
                  <a16:creationId xmlns:a16="http://schemas.microsoft.com/office/drawing/2014/main" id="{072E6FD2-078B-43F8-8C72-CD4E2773B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" y="2452"/>
              <a:ext cx="131" cy="248"/>
            </a:xfrm>
            <a:custGeom>
              <a:avLst/>
              <a:gdLst>
                <a:gd name="T0" fmla="*/ 671 w 918"/>
                <a:gd name="T1" fmla="*/ 68 h 1731"/>
                <a:gd name="T2" fmla="*/ 681 w 918"/>
                <a:gd name="T3" fmla="*/ 43 h 1731"/>
                <a:gd name="T4" fmla="*/ 507 w 918"/>
                <a:gd name="T5" fmla="*/ 150 h 1731"/>
                <a:gd name="T6" fmla="*/ 417 w 918"/>
                <a:gd name="T7" fmla="*/ 74 h 1731"/>
                <a:gd name="T8" fmla="*/ 264 w 918"/>
                <a:gd name="T9" fmla="*/ 81 h 1731"/>
                <a:gd name="T10" fmla="*/ 126 w 918"/>
                <a:gd name="T11" fmla="*/ 0 h 1731"/>
                <a:gd name="T12" fmla="*/ 1 w 918"/>
                <a:gd name="T13" fmla="*/ 35 h 1731"/>
                <a:gd name="T14" fmla="*/ 0 w 918"/>
                <a:gd name="T15" fmla="*/ 97 h 1731"/>
                <a:gd name="T16" fmla="*/ 28 w 918"/>
                <a:gd name="T17" fmla="*/ 109 h 1731"/>
                <a:gd name="T18" fmla="*/ 186 w 918"/>
                <a:gd name="T19" fmla="*/ 75 h 1731"/>
                <a:gd name="T20" fmla="*/ 271 w 918"/>
                <a:gd name="T21" fmla="*/ 257 h 1731"/>
                <a:gd name="T22" fmla="*/ 272 w 918"/>
                <a:gd name="T23" fmla="*/ 295 h 1731"/>
                <a:gd name="T24" fmla="*/ 341 w 918"/>
                <a:gd name="T25" fmla="*/ 322 h 1731"/>
                <a:gd name="T26" fmla="*/ 132 w 918"/>
                <a:gd name="T27" fmla="*/ 473 h 1731"/>
                <a:gd name="T28" fmla="*/ 124 w 918"/>
                <a:gd name="T29" fmla="*/ 509 h 1731"/>
                <a:gd name="T30" fmla="*/ 201 w 918"/>
                <a:gd name="T31" fmla="*/ 623 h 1731"/>
                <a:gd name="T32" fmla="*/ 505 w 918"/>
                <a:gd name="T33" fmla="*/ 582 h 1731"/>
                <a:gd name="T34" fmla="*/ 576 w 918"/>
                <a:gd name="T35" fmla="*/ 654 h 1731"/>
                <a:gd name="T36" fmla="*/ 562 w 918"/>
                <a:gd name="T37" fmla="*/ 692 h 1731"/>
                <a:gd name="T38" fmla="*/ 789 w 918"/>
                <a:gd name="T39" fmla="*/ 887 h 1731"/>
                <a:gd name="T40" fmla="*/ 820 w 918"/>
                <a:gd name="T41" fmla="*/ 953 h 1731"/>
                <a:gd name="T42" fmla="*/ 918 w 918"/>
                <a:gd name="T43" fmla="*/ 983 h 1731"/>
                <a:gd name="T44" fmla="*/ 892 w 918"/>
                <a:gd name="T45" fmla="*/ 1060 h 1731"/>
                <a:gd name="T46" fmla="*/ 682 w 918"/>
                <a:gd name="T47" fmla="*/ 1258 h 1731"/>
                <a:gd name="T48" fmla="*/ 677 w 918"/>
                <a:gd name="T49" fmla="*/ 1339 h 1731"/>
                <a:gd name="T50" fmla="*/ 651 w 918"/>
                <a:gd name="T51" fmla="*/ 1350 h 1731"/>
                <a:gd name="T52" fmla="*/ 655 w 918"/>
                <a:gd name="T53" fmla="*/ 1391 h 1731"/>
                <a:gd name="T54" fmla="*/ 559 w 918"/>
                <a:gd name="T55" fmla="*/ 1509 h 1731"/>
                <a:gd name="T56" fmla="*/ 481 w 918"/>
                <a:gd name="T57" fmla="*/ 1532 h 1731"/>
                <a:gd name="T58" fmla="*/ 599 w 918"/>
                <a:gd name="T59" fmla="*/ 1677 h 1731"/>
                <a:gd name="T60" fmla="*/ 710 w 918"/>
                <a:gd name="T61" fmla="*/ 1692 h 1731"/>
                <a:gd name="T62" fmla="*/ 758 w 918"/>
                <a:gd name="T63" fmla="*/ 1731 h 1731"/>
                <a:gd name="T64" fmla="*/ 811 w 918"/>
                <a:gd name="T65" fmla="*/ 1725 h 1731"/>
                <a:gd name="T66" fmla="*/ 819 w 918"/>
                <a:gd name="T67" fmla="*/ 1704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8" h="1731">
                  <a:moveTo>
                    <a:pt x="671" y="68"/>
                  </a:moveTo>
                  <a:lnTo>
                    <a:pt x="681" y="43"/>
                  </a:lnTo>
                  <a:lnTo>
                    <a:pt x="507" y="150"/>
                  </a:lnTo>
                  <a:lnTo>
                    <a:pt x="417" y="74"/>
                  </a:lnTo>
                  <a:lnTo>
                    <a:pt x="264" y="81"/>
                  </a:lnTo>
                  <a:lnTo>
                    <a:pt x="126" y="0"/>
                  </a:lnTo>
                  <a:lnTo>
                    <a:pt x="1" y="35"/>
                  </a:lnTo>
                  <a:lnTo>
                    <a:pt x="0" y="97"/>
                  </a:lnTo>
                  <a:lnTo>
                    <a:pt x="28" y="109"/>
                  </a:lnTo>
                  <a:lnTo>
                    <a:pt x="186" y="75"/>
                  </a:lnTo>
                  <a:lnTo>
                    <a:pt x="271" y="257"/>
                  </a:lnTo>
                  <a:lnTo>
                    <a:pt x="272" y="295"/>
                  </a:lnTo>
                  <a:lnTo>
                    <a:pt x="341" y="322"/>
                  </a:lnTo>
                  <a:lnTo>
                    <a:pt x="132" y="473"/>
                  </a:lnTo>
                  <a:lnTo>
                    <a:pt x="124" y="509"/>
                  </a:lnTo>
                  <a:lnTo>
                    <a:pt x="201" y="623"/>
                  </a:lnTo>
                  <a:lnTo>
                    <a:pt x="505" y="582"/>
                  </a:lnTo>
                  <a:lnTo>
                    <a:pt x="576" y="654"/>
                  </a:lnTo>
                  <a:lnTo>
                    <a:pt x="562" y="692"/>
                  </a:lnTo>
                  <a:lnTo>
                    <a:pt x="789" y="887"/>
                  </a:lnTo>
                  <a:lnTo>
                    <a:pt x="820" y="953"/>
                  </a:lnTo>
                  <a:lnTo>
                    <a:pt x="918" y="983"/>
                  </a:lnTo>
                  <a:lnTo>
                    <a:pt x="892" y="1060"/>
                  </a:lnTo>
                  <a:lnTo>
                    <a:pt x="682" y="1258"/>
                  </a:lnTo>
                  <a:lnTo>
                    <a:pt x="677" y="1339"/>
                  </a:lnTo>
                  <a:lnTo>
                    <a:pt x="651" y="1350"/>
                  </a:lnTo>
                  <a:lnTo>
                    <a:pt x="655" y="1391"/>
                  </a:lnTo>
                  <a:lnTo>
                    <a:pt x="559" y="1509"/>
                  </a:lnTo>
                  <a:lnTo>
                    <a:pt x="481" y="1532"/>
                  </a:lnTo>
                  <a:lnTo>
                    <a:pt x="599" y="1677"/>
                  </a:lnTo>
                  <a:lnTo>
                    <a:pt x="710" y="1692"/>
                  </a:lnTo>
                  <a:lnTo>
                    <a:pt x="758" y="1731"/>
                  </a:lnTo>
                  <a:lnTo>
                    <a:pt x="811" y="1725"/>
                  </a:lnTo>
                  <a:lnTo>
                    <a:pt x="819" y="170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2698">
              <a:extLst>
                <a:ext uri="{FF2B5EF4-FFF2-40B4-BE49-F238E27FC236}">
                  <a16:creationId xmlns:a16="http://schemas.microsoft.com/office/drawing/2014/main" id="{F3FE48D6-5BAE-4AC9-98C1-E1EF26A10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" y="2436"/>
              <a:ext cx="20" cy="13"/>
            </a:xfrm>
            <a:custGeom>
              <a:avLst/>
              <a:gdLst>
                <a:gd name="T0" fmla="*/ 146 w 146"/>
                <a:gd name="T1" fmla="*/ 0 h 95"/>
                <a:gd name="T2" fmla="*/ 70 w 146"/>
                <a:gd name="T3" fmla="*/ 7 h 95"/>
                <a:gd name="T4" fmla="*/ 0 w 146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" h="95">
                  <a:moveTo>
                    <a:pt x="146" y="0"/>
                  </a:moveTo>
                  <a:lnTo>
                    <a:pt x="70" y="7"/>
                  </a:lnTo>
                  <a:lnTo>
                    <a:pt x="0" y="9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2699">
              <a:extLst>
                <a:ext uri="{FF2B5EF4-FFF2-40B4-BE49-F238E27FC236}">
                  <a16:creationId xmlns:a16="http://schemas.microsoft.com/office/drawing/2014/main" id="{92BE7F94-5D91-46CC-AC09-5D3F91E7A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" y="2453"/>
              <a:ext cx="43" cy="41"/>
            </a:xfrm>
            <a:custGeom>
              <a:avLst/>
              <a:gdLst>
                <a:gd name="T0" fmla="*/ 0 w 303"/>
                <a:gd name="T1" fmla="*/ 6 h 286"/>
                <a:gd name="T2" fmla="*/ 61 w 303"/>
                <a:gd name="T3" fmla="*/ 0 h 286"/>
                <a:gd name="T4" fmla="*/ 91 w 303"/>
                <a:gd name="T5" fmla="*/ 28 h 286"/>
                <a:gd name="T6" fmla="*/ 112 w 303"/>
                <a:gd name="T7" fmla="*/ 118 h 286"/>
                <a:gd name="T8" fmla="*/ 150 w 303"/>
                <a:gd name="T9" fmla="*/ 149 h 286"/>
                <a:gd name="T10" fmla="*/ 216 w 303"/>
                <a:gd name="T11" fmla="*/ 130 h 286"/>
                <a:gd name="T12" fmla="*/ 240 w 303"/>
                <a:gd name="T13" fmla="*/ 106 h 286"/>
                <a:gd name="T14" fmla="*/ 285 w 303"/>
                <a:gd name="T15" fmla="*/ 112 h 286"/>
                <a:gd name="T16" fmla="*/ 303 w 303"/>
                <a:gd name="T17" fmla="*/ 143 h 286"/>
                <a:gd name="T18" fmla="*/ 230 w 303"/>
                <a:gd name="T1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3" h="286">
                  <a:moveTo>
                    <a:pt x="0" y="6"/>
                  </a:moveTo>
                  <a:lnTo>
                    <a:pt x="61" y="0"/>
                  </a:lnTo>
                  <a:lnTo>
                    <a:pt x="91" y="28"/>
                  </a:lnTo>
                  <a:lnTo>
                    <a:pt x="112" y="118"/>
                  </a:lnTo>
                  <a:lnTo>
                    <a:pt x="150" y="149"/>
                  </a:lnTo>
                  <a:lnTo>
                    <a:pt x="216" y="130"/>
                  </a:lnTo>
                  <a:lnTo>
                    <a:pt x="240" y="106"/>
                  </a:lnTo>
                  <a:lnTo>
                    <a:pt x="285" y="112"/>
                  </a:lnTo>
                  <a:lnTo>
                    <a:pt x="303" y="143"/>
                  </a:lnTo>
                  <a:lnTo>
                    <a:pt x="230" y="286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2700">
              <a:extLst>
                <a:ext uri="{FF2B5EF4-FFF2-40B4-BE49-F238E27FC236}">
                  <a16:creationId xmlns:a16="http://schemas.microsoft.com/office/drawing/2014/main" id="{C3A36252-707C-42DB-A8EF-6174F6952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" y="2475"/>
              <a:ext cx="12" cy="30"/>
            </a:xfrm>
            <a:custGeom>
              <a:avLst/>
              <a:gdLst>
                <a:gd name="T0" fmla="*/ 0 w 82"/>
                <a:gd name="T1" fmla="*/ 206 h 206"/>
                <a:gd name="T2" fmla="*/ 70 w 82"/>
                <a:gd name="T3" fmla="*/ 83 h 206"/>
                <a:gd name="T4" fmla="*/ 82 w 82"/>
                <a:gd name="T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06">
                  <a:moveTo>
                    <a:pt x="0" y="206"/>
                  </a:moveTo>
                  <a:lnTo>
                    <a:pt x="70" y="83"/>
                  </a:lnTo>
                  <a:lnTo>
                    <a:pt x="82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2701">
              <a:extLst>
                <a:ext uri="{FF2B5EF4-FFF2-40B4-BE49-F238E27FC236}">
                  <a16:creationId xmlns:a16="http://schemas.microsoft.com/office/drawing/2014/main" id="{5DCA2BB7-07A4-4616-BB12-EE382C9F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1" y="2449"/>
              <a:ext cx="4" cy="26"/>
            </a:xfrm>
            <a:custGeom>
              <a:avLst/>
              <a:gdLst>
                <a:gd name="T0" fmla="*/ 2 w 28"/>
                <a:gd name="T1" fmla="*/ 182 h 182"/>
                <a:gd name="T2" fmla="*/ 0 w 28"/>
                <a:gd name="T3" fmla="*/ 67 h 182"/>
                <a:gd name="T4" fmla="*/ 28 w 28"/>
                <a:gd name="T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2">
                  <a:moveTo>
                    <a:pt x="2" y="182"/>
                  </a:moveTo>
                  <a:lnTo>
                    <a:pt x="0" y="67"/>
                  </a:lnTo>
                  <a:lnTo>
                    <a:pt x="28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2702">
              <a:extLst>
                <a:ext uri="{FF2B5EF4-FFF2-40B4-BE49-F238E27FC236}">
                  <a16:creationId xmlns:a16="http://schemas.microsoft.com/office/drawing/2014/main" id="{5FA8CD65-22AC-406D-A3D6-BAD9C0915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" y="2462"/>
              <a:ext cx="84" cy="109"/>
            </a:xfrm>
            <a:custGeom>
              <a:avLst/>
              <a:gdLst>
                <a:gd name="T0" fmla="*/ 166 w 582"/>
                <a:gd name="T1" fmla="*/ 0 h 765"/>
                <a:gd name="T2" fmla="*/ 89 w 582"/>
                <a:gd name="T3" fmla="*/ 189 h 765"/>
                <a:gd name="T4" fmla="*/ 0 w 582"/>
                <a:gd name="T5" fmla="*/ 247 h 765"/>
                <a:gd name="T6" fmla="*/ 49 w 582"/>
                <a:gd name="T7" fmla="*/ 293 h 765"/>
                <a:gd name="T8" fmla="*/ 127 w 582"/>
                <a:gd name="T9" fmla="*/ 310 h 765"/>
                <a:gd name="T10" fmla="*/ 279 w 582"/>
                <a:gd name="T11" fmla="*/ 247 h 765"/>
                <a:gd name="T12" fmla="*/ 353 w 582"/>
                <a:gd name="T13" fmla="*/ 284 h 765"/>
                <a:gd name="T14" fmla="*/ 393 w 582"/>
                <a:gd name="T15" fmla="*/ 272 h 765"/>
                <a:gd name="T16" fmla="*/ 352 w 582"/>
                <a:gd name="T17" fmla="*/ 376 h 765"/>
                <a:gd name="T18" fmla="*/ 413 w 582"/>
                <a:gd name="T19" fmla="*/ 634 h 765"/>
                <a:gd name="T20" fmla="*/ 434 w 582"/>
                <a:gd name="T21" fmla="*/ 685 h 765"/>
                <a:gd name="T22" fmla="*/ 582 w 582"/>
                <a:gd name="T23" fmla="*/ 765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2" h="765">
                  <a:moveTo>
                    <a:pt x="166" y="0"/>
                  </a:moveTo>
                  <a:lnTo>
                    <a:pt x="89" y="189"/>
                  </a:lnTo>
                  <a:lnTo>
                    <a:pt x="0" y="247"/>
                  </a:lnTo>
                  <a:lnTo>
                    <a:pt x="49" y="293"/>
                  </a:lnTo>
                  <a:lnTo>
                    <a:pt x="127" y="310"/>
                  </a:lnTo>
                  <a:lnTo>
                    <a:pt x="279" y="247"/>
                  </a:lnTo>
                  <a:lnTo>
                    <a:pt x="353" y="284"/>
                  </a:lnTo>
                  <a:lnTo>
                    <a:pt x="393" y="272"/>
                  </a:lnTo>
                  <a:lnTo>
                    <a:pt x="352" y="376"/>
                  </a:lnTo>
                  <a:lnTo>
                    <a:pt x="413" y="634"/>
                  </a:lnTo>
                  <a:lnTo>
                    <a:pt x="434" y="685"/>
                  </a:lnTo>
                  <a:lnTo>
                    <a:pt x="582" y="765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Line 2703">
              <a:extLst>
                <a:ext uri="{FF2B5EF4-FFF2-40B4-BE49-F238E27FC236}">
                  <a16:creationId xmlns:a16="http://schemas.microsoft.com/office/drawing/2014/main" id="{9D64E1C8-A8A0-406A-BDFE-2E06D99EE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82" y="2454"/>
              <a:ext cx="4" cy="8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Freeform 2704">
              <a:extLst>
                <a:ext uri="{FF2B5EF4-FFF2-40B4-BE49-F238E27FC236}">
                  <a16:creationId xmlns:a16="http://schemas.microsoft.com/office/drawing/2014/main" id="{2ABB90FB-CA5A-4F90-BAA7-B187CEAB9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2510"/>
              <a:ext cx="25" cy="24"/>
            </a:xfrm>
            <a:custGeom>
              <a:avLst/>
              <a:gdLst>
                <a:gd name="T0" fmla="*/ 86 w 174"/>
                <a:gd name="T1" fmla="*/ 167 h 167"/>
                <a:gd name="T2" fmla="*/ 115 w 174"/>
                <a:gd name="T3" fmla="*/ 140 h 167"/>
                <a:gd name="T4" fmla="*/ 174 w 174"/>
                <a:gd name="T5" fmla="*/ 54 h 167"/>
                <a:gd name="T6" fmla="*/ 122 w 174"/>
                <a:gd name="T7" fmla="*/ 19 h 167"/>
                <a:gd name="T8" fmla="*/ 84 w 174"/>
                <a:gd name="T9" fmla="*/ 54 h 167"/>
                <a:gd name="T10" fmla="*/ 32 w 174"/>
                <a:gd name="T11" fmla="*/ 53 h 167"/>
                <a:gd name="T12" fmla="*/ 0 w 174"/>
                <a:gd name="T1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67">
                  <a:moveTo>
                    <a:pt x="86" y="167"/>
                  </a:moveTo>
                  <a:lnTo>
                    <a:pt x="115" y="140"/>
                  </a:lnTo>
                  <a:lnTo>
                    <a:pt x="174" y="54"/>
                  </a:lnTo>
                  <a:lnTo>
                    <a:pt x="122" y="19"/>
                  </a:lnTo>
                  <a:lnTo>
                    <a:pt x="84" y="54"/>
                  </a:lnTo>
                  <a:lnTo>
                    <a:pt x="32" y="53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Freeform 2705">
              <a:extLst>
                <a:ext uri="{FF2B5EF4-FFF2-40B4-BE49-F238E27FC236}">
                  <a16:creationId xmlns:a16="http://schemas.microsoft.com/office/drawing/2014/main" id="{A3798D0E-2B13-4775-AEBC-CD6DB0A86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" y="2505"/>
              <a:ext cx="19" cy="5"/>
            </a:xfrm>
            <a:custGeom>
              <a:avLst/>
              <a:gdLst>
                <a:gd name="T0" fmla="*/ 133 w 133"/>
                <a:gd name="T1" fmla="*/ 39 h 39"/>
                <a:gd name="T2" fmla="*/ 12 w 133"/>
                <a:gd name="T3" fmla="*/ 8 h 39"/>
                <a:gd name="T4" fmla="*/ 0 w 133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9">
                  <a:moveTo>
                    <a:pt x="133" y="39"/>
                  </a:moveTo>
                  <a:lnTo>
                    <a:pt x="12" y="8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2706">
              <a:extLst>
                <a:ext uri="{FF2B5EF4-FFF2-40B4-BE49-F238E27FC236}">
                  <a16:creationId xmlns:a16="http://schemas.microsoft.com/office/drawing/2014/main" id="{B87E0574-C444-4EE1-B568-E50F45D0E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7" y="2497"/>
              <a:ext cx="12" cy="8"/>
            </a:xfrm>
            <a:custGeom>
              <a:avLst/>
              <a:gdLst>
                <a:gd name="T0" fmla="*/ 1 w 84"/>
                <a:gd name="T1" fmla="*/ 0 h 54"/>
                <a:gd name="T2" fmla="*/ 0 w 84"/>
                <a:gd name="T3" fmla="*/ 0 h 54"/>
                <a:gd name="T4" fmla="*/ 84 w 84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54">
                  <a:moveTo>
                    <a:pt x="1" y="0"/>
                  </a:moveTo>
                  <a:lnTo>
                    <a:pt x="0" y="0"/>
                  </a:lnTo>
                  <a:lnTo>
                    <a:pt x="84" y="54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2707">
              <a:extLst>
                <a:ext uri="{FF2B5EF4-FFF2-40B4-BE49-F238E27FC236}">
                  <a16:creationId xmlns:a16="http://schemas.microsoft.com/office/drawing/2014/main" id="{4951ABDC-B839-42CF-87D3-53863E10B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7" y="2494"/>
              <a:ext cx="2" cy="3"/>
            </a:xfrm>
            <a:custGeom>
              <a:avLst/>
              <a:gdLst>
                <a:gd name="T0" fmla="*/ 12 w 12"/>
                <a:gd name="T1" fmla="*/ 0 h 23"/>
                <a:gd name="T2" fmla="*/ 0 w 12"/>
                <a:gd name="T3" fmla="*/ 22 h 23"/>
                <a:gd name="T4" fmla="*/ 1 w 12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3">
                  <a:moveTo>
                    <a:pt x="12" y="0"/>
                  </a:moveTo>
                  <a:lnTo>
                    <a:pt x="0" y="22"/>
                  </a:lnTo>
                  <a:lnTo>
                    <a:pt x="1" y="23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2708">
              <a:extLst>
                <a:ext uri="{FF2B5EF4-FFF2-40B4-BE49-F238E27FC236}">
                  <a16:creationId xmlns:a16="http://schemas.microsoft.com/office/drawing/2014/main" id="{ECD4F23F-0EC7-4C3D-AB9D-4E8218A57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" y="2551"/>
              <a:ext cx="18" cy="3"/>
            </a:xfrm>
            <a:custGeom>
              <a:avLst/>
              <a:gdLst>
                <a:gd name="T0" fmla="*/ 0 w 124"/>
                <a:gd name="T1" fmla="*/ 23 h 23"/>
                <a:gd name="T2" fmla="*/ 80 w 124"/>
                <a:gd name="T3" fmla="*/ 10 h 23"/>
                <a:gd name="T4" fmla="*/ 85 w 124"/>
                <a:gd name="T5" fmla="*/ 10 h 23"/>
                <a:gd name="T6" fmla="*/ 124 w 1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3">
                  <a:moveTo>
                    <a:pt x="0" y="23"/>
                  </a:moveTo>
                  <a:lnTo>
                    <a:pt x="80" y="10"/>
                  </a:lnTo>
                  <a:lnTo>
                    <a:pt x="85" y="10"/>
                  </a:lnTo>
                  <a:lnTo>
                    <a:pt x="124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Line 2709">
              <a:extLst>
                <a:ext uri="{FF2B5EF4-FFF2-40B4-BE49-F238E27FC236}">
                  <a16:creationId xmlns:a16="http://schemas.microsoft.com/office/drawing/2014/main" id="{0AD3DD8D-502F-4606-9D2A-E477B370F1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40" y="2551"/>
              <a:ext cx="18" cy="3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Line 2710">
              <a:extLst>
                <a:ext uri="{FF2B5EF4-FFF2-40B4-BE49-F238E27FC236}">
                  <a16:creationId xmlns:a16="http://schemas.microsoft.com/office/drawing/2014/main" id="{0568CDDA-D7C0-4AB9-A972-D7C68DD612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58" y="2534"/>
              <a:ext cx="2" cy="17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Line 2711">
              <a:extLst>
                <a:ext uri="{FF2B5EF4-FFF2-40B4-BE49-F238E27FC236}">
                  <a16:creationId xmlns:a16="http://schemas.microsoft.com/office/drawing/2014/main" id="{6C47BBF4-CDA7-4F21-85F7-7A0EE1073F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929" y="2505"/>
              <a:ext cx="19" cy="5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Line 2712">
              <a:extLst>
                <a:ext uri="{FF2B5EF4-FFF2-40B4-BE49-F238E27FC236}">
                  <a16:creationId xmlns:a16="http://schemas.microsoft.com/office/drawing/2014/main" id="{49EC686D-F054-4023-9F37-5DA17FB1CA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17" y="2494"/>
              <a:ext cx="2" cy="3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Freeform 2713">
              <a:extLst>
                <a:ext uri="{FF2B5EF4-FFF2-40B4-BE49-F238E27FC236}">
                  <a16:creationId xmlns:a16="http://schemas.microsoft.com/office/drawing/2014/main" id="{8F4D48CE-856A-4875-A4B6-784F7BB66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" y="2571"/>
              <a:ext cx="43" cy="125"/>
            </a:xfrm>
            <a:custGeom>
              <a:avLst/>
              <a:gdLst>
                <a:gd name="T0" fmla="*/ 1 w 298"/>
                <a:gd name="T1" fmla="*/ 871 h 871"/>
                <a:gd name="T2" fmla="*/ 0 w 298"/>
                <a:gd name="T3" fmla="*/ 871 h 871"/>
                <a:gd name="T4" fmla="*/ 28 w 298"/>
                <a:gd name="T5" fmla="*/ 794 h 871"/>
                <a:gd name="T6" fmla="*/ 168 w 298"/>
                <a:gd name="T7" fmla="*/ 653 h 871"/>
                <a:gd name="T8" fmla="*/ 230 w 298"/>
                <a:gd name="T9" fmla="*/ 256 h 871"/>
                <a:gd name="T10" fmla="*/ 248 w 298"/>
                <a:gd name="T11" fmla="*/ 198 h 871"/>
                <a:gd name="T12" fmla="*/ 298 w 298"/>
                <a:gd name="T13" fmla="*/ 108 h 871"/>
                <a:gd name="T14" fmla="*/ 269 w 298"/>
                <a:gd name="T15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8" h="871">
                  <a:moveTo>
                    <a:pt x="1" y="871"/>
                  </a:moveTo>
                  <a:lnTo>
                    <a:pt x="0" y="871"/>
                  </a:lnTo>
                  <a:lnTo>
                    <a:pt x="28" y="794"/>
                  </a:lnTo>
                  <a:lnTo>
                    <a:pt x="168" y="653"/>
                  </a:lnTo>
                  <a:lnTo>
                    <a:pt x="230" y="256"/>
                  </a:lnTo>
                  <a:lnTo>
                    <a:pt x="248" y="198"/>
                  </a:lnTo>
                  <a:lnTo>
                    <a:pt x="298" y="108"/>
                  </a:lnTo>
                  <a:lnTo>
                    <a:pt x="269" y="0"/>
                  </a:lnTo>
                </a:path>
              </a:pathLst>
            </a:cu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" name="Line 2714">
              <a:extLst>
                <a:ext uri="{FF2B5EF4-FFF2-40B4-BE49-F238E27FC236}">
                  <a16:creationId xmlns:a16="http://schemas.microsoft.com/office/drawing/2014/main" id="{76D06100-B09A-4C2B-A4DD-80D2CE31BB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940" y="2554"/>
              <a:ext cx="2" cy="17"/>
            </a:xfrm>
            <a:prstGeom prst="line">
              <a:avLst/>
            </a:prstGeom>
            <a:noFill/>
            <a:ln w="1588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" name="Rectangle 2715">
              <a:extLst>
                <a:ext uri="{FF2B5EF4-FFF2-40B4-BE49-F238E27FC236}">
                  <a16:creationId xmlns:a16="http://schemas.microsoft.com/office/drawing/2014/main" id="{30C33BEB-5E8B-4289-855D-8AFC56617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5" y="2232"/>
              <a:ext cx="112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Lyon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2716">
              <a:extLst>
                <a:ext uri="{FF2B5EF4-FFF2-40B4-BE49-F238E27FC236}">
                  <a16:creationId xmlns:a16="http://schemas.microsoft.com/office/drawing/2014/main" id="{01F0AA42-55ED-4DCB-B7FC-0A9121640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1" y="59"/>
              <a:ext cx="320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Petite couronne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2717">
              <a:extLst>
                <a:ext uri="{FF2B5EF4-FFF2-40B4-BE49-F238E27FC236}">
                  <a16:creationId xmlns:a16="http://schemas.microsoft.com/office/drawing/2014/main" id="{E55E1A51-F9C8-47C5-9ED9-564148974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5" y="64"/>
              <a:ext cx="117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Paris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2718">
              <a:extLst>
                <a:ext uri="{FF2B5EF4-FFF2-40B4-BE49-F238E27FC236}">
                  <a16:creationId xmlns:a16="http://schemas.microsoft.com/office/drawing/2014/main" id="{4FF8D3CC-01B1-4BDD-BDA0-3670A5D8B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3723"/>
              <a:ext cx="191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Marseille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2719">
              <a:extLst>
                <a:ext uri="{FF2B5EF4-FFF2-40B4-BE49-F238E27FC236}">
                  <a16:creationId xmlns:a16="http://schemas.microsoft.com/office/drawing/2014/main" id="{AD84D463-7B5B-45CF-B20F-01F0F8B28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" y="42"/>
              <a:ext cx="253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Guadeloupe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2720">
              <a:extLst>
                <a:ext uri="{FF2B5EF4-FFF2-40B4-BE49-F238E27FC236}">
                  <a16:creationId xmlns:a16="http://schemas.microsoft.com/office/drawing/2014/main" id="{DA441F7B-2042-44B4-9B49-FC39DBF2D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" y="507"/>
              <a:ext cx="220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Martinique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2721">
              <a:extLst>
                <a:ext uri="{FF2B5EF4-FFF2-40B4-BE49-F238E27FC236}">
                  <a16:creationId xmlns:a16="http://schemas.microsoft.com/office/drawing/2014/main" id="{EE2DA5B6-62A3-4095-A162-8EA04201D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913"/>
              <a:ext cx="170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Guyane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2722">
              <a:extLst>
                <a:ext uri="{FF2B5EF4-FFF2-40B4-BE49-F238E27FC236}">
                  <a16:creationId xmlns:a16="http://schemas.microsoft.com/office/drawing/2014/main" id="{D4ED547E-6E5B-4A6B-BFE7-5D7AAADBF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" y="1331"/>
              <a:ext cx="239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La Réunion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2723">
              <a:extLst>
                <a:ext uri="{FF2B5EF4-FFF2-40B4-BE49-F238E27FC236}">
                  <a16:creationId xmlns:a16="http://schemas.microsoft.com/office/drawing/2014/main" id="{6B3518F9-0DE8-40A6-BD28-3852BB810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1739"/>
              <a:ext cx="425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 Pierre-et-Miquelon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2724">
              <a:extLst>
                <a:ext uri="{FF2B5EF4-FFF2-40B4-BE49-F238E27FC236}">
                  <a16:creationId xmlns:a16="http://schemas.microsoft.com/office/drawing/2014/main" id="{CCAD53EB-D8FB-4474-B45E-7F52A612B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2227"/>
              <a:ext cx="172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Mayotte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2725">
              <a:extLst>
                <a:ext uri="{FF2B5EF4-FFF2-40B4-BE49-F238E27FC236}">
                  <a16:creationId xmlns:a16="http://schemas.microsoft.com/office/drawing/2014/main" id="{F0897547-ECEB-429F-BD80-3BB5E0665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2660"/>
              <a:ext cx="497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 Barthélemy / St Martin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2726">
              <a:extLst>
                <a:ext uri="{FF2B5EF4-FFF2-40B4-BE49-F238E27FC236}">
                  <a16:creationId xmlns:a16="http://schemas.microsoft.com/office/drawing/2014/main" id="{A06205C6-19F8-4BAA-A9AC-CBAD35EA2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3023"/>
              <a:ext cx="327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Wallis et Futuna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2727">
              <a:extLst>
                <a:ext uri="{FF2B5EF4-FFF2-40B4-BE49-F238E27FC236}">
                  <a16:creationId xmlns:a16="http://schemas.microsoft.com/office/drawing/2014/main" id="{1FCAAFC8-2D13-468B-9DC1-48EAD1FAE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3874"/>
              <a:ext cx="406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Polynésie Française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2728">
              <a:extLst>
                <a:ext uri="{FF2B5EF4-FFF2-40B4-BE49-F238E27FC236}">
                  <a16:creationId xmlns:a16="http://schemas.microsoft.com/office/drawing/2014/main" id="{82DADB28-552F-4BB7-9651-9073A776F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3434"/>
              <a:ext cx="392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Nouvelle Calédonie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2729">
              <a:extLst>
                <a:ext uri="{FF2B5EF4-FFF2-40B4-BE49-F238E27FC236}">
                  <a16:creationId xmlns:a16="http://schemas.microsoft.com/office/drawing/2014/main" id="{15CB1A51-1957-42E6-8E20-6F3CF16BB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" y="2"/>
              <a:ext cx="4604" cy="4316"/>
            </a:xfrm>
            <a:prstGeom prst="rect">
              <a:avLst/>
            </a:prstGeom>
            <a:noFill/>
            <a:ln w="4763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733" name="ZoneTexte 2732">
            <a:extLst>
              <a:ext uri="{FF2B5EF4-FFF2-40B4-BE49-F238E27FC236}">
                <a16:creationId xmlns:a16="http://schemas.microsoft.com/office/drawing/2014/main" id="{091D5CCD-8E9D-4772-AEBC-03516FC614C6}"/>
              </a:ext>
            </a:extLst>
          </p:cNvPr>
          <p:cNvSpPr txBox="1"/>
          <p:nvPr/>
        </p:nvSpPr>
        <p:spPr>
          <a:xfrm>
            <a:off x="8263156" y="692587"/>
            <a:ext cx="3356747" cy="55666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100" dirty="0"/>
              <a:t>Modifier facilement cette carte en lisant notre tutoriel</a:t>
            </a:r>
          </a:p>
          <a:p>
            <a:r>
              <a:rPr lang="fr-FR" sz="1100" dirty="0"/>
              <a:t>« </a:t>
            </a:r>
            <a:r>
              <a:rPr lang="fr-FR" sz="1100" dirty="0">
                <a:hlinkClick r:id="rId2"/>
              </a:rPr>
              <a:t>modifier une carte avec Office PowerPoint</a:t>
            </a:r>
            <a:r>
              <a:rPr lang="fr-FR" sz="1100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165478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E0A1D110-9D32-447F-87C6-70D49041C573}" vid="{FDD9BE4B-D551-4B7D-A95F-2C1451C90B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34</Words>
  <Application>Microsoft Office PowerPoint</Application>
  <PresentationFormat>Grand écran</PresentationFormat>
  <Paragraphs>16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Tramp</dc:creator>
  <cp:lastModifiedBy>Tramp</cp:lastModifiedBy>
  <cp:revision>4</cp:revision>
  <dcterms:created xsi:type="dcterms:W3CDTF">2018-10-12T15:58:02Z</dcterms:created>
  <dcterms:modified xsi:type="dcterms:W3CDTF">2018-10-12T16:05:23Z</dcterms:modified>
</cp:coreProperties>
</file>